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4.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5.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6.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7.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8.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9.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10.xml" ContentType="application/vnd.openxmlformats-officedocument.theme+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theme/theme11.xml" ContentType="application/vnd.openxmlformats-officedocument.theme+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12.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13.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theme/theme14.xml" ContentType="application/vnd.openxmlformats-officedocument.theme+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theme/theme15.xml" ContentType="application/vnd.openxmlformats-officedocument.theme+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theme/theme16.xml" ContentType="application/vnd.openxmlformats-officedocument.theme+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theme/theme17.xml" ContentType="application/vnd.openxmlformats-officedocument.theme+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theme/theme18.xml" ContentType="application/vnd.openxmlformats-officedocument.theme+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theme/theme19.xml" ContentType="application/vnd.openxmlformats-officedocument.theme+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theme/theme20.xml" ContentType="application/vnd.openxmlformats-officedocument.theme+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theme/theme21.xml" ContentType="application/vnd.openxmlformats-officedocument.theme+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theme/theme22.xml" ContentType="application/vnd.openxmlformats-officedocument.theme+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theme/theme23.xml" ContentType="application/vnd.openxmlformats-officedocument.theme+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theme/theme24.xml" ContentType="application/vnd.openxmlformats-officedocument.theme+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theme/theme25.xml" ContentType="application/vnd.openxmlformats-officedocument.theme+xml"/>
  <Override PartName="/ppt/theme/theme26.xml" ContentType="application/vnd.openxmlformats-officedocument.theme+xml"/>
  <Override PartName="/ppt/theme/theme27.xml" ContentType="application/vnd.openxmlformats-officedocument.them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82" r:id="rId5"/>
    <p:sldMasterId id="2147484537" r:id="rId6"/>
    <p:sldMasterId id="2147484550" r:id="rId7"/>
    <p:sldMasterId id="2147484593" r:id="rId8"/>
    <p:sldMasterId id="2147484607" r:id="rId9"/>
    <p:sldMasterId id="2147484649" r:id="rId10"/>
    <p:sldMasterId id="2147484776" r:id="rId11"/>
    <p:sldMasterId id="2147484800" r:id="rId12"/>
    <p:sldMasterId id="2147484832" r:id="rId13"/>
    <p:sldMasterId id="2147484897" r:id="rId14"/>
    <p:sldMasterId id="2147484997" r:id="rId15"/>
    <p:sldMasterId id="2147485011" r:id="rId16"/>
    <p:sldMasterId id="2147485053" r:id="rId17"/>
    <p:sldMasterId id="2147485095" r:id="rId18"/>
    <p:sldMasterId id="2147485127" r:id="rId19"/>
    <p:sldMasterId id="2147485170" r:id="rId20"/>
    <p:sldMasterId id="2147485204" r:id="rId21"/>
    <p:sldMasterId id="2147485238" r:id="rId22"/>
    <p:sldMasterId id="2147485261" r:id="rId23"/>
    <p:sldMasterId id="2147485285" r:id="rId24"/>
    <p:sldMasterId id="2147485328" r:id="rId25"/>
    <p:sldMasterId id="2147485419" r:id="rId26"/>
    <p:sldMasterId id="2147485441" r:id="rId27"/>
    <p:sldMasterId id="2147485477" r:id="rId28"/>
  </p:sldMasterIdLst>
  <p:notesMasterIdLst>
    <p:notesMasterId r:id="rId92"/>
  </p:notesMasterIdLst>
  <p:handoutMasterIdLst>
    <p:handoutMasterId r:id="rId93"/>
  </p:handoutMasterIdLst>
  <p:sldIdLst>
    <p:sldId id="4286" r:id="rId29"/>
    <p:sldId id="4289" r:id="rId30"/>
    <p:sldId id="4510" r:id="rId31"/>
    <p:sldId id="4511" r:id="rId32"/>
    <p:sldId id="4580" r:id="rId33"/>
    <p:sldId id="4581" r:id="rId34"/>
    <p:sldId id="4516" r:id="rId35"/>
    <p:sldId id="4517" r:id="rId36"/>
    <p:sldId id="4518" r:id="rId37"/>
    <p:sldId id="4519" r:id="rId38"/>
    <p:sldId id="4530" r:id="rId39"/>
    <p:sldId id="4589" r:id="rId40"/>
    <p:sldId id="4590" r:id="rId41"/>
    <p:sldId id="4588" r:id="rId42"/>
    <p:sldId id="4532" r:id="rId43"/>
    <p:sldId id="4591" r:id="rId44"/>
    <p:sldId id="4594" r:id="rId45"/>
    <p:sldId id="4595" r:id="rId46"/>
    <p:sldId id="4523" r:id="rId47"/>
    <p:sldId id="4524" r:id="rId48"/>
    <p:sldId id="4525" r:id="rId49"/>
    <p:sldId id="4526" r:id="rId50"/>
    <p:sldId id="4527" r:id="rId51"/>
    <p:sldId id="4593" r:id="rId52"/>
    <p:sldId id="4513" r:id="rId53"/>
    <p:sldId id="4535" r:id="rId54"/>
    <p:sldId id="4536" r:id="rId55"/>
    <p:sldId id="4584" r:id="rId56"/>
    <p:sldId id="4539" r:id="rId57"/>
    <p:sldId id="4542" r:id="rId58"/>
    <p:sldId id="4549" r:id="rId59"/>
    <p:sldId id="4557" r:id="rId60"/>
    <p:sldId id="4550" r:id="rId61"/>
    <p:sldId id="4555" r:id="rId62"/>
    <p:sldId id="4552" r:id="rId63"/>
    <p:sldId id="4551" r:id="rId64"/>
    <p:sldId id="4554" r:id="rId65"/>
    <p:sldId id="4556" r:id="rId66"/>
    <p:sldId id="4545" r:id="rId67"/>
    <p:sldId id="4544" r:id="rId68"/>
    <p:sldId id="4543" r:id="rId69"/>
    <p:sldId id="4546" r:id="rId70"/>
    <p:sldId id="4547" r:id="rId71"/>
    <p:sldId id="4548" r:id="rId72"/>
    <p:sldId id="4558" r:id="rId73"/>
    <p:sldId id="4512" r:id="rId74"/>
    <p:sldId id="4572" r:id="rId75"/>
    <p:sldId id="4573" r:id="rId76"/>
    <p:sldId id="4579" r:id="rId77"/>
    <p:sldId id="4515" r:id="rId78"/>
    <p:sldId id="4560" r:id="rId79"/>
    <p:sldId id="4561" r:id="rId80"/>
    <p:sldId id="4563" r:id="rId81"/>
    <p:sldId id="4565" r:id="rId82"/>
    <p:sldId id="4564" r:id="rId83"/>
    <p:sldId id="4566" r:id="rId84"/>
    <p:sldId id="4567" r:id="rId85"/>
    <p:sldId id="4568" r:id="rId86"/>
    <p:sldId id="4569" r:id="rId87"/>
    <p:sldId id="4570" r:id="rId88"/>
    <p:sldId id="4587" r:id="rId89"/>
    <p:sldId id="4585" r:id="rId90"/>
    <p:sldId id="4385" r:id="rId9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91"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A646A2A-5463-31BB-24B8-887E45DDAF69}" name="Orla Casey" initials="OC" userId="S::orla@momentumconsulting.ie::ee9f56f0-43a2-47ae-a5b8-d4a7d2f5cec3" providerId="AD"/>
  <p188:author id="{6667F7AF-DD60-ECDA-EDCD-D37545CDAE02}" name="Sanja Ivandic" initials="SI" userId="5aeb1d9e921380a1" providerId="Windows Live"/>
  <p188:author id="{70FEA0E4-86AC-B8CC-371C-D5C29699266D}" name="Zenos Zenica" initials="ZZ" userId="de3ee720dba36952"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asan habes" initials="hh" lastIdx="1" clrIdx="0">
    <p:extLst>
      <p:ext uri="{19B8F6BF-5375-455C-9EA6-DF929625EA0E}">
        <p15:presenceInfo xmlns:p15="http://schemas.microsoft.com/office/powerpoint/2012/main" userId="7eca8c8f952415c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ED07E"/>
    <a:srgbClr val="1188A3"/>
    <a:srgbClr val="7F7F7F"/>
    <a:srgbClr val="92D050"/>
    <a:srgbClr val="28AF95"/>
    <a:srgbClr val="6D6E6C"/>
    <a:srgbClr val="E6E1C7"/>
    <a:srgbClr val="1BA19A"/>
    <a:srgbClr val="0C6A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1CAB76-364F-46BD-8C25-1F55ECAA1D9B}" v="1" dt="2022-02-25T09:01:17.615"/>
    <p1510:client id="{74231A54-2C54-46C4-B1EA-EB95639BDC70}" v="119" dt="2022-02-24T10:58:42.059"/>
    <p1510:client id="{E5F2A2FC-D9FF-4BCD-9A66-82C88BF35CCA}" v="5" dt="2022-02-24T11:06:24.5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30" autoAdjust="0"/>
    <p:restoredTop sz="94660"/>
  </p:normalViewPr>
  <p:slideViewPr>
    <p:cSldViewPr snapToGrid="0">
      <p:cViewPr varScale="1">
        <p:scale>
          <a:sx n="126" d="100"/>
          <a:sy n="126" d="100"/>
        </p:scale>
        <p:origin x="208" y="240"/>
      </p:cViewPr>
      <p:guideLst>
        <p:guide orient="horz" pos="2591"/>
        <p:guide pos="3840"/>
      </p:guideLst>
    </p:cSldViewPr>
  </p:slideViewPr>
  <p:notesTextViewPr>
    <p:cViewPr>
      <p:scale>
        <a:sx n="1" d="1"/>
        <a:sy n="1" d="1"/>
      </p:scale>
      <p:origin x="0" y="0"/>
    </p:cViewPr>
  </p:notesTextViewPr>
  <p:sorterViewPr>
    <p:cViewPr>
      <p:scale>
        <a:sx n="140" d="100"/>
        <a:sy n="140" d="100"/>
      </p:scale>
      <p:origin x="0" y="-8093"/>
    </p:cViewPr>
  </p:sorterViewPr>
  <p:notesViewPr>
    <p:cSldViewPr snapToGrid="0">
      <p:cViewPr varScale="1">
        <p:scale>
          <a:sx n="88" d="100"/>
          <a:sy n="88" d="100"/>
        </p:scale>
        <p:origin x="3822" y="1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3.xml"/><Relationship Id="rId21" Type="http://schemas.openxmlformats.org/officeDocument/2006/relationships/slideMaster" Target="slideMasters/slideMaster18.xml"/><Relationship Id="rId42" Type="http://schemas.openxmlformats.org/officeDocument/2006/relationships/slide" Target="slides/slide14.xml"/><Relationship Id="rId47" Type="http://schemas.openxmlformats.org/officeDocument/2006/relationships/slide" Target="slides/slide19.xml"/><Relationship Id="rId63" Type="http://schemas.openxmlformats.org/officeDocument/2006/relationships/slide" Target="slides/slide35.xml"/><Relationship Id="rId68" Type="http://schemas.openxmlformats.org/officeDocument/2006/relationships/slide" Target="slides/slide40.xml"/><Relationship Id="rId84" Type="http://schemas.openxmlformats.org/officeDocument/2006/relationships/slide" Target="slides/slide56.xml"/><Relationship Id="rId89" Type="http://schemas.openxmlformats.org/officeDocument/2006/relationships/slide" Target="slides/slide61.xml"/><Relationship Id="rId16" Type="http://schemas.openxmlformats.org/officeDocument/2006/relationships/slideMaster" Target="slideMasters/slideMaster13.xml"/><Relationship Id="rId11" Type="http://schemas.openxmlformats.org/officeDocument/2006/relationships/slideMaster" Target="slideMasters/slideMaster8.xml"/><Relationship Id="rId32" Type="http://schemas.openxmlformats.org/officeDocument/2006/relationships/slide" Target="slides/slide4.xml"/><Relationship Id="rId37" Type="http://schemas.openxmlformats.org/officeDocument/2006/relationships/slide" Target="slides/slide9.xml"/><Relationship Id="rId53" Type="http://schemas.openxmlformats.org/officeDocument/2006/relationships/slide" Target="slides/slide25.xml"/><Relationship Id="rId58" Type="http://schemas.openxmlformats.org/officeDocument/2006/relationships/slide" Target="slides/slide30.xml"/><Relationship Id="rId74" Type="http://schemas.openxmlformats.org/officeDocument/2006/relationships/slide" Target="slides/slide46.xml"/><Relationship Id="rId79" Type="http://schemas.openxmlformats.org/officeDocument/2006/relationships/slide" Target="slides/slide51.xml"/><Relationship Id="rId5" Type="http://schemas.openxmlformats.org/officeDocument/2006/relationships/slideMaster" Target="slideMasters/slideMaster2.xml"/><Relationship Id="rId90" Type="http://schemas.openxmlformats.org/officeDocument/2006/relationships/slide" Target="slides/slide62.xml"/><Relationship Id="rId95" Type="http://schemas.openxmlformats.org/officeDocument/2006/relationships/presProps" Target="presProps.xml"/><Relationship Id="rId22" Type="http://schemas.openxmlformats.org/officeDocument/2006/relationships/slideMaster" Target="slideMasters/slideMaster19.xml"/><Relationship Id="rId27" Type="http://schemas.openxmlformats.org/officeDocument/2006/relationships/slideMaster" Target="slideMasters/slideMaster24.xml"/><Relationship Id="rId43" Type="http://schemas.openxmlformats.org/officeDocument/2006/relationships/slide" Target="slides/slide15.xml"/><Relationship Id="rId48" Type="http://schemas.openxmlformats.org/officeDocument/2006/relationships/slide" Target="slides/slide20.xml"/><Relationship Id="rId64" Type="http://schemas.openxmlformats.org/officeDocument/2006/relationships/slide" Target="slides/slide36.xml"/><Relationship Id="rId69" Type="http://schemas.openxmlformats.org/officeDocument/2006/relationships/slide" Target="slides/slide41.xml"/><Relationship Id="rId80" Type="http://schemas.openxmlformats.org/officeDocument/2006/relationships/slide" Target="slides/slide52.xml"/><Relationship Id="rId85" Type="http://schemas.openxmlformats.org/officeDocument/2006/relationships/slide" Target="slides/slide57.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Master" Target="slideMasters/slideMaster22.xml"/><Relationship Id="rId33" Type="http://schemas.openxmlformats.org/officeDocument/2006/relationships/slide" Target="slides/slide5.xml"/><Relationship Id="rId38" Type="http://schemas.openxmlformats.org/officeDocument/2006/relationships/slide" Target="slides/slide10.xml"/><Relationship Id="rId46" Type="http://schemas.openxmlformats.org/officeDocument/2006/relationships/slide" Target="slides/slide18.xml"/><Relationship Id="rId59" Type="http://schemas.openxmlformats.org/officeDocument/2006/relationships/slide" Target="slides/slide31.xml"/><Relationship Id="rId67" Type="http://schemas.openxmlformats.org/officeDocument/2006/relationships/slide" Target="slides/slide39.xml"/><Relationship Id="rId20" Type="http://schemas.openxmlformats.org/officeDocument/2006/relationships/slideMaster" Target="slideMasters/slideMaster17.xml"/><Relationship Id="rId41" Type="http://schemas.openxmlformats.org/officeDocument/2006/relationships/slide" Target="slides/slide13.xml"/><Relationship Id="rId54" Type="http://schemas.openxmlformats.org/officeDocument/2006/relationships/slide" Target="slides/slide26.xml"/><Relationship Id="rId62" Type="http://schemas.openxmlformats.org/officeDocument/2006/relationships/slide" Target="slides/slide34.xml"/><Relationship Id="rId70" Type="http://schemas.openxmlformats.org/officeDocument/2006/relationships/slide" Target="slides/slide42.xml"/><Relationship Id="rId75" Type="http://schemas.openxmlformats.org/officeDocument/2006/relationships/slide" Target="slides/slide47.xml"/><Relationship Id="rId83" Type="http://schemas.openxmlformats.org/officeDocument/2006/relationships/slide" Target="slides/slide55.xml"/><Relationship Id="rId88" Type="http://schemas.openxmlformats.org/officeDocument/2006/relationships/slide" Target="slides/slide60.xml"/><Relationship Id="rId91" Type="http://schemas.openxmlformats.org/officeDocument/2006/relationships/slide" Target="slides/slide63.xml"/><Relationship Id="rId9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Master" Target="slideMasters/slideMaster20.xml"/><Relationship Id="rId28" Type="http://schemas.openxmlformats.org/officeDocument/2006/relationships/slideMaster" Target="slideMasters/slideMaster25.xml"/><Relationship Id="rId36" Type="http://schemas.openxmlformats.org/officeDocument/2006/relationships/slide" Target="slides/slide8.xml"/><Relationship Id="rId49" Type="http://schemas.openxmlformats.org/officeDocument/2006/relationships/slide" Target="slides/slide21.xml"/><Relationship Id="rId57" Type="http://schemas.openxmlformats.org/officeDocument/2006/relationships/slide" Target="slides/slide29.xml"/><Relationship Id="rId10" Type="http://schemas.openxmlformats.org/officeDocument/2006/relationships/slideMaster" Target="slideMasters/slideMaster7.xml"/><Relationship Id="rId31" Type="http://schemas.openxmlformats.org/officeDocument/2006/relationships/slide" Target="slides/slide3.xml"/><Relationship Id="rId44" Type="http://schemas.openxmlformats.org/officeDocument/2006/relationships/slide" Target="slides/slide16.xml"/><Relationship Id="rId52" Type="http://schemas.openxmlformats.org/officeDocument/2006/relationships/slide" Target="slides/slide24.xml"/><Relationship Id="rId60" Type="http://schemas.openxmlformats.org/officeDocument/2006/relationships/slide" Target="slides/slide32.xml"/><Relationship Id="rId65" Type="http://schemas.openxmlformats.org/officeDocument/2006/relationships/slide" Target="slides/slide37.xml"/><Relationship Id="rId73" Type="http://schemas.openxmlformats.org/officeDocument/2006/relationships/slide" Target="slides/slide45.xml"/><Relationship Id="rId78" Type="http://schemas.openxmlformats.org/officeDocument/2006/relationships/slide" Target="slides/slide50.xml"/><Relationship Id="rId81" Type="http://schemas.openxmlformats.org/officeDocument/2006/relationships/slide" Target="slides/slide53.xml"/><Relationship Id="rId86" Type="http://schemas.openxmlformats.org/officeDocument/2006/relationships/slide" Target="slides/slide58.xml"/><Relationship Id="rId94" Type="http://schemas.openxmlformats.org/officeDocument/2006/relationships/commentAuthors" Target="commentAuthors.xml"/><Relationship Id="rId9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11.xml"/><Relationship Id="rId34" Type="http://schemas.openxmlformats.org/officeDocument/2006/relationships/slide" Target="slides/slide6.xml"/><Relationship Id="rId50" Type="http://schemas.openxmlformats.org/officeDocument/2006/relationships/slide" Target="slides/slide22.xml"/><Relationship Id="rId55" Type="http://schemas.openxmlformats.org/officeDocument/2006/relationships/slide" Target="slides/slide27.xml"/><Relationship Id="rId76" Type="http://schemas.openxmlformats.org/officeDocument/2006/relationships/slide" Target="slides/slide48.xml"/><Relationship Id="rId97" Type="http://schemas.openxmlformats.org/officeDocument/2006/relationships/theme" Target="theme/theme1.xml"/><Relationship Id="rId7" Type="http://schemas.openxmlformats.org/officeDocument/2006/relationships/slideMaster" Target="slideMasters/slideMaster4.xml"/><Relationship Id="rId71" Type="http://schemas.openxmlformats.org/officeDocument/2006/relationships/slide" Target="slides/slide43.xml"/><Relationship Id="rId92"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1.xml"/><Relationship Id="rId24" Type="http://schemas.openxmlformats.org/officeDocument/2006/relationships/slideMaster" Target="slideMasters/slideMaster21.xml"/><Relationship Id="rId40" Type="http://schemas.openxmlformats.org/officeDocument/2006/relationships/slide" Target="slides/slide12.xml"/><Relationship Id="rId45" Type="http://schemas.openxmlformats.org/officeDocument/2006/relationships/slide" Target="slides/slide17.xml"/><Relationship Id="rId66" Type="http://schemas.openxmlformats.org/officeDocument/2006/relationships/slide" Target="slides/slide38.xml"/><Relationship Id="rId87" Type="http://schemas.openxmlformats.org/officeDocument/2006/relationships/slide" Target="slides/slide59.xml"/><Relationship Id="rId61" Type="http://schemas.openxmlformats.org/officeDocument/2006/relationships/slide" Target="slides/slide33.xml"/><Relationship Id="rId82" Type="http://schemas.openxmlformats.org/officeDocument/2006/relationships/slide" Target="slides/slide54.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30" Type="http://schemas.openxmlformats.org/officeDocument/2006/relationships/slide" Target="slides/slide2.xml"/><Relationship Id="rId35" Type="http://schemas.openxmlformats.org/officeDocument/2006/relationships/slide" Target="slides/slide7.xml"/><Relationship Id="rId56" Type="http://schemas.openxmlformats.org/officeDocument/2006/relationships/slide" Target="slides/slide28.xml"/><Relationship Id="rId77" Type="http://schemas.openxmlformats.org/officeDocument/2006/relationships/slide" Target="slides/slide49.xml"/><Relationship Id="rId100" Type="http://schemas.microsoft.com/office/2018/10/relationships/authors" Target="authors.xml"/><Relationship Id="rId8" Type="http://schemas.openxmlformats.org/officeDocument/2006/relationships/slideMaster" Target="slideMasters/slideMaster5.xml"/><Relationship Id="rId51" Type="http://schemas.openxmlformats.org/officeDocument/2006/relationships/slide" Target="slides/slide23.xml"/><Relationship Id="rId72" Type="http://schemas.openxmlformats.org/officeDocument/2006/relationships/slide" Target="slides/slide44.xml"/><Relationship Id="rId93" Type="http://schemas.openxmlformats.org/officeDocument/2006/relationships/handoutMaster" Target="handoutMasters/handoutMaster1.xml"/><Relationship Id="rId9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23F378C-9F81-4D28-A19D-55B41F040517}" type="datetimeFigureOut">
              <a:rPr lang="en-US" smtClean="0"/>
              <a:t>6/30/22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1The nature of socio-psychological barriers to peaceful conflict resolution and ways to overcome them, Daniel Bar-Tal &amp; Eran Halperin, conflict &amp; communication online, Vol. 12, No. 2, 2013 </a:t>
            </a: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8FE6951-14FC-4DA6-AFAA-01EFE206C731}" type="slidenum">
              <a:rPr lang="en-US" smtClean="0"/>
              <a:t>‹#›</a:t>
            </a:fld>
            <a:endParaRPr lang="en-US"/>
          </a:p>
        </p:txBody>
      </p:sp>
    </p:spTree>
    <p:extLst>
      <p:ext uri="{BB962C8B-B14F-4D97-AF65-F5344CB8AC3E}">
        <p14:creationId xmlns:p14="http://schemas.microsoft.com/office/powerpoint/2010/main" val="168731057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A6A616-95E2-48CD-A8A9-64B32649CED2}" type="datetimeFigureOut">
              <a:rPr lang="en-US" smtClean="0"/>
              <a:t>6/30/22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a:t>1The nature of socio-psychological barriers to peaceful conflict resolution and ways to overcome them, Daniel Bar-Tal &amp; Eran Halperin, conflict &amp; communication online, Vol. 12, No. 2, 2013 </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48A739-3C27-4271-BCDB-FF30AA2E0297}" type="slidenum">
              <a:rPr lang="en-US" smtClean="0"/>
              <a:t>‹#›</a:t>
            </a:fld>
            <a:endParaRPr lang="en-US"/>
          </a:p>
        </p:txBody>
      </p:sp>
    </p:spTree>
    <p:extLst>
      <p:ext uri="{BB962C8B-B14F-4D97-AF65-F5344CB8AC3E}">
        <p14:creationId xmlns:p14="http://schemas.microsoft.com/office/powerpoint/2010/main" val="276744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3.emf"/></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3.emf"/></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emf"/></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9.xml"/><Relationship Id="rId4" Type="http://schemas.openxmlformats.org/officeDocument/2006/relationships/image" Target="../media/image6.emf"/></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9.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9.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9.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9.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9.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9.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9.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9.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9.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9.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9.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9.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9.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9.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9.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9.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9.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5.png"/><Relationship Id="rId1" Type="http://schemas.openxmlformats.org/officeDocument/2006/relationships/slideMaster" Target="../slideMasters/slideMaster9.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0.xml"/><Relationship Id="rId4" Type="http://schemas.openxmlformats.org/officeDocument/2006/relationships/image" Target="../media/image6.emf"/></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0.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0.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0.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0.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0.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0.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0.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0.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0.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0.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0.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0.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0.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0.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0.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0.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0.xml"/></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5.png"/><Relationship Id="rId1" Type="http://schemas.openxmlformats.org/officeDocument/2006/relationships/slideMaster" Target="../slideMasters/slideMaster10.xml"/></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1.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1.xml"/><Relationship Id="rId4" Type="http://schemas.openxmlformats.org/officeDocument/2006/relationships/image" Target="../media/image3.emf"/></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1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3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3.xml"/></Relationships>
</file>

<file path=ppt/slideLayouts/_rels/slideLayout35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3.xml"/><Relationship Id="rId4" Type="http://schemas.openxmlformats.org/officeDocument/2006/relationships/image" Target="../media/image3.emf"/></Relationships>
</file>

<file path=ppt/slideLayouts/_rels/slideLayout36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1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38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4.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4.xml"/></Relationships>
</file>

<file path=ppt/slideLayouts/_rels/slideLayout39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4.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0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0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4.xml"/><Relationship Id="rId4" Type="http://schemas.openxmlformats.org/officeDocument/2006/relationships/image" Target="../media/image3.emf"/></Relationships>
</file>

<file path=ppt/slideLayouts/_rels/slideLayout40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14.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5.xml"/><Relationship Id="rId4" Type="http://schemas.openxmlformats.org/officeDocument/2006/relationships/image" Target="../media/image6.emf"/></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5.xml"/></Relationships>
</file>

<file path=ppt/slideLayouts/_rels/slideLayout42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5.xml"/></Relationships>
</file>

<file path=ppt/slideLayouts/_rels/slideLayout42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5.xml"/></Relationships>
</file>

<file path=ppt/slideLayouts/_rels/slideLayout42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5.xml"/></Relationships>
</file>

<file path=ppt/slideLayouts/_rels/slideLayout42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5.xml"/></Relationships>
</file>

<file path=ppt/slideLayouts/_rels/slideLayout42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5.xml"/></Relationships>
</file>

<file path=ppt/slideLayouts/_rels/slideLayout42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5.xml"/></Relationships>
</file>

<file path=ppt/slideLayouts/_rels/slideLayout42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5.xml"/></Relationships>
</file>

<file path=ppt/slideLayouts/_rels/slideLayout42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5.xml"/></Relationships>
</file>

<file path=ppt/slideLayouts/_rels/slideLayout42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5.xml"/></Relationships>
</file>

<file path=ppt/slideLayouts/_rels/slideLayout43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5.xml"/></Relationships>
</file>

<file path=ppt/slideLayouts/_rels/slideLayout43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5.xml"/></Relationships>
</file>

<file path=ppt/slideLayouts/_rels/slideLayout43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5.xml"/></Relationships>
</file>

<file path=ppt/slideLayouts/_rels/slideLayout43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5.xml"/></Relationships>
</file>

<file path=ppt/slideLayouts/_rels/slideLayout43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5.xml"/></Relationships>
</file>

<file path=ppt/slideLayouts/_rels/slideLayout43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5.xml"/></Relationships>
</file>

<file path=ppt/slideLayouts/_rels/slideLayout43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5.xml"/></Relationships>
</file>

<file path=ppt/slideLayouts/_rels/slideLayout43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5.xml"/></Relationships>
</file>

<file path=ppt/slideLayouts/_rels/slideLayout43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4.png"/><Relationship Id="rId1" Type="http://schemas.openxmlformats.org/officeDocument/2006/relationships/slideMaster" Target="../slideMasters/slideMaster1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5.png"/><Relationship Id="rId1" Type="http://schemas.openxmlformats.org/officeDocument/2006/relationships/slideMaster" Target="../slideMasters/slideMaster15.xml"/></Relationships>
</file>

<file path=ppt/slideLayouts/_rels/slideLayout44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6.png"/><Relationship Id="rId1" Type="http://schemas.openxmlformats.org/officeDocument/2006/relationships/slideMaster" Target="../slideMasters/slideMaster15.xml"/></Relationships>
</file>

<file path=ppt/slideLayouts/_rels/slideLayout44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7.png"/><Relationship Id="rId1" Type="http://schemas.openxmlformats.org/officeDocument/2006/relationships/slideMaster" Target="../slideMasters/slideMaster15.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6.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6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6.xml"/></Relationships>
</file>

<file path=ppt/slideLayouts/_rels/slideLayout46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7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6.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6.xml"/><Relationship Id="rId4" Type="http://schemas.openxmlformats.org/officeDocument/2006/relationships/image" Target="../media/image3.emf"/></Relationships>
</file>

<file path=ppt/slideLayouts/_rels/slideLayout47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16.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9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7.xml"/><Relationship Id="rId4" Type="http://schemas.openxmlformats.org/officeDocument/2006/relationships/image" Target="../media/image6.emf"/></Relationships>
</file>

<file path=ppt/slideLayouts/_rels/slideLayout49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7.xml"/></Relationships>
</file>

<file path=ppt/slideLayouts/_rels/slideLayout49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7.xml"/></Relationships>
</file>

<file path=ppt/slideLayouts/_rels/slideLayout49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7.xml"/></Relationships>
</file>

<file path=ppt/slideLayouts/_rels/slideLayout49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7.xml"/></Relationships>
</file>

<file path=ppt/slideLayouts/_rels/slideLayout49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7.xml"/></Relationships>
</file>

<file path=ppt/slideLayouts/_rels/slideLayout49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7.xml"/></Relationships>
</file>

<file path=ppt/slideLayouts/_rels/slideLayout49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7.xml"/></Relationships>
</file>

<file path=ppt/slideLayouts/_rels/slideLayout50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7.xml"/></Relationships>
</file>

<file path=ppt/slideLayouts/_rels/slideLayout50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7.xml"/></Relationships>
</file>

<file path=ppt/slideLayouts/_rels/slideLayout50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7.xml"/></Relationships>
</file>

<file path=ppt/slideLayouts/_rels/slideLayout50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7.xml"/></Relationships>
</file>

<file path=ppt/slideLayouts/_rels/slideLayout50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7.xml"/></Relationships>
</file>

<file path=ppt/slideLayouts/_rels/slideLayout50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7.xml"/></Relationships>
</file>

<file path=ppt/slideLayouts/_rels/slideLayout50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7.xml"/></Relationships>
</file>

<file path=ppt/slideLayouts/_rels/slideLayout50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7.xml"/></Relationships>
</file>

<file path=ppt/slideLayouts/_rels/slideLayout50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7.xml"/></Relationships>
</file>

<file path=ppt/slideLayouts/_rels/slideLayout51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7.xml"/></Relationships>
</file>

<file path=ppt/slideLayouts/_rels/slideLayout51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4.png"/><Relationship Id="rId1" Type="http://schemas.openxmlformats.org/officeDocument/2006/relationships/slideMaster" Target="../slideMasters/slideMaster17.xml"/></Relationships>
</file>

<file path=ppt/slideLayouts/_rels/slideLayout51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5.png"/><Relationship Id="rId1" Type="http://schemas.openxmlformats.org/officeDocument/2006/relationships/slideMaster" Target="../slideMasters/slideMaster17.xml"/></Relationships>
</file>

<file path=ppt/slideLayouts/_rels/slideLayout51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6.png"/><Relationship Id="rId1" Type="http://schemas.openxmlformats.org/officeDocument/2006/relationships/slideMaster" Target="../slideMasters/slideMaster17.xml"/></Relationships>
</file>

<file path=ppt/slideLayouts/_rels/slideLayout51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7.png"/><Relationship Id="rId1" Type="http://schemas.openxmlformats.org/officeDocument/2006/relationships/slideMaster" Target="../slideMasters/slideMaster17.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8.xml"/><Relationship Id="rId4" Type="http://schemas.openxmlformats.org/officeDocument/2006/relationships/image" Target="../media/image6.emf"/></Relationships>
</file>

<file path=ppt/slideLayouts/_rels/slideLayout52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8.xml"/></Relationships>
</file>

<file path=ppt/slideLayouts/_rels/slideLayout52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8.xml"/></Relationships>
</file>

<file path=ppt/slideLayouts/_rels/slideLayout52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8.xml"/></Relationships>
</file>

<file path=ppt/slideLayouts/_rels/slideLayout52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8.xml"/></Relationships>
</file>

<file path=ppt/slideLayouts/_rels/slideLayout53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8.xml"/></Relationships>
</file>

<file path=ppt/slideLayouts/_rels/slideLayout53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8.xml"/></Relationships>
</file>

<file path=ppt/slideLayouts/_rels/slideLayout53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8.xml"/></Relationships>
</file>

<file path=ppt/slideLayouts/_rels/slideLayout53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8.xml"/></Relationships>
</file>

<file path=ppt/slideLayouts/_rels/slideLayout53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8.xml"/></Relationships>
</file>

<file path=ppt/slideLayouts/_rels/slideLayout53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8.xml"/></Relationships>
</file>

<file path=ppt/slideLayouts/_rels/slideLayout53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8.xml"/></Relationships>
</file>

<file path=ppt/slideLayouts/_rels/slideLayout53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8.xml"/></Relationships>
</file>

<file path=ppt/slideLayouts/_rels/slideLayout53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8.xml"/></Relationships>
</file>

<file path=ppt/slideLayouts/_rels/slideLayout54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8.xml"/></Relationships>
</file>

<file path=ppt/slideLayouts/_rels/slideLayout54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8.xml"/></Relationships>
</file>

<file path=ppt/slideLayouts/_rels/slideLayout54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8.xml"/></Relationships>
</file>

<file path=ppt/slideLayouts/_rels/slideLayout54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8.xml"/></Relationships>
</file>

<file path=ppt/slideLayouts/_rels/slideLayout54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4.png"/><Relationship Id="rId1" Type="http://schemas.openxmlformats.org/officeDocument/2006/relationships/slideMaster" Target="../slideMasters/slideMaster18.xml"/></Relationships>
</file>

<file path=ppt/slideLayouts/_rels/slideLayout54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5.png"/><Relationship Id="rId1" Type="http://schemas.openxmlformats.org/officeDocument/2006/relationships/slideMaster" Target="../slideMasters/slideMaster18.xml"/></Relationships>
</file>

<file path=ppt/slideLayouts/_rels/slideLayout54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6.png"/><Relationship Id="rId1" Type="http://schemas.openxmlformats.org/officeDocument/2006/relationships/slideMaster" Target="../slideMasters/slideMaster18.xml"/></Relationships>
</file>

<file path=ppt/slideLayouts/_rels/slideLayout54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7.png"/><Relationship Id="rId1" Type="http://schemas.openxmlformats.org/officeDocument/2006/relationships/slideMaster" Target="../slideMasters/slideMaster18.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56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9.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9.xml"/></Relationships>
</file>

<file path=ppt/slideLayouts/_rels/slideLayout57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9.xml"/></Relationships>
</file>

<file path=ppt/slideLayouts/_rels/slideLayout57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9.xml"/></Relationships>
</file>

<file path=ppt/slideLayouts/_rels/slideLayout5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9.xml"/><Relationship Id="rId4" Type="http://schemas.openxmlformats.org/officeDocument/2006/relationships/image" Target="../media/image3.emf"/></Relationships>
</file>

<file path=ppt/slideLayouts/_rels/slideLayout57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19.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0.xml"/></Relationships>
</file>

<file path=ppt/slideLayouts/_rels/slideLayout58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0.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9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0.xml"/></Relationships>
</file>

<file path=ppt/slideLayouts/_rels/slideLayout59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0.xml"/></Relationships>
</file>

<file path=ppt/slideLayouts/_rels/slideLayout59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20.xml"/></Relationships>
</file>

<file path=ppt/slideLayouts/_rels/slideLayout59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0.xml"/><Relationship Id="rId4" Type="http://schemas.openxmlformats.org/officeDocument/2006/relationships/image" Target="../media/image3.emf"/></Relationships>
</file>

<file path=ppt/slideLayouts/_rels/slideLayout59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20.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1.xml"/></Relationships>
</file>

<file path=ppt/slideLayouts/_rels/slideLayout6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1.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1.xml"/></Relationships>
</file>

<file path=ppt/slideLayouts/_rels/slideLayout6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1.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2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21.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1.xml"/><Relationship Id="rId4" Type="http://schemas.openxmlformats.org/officeDocument/2006/relationships/image" Target="../media/image3.emf"/></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21.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2.xml"/><Relationship Id="rId4" Type="http://schemas.openxmlformats.org/officeDocument/2006/relationships/image" Target="../media/image3.emf"/></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2.xml"/></Relationships>
</file>

<file path=ppt/slideLayouts/_rels/slideLayout65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2.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6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3.xml"/><Relationship Id="rId4" Type="http://schemas.openxmlformats.org/officeDocument/2006/relationships/image" Target="../media/image3.emf"/></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6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3.xml"/></Relationships>
</file>

<file path=ppt/slideLayouts/_rels/slideLayout67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3.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4.xml"/></Relationships>
</file>

<file path=ppt/slideLayouts/_rels/slideLayout69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4.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4.xml"/></Relationships>
</file>

<file path=ppt/slideLayouts/_rels/slideLayout70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4.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70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24.xml"/></Relationships>
</file>

<file path=ppt/slideLayouts/_rels/slideLayout70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4.xml"/><Relationship Id="rId4" Type="http://schemas.openxmlformats.org/officeDocument/2006/relationships/image" Target="../media/image3.emf"/></Relationships>
</file>

<file path=ppt/slideLayouts/_rels/slideLayout70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24.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7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5.xml"/></Relationships>
</file>

<file path=ppt/slideLayouts/_rels/slideLayout7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5.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5.xml"/></Relationships>
</file>

<file path=ppt/slideLayouts/_rels/slideLayout7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5.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4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25.xml"/></Relationships>
</file>

<file path=ppt/slideLayouts/_rels/slideLayout7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5.xml"/><Relationship Id="rId4" Type="http://schemas.openxmlformats.org/officeDocument/2006/relationships/image" Target="../media/image3.emf"/></Relationships>
</file>

<file path=ppt/slideLayouts/_rels/slideLayout7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25.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emf"/></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DCE44-91B1-49DC-BFD2-BAD6311015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1E603A-A31C-4763-88CC-1A561D59F0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26F09E-E749-4E79-806D-15B9147D7F5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54C3C68-B0DC-4B52-9588-B4C5F57258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CA00D0-F532-4005-B7FB-30AE0AAF150F}"/>
              </a:ext>
            </a:extLst>
          </p:cNvPr>
          <p:cNvSpPr>
            <a:spLocks noGrp="1"/>
          </p:cNvSpPr>
          <p:nvPr>
            <p:ph type="sldNum" sz="quarter" idx="12"/>
          </p:nvPr>
        </p:nvSpPr>
        <p:spPr/>
        <p:txBody>
          <a:bodyPr/>
          <a:lstStyle/>
          <a:p>
            <a:fld id="{172DE1F8-15A7-492D-87D6-8E5C6932B774}" type="slidenum">
              <a:rPr lang="en-US" smtClean="0"/>
              <a:t>‹#›</a:t>
            </a:fld>
            <a:endParaRPr lang="en-US"/>
          </a:p>
        </p:txBody>
      </p:sp>
    </p:spTree>
    <p:extLst>
      <p:ext uri="{BB962C8B-B14F-4D97-AF65-F5344CB8AC3E}">
        <p14:creationId xmlns:p14="http://schemas.microsoft.com/office/powerpoint/2010/main" val="11687361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44363-A929-4E9A-921F-6EF78E6322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89B3EC-B0FF-48E5-9F07-519B97688D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922552-0453-43F2-9329-45EC61DF204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5743A40-4C46-4349-8464-EC12126732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802667-83E8-4DE9-AEC8-97C50D0D759B}"/>
              </a:ext>
            </a:extLst>
          </p:cNvPr>
          <p:cNvSpPr>
            <a:spLocks noGrp="1"/>
          </p:cNvSpPr>
          <p:nvPr>
            <p:ph type="sldNum" sz="quarter" idx="12"/>
          </p:nvPr>
        </p:nvSpPr>
        <p:spPr/>
        <p:txBody>
          <a:bodyPr/>
          <a:lstStyle/>
          <a:p>
            <a:fld id="{172DE1F8-15A7-492D-87D6-8E5C6932B774}" type="slidenum">
              <a:rPr lang="en-US" smtClean="0"/>
              <a:t>‹#›</a:t>
            </a:fld>
            <a:endParaRPr lang="en-US"/>
          </a:p>
        </p:txBody>
      </p:sp>
    </p:spTree>
    <p:extLst>
      <p:ext uri="{BB962C8B-B14F-4D97-AF65-F5344CB8AC3E}">
        <p14:creationId xmlns:p14="http://schemas.microsoft.com/office/powerpoint/2010/main" val="47909628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2_5 point icon graph A">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3928805" y="17737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397190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6630446"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6671879"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8" name="Freeform: Shape 4231">
            <a:extLst>
              <a:ext uri="{FF2B5EF4-FFF2-40B4-BE49-F238E27FC236}">
                <a16:creationId xmlns:a16="http://schemas.microsoft.com/office/drawing/2014/main" id="{9605CC6B-4A3F-524F-A45E-78BB72858F56}"/>
              </a:ext>
            </a:extLst>
          </p:cNvPr>
          <p:cNvSpPr/>
          <p:nvPr userDrawn="1"/>
        </p:nvSpPr>
        <p:spPr>
          <a:xfrm>
            <a:off x="1189458" y="1773769"/>
            <a:ext cx="1521426" cy="2214649"/>
          </a:xfrm>
          <a:custGeom>
            <a:avLst/>
            <a:gdLst/>
            <a:ahLst/>
            <a:cxnLst>
              <a:cxn ang="3cd4">
                <a:pos x="hc" y="t"/>
              </a:cxn>
              <a:cxn ang="cd2">
                <a:pos x="l" y="vc"/>
              </a:cxn>
              <a:cxn ang="cd4">
                <a:pos x="hc" y="b"/>
              </a:cxn>
              <a:cxn ang="0">
                <a:pos x="r" y="vc"/>
              </a:cxn>
            </a:cxnLst>
            <a:rect l="l" t="t" r="r" b="b"/>
            <a:pathLst>
              <a:path w="914" h="133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9" name="Freeform: Shape 4236">
            <a:extLst>
              <a:ext uri="{FF2B5EF4-FFF2-40B4-BE49-F238E27FC236}">
                <a16:creationId xmlns:a16="http://schemas.microsoft.com/office/drawing/2014/main" id="{F05D8F79-BD65-8347-867D-58A890D1083E}"/>
              </a:ext>
            </a:extLst>
          </p:cNvPr>
          <p:cNvSpPr/>
          <p:nvPr userDrawn="1"/>
        </p:nvSpPr>
        <p:spPr>
          <a:xfrm>
            <a:off x="1236577" y="1815204"/>
            <a:ext cx="1430522" cy="1433557"/>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9396408" y="177376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9443526"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49" name="Text Placeholder 17">
            <a:extLst>
              <a:ext uri="{FF2B5EF4-FFF2-40B4-BE49-F238E27FC236}">
                <a16:creationId xmlns:a16="http://schemas.microsoft.com/office/drawing/2014/main" id="{128E9ECD-6E05-7C40-AE3A-58DA7B5240BE}"/>
              </a:ext>
            </a:extLst>
          </p:cNvPr>
          <p:cNvSpPr>
            <a:spLocks noGrp="1"/>
          </p:cNvSpPr>
          <p:nvPr>
            <p:ph type="body" sz="quarter" idx="21" hasCustomPrompt="1"/>
          </p:nvPr>
        </p:nvSpPr>
        <p:spPr>
          <a:xfrm>
            <a:off x="931352" y="488056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918655" y="4385889"/>
            <a:ext cx="2061046" cy="335052"/>
          </a:xfrm>
        </p:spPr>
        <p:txBody>
          <a:bodyPr/>
          <a:lstStyle>
            <a:lvl1pPr algn="ctr">
              <a:buNone/>
              <a:defRPr sz="2000" b="1" i="0" spc="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3672399" y="487431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3659702" y="4379639"/>
            <a:ext cx="2061046" cy="335052"/>
          </a:xfrm>
        </p:spPr>
        <p:txBody>
          <a:bodyPr/>
          <a:lstStyle>
            <a:lvl1pPr algn="ctr">
              <a:buNone/>
              <a:defRPr sz="2000" b="1" i="0" spc="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6373475" y="486585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6360778" y="4371185"/>
            <a:ext cx="2061046" cy="335052"/>
          </a:xfrm>
        </p:spPr>
        <p:txBody>
          <a:bodyPr/>
          <a:lstStyle>
            <a:lvl1pPr algn="ctr">
              <a:buNone/>
              <a:defRPr sz="2000" b="1" i="0" spc="0">
                <a:solidFill>
                  <a:srgbClr val="28AF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9142804" y="485960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9130107" y="4364935"/>
            <a:ext cx="2061046" cy="335052"/>
          </a:xfrm>
        </p:spPr>
        <p:txBody>
          <a:bodyPr/>
          <a:lstStyle>
            <a:lvl1pPr algn="ctr">
              <a:buNone/>
              <a:defRPr sz="2000" b="1" i="0" spc="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26" name="Rectangle 25">
            <a:extLst>
              <a:ext uri="{FF2B5EF4-FFF2-40B4-BE49-F238E27FC236}">
                <a16:creationId xmlns:a16="http://schemas.microsoft.com/office/drawing/2014/main" id="{4C1E2E13-99E6-1D46-AE7D-C39F3176DF6D}"/>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7" name="TextBox 26">
            <a:extLst>
              <a:ext uri="{FF2B5EF4-FFF2-40B4-BE49-F238E27FC236}">
                <a16:creationId xmlns:a16="http://schemas.microsoft.com/office/drawing/2014/main" id="{7A1273BD-7075-EA46-B6F8-94A6D91FB39F}"/>
              </a:ext>
            </a:extLst>
          </p:cNvPr>
          <p:cNvSpPr txBox="1"/>
          <p:nvPr userDrawn="1"/>
        </p:nvSpPr>
        <p:spPr>
          <a:xfrm>
            <a:off x="127250" y="6366961"/>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8" name="Rectangle 27">
            <a:extLst>
              <a:ext uri="{FF2B5EF4-FFF2-40B4-BE49-F238E27FC236}">
                <a16:creationId xmlns:a16="http://schemas.microsoft.com/office/drawing/2014/main" id="{DB53813B-F067-314E-B8E7-88B0B3E4857E}"/>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9" name="Text Placeholder 23">
            <a:extLst>
              <a:ext uri="{FF2B5EF4-FFF2-40B4-BE49-F238E27FC236}">
                <a16:creationId xmlns:a16="http://schemas.microsoft.com/office/drawing/2014/main" id="{98F821B7-EAB6-F546-8E25-040E6E2F35CD}"/>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225171257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09617D8-605A-4485-9779-CEA53807EFBA}" type="datetimeFigureOut">
              <a:rPr lang="en-US" smtClean="0">
                <a:solidFill>
                  <a:prstClr val="black">
                    <a:tint val="75000"/>
                  </a:prstClr>
                </a:solidFill>
              </a:rPr>
              <a:pPr/>
              <a:t>6/30/22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BF40C8-3D23-4664-AE8D-BDD65C1FDA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30630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617D8-605A-4485-9779-CEA53807EFBA}" type="datetimeFigureOut">
              <a:rPr lang="en-US" smtClean="0">
                <a:solidFill>
                  <a:prstClr val="black">
                    <a:tint val="75000"/>
                  </a:prstClr>
                </a:solidFill>
              </a:rPr>
              <a:pPr/>
              <a:t>6/30/22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BF40C8-3D23-4664-AE8D-BDD65C1FDA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184631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9617D8-605A-4485-9779-CEA53807EFBA}" type="datetimeFigureOut">
              <a:rPr lang="en-US" smtClean="0">
                <a:solidFill>
                  <a:prstClr val="black">
                    <a:tint val="75000"/>
                  </a:prstClr>
                </a:solidFill>
              </a:rPr>
              <a:pPr/>
              <a:t>6/30/22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BF40C8-3D23-4664-AE8D-BDD65C1FDA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681791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9617D8-605A-4485-9779-CEA53807EFBA}" type="datetimeFigureOut">
              <a:rPr lang="en-US" smtClean="0">
                <a:solidFill>
                  <a:prstClr val="black">
                    <a:tint val="75000"/>
                  </a:prstClr>
                </a:solidFill>
              </a:rPr>
              <a:pPr/>
              <a:t>6/30/22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FBF40C8-3D23-4664-AE8D-BDD65C1FDA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708551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9617D8-605A-4485-9779-CEA53807EFBA}" type="datetimeFigureOut">
              <a:rPr lang="en-US" smtClean="0">
                <a:solidFill>
                  <a:prstClr val="black">
                    <a:tint val="75000"/>
                  </a:prstClr>
                </a:solidFill>
              </a:rPr>
              <a:pPr/>
              <a:t>6/30/22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FBF40C8-3D23-4664-AE8D-BDD65C1FDA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309056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9617D8-605A-4485-9779-CEA53807EFBA}" type="datetimeFigureOut">
              <a:rPr lang="en-US" smtClean="0">
                <a:solidFill>
                  <a:prstClr val="black">
                    <a:tint val="75000"/>
                  </a:prstClr>
                </a:solidFill>
              </a:rPr>
              <a:pPr/>
              <a:t>6/30/22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FBF40C8-3D23-4664-AE8D-BDD65C1FDA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837399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9617D8-605A-4485-9779-CEA53807EFBA}" type="datetimeFigureOut">
              <a:rPr lang="en-US" smtClean="0">
                <a:solidFill>
                  <a:prstClr val="black">
                    <a:tint val="75000"/>
                  </a:prstClr>
                </a:solidFill>
              </a:rPr>
              <a:pPr/>
              <a:t>6/30/22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FBF40C8-3D23-4664-AE8D-BDD65C1FDA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88968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09617D8-605A-4485-9779-CEA53807EFBA}" type="datetimeFigureOut">
              <a:rPr lang="en-US" smtClean="0">
                <a:solidFill>
                  <a:prstClr val="black">
                    <a:tint val="75000"/>
                  </a:prstClr>
                </a:solidFill>
              </a:rPr>
              <a:pPr/>
              <a:t>6/30/22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FBF40C8-3D23-4664-AE8D-BDD65C1FDA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417755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09617D8-605A-4485-9779-CEA53807EFBA}" type="datetimeFigureOut">
              <a:rPr lang="en-US" smtClean="0">
                <a:solidFill>
                  <a:prstClr val="black">
                    <a:tint val="75000"/>
                  </a:prstClr>
                </a:solidFill>
              </a:rPr>
              <a:pPr/>
              <a:t>6/30/22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FBF40C8-3D23-4664-AE8D-BDD65C1FDA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36105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244B6E-D371-4F79-B559-B2C8D1933CA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FE2AEE-1FA6-4AD6-BFBC-F5C8821EC87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8CF1F1-149A-4D2A-B710-20B65FB3139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0EBEF44-F339-4145-B138-958BB18D9B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DFE507-41E3-4050-AA6E-8B9C407257CD}"/>
              </a:ext>
            </a:extLst>
          </p:cNvPr>
          <p:cNvSpPr>
            <a:spLocks noGrp="1"/>
          </p:cNvSpPr>
          <p:nvPr>
            <p:ph type="sldNum" sz="quarter" idx="12"/>
          </p:nvPr>
        </p:nvSpPr>
        <p:spPr/>
        <p:txBody>
          <a:bodyPr/>
          <a:lstStyle/>
          <a:p>
            <a:fld id="{172DE1F8-15A7-492D-87D6-8E5C6932B774}" type="slidenum">
              <a:rPr lang="en-US" smtClean="0"/>
              <a:t>‹#›</a:t>
            </a:fld>
            <a:endParaRPr lang="en-US"/>
          </a:p>
        </p:txBody>
      </p:sp>
    </p:spTree>
    <p:extLst>
      <p:ext uri="{BB962C8B-B14F-4D97-AF65-F5344CB8AC3E}">
        <p14:creationId xmlns:p14="http://schemas.microsoft.com/office/powerpoint/2010/main" val="210196148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617D8-605A-4485-9779-CEA53807EFBA}" type="datetimeFigureOut">
              <a:rPr lang="en-US" smtClean="0">
                <a:solidFill>
                  <a:prstClr val="black">
                    <a:tint val="75000"/>
                  </a:prstClr>
                </a:solidFill>
              </a:rPr>
              <a:pPr/>
              <a:t>6/30/22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BF40C8-3D23-4664-AE8D-BDD65C1FDA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455839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617D8-605A-4485-9779-CEA53807EFBA}" type="datetimeFigureOut">
              <a:rPr lang="en-US" smtClean="0">
                <a:solidFill>
                  <a:prstClr val="black">
                    <a:tint val="75000"/>
                  </a:prstClr>
                </a:solidFill>
              </a:rPr>
              <a:pPr/>
              <a:t>6/30/22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BF40C8-3D23-4664-AE8D-BDD65C1FDA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583998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Overview/Content Slid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52FF19B-F26A-EC40-9F99-C10D1E505E59}"/>
              </a:ext>
            </a:extLst>
          </p:cNvPr>
          <p:cNvSpPr/>
          <p:nvPr userDrawn="1"/>
        </p:nvSpPr>
        <p:spPr>
          <a:xfrm>
            <a:off x="6350832" y="1016256"/>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Text Placeholder 25">
            <a:extLst>
              <a:ext uri="{FF2B5EF4-FFF2-40B4-BE49-F238E27FC236}">
                <a16:creationId xmlns:a16="http://schemas.microsoft.com/office/drawing/2014/main" id="{CAF61B17-26D4-B14D-97CA-EAAECA6A7411}"/>
              </a:ext>
            </a:extLst>
          </p:cNvPr>
          <p:cNvSpPr>
            <a:spLocks noGrp="1"/>
          </p:cNvSpPr>
          <p:nvPr>
            <p:ph type="body" sz="quarter" idx="15" hasCustomPrompt="1"/>
          </p:nvPr>
        </p:nvSpPr>
        <p:spPr>
          <a:xfrm>
            <a:off x="6481030" y="1092466"/>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cxnSp>
        <p:nvCxnSpPr>
          <p:cNvPr id="31" name="Straight Connector 30">
            <a:extLst>
              <a:ext uri="{FF2B5EF4-FFF2-40B4-BE49-F238E27FC236}">
                <a16:creationId xmlns:a16="http://schemas.microsoft.com/office/drawing/2014/main" id="{D8522547-A08F-EE44-A9AD-5FABBDCD549F}"/>
              </a:ext>
            </a:extLst>
          </p:cNvPr>
          <p:cNvCxnSpPr>
            <a:cxnSpLocks/>
          </p:cNvCxnSpPr>
          <p:nvPr userDrawn="1"/>
        </p:nvCxnSpPr>
        <p:spPr>
          <a:xfrm>
            <a:off x="5769762" y="1409966"/>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F8DF3840-EDCD-4B47-B492-D9F24116159A}"/>
              </a:ext>
            </a:extLst>
          </p:cNvPr>
          <p:cNvSpPr/>
          <p:nvPr userDrawn="1"/>
        </p:nvSpPr>
        <p:spPr>
          <a:xfrm flipV="1">
            <a:off x="511072" y="-2"/>
            <a:ext cx="5240006" cy="6892757"/>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4" name="Rectangle 13">
            <a:extLst>
              <a:ext uri="{FF2B5EF4-FFF2-40B4-BE49-F238E27FC236}">
                <a16:creationId xmlns:a16="http://schemas.microsoft.com/office/drawing/2014/main" id="{E9E207A2-7B0E-2F46-8515-2531113C9151}"/>
              </a:ext>
            </a:extLst>
          </p:cNvPr>
          <p:cNvSpPr/>
          <p:nvPr userDrawn="1"/>
        </p:nvSpPr>
        <p:spPr>
          <a:xfrm>
            <a:off x="918629" y="1527801"/>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6" name="Text Placeholder 17">
            <a:extLst>
              <a:ext uri="{FF2B5EF4-FFF2-40B4-BE49-F238E27FC236}">
                <a16:creationId xmlns:a16="http://schemas.microsoft.com/office/drawing/2014/main" id="{8EC99E19-5C6F-0E42-9D44-703CC975D6EF}"/>
              </a:ext>
            </a:extLst>
          </p:cNvPr>
          <p:cNvSpPr>
            <a:spLocks noGrp="1"/>
          </p:cNvSpPr>
          <p:nvPr>
            <p:ph type="body" sz="quarter" idx="18" hasCustomPrompt="1"/>
          </p:nvPr>
        </p:nvSpPr>
        <p:spPr>
          <a:xfrm>
            <a:off x="956478" y="1899687"/>
            <a:ext cx="4306395" cy="3280643"/>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5BC66613-CDA2-A74A-9395-2463EF11F2BF}"/>
              </a:ext>
            </a:extLst>
          </p:cNvPr>
          <p:cNvSpPr>
            <a:spLocks noGrp="1"/>
          </p:cNvSpPr>
          <p:nvPr>
            <p:ph type="body" sz="quarter" idx="16" hasCustomPrompt="1"/>
          </p:nvPr>
        </p:nvSpPr>
        <p:spPr>
          <a:xfrm>
            <a:off x="918629" y="628636"/>
            <a:ext cx="4378451" cy="603631"/>
          </a:xfrm>
        </p:spPr>
        <p:txBody>
          <a:bodyPr>
            <a:normAutofit/>
          </a:bodyPr>
          <a:lstStyle>
            <a:lvl1pPr marL="0" indent="0" algn="l">
              <a:buNone/>
              <a:defRPr sz="3600" b="0" i="0">
                <a:solidFill>
                  <a:schemeClr val="bg1"/>
                </a:solidFill>
                <a:latin typeface="+mn-lt"/>
              </a:defRPr>
            </a:lvl1pPr>
          </a:lstStyle>
          <a:p>
            <a:pPr lvl="0"/>
            <a:r>
              <a:rPr lang="en-US" dirty="0"/>
              <a:t>Overview Slide</a:t>
            </a:r>
          </a:p>
        </p:txBody>
      </p:sp>
      <p:pic>
        <p:nvPicPr>
          <p:cNvPr id="20" name="Picture 19" descr="Icon&#10;&#10;Description automatically generated with low confidence">
            <a:extLst>
              <a:ext uri="{FF2B5EF4-FFF2-40B4-BE49-F238E27FC236}">
                <a16:creationId xmlns:a16="http://schemas.microsoft.com/office/drawing/2014/main" id="{D783A9DB-2D88-B44A-A367-1AE86EBEE71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136"/>
          <a:stretch/>
        </p:blipFill>
        <p:spPr>
          <a:xfrm flipH="1">
            <a:off x="511072" y="5180330"/>
            <a:ext cx="1726075" cy="1615575"/>
          </a:xfrm>
          <a:prstGeom prst="rect">
            <a:avLst/>
          </a:prstGeom>
        </p:spPr>
      </p:pic>
      <p:sp>
        <p:nvSpPr>
          <p:cNvPr id="21" name="Text Placeholder 25">
            <a:extLst>
              <a:ext uri="{FF2B5EF4-FFF2-40B4-BE49-F238E27FC236}">
                <a16:creationId xmlns:a16="http://schemas.microsoft.com/office/drawing/2014/main" id="{5A1E8056-B0BB-444E-9F56-12D2DD4B8542}"/>
              </a:ext>
            </a:extLst>
          </p:cNvPr>
          <p:cNvSpPr>
            <a:spLocks noGrp="1"/>
          </p:cNvSpPr>
          <p:nvPr>
            <p:ph type="body" sz="quarter" idx="14" hasCustomPrompt="1"/>
          </p:nvPr>
        </p:nvSpPr>
        <p:spPr>
          <a:xfrm>
            <a:off x="7271245" y="1024229"/>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3" name="Oval 32">
            <a:extLst>
              <a:ext uri="{FF2B5EF4-FFF2-40B4-BE49-F238E27FC236}">
                <a16:creationId xmlns:a16="http://schemas.microsoft.com/office/drawing/2014/main" id="{60359091-EF1E-5347-86A8-664FF906AFA2}"/>
              </a:ext>
            </a:extLst>
          </p:cNvPr>
          <p:cNvSpPr/>
          <p:nvPr userDrawn="1"/>
        </p:nvSpPr>
        <p:spPr>
          <a:xfrm>
            <a:off x="6359012" y="2245399"/>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Text Placeholder 25">
            <a:extLst>
              <a:ext uri="{FF2B5EF4-FFF2-40B4-BE49-F238E27FC236}">
                <a16:creationId xmlns:a16="http://schemas.microsoft.com/office/drawing/2014/main" id="{29FF15AB-A467-5248-AA8B-EA7E9FC37BED}"/>
              </a:ext>
            </a:extLst>
          </p:cNvPr>
          <p:cNvSpPr>
            <a:spLocks noGrp="1"/>
          </p:cNvSpPr>
          <p:nvPr>
            <p:ph type="body" sz="quarter" idx="19" hasCustomPrompt="1"/>
          </p:nvPr>
        </p:nvSpPr>
        <p:spPr>
          <a:xfrm>
            <a:off x="6520179" y="2367369"/>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cxnSp>
        <p:nvCxnSpPr>
          <p:cNvPr id="35" name="Straight Connector 34">
            <a:extLst>
              <a:ext uri="{FF2B5EF4-FFF2-40B4-BE49-F238E27FC236}">
                <a16:creationId xmlns:a16="http://schemas.microsoft.com/office/drawing/2014/main" id="{63453B8E-02A0-D945-99F3-A46F3D8AA698}"/>
              </a:ext>
            </a:extLst>
          </p:cNvPr>
          <p:cNvCxnSpPr>
            <a:cxnSpLocks/>
          </p:cNvCxnSpPr>
          <p:nvPr userDrawn="1"/>
        </p:nvCxnSpPr>
        <p:spPr>
          <a:xfrm>
            <a:off x="5769761" y="2631136"/>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36" name="Text Placeholder 25">
            <a:extLst>
              <a:ext uri="{FF2B5EF4-FFF2-40B4-BE49-F238E27FC236}">
                <a16:creationId xmlns:a16="http://schemas.microsoft.com/office/drawing/2014/main" id="{F2455212-2D5D-E648-802A-B9EB354595FE}"/>
              </a:ext>
            </a:extLst>
          </p:cNvPr>
          <p:cNvSpPr>
            <a:spLocks noGrp="1"/>
          </p:cNvSpPr>
          <p:nvPr>
            <p:ph type="body" sz="quarter" idx="20" hasCustomPrompt="1"/>
          </p:nvPr>
        </p:nvSpPr>
        <p:spPr>
          <a:xfrm>
            <a:off x="7229716" y="2273236"/>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7" name="Oval 36">
            <a:extLst>
              <a:ext uri="{FF2B5EF4-FFF2-40B4-BE49-F238E27FC236}">
                <a16:creationId xmlns:a16="http://schemas.microsoft.com/office/drawing/2014/main" id="{8DF1992D-B7D5-8E4B-BDA5-761CB37D3675}"/>
              </a:ext>
            </a:extLst>
          </p:cNvPr>
          <p:cNvSpPr/>
          <p:nvPr userDrawn="1"/>
        </p:nvSpPr>
        <p:spPr>
          <a:xfrm>
            <a:off x="6359012" y="3533861"/>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Text Placeholder 25">
            <a:extLst>
              <a:ext uri="{FF2B5EF4-FFF2-40B4-BE49-F238E27FC236}">
                <a16:creationId xmlns:a16="http://schemas.microsoft.com/office/drawing/2014/main" id="{D5D057F3-7821-E04C-AEF9-9BAF88BFC81A}"/>
              </a:ext>
            </a:extLst>
          </p:cNvPr>
          <p:cNvSpPr>
            <a:spLocks noGrp="1"/>
          </p:cNvSpPr>
          <p:nvPr>
            <p:ph type="body" sz="quarter" idx="21" hasCustomPrompt="1"/>
          </p:nvPr>
        </p:nvSpPr>
        <p:spPr>
          <a:xfrm>
            <a:off x="6499806" y="3752866"/>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cxnSp>
        <p:nvCxnSpPr>
          <p:cNvPr id="39" name="Straight Connector 38">
            <a:extLst>
              <a:ext uri="{FF2B5EF4-FFF2-40B4-BE49-F238E27FC236}">
                <a16:creationId xmlns:a16="http://schemas.microsoft.com/office/drawing/2014/main" id="{201686CB-AFC3-2E42-8385-6797A30142D9}"/>
              </a:ext>
            </a:extLst>
          </p:cNvPr>
          <p:cNvCxnSpPr>
            <a:cxnSpLocks/>
          </p:cNvCxnSpPr>
          <p:nvPr userDrawn="1"/>
        </p:nvCxnSpPr>
        <p:spPr>
          <a:xfrm>
            <a:off x="5769761" y="3952674"/>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0" name="Text Placeholder 25">
            <a:extLst>
              <a:ext uri="{FF2B5EF4-FFF2-40B4-BE49-F238E27FC236}">
                <a16:creationId xmlns:a16="http://schemas.microsoft.com/office/drawing/2014/main" id="{3EBAF954-82F2-CC42-82E9-A19064755653}"/>
              </a:ext>
            </a:extLst>
          </p:cNvPr>
          <p:cNvSpPr>
            <a:spLocks noGrp="1"/>
          </p:cNvSpPr>
          <p:nvPr>
            <p:ph type="body" sz="quarter" idx="22" hasCustomPrompt="1"/>
          </p:nvPr>
        </p:nvSpPr>
        <p:spPr>
          <a:xfrm>
            <a:off x="7229716" y="3565493"/>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1" name="Oval 40">
            <a:extLst>
              <a:ext uri="{FF2B5EF4-FFF2-40B4-BE49-F238E27FC236}">
                <a16:creationId xmlns:a16="http://schemas.microsoft.com/office/drawing/2014/main" id="{7212A528-3E55-3E4C-A29B-933FD36CD4AA}"/>
              </a:ext>
            </a:extLst>
          </p:cNvPr>
          <p:cNvSpPr/>
          <p:nvPr userDrawn="1"/>
        </p:nvSpPr>
        <p:spPr>
          <a:xfrm>
            <a:off x="6369607" y="4824510"/>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Text Placeholder 25">
            <a:extLst>
              <a:ext uri="{FF2B5EF4-FFF2-40B4-BE49-F238E27FC236}">
                <a16:creationId xmlns:a16="http://schemas.microsoft.com/office/drawing/2014/main" id="{5C41E408-2BE8-184D-BAE4-AEB73C241B6C}"/>
              </a:ext>
            </a:extLst>
          </p:cNvPr>
          <p:cNvSpPr>
            <a:spLocks noGrp="1"/>
          </p:cNvSpPr>
          <p:nvPr>
            <p:ph type="body" sz="quarter" idx="23" hasCustomPrompt="1"/>
          </p:nvPr>
        </p:nvSpPr>
        <p:spPr>
          <a:xfrm>
            <a:off x="6481030" y="5082621"/>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cxnSp>
        <p:nvCxnSpPr>
          <p:cNvPr id="43" name="Straight Connector 42">
            <a:extLst>
              <a:ext uri="{FF2B5EF4-FFF2-40B4-BE49-F238E27FC236}">
                <a16:creationId xmlns:a16="http://schemas.microsoft.com/office/drawing/2014/main" id="{EB1EA6CF-9EE0-6148-AA67-CE0598A3805A}"/>
              </a:ext>
            </a:extLst>
          </p:cNvPr>
          <p:cNvCxnSpPr>
            <a:cxnSpLocks/>
          </p:cNvCxnSpPr>
          <p:nvPr userDrawn="1"/>
        </p:nvCxnSpPr>
        <p:spPr>
          <a:xfrm>
            <a:off x="5777890" y="5220590"/>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4" name="Text Placeholder 25">
            <a:extLst>
              <a:ext uri="{FF2B5EF4-FFF2-40B4-BE49-F238E27FC236}">
                <a16:creationId xmlns:a16="http://schemas.microsoft.com/office/drawing/2014/main" id="{5A47AF7F-E736-2640-98D0-99CBD669AFBF}"/>
              </a:ext>
            </a:extLst>
          </p:cNvPr>
          <p:cNvSpPr>
            <a:spLocks noGrp="1"/>
          </p:cNvSpPr>
          <p:nvPr>
            <p:ph type="body" sz="quarter" idx="24" hasCustomPrompt="1"/>
          </p:nvPr>
        </p:nvSpPr>
        <p:spPr>
          <a:xfrm>
            <a:off x="7229716" y="4963486"/>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87327703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Photo Slide 3">
    <p:spTree>
      <p:nvGrpSpPr>
        <p:cNvPr id="1" name=""/>
        <p:cNvGrpSpPr/>
        <p:nvPr/>
      </p:nvGrpSpPr>
      <p:grpSpPr>
        <a:xfrm>
          <a:off x="0" y="0"/>
          <a:ext cx="0" cy="0"/>
          <a:chOff x="0" y="0"/>
          <a:chExt cx="0" cy="0"/>
        </a:xfrm>
      </p:grpSpPr>
      <p:sp>
        <p:nvSpPr>
          <p:cNvPr id="29" name="Picture Placeholder 28">
            <a:extLst>
              <a:ext uri="{FF2B5EF4-FFF2-40B4-BE49-F238E27FC236}">
                <a16:creationId xmlns:a16="http://schemas.microsoft.com/office/drawing/2014/main" id="{E062918E-84FF-9547-A16A-383E59F88B13}"/>
              </a:ext>
            </a:extLst>
          </p:cNvPr>
          <p:cNvSpPr>
            <a:spLocks noGrp="1"/>
          </p:cNvSpPr>
          <p:nvPr>
            <p:ph type="pic" sz="quarter" idx="10" hasCustomPrompt="1"/>
          </p:nvPr>
        </p:nvSpPr>
        <p:spPr>
          <a:xfrm>
            <a:off x="241300" y="228600"/>
            <a:ext cx="11696700" cy="5946816"/>
          </a:xfrm>
          <a:custGeom>
            <a:avLst/>
            <a:gdLst>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26308 w 11696700"/>
              <a:gd name="connsiteY8" fmla="*/ 5837400 h 5943600"/>
              <a:gd name="connsiteX9" fmla="*/ 190308 w 11696700"/>
              <a:gd name="connsiteY9" fmla="*/ 5837400 h 5943600"/>
              <a:gd name="connsiteX10" fmla="*/ 190308 w 11696700"/>
              <a:gd name="connsiteY10" fmla="*/ 5943600 h 5943600"/>
              <a:gd name="connsiteX11" fmla="*/ 0 w 11696700"/>
              <a:gd name="connsiteY11" fmla="*/ 5943600 h 5943600"/>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19585 w 11696700"/>
              <a:gd name="connsiteY8" fmla="*/ 5938253 h 5943600"/>
              <a:gd name="connsiteX9" fmla="*/ 190308 w 11696700"/>
              <a:gd name="connsiteY9" fmla="*/ 5837400 h 5943600"/>
              <a:gd name="connsiteX10" fmla="*/ 190308 w 11696700"/>
              <a:gd name="connsiteY10" fmla="*/ 5943600 h 5943600"/>
              <a:gd name="connsiteX11" fmla="*/ 0 w 11696700"/>
              <a:gd name="connsiteY11" fmla="*/ 5943600 h 5943600"/>
              <a:gd name="connsiteX12" fmla="*/ 0 w 11696700"/>
              <a:gd name="connsiteY12" fmla="*/ 0 h 5943600"/>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19585 w 11696700"/>
              <a:gd name="connsiteY8" fmla="*/ 5938253 h 5943600"/>
              <a:gd name="connsiteX9" fmla="*/ 221569 w 11696700"/>
              <a:gd name="connsiteY9" fmla="*/ 5935093 h 5943600"/>
              <a:gd name="connsiteX10" fmla="*/ 190308 w 11696700"/>
              <a:gd name="connsiteY10" fmla="*/ 5943600 h 5943600"/>
              <a:gd name="connsiteX11" fmla="*/ 0 w 11696700"/>
              <a:gd name="connsiteY11" fmla="*/ 5943600 h 5943600"/>
              <a:gd name="connsiteX12" fmla="*/ 0 w 11696700"/>
              <a:gd name="connsiteY12" fmla="*/ 0 h 5943600"/>
              <a:gd name="connsiteX0" fmla="*/ 0 w 11696700"/>
              <a:gd name="connsiteY0" fmla="*/ 0 h 5946816"/>
              <a:gd name="connsiteX1" fmla="*/ 11696700 w 11696700"/>
              <a:gd name="connsiteY1" fmla="*/ 0 h 5946816"/>
              <a:gd name="connsiteX2" fmla="*/ 11696700 w 11696700"/>
              <a:gd name="connsiteY2" fmla="*/ 757264 h 5946816"/>
              <a:gd name="connsiteX3" fmla="*/ 5956300 w 11696700"/>
              <a:gd name="connsiteY3" fmla="*/ 757264 h 5946816"/>
              <a:gd name="connsiteX4" fmla="*/ 5956300 w 11696700"/>
              <a:gd name="connsiteY4" fmla="*/ 3182964 h 5946816"/>
              <a:gd name="connsiteX5" fmla="*/ 11696700 w 11696700"/>
              <a:gd name="connsiteY5" fmla="*/ 3182964 h 5946816"/>
              <a:gd name="connsiteX6" fmla="*/ 11696700 w 11696700"/>
              <a:gd name="connsiteY6" fmla="*/ 5943600 h 5946816"/>
              <a:gd name="connsiteX7" fmla="*/ 226308 w 11696700"/>
              <a:gd name="connsiteY7" fmla="*/ 5943600 h 5946816"/>
              <a:gd name="connsiteX8" fmla="*/ 219585 w 11696700"/>
              <a:gd name="connsiteY8" fmla="*/ 5938253 h 5946816"/>
              <a:gd name="connsiteX9" fmla="*/ 350523 w 11696700"/>
              <a:gd name="connsiteY9" fmla="*/ 5946816 h 5946816"/>
              <a:gd name="connsiteX10" fmla="*/ 190308 w 11696700"/>
              <a:gd name="connsiteY10" fmla="*/ 5943600 h 5946816"/>
              <a:gd name="connsiteX11" fmla="*/ 0 w 11696700"/>
              <a:gd name="connsiteY11" fmla="*/ 5943600 h 5946816"/>
              <a:gd name="connsiteX12" fmla="*/ 0 w 11696700"/>
              <a:gd name="connsiteY12" fmla="*/ 0 h 594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696700" h="5946816">
                <a:moveTo>
                  <a:pt x="0" y="0"/>
                </a:moveTo>
                <a:lnTo>
                  <a:pt x="11696700" y="0"/>
                </a:lnTo>
                <a:lnTo>
                  <a:pt x="11696700" y="757264"/>
                </a:lnTo>
                <a:lnTo>
                  <a:pt x="5956300" y="757264"/>
                </a:lnTo>
                <a:lnTo>
                  <a:pt x="5956300" y="3182964"/>
                </a:lnTo>
                <a:lnTo>
                  <a:pt x="11696700" y="3182964"/>
                </a:lnTo>
                <a:lnTo>
                  <a:pt x="11696700" y="5943600"/>
                </a:lnTo>
                <a:lnTo>
                  <a:pt x="226308" y="5943600"/>
                </a:lnTo>
                <a:lnTo>
                  <a:pt x="219585" y="5938253"/>
                </a:lnTo>
                <a:lnTo>
                  <a:pt x="350523" y="5946816"/>
                </a:lnTo>
                <a:lnTo>
                  <a:pt x="190308" y="5943600"/>
                </a:lnTo>
                <a:lnTo>
                  <a:pt x="0" y="5943600"/>
                </a:lnTo>
                <a:lnTo>
                  <a:pt x="0" y="0"/>
                </a:lnTo>
                <a:close/>
              </a:path>
            </a:pathLst>
          </a:custGeom>
        </p:spPr>
        <p:txBody>
          <a:bodyPr wrap="square">
            <a:noAutofit/>
          </a:bodyPr>
          <a:lstStyle>
            <a:lvl1pPr>
              <a:buNone/>
              <a:defRPr sz="1800">
                <a:solidFill>
                  <a:srgbClr val="7F7F7F"/>
                </a:solidFill>
              </a:defRPr>
            </a:lvl1pPr>
          </a:lstStyle>
          <a:p>
            <a:r>
              <a:rPr lang="en-US" dirty="0"/>
              <a:t>     </a:t>
            </a:r>
          </a:p>
          <a:p>
            <a:endParaRPr lang="en-US" dirty="0"/>
          </a:p>
          <a:p>
            <a:endParaRPr lang="en-US" dirty="0"/>
          </a:p>
          <a:p>
            <a:endParaRPr lang="en-US" dirty="0"/>
          </a:p>
          <a:p>
            <a:endParaRPr lang="en-US" dirty="0"/>
          </a:p>
          <a:p>
            <a:r>
              <a:rPr lang="en-US" dirty="0"/>
              <a:t>         </a:t>
            </a:r>
          </a:p>
          <a:p>
            <a:endParaRPr lang="en-US" dirty="0"/>
          </a:p>
          <a:p>
            <a:r>
              <a:rPr lang="en-US" dirty="0"/>
              <a:t>                             Click to add photo</a:t>
            </a:r>
          </a:p>
        </p:txBody>
      </p:sp>
      <p:sp>
        <p:nvSpPr>
          <p:cNvPr id="8" name="Rectangle 7">
            <a:extLst>
              <a:ext uri="{FF2B5EF4-FFF2-40B4-BE49-F238E27FC236}">
                <a16:creationId xmlns:a16="http://schemas.microsoft.com/office/drawing/2014/main" id="{CAE72C2A-8F5D-5741-9D36-B642CB2931C5}"/>
              </a:ext>
            </a:extLst>
          </p:cNvPr>
          <p:cNvSpPr/>
          <p:nvPr userDrawn="1"/>
        </p:nvSpPr>
        <p:spPr>
          <a:xfrm>
            <a:off x="6197600" y="985864"/>
            <a:ext cx="5994400" cy="2425700"/>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804041"/>
            <a:ext cx="184731" cy="369332"/>
          </a:xfrm>
          <a:prstGeom prst="rect">
            <a:avLst/>
          </a:prstGeom>
          <a:noFill/>
        </p:spPr>
        <p:txBody>
          <a:bodyPr wrap="none" rtlCol="0">
            <a:spAutoFit/>
          </a:bodyPr>
          <a:lstStyle/>
          <a:p>
            <a:endParaRPr lang="en-US" dirty="0">
              <a:solidFill>
                <a:prstClr val="black"/>
              </a:solidFill>
            </a:endParaRPr>
          </a:p>
        </p:txBody>
      </p:sp>
      <p:sp>
        <p:nvSpPr>
          <p:cNvPr id="33" name="Rectangle 32">
            <a:extLst>
              <a:ext uri="{FF2B5EF4-FFF2-40B4-BE49-F238E27FC236}">
                <a16:creationId xmlns:a16="http://schemas.microsoft.com/office/drawing/2014/main" id="{6D0117BF-7B8F-804D-9B62-BFDC2DE5B730}"/>
              </a:ext>
            </a:extLst>
          </p:cNvPr>
          <p:cNvSpPr/>
          <p:nvPr userDrawn="1"/>
        </p:nvSpPr>
        <p:spPr>
          <a:xfrm>
            <a:off x="6426014" y="179205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5" name="Text Placeholder 17">
            <a:extLst>
              <a:ext uri="{FF2B5EF4-FFF2-40B4-BE49-F238E27FC236}">
                <a16:creationId xmlns:a16="http://schemas.microsoft.com/office/drawing/2014/main" id="{11F92C0B-314B-1D4F-96FF-2837F718CF3C}"/>
              </a:ext>
            </a:extLst>
          </p:cNvPr>
          <p:cNvSpPr>
            <a:spLocks noGrp="1"/>
          </p:cNvSpPr>
          <p:nvPr>
            <p:ph type="body" sz="quarter" idx="18" hasCustomPrompt="1"/>
          </p:nvPr>
        </p:nvSpPr>
        <p:spPr>
          <a:xfrm>
            <a:off x="6420495" y="2346524"/>
            <a:ext cx="5029134"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Box 10">
            <a:extLst>
              <a:ext uri="{FF2B5EF4-FFF2-40B4-BE49-F238E27FC236}">
                <a16:creationId xmlns:a16="http://schemas.microsoft.com/office/drawing/2014/main" id="{0C498D20-F272-6C4B-9750-0950D632CA51}"/>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4" name="Rectangle 13">
            <a:extLst>
              <a:ext uri="{FF2B5EF4-FFF2-40B4-BE49-F238E27FC236}">
                <a16:creationId xmlns:a16="http://schemas.microsoft.com/office/drawing/2014/main" id="{BBD57239-5828-B540-8237-86617E1D76BC}"/>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86286419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DCE44-91B1-49DC-BFD2-BAD6311015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1E603A-A31C-4763-88CC-1A561D59F0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26F09E-E749-4E79-806D-15B9147D7F59}"/>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54C3C68-B0DC-4B52-9588-B4C5F57258A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9CA00D0-F532-4005-B7FB-30AE0AAF150F}"/>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079014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027ED-08EB-4AA2-8039-4471467BD8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B1B5F5-1779-474A-9F41-063CB554D5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B29AA8-AD84-4CD3-9D29-0CF65B38E194}"/>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A95838D-7270-4750-8B53-8E3FA1AAF30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D2CDA35-2515-4BB3-884E-B71D22FE6890}"/>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082138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12B66-7A91-46C6-92C8-7180C0C5EF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B0D325-D854-4FF1-AFE5-4D92597C8A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53E661-CC91-416A-A745-8E2A8D17ECA4}"/>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6D61AF3-3BAD-4599-B779-64E3DB59DE1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05B0AFF-07E0-4DAD-A29C-EDB2E6E3274F}"/>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433314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52351-547A-41F8-AA93-DAC4C4EA5A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42C471-5C3E-4D19-9753-6E14BC73AC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BF7C295-3405-4590-9F2C-4AF0CB1A25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39FC32-A399-44D5-91ED-8DDE0D591712}"/>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01A561D-13AD-4BC3-9E28-CF15C358B62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0558545-7F2F-45DA-9E04-D35F5EEDFCDB}"/>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60610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A14ED-05A5-4B12-A66F-DE7EFB37B3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B6B6F6-BBEE-4168-AFC7-05823309C3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91DC0B-A84E-4A8C-9F89-C46C0AAA02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0200E8-3F05-4E98-A485-EBCD34E828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6B2F77-C6C1-44EA-8820-9C87BBE12A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376CD5F-1A39-4D83-B8DE-3FEF90708D99}"/>
              </a:ext>
            </a:extLst>
          </p:cNvPr>
          <p:cNvSpPr>
            <a:spLocks noGrp="1"/>
          </p:cNvSpPr>
          <p:nvPr>
            <p:ph type="dt" sz="half" idx="10"/>
          </p:nvPr>
        </p:nvSpPr>
        <p:spPr/>
        <p:txBody>
          <a:bodyPr/>
          <a:lstStyle/>
          <a:p>
            <a:endParaRPr lang="en-US">
              <a:solidFill>
                <a:prstClr val="black">
                  <a:tint val="75000"/>
                </a:prstClr>
              </a:solidFill>
            </a:endParaRPr>
          </a:p>
        </p:txBody>
      </p:sp>
      <p:sp>
        <p:nvSpPr>
          <p:cNvPr id="8" name="Footer Placeholder 7">
            <a:extLst>
              <a:ext uri="{FF2B5EF4-FFF2-40B4-BE49-F238E27FC236}">
                <a16:creationId xmlns:a16="http://schemas.microsoft.com/office/drawing/2014/main" id="{531767F8-3142-46BC-AB5D-C9FA3599BCB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326B1A6-6294-4F21-877E-2E49DC7667ED}"/>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390715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A50F0-14E6-4C87-969C-9B7082F770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829AA1-8D1C-4588-8CAC-6E8C84433970}"/>
              </a:ext>
            </a:extLst>
          </p:cNvPr>
          <p:cNvSpPr>
            <a:spLocks noGrp="1"/>
          </p:cNvSpPr>
          <p:nvPr>
            <p:ph type="dt" sz="half" idx="10"/>
          </p:nvPr>
        </p:nvSpPr>
        <p:spPr/>
        <p:txBody>
          <a:bodyPr/>
          <a:lstStyle/>
          <a:p>
            <a:endParaRPr lang="en-US">
              <a:solidFill>
                <a:prstClr val="black">
                  <a:tint val="75000"/>
                </a:prstClr>
              </a:solidFill>
            </a:endParaRPr>
          </a:p>
        </p:txBody>
      </p:sp>
      <p:sp>
        <p:nvSpPr>
          <p:cNvPr id="4" name="Footer Placeholder 3">
            <a:extLst>
              <a:ext uri="{FF2B5EF4-FFF2-40B4-BE49-F238E27FC236}">
                <a16:creationId xmlns:a16="http://schemas.microsoft.com/office/drawing/2014/main" id="{90E7EC14-1376-4AB1-93F4-FD83729F84E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C3D5DB3-6D69-41AE-AC66-6975102FC890}"/>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60640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ivider Slide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D5A2AA6-883F-854A-8546-F99F3B503C78}"/>
              </a:ext>
            </a:extLst>
          </p:cNvPr>
          <p:cNvSpPr/>
          <p:nvPr userDrawn="1"/>
        </p:nvSpPr>
        <p:spPr>
          <a:xfrm>
            <a:off x="241300" y="228600"/>
            <a:ext cx="11696700" cy="5695316"/>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3">
            <a:extLst>
              <a:ext uri="{FF2B5EF4-FFF2-40B4-BE49-F238E27FC236}">
                <a16:creationId xmlns:a16="http://schemas.microsoft.com/office/drawing/2014/main" id="{3864A3C8-D9B2-6D4F-8AF6-446AA2B02124}"/>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11" name="Text Placeholder 23">
            <a:extLst>
              <a:ext uri="{FF2B5EF4-FFF2-40B4-BE49-F238E27FC236}">
                <a16:creationId xmlns:a16="http://schemas.microsoft.com/office/drawing/2014/main" id="{85D7608D-36AC-F749-962E-A70668D2E0DE}"/>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12" name="Rectangle 11">
            <a:extLst>
              <a:ext uri="{FF2B5EF4-FFF2-40B4-BE49-F238E27FC236}">
                <a16:creationId xmlns:a16="http://schemas.microsoft.com/office/drawing/2014/main" id="{1A50FDCB-F35B-6E4C-894D-A4695AE5E749}"/>
              </a:ext>
            </a:extLst>
          </p:cNvPr>
          <p:cNvSpPr/>
          <p:nvPr userDrawn="1"/>
        </p:nvSpPr>
        <p:spPr>
          <a:xfrm rot="5400000" flipV="1">
            <a:off x="1375154" y="1210306"/>
            <a:ext cx="1008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9" name="Picture 18" descr="Icon&#10;&#10;Description automatically generated">
            <a:extLst>
              <a:ext uri="{FF2B5EF4-FFF2-40B4-BE49-F238E27FC236}">
                <a16:creationId xmlns:a16="http://schemas.microsoft.com/office/drawing/2014/main" id="{10DC2F06-5F2E-8245-82B0-075B40465A5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4379" y="0"/>
            <a:ext cx="4573621" cy="5830784"/>
          </a:xfrm>
          <a:prstGeom prst="rect">
            <a:avLst/>
          </a:prstGeom>
        </p:spPr>
      </p:pic>
      <p:sp>
        <p:nvSpPr>
          <p:cNvPr id="20" name="TextBox 19">
            <a:extLst>
              <a:ext uri="{FF2B5EF4-FFF2-40B4-BE49-F238E27FC236}">
                <a16:creationId xmlns:a16="http://schemas.microsoft.com/office/drawing/2014/main" id="{383E37E1-6A96-684C-BA8A-A42C3A7B7C50}"/>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baseline="0" dirty="0">
                <a:solidFill>
                  <a:srgbClr val="08313F"/>
                </a:solidFill>
                <a:latin typeface="+mj-lt"/>
                <a:ea typeface="Lato Medium" panose="020F0502020204030203" pitchFamily="34" charset="0"/>
                <a:cs typeface="Calibri" panose="020F0502020204030204" pitchFamily="34" charset="0"/>
              </a:rPr>
              <a:t>Inclusion Through Mediation</a:t>
            </a:r>
          </a:p>
        </p:txBody>
      </p:sp>
      <p:sp>
        <p:nvSpPr>
          <p:cNvPr id="21" name="Rectangle 20">
            <a:extLst>
              <a:ext uri="{FF2B5EF4-FFF2-40B4-BE49-F238E27FC236}">
                <a16:creationId xmlns:a16="http://schemas.microsoft.com/office/drawing/2014/main" id="{5B401573-3136-B04E-AB48-47CA1061F3EB}"/>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Tree>
    <p:extLst>
      <p:ext uri="{BB962C8B-B14F-4D97-AF65-F5344CB8AC3E}">
        <p14:creationId xmlns:p14="http://schemas.microsoft.com/office/powerpoint/2010/main" val="336551642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614A76-CC39-4D8F-8A8F-AEA07A95388F}"/>
              </a:ext>
            </a:extLst>
          </p:cNvPr>
          <p:cNvSpPr>
            <a:spLocks noGrp="1"/>
          </p:cNvSpPr>
          <p:nvPr>
            <p:ph type="dt" sz="half" idx="10"/>
          </p:nvPr>
        </p:nvSpPr>
        <p:spPr/>
        <p:txBody>
          <a:bodyPr/>
          <a:lstStyle/>
          <a:p>
            <a:endParaRPr lang="en-US">
              <a:solidFill>
                <a:prstClr val="black">
                  <a:tint val="75000"/>
                </a:prstClr>
              </a:solidFill>
            </a:endParaRPr>
          </a:p>
        </p:txBody>
      </p:sp>
      <p:sp>
        <p:nvSpPr>
          <p:cNvPr id="3" name="Footer Placeholder 2">
            <a:extLst>
              <a:ext uri="{FF2B5EF4-FFF2-40B4-BE49-F238E27FC236}">
                <a16:creationId xmlns:a16="http://schemas.microsoft.com/office/drawing/2014/main" id="{9BB0D7F0-03CD-4F5B-B7C1-567AB8E75EC7}"/>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F50DE8C2-11F7-4D40-9854-DA6C0F856C44}"/>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018337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AAEB3-63FB-4ABC-BE19-8EAFC943E0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E21FDC-E12E-43B6-A61B-812C63BD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61D72E-0CC1-4BD7-AEDF-28D69C52AF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AEBE91-C3F4-40BB-BA4C-58C2C1083DBD}"/>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A4752D7-D906-436C-BD79-7F675DD8A35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D413694-5040-45A3-9219-E1FB03DECFE6}"/>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920521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BEC97-D821-4335-9FF7-3C67C951BC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EFF2508-BBFF-480A-AFA0-2B7A0E0688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449EFEA-74AC-4426-AF85-D98D8DA291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2629FC-AE3F-4FF9-B1F7-96A55C72B948}"/>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EC11E56-6FDB-4B2B-B5BB-47A0720322C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822C49F-480A-4D98-896E-9C82077170A8}"/>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114849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44363-A929-4E9A-921F-6EF78E6322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89B3EC-B0FF-48E5-9F07-519B97688D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922552-0453-43F2-9329-45EC61DF2040}"/>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5743A40-4C46-4349-8464-EC121267320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5802667-83E8-4DE9-AEC8-97C50D0D759B}"/>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398577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244B6E-D371-4F79-B559-B2C8D1933CA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FE2AEE-1FA6-4AD6-BFBC-F5C8821EC87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8CF1F1-149A-4D2A-B710-20B65FB3139E}"/>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0EBEF44-F339-4145-B138-958BB18D9B5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0DFE507-41E3-4050-AA6E-8B9C407257CD}"/>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791093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Divider Slide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D5A2AA6-883F-854A-8546-F99F3B503C78}"/>
              </a:ext>
            </a:extLst>
          </p:cNvPr>
          <p:cNvSpPr/>
          <p:nvPr userDrawn="1"/>
        </p:nvSpPr>
        <p:spPr>
          <a:xfrm>
            <a:off x="241300" y="228600"/>
            <a:ext cx="11696700" cy="5695316"/>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Text Placeholder 23">
            <a:extLst>
              <a:ext uri="{FF2B5EF4-FFF2-40B4-BE49-F238E27FC236}">
                <a16:creationId xmlns:a16="http://schemas.microsoft.com/office/drawing/2014/main" id="{3864A3C8-D9B2-6D4F-8AF6-446AA2B02124}"/>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11" name="Text Placeholder 23">
            <a:extLst>
              <a:ext uri="{FF2B5EF4-FFF2-40B4-BE49-F238E27FC236}">
                <a16:creationId xmlns:a16="http://schemas.microsoft.com/office/drawing/2014/main" id="{85D7608D-36AC-F749-962E-A70668D2E0DE}"/>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12" name="Rectangle 11">
            <a:extLst>
              <a:ext uri="{FF2B5EF4-FFF2-40B4-BE49-F238E27FC236}">
                <a16:creationId xmlns:a16="http://schemas.microsoft.com/office/drawing/2014/main" id="{1A50FDCB-F35B-6E4C-894D-A4695AE5E749}"/>
              </a:ext>
            </a:extLst>
          </p:cNvPr>
          <p:cNvSpPr/>
          <p:nvPr userDrawn="1"/>
        </p:nvSpPr>
        <p:spPr>
          <a:xfrm rot="5400000" flipV="1">
            <a:off x="1375154" y="1210306"/>
            <a:ext cx="1008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pic>
        <p:nvPicPr>
          <p:cNvPr id="19" name="Picture 18" descr="Icon&#10;&#10;Description automatically generated">
            <a:extLst>
              <a:ext uri="{FF2B5EF4-FFF2-40B4-BE49-F238E27FC236}">
                <a16:creationId xmlns:a16="http://schemas.microsoft.com/office/drawing/2014/main" id="{10DC2F06-5F2E-8245-82B0-075B40465A5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4379" y="0"/>
            <a:ext cx="4573621" cy="5830784"/>
          </a:xfrm>
          <a:prstGeom prst="rect">
            <a:avLst/>
          </a:prstGeom>
        </p:spPr>
      </p:pic>
      <p:sp>
        <p:nvSpPr>
          <p:cNvPr id="20" name="TextBox 19">
            <a:extLst>
              <a:ext uri="{FF2B5EF4-FFF2-40B4-BE49-F238E27FC236}">
                <a16:creationId xmlns:a16="http://schemas.microsoft.com/office/drawing/2014/main" id="{383E37E1-6A96-684C-BA8A-A42C3A7B7C50}"/>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1" name="Rectangle 20">
            <a:extLst>
              <a:ext uri="{FF2B5EF4-FFF2-40B4-BE49-F238E27FC236}">
                <a16:creationId xmlns:a16="http://schemas.microsoft.com/office/drawing/2014/main" id="{5B401573-3136-B04E-AB48-47CA1061F3EB}"/>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70851193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Laptop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C5B56A7-C850-004E-A218-494C6390142F}"/>
              </a:ext>
            </a:extLst>
          </p:cNvPr>
          <p:cNvSpPr/>
          <p:nvPr userDrawn="1"/>
        </p:nvSpPr>
        <p:spPr>
          <a:xfrm>
            <a:off x="241300" y="228600"/>
            <a:ext cx="11696700" cy="3035300"/>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2" name="Picture 11">
            <a:extLst>
              <a:ext uri="{FF2B5EF4-FFF2-40B4-BE49-F238E27FC236}">
                <a16:creationId xmlns:a16="http://schemas.microsoft.com/office/drawing/2014/main" id="{C3C33563-74D4-9C45-B16E-EE9771603C8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867"/>
          <a:stretch/>
        </p:blipFill>
        <p:spPr>
          <a:xfrm>
            <a:off x="3752900" y="1030385"/>
            <a:ext cx="8439100" cy="5375657"/>
          </a:xfrm>
          <a:prstGeom prst="rect">
            <a:avLst/>
          </a:prstGeom>
        </p:spPr>
      </p:pic>
      <p:sp>
        <p:nvSpPr>
          <p:cNvPr id="18" name="Picture Placeholder 17">
            <a:extLst>
              <a:ext uri="{FF2B5EF4-FFF2-40B4-BE49-F238E27FC236}">
                <a16:creationId xmlns:a16="http://schemas.microsoft.com/office/drawing/2014/main" id="{9B270587-869E-A549-98E4-0E2F24D7CBA4}"/>
              </a:ext>
            </a:extLst>
          </p:cNvPr>
          <p:cNvSpPr>
            <a:spLocks noGrp="1"/>
          </p:cNvSpPr>
          <p:nvPr>
            <p:ph type="pic" sz="quarter" idx="10"/>
          </p:nvPr>
        </p:nvSpPr>
        <p:spPr>
          <a:xfrm>
            <a:off x="7061200" y="1203325"/>
            <a:ext cx="5130800" cy="391318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21" name="Text Placeholder 17">
            <a:extLst>
              <a:ext uri="{FF2B5EF4-FFF2-40B4-BE49-F238E27FC236}">
                <a16:creationId xmlns:a16="http://schemas.microsoft.com/office/drawing/2014/main" id="{B1FBF693-83D1-B940-B0C1-1DEE220BC285}"/>
              </a:ext>
            </a:extLst>
          </p:cNvPr>
          <p:cNvSpPr>
            <a:spLocks noGrp="1"/>
          </p:cNvSpPr>
          <p:nvPr>
            <p:ph type="body" sz="quarter" idx="18" hasCustomPrompt="1"/>
          </p:nvPr>
        </p:nvSpPr>
        <p:spPr>
          <a:xfrm>
            <a:off x="831350" y="3594101"/>
            <a:ext cx="5029134" cy="2233514"/>
          </a:xfrm>
        </p:spPr>
        <p:txBody>
          <a:bodyPr/>
          <a:lstStyle>
            <a:lvl1pP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Rectangle 21">
            <a:extLst>
              <a:ext uri="{FF2B5EF4-FFF2-40B4-BE49-F238E27FC236}">
                <a16:creationId xmlns:a16="http://schemas.microsoft.com/office/drawing/2014/main" id="{BE4C5354-097E-9047-BF0C-BF358C2BBAC7}"/>
              </a:ext>
            </a:extLst>
          </p:cNvPr>
          <p:cNvSpPr/>
          <p:nvPr userDrawn="1"/>
        </p:nvSpPr>
        <p:spPr>
          <a:xfrm>
            <a:off x="831350" y="1502804"/>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3" name="Text Placeholder 23">
            <a:extLst>
              <a:ext uri="{FF2B5EF4-FFF2-40B4-BE49-F238E27FC236}">
                <a16:creationId xmlns:a16="http://schemas.microsoft.com/office/drawing/2014/main" id="{3F1B5D6A-BD23-A34A-8A53-F5A2A2FE1CDF}"/>
              </a:ext>
            </a:extLst>
          </p:cNvPr>
          <p:cNvSpPr>
            <a:spLocks noGrp="1"/>
          </p:cNvSpPr>
          <p:nvPr>
            <p:ph type="body" sz="quarter" idx="16" hasCustomPrompt="1"/>
          </p:nvPr>
        </p:nvSpPr>
        <p:spPr>
          <a:xfrm>
            <a:off x="747201" y="805450"/>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1" name="TextBox 10">
            <a:extLst>
              <a:ext uri="{FF2B5EF4-FFF2-40B4-BE49-F238E27FC236}">
                <a16:creationId xmlns:a16="http://schemas.microsoft.com/office/drawing/2014/main" id="{929748EA-C0A8-F14F-B190-91F53E5FFAB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E844C1E4-5685-3A4E-A559-324CB47798BE}"/>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46759747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Text only MASTER slide">
    <p:spTree>
      <p:nvGrpSpPr>
        <p:cNvPr id="1" name=""/>
        <p:cNvGrpSpPr/>
        <p:nvPr/>
      </p:nvGrpSpPr>
      <p:grpSpPr>
        <a:xfrm>
          <a:off x="0" y="0"/>
          <a:ext cx="0" cy="0"/>
          <a:chOff x="0" y="0"/>
          <a:chExt cx="0" cy="0"/>
        </a:xfrm>
      </p:grpSpPr>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734714" y="1757011"/>
            <a:ext cx="10594346" cy="3867704"/>
          </a:xfrm>
        </p:spPr>
        <p:txBody>
          <a:bodyPr/>
          <a:lstStyle>
            <a:lvl1pP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0D06C5BC-7DA1-284B-92AA-35E0A7B11036}"/>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3" y="642972"/>
            <a:ext cx="10594345"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643C4327-63B8-524C-A365-730E163C0C3B}"/>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037DCDAB-9B29-724B-9E94-12531E00608A}"/>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31767135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Quote slide - Green">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F555827B-445F-124C-B488-0368396C6165}"/>
              </a:ext>
            </a:extLst>
          </p:cNvPr>
          <p:cNvSpPr txBox="1"/>
          <p:nvPr userDrawn="1"/>
        </p:nvSpPr>
        <p:spPr>
          <a:xfrm>
            <a:off x="476395"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2" name="Rectangle 21">
            <a:extLst>
              <a:ext uri="{FF2B5EF4-FFF2-40B4-BE49-F238E27FC236}">
                <a16:creationId xmlns:a16="http://schemas.microsoft.com/office/drawing/2014/main" id="{82D0DC2C-A428-934B-B2CD-33EA01036C84}"/>
              </a:ext>
            </a:extLst>
          </p:cNvPr>
          <p:cNvSpPr/>
          <p:nvPr userDrawn="1"/>
        </p:nvSpPr>
        <p:spPr>
          <a:xfrm>
            <a:off x="241300" y="367062"/>
            <a:ext cx="11696700" cy="1452908"/>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0" name="Text Placeholder 23">
            <a:extLst>
              <a:ext uri="{FF2B5EF4-FFF2-40B4-BE49-F238E27FC236}">
                <a16:creationId xmlns:a16="http://schemas.microsoft.com/office/drawing/2014/main" id="{4D734847-73F0-D74C-9196-0C62282DDA90}"/>
              </a:ext>
            </a:extLst>
          </p:cNvPr>
          <p:cNvSpPr>
            <a:spLocks noGrp="1"/>
          </p:cNvSpPr>
          <p:nvPr>
            <p:ph type="body" sz="quarter" idx="14" hasCustomPrompt="1"/>
          </p:nvPr>
        </p:nvSpPr>
        <p:spPr>
          <a:xfrm>
            <a:off x="10391462" y="447302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1" name="Text Placeholder 23">
            <a:extLst>
              <a:ext uri="{FF2B5EF4-FFF2-40B4-BE49-F238E27FC236}">
                <a16:creationId xmlns:a16="http://schemas.microsoft.com/office/drawing/2014/main" id="{50529F2B-6A15-7F4F-A86A-73B054F9CD2B}"/>
              </a:ext>
            </a:extLst>
          </p:cNvPr>
          <p:cNvSpPr>
            <a:spLocks noGrp="1"/>
          </p:cNvSpPr>
          <p:nvPr>
            <p:ph type="body" sz="quarter" idx="13" hasCustomPrompt="1"/>
          </p:nvPr>
        </p:nvSpPr>
        <p:spPr>
          <a:xfrm>
            <a:off x="6807398" y="795622"/>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32" name="Text Placeholder 23">
            <a:extLst>
              <a:ext uri="{FF2B5EF4-FFF2-40B4-BE49-F238E27FC236}">
                <a16:creationId xmlns:a16="http://schemas.microsoft.com/office/drawing/2014/main" id="{370A3C62-9C33-6442-AA56-3D5560A5CEBF}"/>
              </a:ext>
            </a:extLst>
          </p:cNvPr>
          <p:cNvSpPr>
            <a:spLocks noGrp="1"/>
          </p:cNvSpPr>
          <p:nvPr>
            <p:ph type="body" sz="quarter" idx="15" hasCustomPrompt="1"/>
          </p:nvPr>
        </p:nvSpPr>
        <p:spPr>
          <a:xfrm>
            <a:off x="6718982" y="59830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Picture Placeholder 2">
            <a:extLst>
              <a:ext uri="{FF2B5EF4-FFF2-40B4-BE49-F238E27FC236}">
                <a16:creationId xmlns:a16="http://schemas.microsoft.com/office/drawing/2014/main" id="{8CC6C34D-3A90-F048-B53A-BC616573EE8E}"/>
              </a:ext>
            </a:extLst>
          </p:cNvPr>
          <p:cNvSpPr>
            <a:spLocks noGrp="1"/>
          </p:cNvSpPr>
          <p:nvPr>
            <p:ph type="pic" sz="quarter" idx="19"/>
          </p:nvPr>
        </p:nvSpPr>
        <p:spPr>
          <a:xfrm>
            <a:off x="705779" y="0"/>
            <a:ext cx="5248975"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sp>
        <p:nvSpPr>
          <p:cNvPr id="35" name="Rectangle 34">
            <a:extLst>
              <a:ext uri="{FF2B5EF4-FFF2-40B4-BE49-F238E27FC236}">
                <a16:creationId xmlns:a16="http://schemas.microsoft.com/office/drawing/2014/main" id="{03222646-8EC8-EF43-AB87-0FAB8C3CF236}"/>
              </a:ext>
            </a:extLst>
          </p:cNvPr>
          <p:cNvSpPr/>
          <p:nvPr userDrawn="1"/>
        </p:nvSpPr>
        <p:spPr>
          <a:xfrm rot="16200000" flipV="1">
            <a:off x="11704000"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413432996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Text / Photo Slide - Gree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740006-F160-C44D-89FA-19A0B2F5D62F}"/>
              </a:ext>
            </a:extLst>
          </p:cNvPr>
          <p:cNvSpPr/>
          <p:nvPr userDrawn="1"/>
        </p:nvSpPr>
        <p:spPr>
          <a:xfrm>
            <a:off x="241300" y="0"/>
            <a:ext cx="6151000" cy="5923917"/>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ext Placeholder 17">
            <a:extLst>
              <a:ext uri="{FF2B5EF4-FFF2-40B4-BE49-F238E27FC236}">
                <a16:creationId xmlns:a16="http://schemas.microsoft.com/office/drawing/2014/main" id="{BAB2E43A-01A9-034A-94FD-65F98C9802AB}"/>
              </a:ext>
            </a:extLst>
          </p:cNvPr>
          <p:cNvSpPr>
            <a:spLocks noGrp="1"/>
          </p:cNvSpPr>
          <p:nvPr>
            <p:ph type="body" sz="quarter" idx="18" hasCustomPrompt="1"/>
          </p:nvPr>
        </p:nvSpPr>
        <p:spPr>
          <a:xfrm>
            <a:off x="734715" y="1757011"/>
            <a:ext cx="4983180"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670CC3DF-08FC-104A-96EE-39401CA6BF0E}"/>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id="{950BB21B-863E-E545-BC10-366FC83CCA53}"/>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3" name="Picture Placeholder 17">
            <a:extLst>
              <a:ext uri="{FF2B5EF4-FFF2-40B4-BE49-F238E27FC236}">
                <a16:creationId xmlns:a16="http://schemas.microsoft.com/office/drawing/2014/main" id="{67F66838-2DC1-A242-BFEE-D223249239DA}"/>
              </a:ext>
            </a:extLst>
          </p:cNvPr>
          <p:cNvSpPr>
            <a:spLocks noGrp="1"/>
          </p:cNvSpPr>
          <p:nvPr>
            <p:ph type="pic" sz="quarter" idx="10"/>
          </p:nvPr>
        </p:nvSpPr>
        <p:spPr>
          <a:xfrm>
            <a:off x="6392300" y="228600"/>
            <a:ext cx="5564883" cy="5447571"/>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TextBox 13">
            <a:extLst>
              <a:ext uri="{FF2B5EF4-FFF2-40B4-BE49-F238E27FC236}">
                <a16:creationId xmlns:a16="http://schemas.microsoft.com/office/drawing/2014/main" id="{8A289134-02EC-A240-9EEE-8EFCD9FB6E42}"/>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5" name="Rectangle 14">
            <a:extLst>
              <a:ext uri="{FF2B5EF4-FFF2-40B4-BE49-F238E27FC236}">
                <a16:creationId xmlns:a16="http://schemas.microsoft.com/office/drawing/2014/main" id="{241BD9DB-1AE0-F046-B1C4-9F1995D778AF}"/>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7786654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Final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8D471C-0C8F-0146-83F3-CAF71642C847}"/>
              </a:ext>
            </a:extLst>
          </p:cNvPr>
          <p:cNvSpPr/>
          <p:nvPr userDrawn="1"/>
        </p:nvSpPr>
        <p:spPr>
          <a:xfrm flipV="1">
            <a:off x="1896863" y="0"/>
            <a:ext cx="4739368" cy="6932300"/>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21" name="Text Placeholder 17">
            <a:extLst>
              <a:ext uri="{FF2B5EF4-FFF2-40B4-BE49-F238E27FC236}">
                <a16:creationId xmlns:a16="http://schemas.microsoft.com/office/drawing/2014/main" id="{38C72918-A963-5543-BE47-6799D21FAF65}"/>
              </a:ext>
            </a:extLst>
          </p:cNvPr>
          <p:cNvSpPr>
            <a:spLocks noGrp="1"/>
          </p:cNvSpPr>
          <p:nvPr>
            <p:ph type="body" sz="quarter" idx="27" hasCustomPrompt="1"/>
          </p:nvPr>
        </p:nvSpPr>
        <p:spPr>
          <a:xfrm>
            <a:off x="2663781" y="5852156"/>
            <a:ext cx="3704362" cy="361924"/>
          </a:xfrm>
        </p:spPr>
        <p:txBody>
          <a:bodyPr anchor="t"/>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Rectangle 21">
            <a:extLst>
              <a:ext uri="{FF2B5EF4-FFF2-40B4-BE49-F238E27FC236}">
                <a16:creationId xmlns:a16="http://schemas.microsoft.com/office/drawing/2014/main" id="{AAE09A10-520B-2742-962C-FBBAFB7F73D3}"/>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24" name="TextBox 23">
            <a:extLst>
              <a:ext uri="{FF2B5EF4-FFF2-40B4-BE49-F238E27FC236}">
                <a16:creationId xmlns:a16="http://schemas.microsoft.com/office/drawing/2014/main" id="{14DAC745-3799-644F-B869-63BC88587110}"/>
              </a:ext>
            </a:extLst>
          </p:cNvPr>
          <p:cNvSpPr txBox="1"/>
          <p:nvPr userDrawn="1"/>
        </p:nvSpPr>
        <p:spPr>
          <a:xfrm rot="16200000">
            <a:off x="-3040291" y="2832024"/>
            <a:ext cx="6892756" cy="307777"/>
          </a:xfrm>
          <a:prstGeom prst="rect">
            <a:avLst/>
          </a:prstGeom>
          <a:noFill/>
        </p:spPr>
        <p:txBody>
          <a:bodyPr wrap="square" rtlCol="0">
            <a:spAutoFit/>
          </a:bodyPr>
          <a:lstStyle/>
          <a:p>
            <a:pPr algn="l"/>
            <a:r>
              <a:rPr lang="en-US" sz="1400" kern="1600" spc="610" baseline="0" dirty="0">
                <a:solidFill>
                  <a:srgbClr val="003841"/>
                </a:solidFill>
                <a:latin typeface="+mj-lt"/>
                <a:ea typeface="Lato Medium" panose="020F0502020204030203" pitchFamily="34" charset="0"/>
                <a:cs typeface="Calibri" panose="020F0502020204030204" pitchFamily="34" charset="0"/>
              </a:rPr>
              <a:t>Inclusion Through Mediation</a:t>
            </a:r>
          </a:p>
        </p:txBody>
      </p:sp>
      <p:pic>
        <p:nvPicPr>
          <p:cNvPr id="26" name="Picture 25" descr="Logo&#10;&#10;Description automatically generated">
            <a:extLst>
              <a:ext uri="{FF2B5EF4-FFF2-40B4-BE49-F238E27FC236}">
                <a16:creationId xmlns:a16="http://schemas.microsoft.com/office/drawing/2014/main" id="{83C30E9D-06D7-7B41-848A-77274E4130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16153" y="529155"/>
            <a:ext cx="4351633" cy="863553"/>
          </a:xfrm>
          <a:prstGeom prst="rect">
            <a:avLst/>
          </a:prstGeom>
        </p:spPr>
      </p:pic>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2298163" y="1331352"/>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2298163" y="521776"/>
            <a:ext cx="3195485" cy="837258"/>
          </a:xfr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grpSp>
        <p:nvGrpSpPr>
          <p:cNvPr id="34" name="Group 33">
            <a:extLst>
              <a:ext uri="{FF2B5EF4-FFF2-40B4-BE49-F238E27FC236}">
                <a16:creationId xmlns:a16="http://schemas.microsoft.com/office/drawing/2014/main" id="{FFCAF4E6-72DB-E649-B092-C010328005F1}"/>
              </a:ext>
            </a:extLst>
          </p:cNvPr>
          <p:cNvGrpSpPr/>
          <p:nvPr userDrawn="1"/>
        </p:nvGrpSpPr>
        <p:grpSpPr>
          <a:xfrm>
            <a:off x="9203809" y="5757022"/>
            <a:ext cx="2735993" cy="679345"/>
            <a:chOff x="0" y="0"/>
            <a:chExt cx="2301694" cy="571500"/>
          </a:xfrm>
        </p:grpSpPr>
        <p:sp>
          <p:nvSpPr>
            <p:cNvPr id="35" name="Rectangle 34">
              <a:extLst>
                <a:ext uri="{FF2B5EF4-FFF2-40B4-BE49-F238E27FC236}">
                  <a16:creationId xmlns:a16="http://schemas.microsoft.com/office/drawing/2014/main" id="{D1740294-4308-8F46-B6E3-2486ADA5C5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36" name="Picture 35">
              <a:extLst>
                <a:ext uri="{FF2B5EF4-FFF2-40B4-BE49-F238E27FC236}">
                  <a16:creationId xmlns:a16="http://schemas.microsoft.com/office/drawing/2014/main" id="{37A8314D-532F-284C-8D90-022E08B7A71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122151733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3 point icon graph">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2225374" y="17274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2268473" y="17689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8983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8745392" y="178001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8792510" y="182145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1968968" y="4828013"/>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1956271" y="4333339"/>
            <a:ext cx="2061046" cy="335052"/>
          </a:xfrm>
        </p:spPr>
        <p:txBody>
          <a:bodyPr/>
          <a:lstStyle>
            <a:lvl1pPr algn="ctr">
              <a:buNone/>
              <a:defRPr sz="2000" b="0" i="0" spc="0">
                <a:solidFill>
                  <a:srgbClr val="1188A3"/>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5091430" y="4865859"/>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71185"/>
            <a:ext cx="2061046" cy="335052"/>
          </a:xfrm>
        </p:spPr>
        <p:txBody>
          <a:bodyPr/>
          <a:lstStyle>
            <a:lvl1pPr algn="ctr">
              <a:buNone/>
              <a:defRPr sz="2000" b="0" i="0" spc="0">
                <a:solidFill>
                  <a:srgbClr val="1BA19A"/>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8491788" y="4865859"/>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8479091" y="4371185"/>
            <a:ext cx="2061046" cy="335052"/>
          </a:xfrm>
        </p:spPr>
        <p:txBody>
          <a:bodyPr/>
          <a:lstStyle>
            <a:lvl1pPr algn="ctr">
              <a:buNone/>
              <a:defRPr sz="2000" b="0" i="0" spc="0">
                <a:solidFill>
                  <a:srgbClr val="8CBF4B"/>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18" name="Rectangle 17">
            <a:extLst>
              <a:ext uri="{FF2B5EF4-FFF2-40B4-BE49-F238E27FC236}">
                <a16:creationId xmlns:a16="http://schemas.microsoft.com/office/drawing/2014/main" id="{DFDA3578-22C0-F242-8A92-BC35DC710088}"/>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9" name="TextBox 18">
            <a:extLst>
              <a:ext uri="{FF2B5EF4-FFF2-40B4-BE49-F238E27FC236}">
                <a16:creationId xmlns:a16="http://schemas.microsoft.com/office/drawing/2014/main" id="{D239D4DF-F916-8E4B-8BDF-169B917E8A14}"/>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0" name="Rectangle 19">
            <a:extLst>
              <a:ext uri="{FF2B5EF4-FFF2-40B4-BE49-F238E27FC236}">
                <a16:creationId xmlns:a16="http://schemas.microsoft.com/office/drawing/2014/main" id="{665B885F-F1D5-CF48-A406-1D7B1455708D}"/>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1" name="Text Placeholder 23">
            <a:extLst>
              <a:ext uri="{FF2B5EF4-FFF2-40B4-BE49-F238E27FC236}">
                <a16:creationId xmlns:a16="http://schemas.microsoft.com/office/drawing/2014/main" id="{C979FF8E-2FF0-A342-B688-0AFAC421133E}"/>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334206639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Photo Slide 3">
    <p:spTree>
      <p:nvGrpSpPr>
        <p:cNvPr id="1" name=""/>
        <p:cNvGrpSpPr/>
        <p:nvPr/>
      </p:nvGrpSpPr>
      <p:grpSpPr>
        <a:xfrm>
          <a:off x="0" y="0"/>
          <a:ext cx="0" cy="0"/>
          <a:chOff x="0" y="0"/>
          <a:chExt cx="0" cy="0"/>
        </a:xfrm>
      </p:grpSpPr>
      <p:sp>
        <p:nvSpPr>
          <p:cNvPr id="29" name="Picture Placeholder 28">
            <a:extLst>
              <a:ext uri="{FF2B5EF4-FFF2-40B4-BE49-F238E27FC236}">
                <a16:creationId xmlns:a16="http://schemas.microsoft.com/office/drawing/2014/main" id="{E062918E-84FF-9547-A16A-383E59F88B13}"/>
              </a:ext>
            </a:extLst>
          </p:cNvPr>
          <p:cNvSpPr>
            <a:spLocks noGrp="1"/>
          </p:cNvSpPr>
          <p:nvPr>
            <p:ph type="pic" sz="quarter" idx="10" hasCustomPrompt="1"/>
          </p:nvPr>
        </p:nvSpPr>
        <p:spPr>
          <a:xfrm>
            <a:off x="241300" y="228600"/>
            <a:ext cx="11696700" cy="5946816"/>
          </a:xfrm>
          <a:custGeom>
            <a:avLst/>
            <a:gdLst>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26308 w 11696700"/>
              <a:gd name="connsiteY8" fmla="*/ 5837400 h 5943600"/>
              <a:gd name="connsiteX9" fmla="*/ 190308 w 11696700"/>
              <a:gd name="connsiteY9" fmla="*/ 5837400 h 5943600"/>
              <a:gd name="connsiteX10" fmla="*/ 190308 w 11696700"/>
              <a:gd name="connsiteY10" fmla="*/ 5943600 h 5943600"/>
              <a:gd name="connsiteX11" fmla="*/ 0 w 11696700"/>
              <a:gd name="connsiteY11" fmla="*/ 5943600 h 5943600"/>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19585 w 11696700"/>
              <a:gd name="connsiteY8" fmla="*/ 5938253 h 5943600"/>
              <a:gd name="connsiteX9" fmla="*/ 190308 w 11696700"/>
              <a:gd name="connsiteY9" fmla="*/ 5837400 h 5943600"/>
              <a:gd name="connsiteX10" fmla="*/ 190308 w 11696700"/>
              <a:gd name="connsiteY10" fmla="*/ 5943600 h 5943600"/>
              <a:gd name="connsiteX11" fmla="*/ 0 w 11696700"/>
              <a:gd name="connsiteY11" fmla="*/ 5943600 h 5943600"/>
              <a:gd name="connsiteX12" fmla="*/ 0 w 11696700"/>
              <a:gd name="connsiteY12" fmla="*/ 0 h 5943600"/>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19585 w 11696700"/>
              <a:gd name="connsiteY8" fmla="*/ 5938253 h 5943600"/>
              <a:gd name="connsiteX9" fmla="*/ 221569 w 11696700"/>
              <a:gd name="connsiteY9" fmla="*/ 5935093 h 5943600"/>
              <a:gd name="connsiteX10" fmla="*/ 190308 w 11696700"/>
              <a:gd name="connsiteY10" fmla="*/ 5943600 h 5943600"/>
              <a:gd name="connsiteX11" fmla="*/ 0 w 11696700"/>
              <a:gd name="connsiteY11" fmla="*/ 5943600 h 5943600"/>
              <a:gd name="connsiteX12" fmla="*/ 0 w 11696700"/>
              <a:gd name="connsiteY12" fmla="*/ 0 h 5943600"/>
              <a:gd name="connsiteX0" fmla="*/ 0 w 11696700"/>
              <a:gd name="connsiteY0" fmla="*/ 0 h 5946816"/>
              <a:gd name="connsiteX1" fmla="*/ 11696700 w 11696700"/>
              <a:gd name="connsiteY1" fmla="*/ 0 h 5946816"/>
              <a:gd name="connsiteX2" fmla="*/ 11696700 w 11696700"/>
              <a:gd name="connsiteY2" fmla="*/ 757264 h 5946816"/>
              <a:gd name="connsiteX3" fmla="*/ 5956300 w 11696700"/>
              <a:gd name="connsiteY3" fmla="*/ 757264 h 5946816"/>
              <a:gd name="connsiteX4" fmla="*/ 5956300 w 11696700"/>
              <a:gd name="connsiteY4" fmla="*/ 3182964 h 5946816"/>
              <a:gd name="connsiteX5" fmla="*/ 11696700 w 11696700"/>
              <a:gd name="connsiteY5" fmla="*/ 3182964 h 5946816"/>
              <a:gd name="connsiteX6" fmla="*/ 11696700 w 11696700"/>
              <a:gd name="connsiteY6" fmla="*/ 5943600 h 5946816"/>
              <a:gd name="connsiteX7" fmla="*/ 226308 w 11696700"/>
              <a:gd name="connsiteY7" fmla="*/ 5943600 h 5946816"/>
              <a:gd name="connsiteX8" fmla="*/ 219585 w 11696700"/>
              <a:gd name="connsiteY8" fmla="*/ 5938253 h 5946816"/>
              <a:gd name="connsiteX9" fmla="*/ 350523 w 11696700"/>
              <a:gd name="connsiteY9" fmla="*/ 5946816 h 5946816"/>
              <a:gd name="connsiteX10" fmla="*/ 190308 w 11696700"/>
              <a:gd name="connsiteY10" fmla="*/ 5943600 h 5946816"/>
              <a:gd name="connsiteX11" fmla="*/ 0 w 11696700"/>
              <a:gd name="connsiteY11" fmla="*/ 5943600 h 5946816"/>
              <a:gd name="connsiteX12" fmla="*/ 0 w 11696700"/>
              <a:gd name="connsiteY12" fmla="*/ 0 h 594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696700" h="5946816">
                <a:moveTo>
                  <a:pt x="0" y="0"/>
                </a:moveTo>
                <a:lnTo>
                  <a:pt x="11696700" y="0"/>
                </a:lnTo>
                <a:lnTo>
                  <a:pt x="11696700" y="757264"/>
                </a:lnTo>
                <a:lnTo>
                  <a:pt x="5956300" y="757264"/>
                </a:lnTo>
                <a:lnTo>
                  <a:pt x="5956300" y="3182964"/>
                </a:lnTo>
                <a:lnTo>
                  <a:pt x="11696700" y="3182964"/>
                </a:lnTo>
                <a:lnTo>
                  <a:pt x="11696700" y="5943600"/>
                </a:lnTo>
                <a:lnTo>
                  <a:pt x="226308" y="5943600"/>
                </a:lnTo>
                <a:lnTo>
                  <a:pt x="219585" y="5938253"/>
                </a:lnTo>
                <a:lnTo>
                  <a:pt x="350523" y="5946816"/>
                </a:lnTo>
                <a:lnTo>
                  <a:pt x="190308" y="5943600"/>
                </a:lnTo>
                <a:lnTo>
                  <a:pt x="0" y="5943600"/>
                </a:lnTo>
                <a:lnTo>
                  <a:pt x="0" y="0"/>
                </a:lnTo>
                <a:close/>
              </a:path>
            </a:pathLst>
          </a:custGeom>
        </p:spPr>
        <p:txBody>
          <a:bodyPr wrap="square">
            <a:noAutofit/>
          </a:bodyPr>
          <a:lstStyle>
            <a:lvl1pPr>
              <a:buNone/>
              <a:defRPr sz="1800">
                <a:solidFill>
                  <a:srgbClr val="7F7F7F"/>
                </a:solidFill>
              </a:defRPr>
            </a:lvl1pPr>
          </a:lstStyle>
          <a:p>
            <a:r>
              <a:rPr lang="en-US" dirty="0"/>
              <a:t>     </a:t>
            </a:r>
          </a:p>
          <a:p>
            <a:endParaRPr lang="en-US" dirty="0"/>
          </a:p>
          <a:p>
            <a:endParaRPr lang="en-US" dirty="0"/>
          </a:p>
          <a:p>
            <a:endParaRPr lang="en-US" dirty="0"/>
          </a:p>
          <a:p>
            <a:endParaRPr lang="en-US" dirty="0"/>
          </a:p>
          <a:p>
            <a:r>
              <a:rPr lang="en-US" dirty="0"/>
              <a:t>         </a:t>
            </a:r>
          </a:p>
          <a:p>
            <a:endParaRPr lang="en-US" dirty="0"/>
          </a:p>
          <a:p>
            <a:r>
              <a:rPr lang="en-US" dirty="0"/>
              <a:t>                             Click to add photo</a:t>
            </a:r>
          </a:p>
        </p:txBody>
      </p:sp>
      <p:sp>
        <p:nvSpPr>
          <p:cNvPr id="8" name="Rectangle 7">
            <a:extLst>
              <a:ext uri="{FF2B5EF4-FFF2-40B4-BE49-F238E27FC236}">
                <a16:creationId xmlns:a16="http://schemas.microsoft.com/office/drawing/2014/main" id="{CAE72C2A-8F5D-5741-9D36-B642CB2931C5}"/>
              </a:ext>
            </a:extLst>
          </p:cNvPr>
          <p:cNvSpPr/>
          <p:nvPr userDrawn="1"/>
        </p:nvSpPr>
        <p:spPr>
          <a:xfrm>
            <a:off x="6197600" y="985864"/>
            <a:ext cx="5994400" cy="2425700"/>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804041"/>
            <a:ext cx="184731" cy="369332"/>
          </a:xfrm>
          <a:prstGeom prst="rect">
            <a:avLst/>
          </a:prstGeom>
          <a:noFill/>
        </p:spPr>
        <p:txBody>
          <a:bodyPr wrap="none" rtlCol="0">
            <a:spAutoFit/>
          </a:bodyPr>
          <a:lstStyle/>
          <a:p>
            <a:endParaRPr lang="en-US" dirty="0">
              <a:solidFill>
                <a:prstClr val="black"/>
              </a:solidFill>
            </a:endParaRPr>
          </a:p>
        </p:txBody>
      </p:sp>
      <p:sp>
        <p:nvSpPr>
          <p:cNvPr id="33" name="Rectangle 32">
            <a:extLst>
              <a:ext uri="{FF2B5EF4-FFF2-40B4-BE49-F238E27FC236}">
                <a16:creationId xmlns:a16="http://schemas.microsoft.com/office/drawing/2014/main" id="{6D0117BF-7B8F-804D-9B62-BFDC2DE5B730}"/>
              </a:ext>
            </a:extLst>
          </p:cNvPr>
          <p:cNvSpPr/>
          <p:nvPr userDrawn="1"/>
        </p:nvSpPr>
        <p:spPr>
          <a:xfrm>
            <a:off x="6504644" y="2026088"/>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4" name="Text Placeholder 23">
            <a:extLst>
              <a:ext uri="{FF2B5EF4-FFF2-40B4-BE49-F238E27FC236}">
                <a16:creationId xmlns:a16="http://schemas.microsoft.com/office/drawing/2014/main" id="{89FD262A-DB5E-AA46-B482-A1055545E6FC}"/>
              </a:ext>
            </a:extLst>
          </p:cNvPr>
          <p:cNvSpPr>
            <a:spLocks noGrp="1"/>
          </p:cNvSpPr>
          <p:nvPr>
            <p:ph type="body" sz="quarter" idx="16" hasCustomPrompt="1"/>
          </p:nvPr>
        </p:nvSpPr>
        <p:spPr>
          <a:xfrm>
            <a:off x="6420495" y="1328734"/>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35" name="Text Placeholder 17">
            <a:extLst>
              <a:ext uri="{FF2B5EF4-FFF2-40B4-BE49-F238E27FC236}">
                <a16:creationId xmlns:a16="http://schemas.microsoft.com/office/drawing/2014/main" id="{11F92C0B-314B-1D4F-96FF-2837F718CF3C}"/>
              </a:ext>
            </a:extLst>
          </p:cNvPr>
          <p:cNvSpPr>
            <a:spLocks noGrp="1"/>
          </p:cNvSpPr>
          <p:nvPr>
            <p:ph type="body" sz="quarter" idx="18" hasCustomPrompt="1"/>
          </p:nvPr>
        </p:nvSpPr>
        <p:spPr>
          <a:xfrm>
            <a:off x="6420495" y="2346524"/>
            <a:ext cx="5029134"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Box 10">
            <a:extLst>
              <a:ext uri="{FF2B5EF4-FFF2-40B4-BE49-F238E27FC236}">
                <a16:creationId xmlns:a16="http://schemas.microsoft.com/office/drawing/2014/main" id="{0C498D20-F272-6C4B-9750-0950D632CA51}"/>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4" name="Rectangle 13">
            <a:extLst>
              <a:ext uri="{FF2B5EF4-FFF2-40B4-BE49-F238E27FC236}">
                <a16:creationId xmlns:a16="http://schemas.microsoft.com/office/drawing/2014/main" id="{BBD57239-5828-B540-8237-86617E1D76BC}"/>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35721405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Photo Slide 2">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AAA5544-825C-D843-82F7-011BA29F10B1}"/>
              </a:ext>
            </a:extLst>
          </p:cNvPr>
          <p:cNvSpPr>
            <a:spLocks noGrp="1"/>
          </p:cNvSpPr>
          <p:nvPr>
            <p:ph type="pic" sz="quarter" idx="10"/>
          </p:nvPr>
        </p:nvSpPr>
        <p:spPr>
          <a:xfrm>
            <a:off x="247650" y="1587500"/>
            <a:ext cx="11696699" cy="4699000"/>
          </a:xfrm>
          <a:custGeom>
            <a:avLst/>
            <a:gdLst>
              <a:gd name="connsiteX0" fmla="*/ 0 w 11696699"/>
              <a:gd name="connsiteY0" fmla="*/ 0 h 4699000"/>
              <a:gd name="connsiteX1" fmla="*/ 11696699 w 11696699"/>
              <a:gd name="connsiteY1" fmla="*/ 0 h 4699000"/>
              <a:gd name="connsiteX2" fmla="*/ 11696699 w 11696699"/>
              <a:gd name="connsiteY2" fmla="*/ 1498601 h 4699000"/>
              <a:gd name="connsiteX3" fmla="*/ 7029451 w 11696699"/>
              <a:gd name="connsiteY3" fmla="*/ 1498601 h 4699000"/>
              <a:gd name="connsiteX4" fmla="*/ 7029451 w 11696699"/>
              <a:gd name="connsiteY4" fmla="*/ 2971529 h 4699000"/>
              <a:gd name="connsiteX5" fmla="*/ 11696699 w 11696699"/>
              <a:gd name="connsiteY5" fmla="*/ 2971529 h 4699000"/>
              <a:gd name="connsiteX6" fmla="*/ 11696699 w 11696699"/>
              <a:gd name="connsiteY6" fmla="*/ 4699000 h 4699000"/>
              <a:gd name="connsiteX7" fmla="*/ 536121 w 11696699"/>
              <a:gd name="connsiteY7" fmla="*/ 4699000 h 4699000"/>
              <a:gd name="connsiteX8" fmla="*/ 216546 w 11696699"/>
              <a:gd name="connsiteY8" fmla="*/ 4699000 h 4699000"/>
              <a:gd name="connsiteX9" fmla="*/ 180546 w 11696699"/>
              <a:gd name="connsiteY9" fmla="*/ 4699000 h 4699000"/>
              <a:gd name="connsiteX10" fmla="*/ 0 w 11696699"/>
              <a:gd name="connsiteY10" fmla="*/ 4699000 h 4699000"/>
              <a:gd name="connsiteX11" fmla="*/ 0 w 11696699"/>
              <a:gd name="connsiteY11" fmla="*/ 4278910 h 469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96699" h="4699000">
                <a:moveTo>
                  <a:pt x="0" y="0"/>
                </a:moveTo>
                <a:lnTo>
                  <a:pt x="11696699" y="0"/>
                </a:lnTo>
                <a:lnTo>
                  <a:pt x="11696699" y="1498601"/>
                </a:lnTo>
                <a:lnTo>
                  <a:pt x="7029451" y="1498601"/>
                </a:lnTo>
                <a:lnTo>
                  <a:pt x="7029451" y="2971529"/>
                </a:lnTo>
                <a:lnTo>
                  <a:pt x="11696699" y="2971529"/>
                </a:lnTo>
                <a:lnTo>
                  <a:pt x="11696699" y="4699000"/>
                </a:lnTo>
                <a:lnTo>
                  <a:pt x="536121" y="4699000"/>
                </a:lnTo>
                <a:lnTo>
                  <a:pt x="216546" y="4699000"/>
                </a:lnTo>
                <a:lnTo>
                  <a:pt x="180546" y="4699000"/>
                </a:lnTo>
                <a:lnTo>
                  <a:pt x="0" y="4699000"/>
                </a:lnTo>
                <a:lnTo>
                  <a:pt x="0" y="4278910"/>
                </a:lnTo>
                <a:close/>
              </a:path>
            </a:pathLst>
          </a:custGeom>
          <a:solidFill>
            <a:schemeClr val="bg1"/>
          </a:solidFill>
        </p:spPr>
        <p:txBody>
          <a:bodyPr wrap="square">
            <a:noAutofit/>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Subtitle 2">
            <a:extLst>
              <a:ext uri="{FF2B5EF4-FFF2-40B4-BE49-F238E27FC236}">
                <a16:creationId xmlns:a16="http://schemas.microsoft.com/office/drawing/2014/main" id="{33A59673-F743-3548-A224-DA318708FD70}"/>
              </a:ext>
            </a:extLst>
          </p:cNvPr>
          <p:cNvSpPr txBox="1">
            <a:spLocks/>
          </p:cNvSpPr>
          <p:nvPr userDrawn="1"/>
        </p:nvSpPr>
        <p:spPr>
          <a:xfrm>
            <a:off x="7619999" y="3435786"/>
            <a:ext cx="4019670" cy="773557"/>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800" dirty="0">
                <a:solidFill>
                  <a:prstClr val="white"/>
                </a:solidFill>
                <a:latin typeface="Montserrat Light" charset="0"/>
                <a:ea typeface="Montserrat Light" charset="0"/>
                <a:cs typeface="Montserrat Light" charset="0"/>
              </a:rPr>
              <a:t>Refers to a good or service being offered by a company.</a:t>
            </a:r>
          </a:p>
        </p:txBody>
      </p:sp>
      <p:sp>
        <p:nvSpPr>
          <p:cNvPr id="16" name="Rectangle 15">
            <a:extLst>
              <a:ext uri="{FF2B5EF4-FFF2-40B4-BE49-F238E27FC236}">
                <a16:creationId xmlns:a16="http://schemas.microsoft.com/office/drawing/2014/main" id="{99BB73D2-4537-B849-87DD-438424FEBE62}"/>
              </a:ext>
            </a:extLst>
          </p:cNvPr>
          <p:cNvSpPr/>
          <p:nvPr userDrawn="1"/>
        </p:nvSpPr>
        <p:spPr>
          <a:xfrm rot="10800000" flipV="1">
            <a:off x="7277100" y="3086101"/>
            <a:ext cx="4914900" cy="1472928"/>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2" name="Text Placeholder 17">
            <a:extLst>
              <a:ext uri="{FF2B5EF4-FFF2-40B4-BE49-F238E27FC236}">
                <a16:creationId xmlns:a16="http://schemas.microsoft.com/office/drawing/2014/main" id="{76282472-56C2-8A48-86C5-1BC4F9E9B07B}"/>
              </a:ext>
            </a:extLst>
          </p:cNvPr>
          <p:cNvSpPr>
            <a:spLocks noGrp="1"/>
          </p:cNvSpPr>
          <p:nvPr>
            <p:ph type="body" sz="quarter" idx="18" hasCustomPrompt="1"/>
          </p:nvPr>
        </p:nvSpPr>
        <p:spPr>
          <a:xfrm>
            <a:off x="7277100" y="3092586"/>
            <a:ext cx="4667249" cy="1466443"/>
          </a:xfrm>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3" name="Rectangle 22">
            <a:extLst>
              <a:ext uri="{FF2B5EF4-FFF2-40B4-BE49-F238E27FC236}">
                <a16:creationId xmlns:a16="http://schemas.microsoft.com/office/drawing/2014/main" id="{1379D8CF-5187-5A40-90C4-720D4B6776D8}"/>
              </a:ext>
            </a:extLst>
          </p:cNvPr>
          <p:cNvSpPr/>
          <p:nvPr userDrawn="1"/>
        </p:nvSpPr>
        <p:spPr>
          <a:xfrm>
            <a:off x="548344" y="114165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4" name="Text Placeholder 23">
            <a:extLst>
              <a:ext uri="{FF2B5EF4-FFF2-40B4-BE49-F238E27FC236}">
                <a16:creationId xmlns:a16="http://schemas.microsoft.com/office/drawing/2014/main" id="{507B26C4-2A6B-404D-B6DF-133DAE89023E}"/>
              </a:ext>
            </a:extLst>
          </p:cNvPr>
          <p:cNvSpPr>
            <a:spLocks noGrp="1"/>
          </p:cNvSpPr>
          <p:nvPr>
            <p:ph type="body" sz="quarter" idx="16" hasCustomPrompt="1"/>
          </p:nvPr>
        </p:nvSpPr>
        <p:spPr>
          <a:xfrm>
            <a:off x="464195" y="444299"/>
            <a:ext cx="5113283"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9181B267-E1F8-1B41-B67E-37FFFE57738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FB91A324-8B30-A940-95B5-F8962EEFE5FC}"/>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07779024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Divider Slide -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35307EF-A9F6-C245-9FFC-6B90094787FE}"/>
              </a:ext>
            </a:extLst>
          </p:cNvPr>
          <p:cNvSpPr/>
          <p:nvPr userDrawn="1"/>
        </p:nvSpPr>
        <p:spPr>
          <a:xfrm>
            <a:off x="241300" y="228600"/>
            <a:ext cx="11696700" cy="5695316"/>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Text Placeholder 23">
            <a:extLst>
              <a:ext uri="{FF2B5EF4-FFF2-40B4-BE49-F238E27FC236}">
                <a16:creationId xmlns:a16="http://schemas.microsoft.com/office/drawing/2014/main" id="{81CC2CF4-3D74-1342-B102-040122CEDC27}"/>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4" name="Text Placeholder 23">
            <a:extLst>
              <a:ext uri="{FF2B5EF4-FFF2-40B4-BE49-F238E27FC236}">
                <a16:creationId xmlns:a16="http://schemas.microsoft.com/office/drawing/2014/main" id="{2F429012-D47B-B64E-8AF8-BA57CA77242D}"/>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5" name="Rectangle 4">
            <a:extLst>
              <a:ext uri="{FF2B5EF4-FFF2-40B4-BE49-F238E27FC236}">
                <a16:creationId xmlns:a16="http://schemas.microsoft.com/office/drawing/2014/main" id="{282ED7C5-FFAE-834F-8F3A-BCF13F87526A}"/>
              </a:ext>
            </a:extLst>
          </p:cNvPr>
          <p:cNvSpPr/>
          <p:nvPr userDrawn="1"/>
        </p:nvSpPr>
        <p:spPr>
          <a:xfrm rot="5400000" flipV="1">
            <a:off x="1375154" y="1210306"/>
            <a:ext cx="1008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pic>
        <p:nvPicPr>
          <p:cNvPr id="6" name="Picture 5" descr="Icon&#10;&#10;Description automatically generated">
            <a:extLst>
              <a:ext uri="{FF2B5EF4-FFF2-40B4-BE49-F238E27FC236}">
                <a16:creationId xmlns:a16="http://schemas.microsoft.com/office/drawing/2014/main" id="{C2D9E6FA-4BF8-7846-B1D4-0E7D141B58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4379" y="0"/>
            <a:ext cx="4573621" cy="5830784"/>
          </a:xfrm>
          <a:prstGeom prst="rect">
            <a:avLst/>
          </a:prstGeom>
        </p:spPr>
      </p:pic>
      <p:sp>
        <p:nvSpPr>
          <p:cNvPr id="7" name="TextBox 6">
            <a:extLst>
              <a:ext uri="{FF2B5EF4-FFF2-40B4-BE49-F238E27FC236}">
                <a16:creationId xmlns:a16="http://schemas.microsoft.com/office/drawing/2014/main" id="{40C42B48-7BA4-D244-BEDC-1A195F5794A4}"/>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8" name="Rectangle 7">
            <a:extLst>
              <a:ext uri="{FF2B5EF4-FFF2-40B4-BE49-F238E27FC236}">
                <a16:creationId xmlns:a16="http://schemas.microsoft.com/office/drawing/2014/main" id="{2E665F5D-41F2-AB4E-9E9D-89A3F85D709E}"/>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02174075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Overview/Content Slid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52FF19B-F26A-EC40-9F99-C10D1E505E59}"/>
              </a:ext>
            </a:extLst>
          </p:cNvPr>
          <p:cNvSpPr/>
          <p:nvPr userDrawn="1"/>
        </p:nvSpPr>
        <p:spPr>
          <a:xfrm>
            <a:off x="6361479" y="1232267"/>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Text Placeholder 25">
            <a:extLst>
              <a:ext uri="{FF2B5EF4-FFF2-40B4-BE49-F238E27FC236}">
                <a16:creationId xmlns:a16="http://schemas.microsoft.com/office/drawing/2014/main" id="{CAF61B17-26D4-B14D-97CA-EAAECA6A7411}"/>
              </a:ext>
            </a:extLst>
          </p:cNvPr>
          <p:cNvSpPr>
            <a:spLocks noGrp="1"/>
          </p:cNvSpPr>
          <p:nvPr>
            <p:ph type="body" sz="quarter" idx="15" hasCustomPrompt="1"/>
          </p:nvPr>
        </p:nvSpPr>
        <p:spPr>
          <a:xfrm>
            <a:off x="6499807" y="1289462"/>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cxnSp>
        <p:nvCxnSpPr>
          <p:cNvPr id="31" name="Straight Connector 30">
            <a:extLst>
              <a:ext uri="{FF2B5EF4-FFF2-40B4-BE49-F238E27FC236}">
                <a16:creationId xmlns:a16="http://schemas.microsoft.com/office/drawing/2014/main" id="{D8522547-A08F-EE44-A9AD-5FABBDCD549F}"/>
              </a:ext>
            </a:extLst>
          </p:cNvPr>
          <p:cNvCxnSpPr>
            <a:cxnSpLocks/>
          </p:cNvCxnSpPr>
          <p:nvPr userDrawn="1"/>
        </p:nvCxnSpPr>
        <p:spPr>
          <a:xfrm>
            <a:off x="5769762" y="1622238"/>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F8DF3840-EDCD-4B47-B492-D9F24116159A}"/>
              </a:ext>
            </a:extLst>
          </p:cNvPr>
          <p:cNvSpPr/>
          <p:nvPr userDrawn="1"/>
        </p:nvSpPr>
        <p:spPr>
          <a:xfrm flipV="1">
            <a:off x="511072" y="-2"/>
            <a:ext cx="5240006" cy="6892757"/>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4" name="Rectangle 13">
            <a:extLst>
              <a:ext uri="{FF2B5EF4-FFF2-40B4-BE49-F238E27FC236}">
                <a16:creationId xmlns:a16="http://schemas.microsoft.com/office/drawing/2014/main" id="{E9E207A2-7B0E-2F46-8515-2531113C9151}"/>
              </a:ext>
            </a:extLst>
          </p:cNvPr>
          <p:cNvSpPr/>
          <p:nvPr userDrawn="1"/>
        </p:nvSpPr>
        <p:spPr>
          <a:xfrm>
            <a:off x="918629" y="1527801"/>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6" name="Text Placeholder 17">
            <a:extLst>
              <a:ext uri="{FF2B5EF4-FFF2-40B4-BE49-F238E27FC236}">
                <a16:creationId xmlns:a16="http://schemas.microsoft.com/office/drawing/2014/main" id="{8EC99E19-5C6F-0E42-9D44-703CC975D6EF}"/>
              </a:ext>
            </a:extLst>
          </p:cNvPr>
          <p:cNvSpPr>
            <a:spLocks noGrp="1"/>
          </p:cNvSpPr>
          <p:nvPr>
            <p:ph type="body" sz="quarter" idx="18" hasCustomPrompt="1"/>
          </p:nvPr>
        </p:nvSpPr>
        <p:spPr>
          <a:xfrm>
            <a:off x="956478" y="1899687"/>
            <a:ext cx="4306395" cy="3280643"/>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5BC66613-CDA2-A74A-9395-2463EF11F2BF}"/>
              </a:ext>
            </a:extLst>
          </p:cNvPr>
          <p:cNvSpPr>
            <a:spLocks noGrp="1"/>
          </p:cNvSpPr>
          <p:nvPr>
            <p:ph type="body" sz="quarter" idx="16" hasCustomPrompt="1"/>
          </p:nvPr>
        </p:nvSpPr>
        <p:spPr>
          <a:xfrm>
            <a:off x="918629" y="628636"/>
            <a:ext cx="4378451" cy="603631"/>
          </a:xfrm>
        </p:spPr>
        <p:txBody>
          <a:bodyPr>
            <a:normAutofit/>
          </a:bodyPr>
          <a:lstStyle>
            <a:lvl1pPr marL="0" indent="0" algn="l">
              <a:buNone/>
              <a:defRPr sz="3600" b="0" i="0">
                <a:solidFill>
                  <a:schemeClr val="bg1"/>
                </a:solidFill>
                <a:latin typeface="+mn-lt"/>
              </a:defRPr>
            </a:lvl1pPr>
          </a:lstStyle>
          <a:p>
            <a:pPr lvl="0"/>
            <a:r>
              <a:rPr lang="en-US" dirty="0"/>
              <a:t>Overview Slide</a:t>
            </a:r>
          </a:p>
        </p:txBody>
      </p:sp>
      <p:pic>
        <p:nvPicPr>
          <p:cNvPr id="20" name="Picture 19" descr="Icon&#10;&#10;Description automatically generated with low confidence">
            <a:extLst>
              <a:ext uri="{FF2B5EF4-FFF2-40B4-BE49-F238E27FC236}">
                <a16:creationId xmlns:a16="http://schemas.microsoft.com/office/drawing/2014/main" id="{D783A9DB-2D88-B44A-A367-1AE86EBEE71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136"/>
          <a:stretch/>
        </p:blipFill>
        <p:spPr>
          <a:xfrm flipH="1">
            <a:off x="511072" y="5180330"/>
            <a:ext cx="1726075" cy="1615575"/>
          </a:xfrm>
          <a:prstGeom prst="rect">
            <a:avLst/>
          </a:prstGeom>
        </p:spPr>
      </p:pic>
      <p:sp>
        <p:nvSpPr>
          <p:cNvPr id="21" name="Text Placeholder 25">
            <a:extLst>
              <a:ext uri="{FF2B5EF4-FFF2-40B4-BE49-F238E27FC236}">
                <a16:creationId xmlns:a16="http://schemas.microsoft.com/office/drawing/2014/main" id="{5A1E8056-B0BB-444E-9F56-12D2DD4B8542}"/>
              </a:ext>
            </a:extLst>
          </p:cNvPr>
          <p:cNvSpPr>
            <a:spLocks noGrp="1"/>
          </p:cNvSpPr>
          <p:nvPr>
            <p:ph type="body" sz="quarter" idx="14" hasCustomPrompt="1"/>
          </p:nvPr>
        </p:nvSpPr>
        <p:spPr>
          <a:xfrm>
            <a:off x="7229716" y="1232267"/>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3" name="Oval 32">
            <a:extLst>
              <a:ext uri="{FF2B5EF4-FFF2-40B4-BE49-F238E27FC236}">
                <a16:creationId xmlns:a16="http://schemas.microsoft.com/office/drawing/2014/main" id="{60359091-EF1E-5347-86A8-664FF906AFA2}"/>
              </a:ext>
            </a:extLst>
          </p:cNvPr>
          <p:cNvSpPr/>
          <p:nvPr userDrawn="1"/>
        </p:nvSpPr>
        <p:spPr>
          <a:xfrm>
            <a:off x="6361479" y="2306893"/>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Text Placeholder 25">
            <a:extLst>
              <a:ext uri="{FF2B5EF4-FFF2-40B4-BE49-F238E27FC236}">
                <a16:creationId xmlns:a16="http://schemas.microsoft.com/office/drawing/2014/main" id="{29FF15AB-A467-5248-AA8B-EA7E9FC37BED}"/>
              </a:ext>
            </a:extLst>
          </p:cNvPr>
          <p:cNvSpPr>
            <a:spLocks noGrp="1"/>
          </p:cNvSpPr>
          <p:nvPr>
            <p:ph type="body" sz="quarter" idx="19" hasCustomPrompt="1"/>
          </p:nvPr>
        </p:nvSpPr>
        <p:spPr>
          <a:xfrm>
            <a:off x="6499807" y="2364088"/>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cxnSp>
        <p:nvCxnSpPr>
          <p:cNvPr id="35" name="Straight Connector 34">
            <a:extLst>
              <a:ext uri="{FF2B5EF4-FFF2-40B4-BE49-F238E27FC236}">
                <a16:creationId xmlns:a16="http://schemas.microsoft.com/office/drawing/2014/main" id="{63453B8E-02A0-D945-99F3-A46F3D8AA698}"/>
              </a:ext>
            </a:extLst>
          </p:cNvPr>
          <p:cNvCxnSpPr>
            <a:cxnSpLocks/>
          </p:cNvCxnSpPr>
          <p:nvPr userDrawn="1"/>
        </p:nvCxnSpPr>
        <p:spPr>
          <a:xfrm>
            <a:off x="5769762" y="2696864"/>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36" name="Text Placeholder 25">
            <a:extLst>
              <a:ext uri="{FF2B5EF4-FFF2-40B4-BE49-F238E27FC236}">
                <a16:creationId xmlns:a16="http://schemas.microsoft.com/office/drawing/2014/main" id="{F2455212-2D5D-E648-802A-B9EB354595FE}"/>
              </a:ext>
            </a:extLst>
          </p:cNvPr>
          <p:cNvSpPr>
            <a:spLocks noGrp="1"/>
          </p:cNvSpPr>
          <p:nvPr>
            <p:ph type="body" sz="quarter" idx="20" hasCustomPrompt="1"/>
          </p:nvPr>
        </p:nvSpPr>
        <p:spPr>
          <a:xfrm>
            <a:off x="7229716" y="2306893"/>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7" name="Oval 36">
            <a:extLst>
              <a:ext uri="{FF2B5EF4-FFF2-40B4-BE49-F238E27FC236}">
                <a16:creationId xmlns:a16="http://schemas.microsoft.com/office/drawing/2014/main" id="{8DF1992D-B7D5-8E4B-BDA5-761CB37D3675}"/>
              </a:ext>
            </a:extLst>
          </p:cNvPr>
          <p:cNvSpPr/>
          <p:nvPr userDrawn="1"/>
        </p:nvSpPr>
        <p:spPr>
          <a:xfrm>
            <a:off x="6361479" y="3366657"/>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Text Placeholder 25">
            <a:extLst>
              <a:ext uri="{FF2B5EF4-FFF2-40B4-BE49-F238E27FC236}">
                <a16:creationId xmlns:a16="http://schemas.microsoft.com/office/drawing/2014/main" id="{D5D057F3-7821-E04C-AEF9-9BAF88BFC81A}"/>
              </a:ext>
            </a:extLst>
          </p:cNvPr>
          <p:cNvSpPr>
            <a:spLocks noGrp="1"/>
          </p:cNvSpPr>
          <p:nvPr>
            <p:ph type="body" sz="quarter" idx="21" hasCustomPrompt="1"/>
          </p:nvPr>
        </p:nvSpPr>
        <p:spPr>
          <a:xfrm>
            <a:off x="6499807" y="3423852"/>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cxnSp>
        <p:nvCxnSpPr>
          <p:cNvPr id="39" name="Straight Connector 38">
            <a:extLst>
              <a:ext uri="{FF2B5EF4-FFF2-40B4-BE49-F238E27FC236}">
                <a16:creationId xmlns:a16="http://schemas.microsoft.com/office/drawing/2014/main" id="{201686CB-AFC3-2E42-8385-6797A30142D9}"/>
              </a:ext>
            </a:extLst>
          </p:cNvPr>
          <p:cNvCxnSpPr>
            <a:cxnSpLocks/>
          </p:cNvCxnSpPr>
          <p:nvPr userDrawn="1"/>
        </p:nvCxnSpPr>
        <p:spPr>
          <a:xfrm>
            <a:off x="5769762" y="3756628"/>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0" name="Text Placeholder 25">
            <a:extLst>
              <a:ext uri="{FF2B5EF4-FFF2-40B4-BE49-F238E27FC236}">
                <a16:creationId xmlns:a16="http://schemas.microsoft.com/office/drawing/2014/main" id="{3EBAF954-82F2-CC42-82E9-A19064755653}"/>
              </a:ext>
            </a:extLst>
          </p:cNvPr>
          <p:cNvSpPr>
            <a:spLocks noGrp="1"/>
          </p:cNvSpPr>
          <p:nvPr>
            <p:ph type="body" sz="quarter" idx="22" hasCustomPrompt="1"/>
          </p:nvPr>
        </p:nvSpPr>
        <p:spPr>
          <a:xfrm>
            <a:off x="7229716" y="3366657"/>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1" name="Oval 40">
            <a:extLst>
              <a:ext uri="{FF2B5EF4-FFF2-40B4-BE49-F238E27FC236}">
                <a16:creationId xmlns:a16="http://schemas.microsoft.com/office/drawing/2014/main" id="{7212A528-3E55-3E4C-A29B-933FD36CD4AA}"/>
              </a:ext>
            </a:extLst>
          </p:cNvPr>
          <p:cNvSpPr/>
          <p:nvPr userDrawn="1"/>
        </p:nvSpPr>
        <p:spPr>
          <a:xfrm>
            <a:off x="6347624" y="4424843"/>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Text Placeholder 25">
            <a:extLst>
              <a:ext uri="{FF2B5EF4-FFF2-40B4-BE49-F238E27FC236}">
                <a16:creationId xmlns:a16="http://schemas.microsoft.com/office/drawing/2014/main" id="{5C41E408-2BE8-184D-BAE4-AEB73C241B6C}"/>
              </a:ext>
            </a:extLst>
          </p:cNvPr>
          <p:cNvSpPr>
            <a:spLocks noGrp="1"/>
          </p:cNvSpPr>
          <p:nvPr>
            <p:ph type="body" sz="quarter" idx="23" hasCustomPrompt="1"/>
          </p:nvPr>
        </p:nvSpPr>
        <p:spPr>
          <a:xfrm>
            <a:off x="6485952" y="4482038"/>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cxnSp>
        <p:nvCxnSpPr>
          <p:cNvPr id="43" name="Straight Connector 42">
            <a:extLst>
              <a:ext uri="{FF2B5EF4-FFF2-40B4-BE49-F238E27FC236}">
                <a16:creationId xmlns:a16="http://schemas.microsoft.com/office/drawing/2014/main" id="{EB1EA6CF-9EE0-6148-AA67-CE0598A3805A}"/>
              </a:ext>
            </a:extLst>
          </p:cNvPr>
          <p:cNvCxnSpPr>
            <a:cxnSpLocks/>
          </p:cNvCxnSpPr>
          <p:nvPr userDrawn="1"/>
        </p:nvCxnSpPr>
        <p:spPr>
          <a:xfrm>
            <a:off x="5755907" y="4814814"/>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4" name="Text Placeholder 25">
            <a:extLst>
              <a:ext uri="{FF2B5EF4-FFF2-40B4-BE49-F238E27FC236}">
                <a16:creationId xmlns:a16="http://schemas.microsoft.com/office/drawing/2014/main" id="{5A47AF7F-E736-2640-98D0-99CBD669AFBF}"/>
              </a:ext>
            </a:extLst>
          </p:cNvPr>
          <p:cNvSpPr>
            <a:spLocks noGrp="1"/>
          </p:cNvSpPr>
          <p:nvPr>
            <p:ph type="body" sz="quarter" idx="24" hasCustomPrompt="1"/>
          </p:nvPr>
        </p:nvSpPr>
        <p:spPr>
          <a:xfrm>
            <a:off x="7215861" y="4424843"/>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5" name="Oval 44">
            <a:extLst>
              <a:ext uri="{FF2B5EF4-FFF2-40B4-BE49-F238E27FC236}">
                <a16:creationId xmlns:a16="http://schemas.microsoft.com/office/drawing/2014/main" id="{3CA01ECA-9BBA-EE4B-8E28-5EE6A1A3E11D}"/>
              </a:ext>
            </a:extLst>
          </p:cNvPr>
          <p:cNvSpPr/>
          <p:nvPr userDrawn="1"/>
        </p:nvSpPr>
        <p:spPr>
          <a:xfrm>
            <a:off x="6361479" y="5502145"/>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Text Placeholder 25">
            <a:extLst>
              <a:ext uri="{FF2B5EF4-FFF2-40B4-BE49-F238E27FC236}">
                <a16:creationId xmlns:a16="http://schemas.microsoft.com/office/drawing/2014/main" id="{981C64DC-4A52-6744-8327-31289AFCBA9B}"/>
              </a:ext>
            </a:extLst>
          </p:cNvPr>
          <p:cNvSpPr>
            <a:spLocks noGrp="1"/>
          </p:cNvSpPr>
          <p:nvPr>
            <p:ph type="body" sz="quarter" idx="25" hasCustomPrompt="1"/>
          </p:nvPr>
        </p:nvSpPr>
        <p:spPr>
          <a:xfrm>
            <a:off x="6499807" y="5559340"/>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cxnSp>
        <p:nvCxnSpPr>
          <p:cNvPr id="47" name="Straight Connector 46">
            <a:extLst>
              <a:ext uri="{FF2B5EF4-FFF2-40B4-BE49-F238E27FC236}">
                <a16:creationId xmlns:a16="http://schemas.microsoft.com/office/drawing/2014/main" id="{32514181-21FC-3442-AF04-713C37001620}"/>
              </a:ext>
            </a:extLst>
          </p:cNvPr>
          <p:cNvCxnSpPr>
            <a:cxnSpLocks/>
          </p:cNvCxnSpPr>
          <p:nvPr userDrawn="1"/>
        </p:nvCxnSpPr>
        <p:spPr>
          <a:xfrm>
            <a:off x="5769762" y="5892116"/>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8" name="Text Placeholder 25">
            <a:extLst>
              <a:ext uri="{FF2B5EF4-FFF2-40B4-BE49-F238E27FC236}">
                <a16:creationId xmlns:a16="http://schemas.microsoft.com/office/drawing/2014/main" id="{41215D43-08A5-AA4E-8D46-F8BEBABD637B}"/>
              </a:ext>
            </a:extLst>
          </p:cNvPr>
          <p:cNvSpPr>
            <a:spLocks noGrp="1"/>
          </p:cNvSpPr>
          <p:nvPr>
            <p:ph type="body" sz="quarter" idx="26" hasCustomPrompt="1"/>
          </p:nvPr>
        </p:nvSpPr>
        <p:spPr>
          <a:xfrm>
            <a:off x="7229716" y="5502145"/>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08582488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Text Slide with Photo - Gre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7D6B0E9-3995-4243-A4DE-8287096F2210}"/>
              </a:ext>
            </a:extLst>
          </p:cNvPr>
          <p:cNvSpPr/>
          <p:nvPr/>
        </p:nvSpPr>
        <p:spPr>
          <a:xfrm flipV="1">
            <a:off x="1356632" y="-2"/>
            <a:ext cx="5495430" cy="6892757"/>
          </a:xfrm>
          <a:prstGeom prst="rect">
            <a:avLst/>
          </a:prstGeom>
          <a:solidFill>
            <a:srgbClr val="1BA1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2" name="Rectangle 11">
            <a:extLst>
              <a:ext uri="{FF2B5EF4-FFF2-40B4-BE49-F238E27FC236}">
                <a16:creationId xmlns:a16="http://schemas.microsoft.com/office/drawing/2014/main" id="{EA59638F-34C3-0548-9D75-7451924D31F1}"/>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4" name="Picture Placeholder 17">
            <a:extLst>
              <a:ext uri="{FF2B5EF4-FFF2-40B4-BE49-F238E27FC236}">
                <a16:creationId xmlns:a16="http://schemas.microsoft.com/office/drawing/2014/main" id="{51437F97-A714-BA4E-86C2-B5AFBA0061E8}"/>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8" name="Text Placeholder 17">
            <a:extLst>
              <a:ext uri="{FF2B5EF4-FFF2-40B4-BE49-F238E27FC236}">
                <a16:creationId xmlns:a16="http://schemas.microsoft.com/office/drawing/2014/main" id="{4CA7736D-49F3-1646-98AF-4946FF89300F}"/>
              </a:ext>
            </a:extLst>
          </p:cNvPr>
          <p:cNvSpPr>
            <a:spLocks noGrp="1"/>
          </p:cNvSpPr>
          <p:nvPr>
            <p:ph type="body" sz="quarter" idx="18" hasCustomPrompt="1"/>
          </p:nvPr>
        </p:nvSpPr>
        <p:spPr>
          <a:xfrm>
            <a:off x="1802710" y="1773241"/>
            <a:ext cx="4621841" cy="452595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Rectangle 18">
            <a:extLst>
              <a:ext uri="{FF2B5EF4-FFF2-40B4-BE49-F238E27FC236}">
                <a16:creationId xmlns:a16="http://schemas.microsoft.com/office/drawing/2014/main" id="{5F13410A-2185-7C40-9186-1A1897ED3B11}"/>
              </a:ext>
            </a:extLst>
          </p:cNvPr>
          <p:cNvSpPr/>
          <p:nvPr userDrawn="1"/>
        </p:nvSpPr>
        <p:spPr>
          <a:xfrm>
            <a:off x="1802710" y="1292864"/>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0" name="Text Placeholder 23">
            <a:extLst>
              <a:ext uri="{FF2B5EF4-FFF2-40B4-BE49-F238E27FC236}">
                <a16:creationId xmlns:a16="http://schemas.microsoft.com/office/drawing/2014/main" id="{B30B2EA7-6F50-764D-9D0C-326E1B7C847C}"/>
              </a:ext>
            </a:extLst>
          </p:cNvPr>
          <p:cNvSpPr>
            <a:spLocks noGrp="1"/>
          </p:cNvSpPr>
          <p:nvPr>
            <p:ph type="body" sz="quarter" idx="16" hasCustomPrompt="1"/>
          </p:nvPr>
        </p:nvSpPr>
        <p:spPr>
          <a:xfrm>
            <a:off x="1718561" y="595510"/>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9" name="TextBox 8">
            <a:extLst>
              <a:ext uri="{FF2B5EF4-FFF2-40B4-BE49-F238E27FC236}">
                <a16:creationId xmlns:a16="http://schemas.microsoft.com/office/drawing/2014/main" id="{2FC376DF-08BD-8147-8B6C-C5A2D8D4A480}"/>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297425509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Text box - Solid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175AD5-38F4-AC46-8AF7-45BB6FF87659}"/>
              </a:ext>
            </a:extLst>
          </p:cNvPr>
          <p:cNvSpPr/>
          <p:nvPr userDrawn="1"/>
        </p:nvSpPr>
        <p:spPr>
          <a:xfrm>
            <a:off x="241300" y="228600"/>
            <a:ext cx="11696700" cy="5695317"/>
          </a:xfrm>
          <a:prstGeom prst="rect">
            <a:avLst/>
          </a:prstGeom>
          <a:solidFill>
            <a:srgbClr val="1188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734714" y="1757011"/>
            <a:ext cx="10808102"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0D06C5BC-7DA1-284B-92AA-35E0A7B11036}"/>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FEEEBC58-7CED-7A41-97CB-9D6B168CD4D6}"/>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F55403A8-2113-FC47-B2D2-19915CF177A0}"/>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67223189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Text Slide with Photo -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C3F487-F604-4546-B7CE-1F7FE26D0DFD}"/>
              </a:ext>
            </a:extLst>
          </p:cNvPr>
          <p:cNvSpPr/>
          <p:nvPr userDrawn="1"/>
        </p:nvSpPr>
        <p:spPr>
          <a:xfrm flipV="1">
            <a:off x="738425" y="3186"/>
            <a:ext cx="6113637" cy="6892757"/>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 name="Rectangle 2">
            <a:extLst>
              <a:ext uri="{FF2B5EF4-FFF2-40B4-BE49-F238E27FC236}">
                <a16:creationId xmlns:a16="http://schemas.microsoft.com/office/drawing/2014/main" id="{3DEFE2F3-1083-6042-8E1A-CF09DF7F7B14}"/>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4" name="Picture Placeholder 17">
            <a:extLst>
              <a:ext uri="{FF2B5EF4-FFF2-40B4-BE49-F238E27FC236}">
                <a16:creationId xmlns:a16="http://schemas.microsoft.com/office/drawing/2014/main" id="{8105646A-9E0C-4145-97C2-3734A31A2B2B}"/>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5" name="Text Placeholder 17">
            <a:extLst>
              <a:ext uri="{FF2B5EF4-FFF2-40B4-BE49-F238E27FC236}">
                <a16:creationId xmlns:a16="http://schemas.microsoft.com/office/drawing/2014/main" id="{327CD189-A588-D340-AEE6-ABA0AF7E6B0D}"/>
              </a:ext>
            </a:extLst>
          </p:cNvPr>
          <p:cNvSpPr>
            <a:spLocks noGrp="1"/>
          </p:cNvSpPr>
          <p:nvPr>
            <p:ph type="body" sz="quarter" idx="18" hasCustomPrompt="1"/>
          </p:nvPr>
        </p:nvSpPr>
        <p:spPr>
          <a:xfrm>
            <a:off x="987487" y="1419861"/>
            <a:ext cx="5622464" cy="5334722"/>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 name="Rectangle 5">
            <a:extLst>
              <a:ext uri="{FF2B5EF4-FFF2-40B4-BE49-F238E27FC236}">
                <a16:creationId xmlns:a16="http://schemas.microsoft.com/office/drawing/2014/main" id="{A5A06ABD-A133-8D42-8B38-636B873ACE6A}"/>
              </a:ext>
            </a:extLst>
          </p:cNvPr>
          <p:cNvSpPr/>
          <p:nvPr userDrawn="1"/>
        </p:nvSpPr>
        <p:spPr>
          <a:xfrm>
            <a:off x="1010710" y="1165788"/>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7" name="Text Placeholder 23">
            <a:extLst>
              <a:ext uri="{FF2B5EF4-FFF2-40B4-BE49-F238E27FC236}">
                <a16:creationId xmlns:a16="http://schemas.microsoft.com/office/drawing/2014/main" id="{1C4A4EBF-8A47-914B-A531-A68FE8F2B616}"/>
              </a:ext>
            </a:extLst>
          </p:cNvPr>
          <p:cNvSpPr>
            <a:spLocks noGrp="1"/>
          </p:cNvSpPr>
          <p:nvPr>
            <p:ph type="body" sz="quarter" idx="16" hasCustomPrompt="1"/>
          </p:nvPr>
        </p:nvSpPr>
        <p:spPr>
          <a:xfrm>
            <a:off x="987487" y="405005"/>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8" name="TextBox 7">
            <a:extLst>
              <a:ext uri="{FF2B5EF4-FFF2-40B4-BE49-F238E27FC236}">
                <a16:creationId xmlns:a16="http://schemas.microsoft.com/office/drawing/2014/main" id="{5471A97C-0468-6444-8032-86D1D6051187}"/>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121942990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2 column text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A7EC3A-FA50-904B-839F-2B92D5166DD5}"/>
              </a:ext>
            </a:extLst>
          </p:cNvPr>
          <p:cNvSpPr/>
          <p:nvPr userDrawn="1"/>
        </p:nvSpPr>
        <p:spPr>
          <a:xfrm>
            <a:off x="0" y="482371"/>
            <a:ext cx="6113604" cy="2855598"/>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Rectangle 2">
            <a:extLst>
              <a:ext uri="{FF2B5EF4-FFF2-40B4-BE49-F238E27FC236}">
                <a16:creationId xmlns:a16="http://schemas.microsoft.com/office/drawing/2014/main" id="{946976CB-0B76-DD49-AA4D-4F230C256467}"/>
              </a:ext>
            </a:extLst>
          </p:cNvPr>
          <p:cNvSpPr/>
          <p:nvPr userDrawn="1"/>
        </p:nvSpPr>
        <p:spPr>
          <a:xfrm>
            <a:off x="6113604" y="482371"/>
            <a:ext cx="6113604" cy="2855598"/>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Text Placeholder 17">
            <a:extLst>
              <a:ext uri="{FF2B5EF4-FFF2-40B4-BE49-F238E27FC236}">
                <a16:creationId xmlns:a16="http://schemas.microsoft.com/office/drawing/2014/main" id="{A80F2D74-8F18-9F49-A166-16ACDC1D1115}"/>
              </a:ext>
            </a:extLst>
          </p:cNvPr>
          <p:cNvSpPr>
            <a:spLocks noGrp="1"/>
          </p:cNvSpPr>
          <p:nvPr>
            <p:ph type="body" sz="quarter" idx="18" hasCustomPrompt="1"/>
          </p:nvPr>
        </p:nvSpPr>
        <p:spPr>
          <a:xfrm>
            <a:off x="633715" y="3843119"/>
            <a:ext cx="4957908" cy="1680348"/>
          </a:xfrm>
        </p:spPr>
        <p:txBody>
          <a:bodyPr/>
          <a:lstStyle>
            <a:lvl1pPr algn="ct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7" name="Text Placeholder 23">
            <a:extLst>
              <a:ext uri="{FF2B5EF4-FFF2-40B4-BE49-F238E27FC236}">
                <a16:creationId xmlns:a16="http://schemas.microsoft.com/office/drawing/2014/main" id="{8C1B99A3-E2FF-264E-947B-7183A27F95CD}"/>
              </a:ext>
            </a:extLst>
          </p:cNvPr>
          <p:cNvSpPr>
            <a:spLocks noGrp="1"/>
          </p:cNvSpPr>
          <p:nvPr>
            <p:ph type="body" sz="quarter" idx="16" hasCustomPrompt="1"/>
          </p:nvPr>
        </p:nvSpPr>
        <p:spPr>
          <a:xfrm>
            <a:off x="633715" y="2505507"/>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8" name="Text Placeholder 17">
            <a:extLst>
              <a:ext uri="{FF2B5EF4-FFF2-40B4-BE49-F238E27FC236}">
                <a16:creationId xmlns:a16="http://schemas.microsoft.com/office/drawing/2014/main" id="{02E7D4CC-063A-6D45-92B2-EC8AC4E32AAF}"/>
              </a:ext>
            </a:extLst>
          </p:cNvPr>
          <p:cNvSpPr>
            <a:spLocks noGrp="1"/>
          </p:cNvSpPr>
          <p:nvPr>
            <p:ph type="body" sz="quarter" idx="19" hasCustomPrompt="1"/>
          </p:nvPr>
        </p:nvSpPr>
        <p:spPr>
          <a:xfrm>
            <a:off x="6420771" y="3880875"/>
            <a:ext cx="4957908" cy="1680348"/>
          </a:xfrm>
        </p:spPr>
        <p:txBody>
          <a:bodyPr/>
          <a:lstStyle>
            <a:lvl1pPr algn="ct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Text Placeholder 23">
            <a:extLst>
              <a:ext uri="{FF2B5EF4-FFF2-40B4-BE49-F238E27FC236}">
                <a16:creationId xmlns:a16="http://schemas.microsoft.com/office/drawing/2014/main" id="{A04C066A-035C-0341-9527-E538DEB47886}"/>
              </a:ext>
            </a:extLst>
          </p:cNvPr>
          <p:cNvSpPr>
            <a:spLocks noGrp="1"/>
          </p:cNvSpPr>
          <p:nvPr>
            <p:ph type="body" sz="quarter" idx="20" hasCustomPrompt="1"/>
          </p:nvPr>
        </p:nvSpPr>
        <p:spPr>
          <a:xfrm>
            <a:off x="6420771" y="2543263"/>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4" name="TextBox 13">
            <a:extLst>
              <a:ext uri="{FF2B5EF4-FFF2-40B4-BE49-F238E27FC236}">
                <a16:creationId xmlns:a16="http://schemas.microsoft.com/office/drawing/2014/main" id="{A862BC62-5A59-434C-94C9-A0321E45ADA9}"/>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5" name="Rectangle 14">
            <a:extLst>
              <a:ext uri="{FF2B5EF4-FFF2-40B4-BE49-F238E27FC236}">
                <a16:creationId xmlns:a16="http://schemas.microsoft.com/office/drawing/2014/main" id="{F0CE46C9-7CF5-AC49-81D3-87EA00B1EF7D}"/>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422302670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Final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8D471C-0C8F-0146-83F3-CAF71642C847}"/>
              </a:ext>
            </a:extLst>
          </p:cNvPr>
          <p:cNvSpPr/>
          <p:nvPr userDrawn="1"/>
        </p:nvSpPr>
        <p:spPr>
          <a:xfrm flipV="1">
            <a:off x="1896863" y="0"/>
            <a:ext cx="4739368" cy="6932300"/>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1" name="Text Placeholder 17">
            <a:extLst>
              <a:ext uri="{FF2B5EF4-FFF2-40B4-BE49-F238E27FC236}">
                <a16:creationId xmlns:a16="http://schemas.microsoft.com/office/drawing/2014/main" id="{38C72918-A963-5543-BE47-6799D21FAF65}"/>
              </a:ext>
            </a:extLst>
          </p:cNvPr>
          <p:cNvSpPr>
            <a:spLocks noGrp="1"/>
          </p:cNvSpPr>
          <p:nvPr>
            <p:ph type="body" sz="quarter" idx="27" hasCustomPrompt="1"/>
          </p:nvPr>
        </p:nvSpPr>
        <p:spPr>
          <a:xfrm>
            <a:off x="2663781" y="5852156"/>
            <a:ext cx="3704362" cy="361924"/>
          </a:xfrm>
        </p:spPr>
        <p:txBody>
          <a:bodyPr anchor="t"/>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Rectangle 21">
            <a:extLst>
              <a:ext uri="{FF2B5EF4-FFF2-40B4-BE49-F238E27FC236}">
                <a16:creationId xmlns:a16="http://schemas.microsoft.com/office/drawing/2014/main" id="{AAE09A10-520B-2742-962C-FBBAFB7F73D3}"/>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4" name="TextBox 23">
            <a:extLst>
              <a:ext uri="{FF2B5EF4-FFF2-40B4-BE49-F238E27FC236}">
                <a16:creationId xmlns:a16="http://schemas.microsoft.com/office/drawing/2014/main" id="{14DAC745-3799-644F-B869-63BC88587110}"/>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pic>
        <p:nvPicPr>
          <p:cNvPr id="26" name="Picture 25" descr="Logo&#10;&#10;Description automatically generated">
            <a:extLst>
              <a:ext uri="{FF2B5EF4-FFF2-40B4-BE49-F238E27FC236}">
                <a16:creationId xmlns:a16="http://schemas.microsoft.com/office/drawing/2014/main" id="{83C30E9D-06D7-7B41-848A-77274E4130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16153" y="529155"/>
            <a:ext cx="4351633" cy="863553"/>
          </a:xfrm>
          <a:prstGeom prst="rect">
            <a:avLst/>
          </a:prstGeom>
        </p:spPr>
      </p:pic>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2298163" y="1331352"/>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2298163" y="521776"/>
            <a:ext cx="3195485" cy="837258"/>
          </a:xfr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grpSp>
        <p:nvGrpSpPr>
          <p:cNvPr id="34" name="Group 33">
            <a:extLst>
              <a:ext uri="{FF2B5EF4-FFF2-40B4-BE49-F238E27FC236}">
                <a16:creationId xmlns:a16="http://schemas.microsoft.com/office/drawing/2014/main" id="{FFCAF4E6-72DB-E649-B092-C010328005F1}"/>
              </a:ext>
            </a:extLst>
          </p:cNvPr>
          <p:cNvGrpSpPr/>
          <p:nvPr userDrawn="1"/>
        </p:nvGrpSpPr>
        <p:grpSpPr>
          <a:xfrm>
            <a:off x="9203809" y="5757022"/>
            <a:ext cx="2735993" cy="679345"/>
            <a:chOff x="0" y="0"/>
            <a:chExt cx="2301694" cy="571500"/>
          </a:xfrm>
        </p:grpSpPr>
        <p:sp>
          <p:nvSpPr>
            <p:cNvPr id="35" name="Rectangle 34">
              <a:extLst>
                <a:ext uri="{FF2B5EF4-FFF2-40B4-BE49-F238E27FC236}">
                  <a16:creationId xmlns:a16="http://schemas.microsoft.com/office/drawing/2014/main" id="{D1740294-4308-8F46-B6E3-2486ADA5C5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36" name="Picture 35">
              <a:extLst>
                <a:ext uri="{FF2B5EF4-FFF2-40B4-BE49-F238E27FC236}">
                  <a16:creationId xmlns:a16="http://schemas.microsoft.com/office/drawing/2014/main" id="{37A8314D-532F-284C-8D90-022E08B7A71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0246875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ver Slide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618C35C-D4A5-DB4C-8758-82503619524A}"/>
              </a:ext>
            </a:extLst>
          </p:cNvPr>
          <p:cNvSpPr/>
          <p:nvPr userDrawn="1"/>
        </p:nvSpPr>
        <p:spPr>
          <a:xfrm>
            <a:off x="0" y="-60823"/>
            <a:ext cx="12192000" cy="5119711"/>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6498562" y="2329610"/>
            <a:ext cx="5278651" cy="697353"/>
          </a:xfrm>
        </p:spPr>
        <p:txBody>
          <a:bodyPr>
            <a:noAutofit/>
          </a:bodyPr>
          <a:lstStyle>
            <a:lvl1pPr marL="0" indent="0" algn="r">
              <a:buNone/>
              <a:defRPr sz="54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6498562" y="1711087"/>
            <a:ext cx="5278651" cy="697353"/>
          </a:xfrm>
        </p:spPr>
        <p:txBody>
          <a:bodyPr>
            <a:normAutofit/>
          </a:bodyPr>
          <a:lstStyle>
            <a:lvl1pPr marL="0" indent="0" algn="r">
              <a:buNone/>
              <a:defRPr sz="3600" b="0" i="0">
                <a:solidFill>
                  <a:schemeClr val="bg1"/>
                </a:solidFill>
                <a:latin typeface="+mn-lt"/>
              </a:defRPr>
            </a:lvl1pPr>
          </a:lstStyle>
          <a:p>
            <a:pPr lvl="0"/>
            <a:r>
              <a:rPr lang="en-US" dirty="0"/>
              <a:t>Cover Design 1</a:t>
            </a:r>
          </a:p>
        </p:txBody>
      </p:sp>
      <p:pic>
        <p:nvPicPr>
          <p:cNvPr id="12" name="Picture 11" descr="Logo&#10;&#10;Description automatically generated">
            <a:extLst>
              <a:ext uri="{FF2B5EF4-FFF2-40B4-BE49-F238E27FC236}">
                <a16:creationId xmlns:a16="http://schemas.microsoft.com/office/drawing/2014/main" id="{E201ABE5-6E0B-8E42-8271-7CD9DA96C3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01445" y="5413664"/>
            <a:ext cx="4975768" cy="987409"/>
          </a:xfrm>
          <a:prstGeom prst="rect">
            <a:avLst/>
          </a:prstGeom>
        </p:spPr>
      </p:pic>
      <p:pic>
        <p:nvPicPr>
          <p:cNvPr id="3" name="Picture 2" descr="Icon&#10;&#10;Description automatically generated with low confidence">
            <a:extLst>
              <a:ext uri="{FF2B5EF4-FFF2-40B4-BE49-F238E27FC236}">
                <a16:creationId xmlns:a16="http://schemas.microsoft.com/office/drawing/2014/main" id="{BCC1C071-0DAE-0844-AE69-3FD6FB58CC6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91700"/>
          <a:stretch/>
        </p:blipFill>
        <p:spPr>
          <a:xfrm>
            <a:off x="0" y="-60823"/>
            <a:ext cx="7089569" cy="5474487"/>
          </a:xfrm>
          <a:prstGeom prst="rect">
            <a:avLst/>
          </a:prstGeom>
        </p:spPr>
      </p:pic>
      <p:grpSp>
        <p:nvGrpSpPr>
          <p:cNvPr id="17" name="Group 16">
            <a:extLst>
              <a:ext uri="{FF2B5EF4-FFF2-40B4-BE49-F238E27FC236}">
                <a16:creationId xmlns:a16="http://schemas.microsoft.com/office/drawing/2014/main" id="{1AEC8C81-1228-634A-A794-E7C603C00625}"/>
              </a:ext>
            </a:extLst>
          </p:cNvPr>
          <p:cNvGrpSpPr/>
          <p:nvPr userDrawn="1"/>
        </p:nvGrpSpPr>
        <p:grpSpPr>
          <a:xfrm>
            <a:off x="213315" y="5750281"/>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21500074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5 point number graph with icons A">
    <p:spTree>
      <p:nvGrpSpPr>
        <p:cNvPr id="1" name=""/>
        <p:cNvGrpSpPr/>
        <p:nvPr/>
      </p:nvGrpSpPr>
      <p:grpSpPr>
        <a:xfrm>
          <a:off x="0" y="0"/>
          <a:ext cx="0" cy="0"/>
          <a:chOff x="0" y="0"/>
          <a:chExt cx="0" cy="0"/>
        </a:xfrm>
      </p:grpSpPr>
      <p:sp>
        <p:nvSpPr>
          <p:cNvPr id="88" name="Text Placeholder 17">
            <a:extLst>
              <a:ext uri="{FF2B5EF4-FFF2-40B4-BE49-F238E27FC236}">
                <a16:creationId xmlns:a16="http://schemas.microsoft.com/office/drawing/2014/main" id="{34F0C302-0D8D-5843-989D-B63B49CEDBB6}"/>
              </a:ext>
            </a:extLst>
          </p:cNvPr>
          <p:cNvSpPr>
            <a:spLocks noGrp="1"/>
          </p:cNvSpPr>
          <p:nvPr>
            <p:ph type="body" sz="quarter" idx="18" hasCustomPrompt="1"/>
          </p:nvPr>
        </p:nvSpPr>
        <p:spPr>
          <a:xfrm>
            <a:off x="411246" y="1263516"/>
            <a:ext cx="4312551" cy="748242"/>
          </a:xfrm>
        </p:spPr>
        <p:txBody>
          <a:bodyPr/>
          <a:lstStyle>
            <a:lvl1pPr>
              <a:buNone/>
              <a:defRPr sz="22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89" name="Rectangle 88">
            <a:extLst>
              <a:ext uri="{FF2B5EF4-FFF2-40B4-BE49-F238E27FC236}">
                <a16:creationId xmlns:a16="http://schemas.microsoft.com/office/drawing/2014/main" id="{FB45A437-6B55-9146-AED4-CA97F69F3CC4}"/>
              </a:ext>
            </a:extLst>
          </p:cNvPr>
          <p:cNvSpPr/>
          <p:nvPr userDrawn="1"/>
        </p:nvSpPr>
        <p:spPr>
          <a:xfrm>
            <a:off x="495393" y="112697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76" name="Freeform 169">
            <a:extLst>
              <a:ext uri="{FF2B5EF4-FFF2-40B4-BE49-F238E27FC236}">
                <a16:creationId xmlns:a16="http://schemas.microsoft.com/office/drawing/2014/main" id="{38720E63-EB1C-BB42-A9BC-BBD00E84BC82}"/>
              </a:ext>
            </a:extLst>
          </p:cNvPr>
          <p:cNvSpPr>
            <a:spLocks noChangeArrowheads="1"/>
          </p:cNvSpPr>
          <p:nvPr/>
        </p:nvSpPr>
        <p:spPr bwMode="auto">
          <a:xfrm>
            <a:off x="2384303" y="2144026"/>
            <a:ext cx="2066436" cy="2071148"/>
          </a:xfrm>
          <a:custGeom>
            <a:avLst/>
            <a:gdLst>
              <a:gd name="T0" fmla="*/ 3867 w 3868"/>
              <a:gd name="T1" fmla="*/ 1932 h 3876"/>
              <a:gd name="T2" fmla="*/ 3867 w 3868"/>
              <a:gd name="T3" fmla="*/ 1932 h 3876"/>
              <a:gd name="T4" fmla="*/ 1933 w 3868"/>
              <a:gd name="T5" fmla="*/ 3875 h 3876"/>
              <a:gd name="T6" fmla="*/ 0 w 3868"/>
              <a:gd name="T7" fmla="*/ 1932 h 3876"/>
              <a:gd name="T8" fmla="*/ 1933 w 3868"/>
              <a:gd name="T9" fmla="*/ 0 h 3876"/>
              <a:gd name="T10" fmla="*/ 3867 w 3868"/>
              <a:gd name="T11" fmla="*/ 1932 h 3876"/>
            </a:gdLst>
            <a:ahLst/>
            <a:cxnLst>
              <a:cxn ang="0">
                <a:pos x="T0" y="T1"/>
              </a:cxn>
              <a:cxn ang="0">
                <a:pos x="T2" y="T3"/>
              </a:cxn>
              <a:cxn ang="0">
                <a:pos x="T4" y="T5"/>
              </a:cxn>
              <a:cxn ang="0">
                <a:pos x="T6" y="T7"/>
              </a:cxn>
              <a:cxn ang="0">
                <a:pos x="T8" y="T9"/>
              </a:cxn>
              <a:cxn ang="0">
                <a:pos x="T10" y="T11"/>
              </a:cxn>
            </a:cxnLst>
            <a:rect l="0" t="0" r="r" b="b"/>
            <a:pathLst>
              <a:path w="3868" h="3876">
                <a:moveTo>
                  <a:pt x="3867" y="1932"/>
                </a:moveTo>
                <a:lnTo>
                  <a:pt x="3867" y="1932"/>
                </a:lnTo>
                <a:cubicBezTo>
                  <a:pt x="3867" y="3007"/>
                  <a:pt x="3000" y="3875"/>
                  <a:pt x="1933" y="3875"/>
                </a:cubicBezTo>
                <a:cubicBezTo>
                  <a:pt x="867" y="3875"/>
                  <a:pt x="0" y="3007"/>
                  <a:pt x="0" y="1932"/>
                </a:cubicBezTo>
                <a:cubicBezTo>
                  <a:pt x="0" y="866"/>
                  <a:pt x="867" y="0"/>
                  <a:pt x="1933" y="0"/>
                </a:cubicBezTo>
                <a:cubicBezTo>
                  <a:pt x="3000" y="0"/>
                  <a:pt x="3867" y="866"/>
                  <a:pt x="3867" y="1932"/>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77" name="Freeform 170">
            <a:extLst>
              <a:ext uri="{FF2B5EF4-FFF2-40B4-BE49-F238E27FC236}">
                <a16:creationId xmlns:a16="http://schemas.microsoft.com/office/drawing/2014/main" id="{C82BD997-3E2D-3F4D-A216-D21A3434D7F1}"/>
              </a:ext>
            </a:extLst>
          </p:cNvPr>
          <p:cNvSpPr>
            <a:spLocks noChangeArrowheads="1"/>
          </p:cNvSpPr>
          <p:nvPr/>
        </p:nvSpPr>
        <p:spPr bwMode="auto">
          <a:xfrm>
            <a:off x="6875324" y="2733089"/>
            <a:ext cx="2365680" cy="2365680"/>
          </a:xfrm>
          <a:custGeom>
            <a:avLst/>
            <a:gdLst>
              <a:gd name="T0" fmla="*/ 4427 w 4428"/>
              <a:gd name="T1" fmla="*/ 2213 h 4428"/>
              <a:gd name="T2" fmla="*/ 4427 w 4428"/>
              <a:gd name="T3" fmla="*/ 2213 h 4428"/>
              <a:gd name="T4" fmla="*/ 2213 w 4428"/>
              <a:gd name="T5" fmla="*/ 4427 h 4428"/>
              <a:gd name="T6" fmla="*/ 0 w 4428"/>
              <a:gd name="T7" fmla="*/ 2213 h 4428"/>
              <a:gd name="T8" fmla="*/ 2213 w 4428"/>
              <a:gd name="T9" fmla="*/ 0 h 4428"/>
              <a:gd name="T10" fmla="*/ 4427 w 4428"/>
              <a:gd name="T11" fmla="*/ 2213 h 4428"/>
            </a:gdLst>
            <a:ahLst/>
            <a:cxnLst>
              <a:cxn ang="0">
                <a:pos x="T0" y="T1"/>
              </a:cxn>
              <a:cxn ang="0">
                <a:pos x="T2" y="T3"/>
              </a:cxn>
              <a:cxn ang="0">
                <a:pos x="T4" y="T5"/>
              </a:cxn>
              <a:cxn ang="0">
                <a:pos x="T6" y="T7"/>
              </a:cxn>
              <a:cxn ang="0">
                <a:pos x="T8" y="T9"/>
              </a:cxn>
              <a:cxn ang="0">
                <a:pos x="T10" y="T11"/>
              </a:cxn>
            </a:cxnLst>
            <a:rect l="0" t="0" r="r" b="b"/>
            <a:pathLst>
              <a:path w="4428" h="4428">
                <a:moveTo>
                  <a:pt x="4427" y="2213"/>
                </a:moveTo>
                <a:lnTo>
                  <a:pt x="4427" y="2213"/>
                </a:lnTo>
                <a:cubicBezTo>
                  <a:pt x="4427" y="3433"/>
                  <a:pt x="3433" y="4427"/>
                  <a:pt x="2213" y="4427"/>
                </a:cubicBezTo>
                <a:cubicBezTo>
                  <a:pt x="984" y="4427"/>
                  <a:pt x="0" y="3433"/>
                  <a:pt x="0" y="2213"/>
                </a:cubicBezTo>
                <a:cubicBezTo>
                  <a:pt x="0" y="985"/>
                  <a:pt x="984" y="0"/>
                  <a:pt x="2213" y="0"/>
                </a:cubicBezTo>
                <a:cubicBezTo>
                  <a:pt x="3433" y="0"/>
                  <a:pt x="4427" y="985"/>
                  <a:pt x="4427" y="2213"/>
                </a:cubicBezTo>
              </a:path>
            </a:pathLst>
          </a:custGeom>
          <a:solidFill>
            <a:srgbClr val="28AF95"/>
          </a:solidFill>
          <a:ln w="9525" cap="flat">
            <a:noFill/>
            <a:bevel/>
            <a:headEnd/>
            <a:tailEnd/>
          </a:ln>
          <a:effectLst/>
        </p:spPr>
        <p:txBody>
          <a:bodyPr wrap="none" anchor="ctr"/>
          <a:lstStyle/>
          <a:p>
            <a:endParaRPr lang="en-US">
              <a:solidFill>
                <a:prstClr val="black"/>
              </a:solidFill>
            </a:endParaRPr>
          </a:p>
        </p:txBody>
      </p:sp>
      <p:sp>
        <p:nvSpPr>
          <p:cNvPr id="78" name="Freeform 171">
            <a:extLst>
              <a:ext uri="{FF2B5EF4-FFF2-40B4-BE49-F238E27FC236}">
                <a16:creationId xmlns:a16="http://schemas.microsoft.com/office/drawing/2014/main" id="{C68FEA06-8C7F-9F49-990B-23D42094A08A}"/>
              </a:ext>
            </a:extLst>
          </p:cNvPr>
          <p:cNvSpPr>
            <a:spLocks noChangeArrowheads="1"/>
          </p:cNvSpPr>
          <p:nvPr/>
        </p:nvSpPr>
        <p:spPr bwMode="auto">
          <a:xfrm>
            <a:off x="4224538" y="3013484"/>
            <a:ext cx="2313842" cy="2313842"/>
          </a:xfrm>
          <a:custGeom>
            <a:avLst/>
            <a:gdLst>
              <a:gd name="T0" fmla="*/ 4329 w 4330"/>
              <a:gd name="T1" fmla="*/ 2168 h 4329"/>
              <a:gd name="T2" fmla="*/ 4329 w 4330"/>
              <a:gd name="T3" fmla="*/ 2168 h 4329"/>
              <a:gd name="T4" fmla="*/ 2169 w 4330"/>
              <a:gd name="T5" fmla="*/ 4328 h 4329"/>
              <a:gd name="T6" fmla="*/ 0 w 4330"/>
              <a:gd name="T7" fmla="*/ 2168 h 4329"/>
              <a:gd name="T8" fmla="*/ 2169 w 4330"/>
              <a:gd name="T9" fmla="*/ 0 h 4329"/>
              <a:gd name="T10" fmla="*/ 4329 w 4330"/>
              <a:gd name="T11" fmla="*/ 2168 h 4329"/>
            </a:gdLst>
            <a:ahLst/>
            <a:cxnLst>
              <a:cxn ang="0">
                <a:pos x="T0" y="T1"/>
              </a:cxn>
              <a:cxn ang="0">
                <a:pos x="T2" y="T3"/>
              </a:cxn>
              <a:cxn ang="0">
                <a:pos x="T4" y="T5"/>
              </a:cxn>
              <a:cxn ang="0">
                <a:pos x="T6" y="T7"/>
              </a:cxn>
              <a:cxn ang="0">
                <a:pos x="T8" y="T9"/>
              </a:cxn>
              <a:cxn ang="0">
                <a:pos x="T10" y="T11"/>
              </a:cxn>
            </a:cxnLst>
            <a:rect l="0" t="0" r="r" b="b"/>
            <a:pathLst>
              <a:path w="4330" h="4329">
                <a:moveTo>
                  <a:pt x="4329" y="2168"/>
                </a:moveTo>
                <a:lnTo>
                  <a:pt x="4329" y="2168"/>
                </a:lnTo>
                <a:cubicBezTo>
                  <a:pt x="4329" y="3361"/>
                  <a:pt x="3362" y="4328"/>
                  <a:pt x="2169" y="4328"/>
                </a:cubicBezTo>
                <a:cubicBezTo>
                  <a:pt x="967" y="4328"/>
                  <a:pt x="0" y="3361"/>
                  <a:pt x="0" y="2168"/>
                </a:cubicBezTo>
                <a:cubicBezTo>
                  <a:pt x="0" y="976"/>
                  <a:pt x="967" y="0"/>
                  <a:pt x="2169" y="0"/>
                </a:cubicBezTo>
                <a:cubicBezTo>
                  <a:pt x="3362" y="0"/>
                  <a:pt x="4329" y="976"/>
                  <a:pt x="4329" y="2168"/>
                </a:cubicBezTo>
              </a:path>
            </a:pathLst>
          </a:custGeom>
          <a:solidFill>
            <a:srgbClr val="1BA19A"/>
          </a:solidFill>
          <a:ln w="9525" cap="flat">
            <a:noFill/>
            <a:bevel/>
            <a:headEnd/>
            <a:tailEnd/>
          </a:ln>
          <a:effectLst/>
        </p:spPr>
        <p:txBody>
          <a:bodyPr wrap="none" anchor="ctr"/>
          <a:lstStyle/>
          <a:p>
            <a:endParaRPr lang="en-US">
              <a:solidFill>
                <a:prstClr val="black"/>
              </a:solidFill>
            </a:endParaRPr>
          </a:p>
        </p:txBody>
      </p:sp>
      <p:sp>
        <p:nvSpPr>
          <p:cNvPr id="79" name="Freeform 172">
            <a:extLst>
              <a:ext uri="{FF2B5EF4-FFF2-40B4-BE49-F238E27FC236}">
                <a16:creationId xmlns:a16="http://schemas.microsoft.com/office/drawing/2014/main" id="{4AC9A4FA-A4A1-1F44-874C-8BE1E0CAE5BF}"/>
              </a:ext>
            </a:extLst>
          </p:cNvPr>
          <p:cNvSpPr>
            <a:spLocks noChangeArrowheads="1"/>
          </p:cNvSpPr>
          <p:nvPr/>
        </p:nvSpPr>
        <p:spPr bwMode="auto">
          <a:xfrm>
            <a:off x="8911127" y="1536112"/>
            <a:ext cx="2690842" cy="2688487"/>
          </a:xfrm>
          <a:custGeom>
            <a:avLst/>
            <a:gdLst>
              <a:gd name="T0" fmla="*/ 5033 w 5034"/>
              <a:gd name="T1" fmla="*/ 2511 h 5033"/>
              <a:gd name="T2" fmla="*/ 5033 w 5034"/>
              <a:gd name="T3" fmla="*/ 2511 h 5033"/>
              <a:gd name="T4" fmla="*/ 2521 w 5034"/>
              <a:gd name="T5" fmla="*/ 5032 h 5033"/>
              <a:gd name="T6" fmla="*/ 0 w 5034"/>
              <a:gd name="T7" fmla="*/ 2511 h 5033"/>
              <a:gd name="T8" fmla="*/ 2521 w 5034"/>
              <a:gd name="T9" fmla="*/ 0 h 5033"/>
              <a:gd name="T10" fmla="*/ 5033 w 5034"/>
              <a:gd name="T11" fmla="*/ 2511 h 5033"/>
            </a:gdLst>
            <a:ahLst/>
            <a:cxnLst>
              <a:cxn ang="0">
                <a:pos x="T0" y="T1"/>
              </a:cxn>
              <a:cxn ang="0">
                <a:pos x="T2" y="T3"/>
              </a:cxn>
              <a:cxn ang="0">
                <a:pos x="T4" y="T5"/>
              </a:cxn>
              <a:cxn ang="0">
                <a:pos x="T6" y="T7"/>
              </a:cxn>
              <a:cxn ang="0">
                <a:pos x="T8" y="T9"/>
              </a:cxn>
              <a:cxn ang="0">
                <a:pos x="T10" y="T11"/>
              </a:cxn>
            </a:cxnLst>
            <a:rect l="0" t="0" r="r" b="b"/>
            <a:pathLst>
              <a:path w="5034" h="5033">
                <a:moveTo>
                  <a:pt x="5033" y="2511"/>
                </a:moveTo>
                <a:lnTo>
                  <a:pt x="5033" y="2511"/>
                </a:lnTo>
                <a:cubicBezTo>
                  <a:pt x="5033" y="3902"/>
                  <a:pt x="3904" y="5032"/>
                  <a:pt x="2521" y="5032"/>
                </a:cubicBezTo>
                <a:cubicBezTo>
                  <a:pt x="1130" y="5032"/>
                  <a:pt x="0" y="3902"/>
                  <a:pt x="0" y="2511"/>
                </a:cubicBezTo>
                <a:cubicBezTo>
                  <a:pt x="0" y="1120"/>
                  <a:pt x="1130" y="0"/>
                  <a:pt x="2521" y="0"/>
                </a:cubicBezTo>
                <a:cubicBezTo>
                  <a:pt x="3904" y="0"/>
                  <a:pt x="5033" y="1120"/>
                  <a:pt x="5033" y="2511"/>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80" name="Freeform 173">
            <a:extLst>
              <a:ext uri="{FF2B5EF4-FFF2-40B4-BE49-F238E27FC236}">
                <a16:creationId xmlns:a16="http://schemas.microsoft.com/office/drawing/2014/main" id="{27FCD08C-F550-D545-95E5-ACCEF51638A9}"/>
              </a:ext>
            </a:extLst>
          </p:cNvPr>
          <p:cNvSpPr>
            <a:spLocks noChangeArrowheads="1"/>
          </p:cNvSpPr>
          <p:nvPr/>
        </p:nvSpPr>
        <p:spPr bwMode="auto">
          <a:xfrm>
            <a:off x="5574671" y="1498412"/>
            <a:ext cx="1983966" cy="1979254"/>
          </a:xfrm>
          <a:custGeom>
            <a:avLst/>
            <a:gdLst>
              <a:gd name="T0" fmla="*/ 3713 w 3714"/>
              <a:gd name="T1" fmla="*/ 1851 h 3704"/>
              <a:gd name="T2" fmla="*/ 3713 w 3714"/>
              <a:gd name="T3" fmla="*/ 1851 h 3704"/>
              <a:gd name="T4" fmla="*/ 1862 w 3714"/>
              <a:gd name="T5" fmla="*/ 3703 h 3704"/>
              <a:gd name="T6" fmla="*/ 0 w 3714"/>
              <a:gd name="T7" fmla="*/ 1851 h 3704"/>
              <a:gd name="T8" fmla="*/ 1862 w 3714"/>
              <a:gd name="T9" fmla="*/ 0 h 3704"/>
              <a:gd name="T10" fmla="*/ 3713 w 3714"/>
              <a:gd name="T11" fmla="*/ 1851 h 3704"/>
            </a:gdLst>
            <a:ahLst/>
            <a:cxnLst>
              <a:cxn ang="0">
                <a:pos x="T0" y="T1"/>
              </a:cxn>
              <a:cxn ang="0">
                <a:pos x="T2" y="T3"/>
              </a:cxn>
              <a:cxn ang="0">
                <a:pos x="T4" y="T5"/>
              </a:cxn>
              <a:cxn ang="0">
                <a:pos x="T6" y="T7"/>
              </a:cxn>
              <a:cxn ang="0">
                <a:pos x="T8" y="T9"/>
              </a:cxn>
              <a:cxn ang="0">
                <a:pos x="T10" y="T11"/>
              </a:cxn>
            </a:cxnLst>
            <a:rect l="0" t="0" r="r" b="b"/>
            <a:pathLst>
              <a:path w="3714" h="3704">
                <a:moveTo>
                  <a:pt x="3713" y="1851"/>
                </a:moveTo>
                <a:lnTo>
                  <a:pt x="3713" y="1851"/>
                </a:lnTo>
                <a:cubicBezTo>
                  <a:pt x="3713" y="2872"/>
                  <a:pt x="2883" y="3703"/>
                  <a:pt x="1862" y="3703"/>
                </a:cubicBezTo>
                <a:cubicBezTo>
                  <a:pt x="832" y="3703"/>
                  <a:pt x="0" y="2872"/>
                  <a:pt x="0" y="1851"/>
                </a:cubicBezTo>
                <a:cubicBezTo>
                  <a:pt x="0" y="831"/>
                  <a:pt x="832" y="0"/>
                  <a:pt x="1862" y="0"/>
                </a:cubicBezTo>
                <a:cubicBezTo>
                  <a:pt x="2883" y="0"/>
                  <a:pt x="3713" y="831"/>
                  <a:pt x="3713" y="1851"/>
                </a:cubicBezTo>
              </a:path>
            </a:pathLst>
          </a:custGeom>
          <a:solidFill>
            <a:srgbClr val="8CBF4B"/>
          </a:solidFill>
          <a:ln w="9525" cap="flat">
            <a:noFill/>
            <a:bevel/>
            <a:headEnd/>
            <a:tailEnd/>
          </a:ln>
          <a:effectLst/>
        </p:spPr>
        <p:txBody>
          <a:bodyPr wrap="none" anchor="ctr"/>
          <a:lstStyle/>
          <a:p>
            <a:endParaRPr lang="en-US">
              <a:solidFill>
                <a:prstClr val="black"/>
              </a:solidFill>
            </a:endParaRPr>
          </a:p>
        </p:txBody>
      </p:sp>
      <p:sp>
        <p:nvSpPr>
          <p:cNvPr id="81" name="Freeform 174">
            <a:extLst>
              <a:ext uri="{FF2B5EF4-FFF2-40B4-BE49-F238E27FC236}">
                <a16:creationId xmlns:a16="http://schemas.microsoft.com/office/drawing/2014/main" id="{4A9CE79B-4F97-2642-817C-4F0E7F93E57E}"/>
              </a:ext>
            </a:extLst>
          </p:cNvPr>
          <p:cNvSpPr>
            <a:spLocks noChangeArrowheads="1"/>
          </p:cNvSpPr>
          <p:nvPr/>
        </p:nvSpPr>
        <p:spPr bwMode="auto">
          <a:xfrm>
            <a:off x="2108622" y="3272672"/>
            <a:ext cx="791702" cy="791702"/>
          </a:xfrm>
          <a:custGeom>
            <a:avLst/>
            <a:gdLst>
              <a:gd name="T0" fmla="*/ 1482 w 1483"/>
              <a:gd name="T1" fmla="*/ 740 h 1482"/>
              <a:gd name="T2" fmla="*/ 1482 w 1483"/>
              <a:gd name="T3" fmla="*/ 740 h 1482"/>
              <a:gd name="T4" fmla="*/ 741 w 1483"/>
              <a:gd name="T5" fmla="*/ 1481 h 1482"/>
              <a:gd name="T6" fmla="*/ 0 w 1483"/>
              <a:gd name="T7" fmla="*/ 740 h 1482"/>
              <a:gd name="T8" fmla="*/ 741 w 1483"/>
              <a:gd name="T9" fmla="*/ 0 h 1482"/>
              <a:gd name="T10" fmla="*/ 1482 w 1483"/>
              <a:gd name="T11" fmla="*/ 740 h 1482"/>
            </a:gdLst>
            <a:ahLst/>
            <a:cxnLst>
              <a:cxn ang="0">
                <a:pos x="T0" y="T1"/>
              </a:cxn>
              <a:cxn ang="0">
                <a:pos x="T2" y="T3"/>
              </a:cxn>
              <a:cxn ang="0">
                <a:pos x="T4" y="T5"/>
              </a:cxn>
              <a:cxn ang="0">
                <a:pos x="T6" y="T7"/>
              </a:cxn>
              <a:cxn ang="0">
                <a:pos x="T8" y="T9"/>
              </a:cxn>
              <a:cxn ang="0">
                <a:pos x="T10" y="T11"/>
              </a:cxn>
            </a:cxnLst>
            <a:rect l="0" t="0" r="r" b="b"/>
            <a:pathLst>
              <a:path w="1483" h="1482">
                <a:moveTo>
                  <a:pt x="1482" y="740"/>
                </a:moveTo>
                <a:lnTo>
                  <a:pt x="1482" y="740"/>
                </a:lnTo>
                <a:cubicBezTo>
                  <a:pt x="1482" y="1147"/>
                  <a:pt x="1147" y="1481"/>
                  <a:pt x="741" y="1481"/>
                </a:cubicBezTo>
                <a:cubicBezTo>
                  <a:pt x="334" y="1481"/>
                  <a:pt x="0" y="1147"/>
                  <a:pt x="0" y="740"/>
                </a:cubicBezTo>
                <a:cubicBezTo>
                  <a:pt x="0" y="334"/>
                  <a:pt x="334" y="0"/>
                  <a:pt x="741" y="0"/>
                </a:cubicBezTo>
                <a:cubicBezTo>
                  <a:pt x="1147" y="0"/>
                  <a:pt x="1482" y="334"/>
                  <a:pt x="1482" y="740"/>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82" name="Freeform 175">
            <a:extLst>
              <a:ext uri="{FF2B5EF4-FFF2-40B4-BE49-F238E27FC236}">
                <a16:creationId xmlns:a16="http://schemas.microsoft.com/office/drawing/2014/main" id="{06142319-C95F-814A-BCD5-AFEE8A77203B}"/>
              </a:ext>
            </a:extLst>
          </p:cNvPr>
          <p:cNvSpPr>
            <a:spLocks noChangeArrowheads="1"/>
          </p:cNvSpPr>
          <p:nvPr userDrawn="1"/>
        </p:nvSpPr>
        <p:spPr bwMode="auto">
          <a:xfrm>
            <a:off x="5923397" y="4495568"/>
            <a:ext cx="791702" cy="791702"/>
          </a:xfrm>
          <a:custGeom>
            <a:avLst/>
            <a:gdLst>
              <a:gd name="T0" fmla="*/ 1482 w 1483"/>
              <a:gd name="T1" fmla="*/ 741 h 1482"/>
              <a:gd name="T2" fmla="*/ 1482 w 1483"/>
              <a:gd name="T3" fmla="*/ 741 h 1482"/>
              <a:gd name="T4" fmla="*/ 741 w 1483"/>
              <a:gd name="T5" fmla="*/ 1481 h 1482"/>
              <a:gd name="T6" fmla="*/ 0 w 1483"/>
              <a:gd name="T7" fmla="*/ 741 h 1482"/>
              <a:gd name="T8" fmla="*/ 741 w 1483"/>
              <a:gd name="T9" fmla="*/ 0 h 1482"/>
              <a:gd name="T10" fmla="*/ 1482 w 1483"/>
              <a:gd name="T11" fmla="*/ 741 h 1482"/>
            </a:gdLst>
            <a:ahLst/>
            <a:cxnLst>
              <a:cxn ang="0">
                <a:pos x="T0" y="T1"/>
              </a:cxn>
              <a:cxn ang="0">
                <a:pos x="T2" y="T3"/>
              </a:cxn>
              <a:cxn ang="0">
                <a:pos x="T4" y="T5"/>
              </a:cxn>
              <a:cxn ang="0">
                <a:pos x="T6" y="T7"/>
              </a:cxn>
              <a:cxn ang="0">
                <a:pos x="T8" y="T9"/>
              </a:cxn>
              <a:cxn ang="0">
                <a:pos x="T10" y="T11"/>
              </a:cxn>
            </a:cxnLst>
            <a:rect l="0" t="0" r="r" b="b"/>
            <a:pathLst>
              <a:path w="1483" h="1482">
                <a:moveTo>
                  <a:pt x="1482" y="741"/>
                </a:moveTo>
                <a:lnTo>
                  <a:pt x="1482" y="741"/>
                </a:lnTo>
                <a:cubicBezTo>
                  <a:pt x="1482" y="1147"/>
                  <a:pt x="1148" y="1481"/>
                  <a:pt x="741" y="1481"/>
                </a:cubicBezTo>
                <a:cubicBezTo>
                  <a:pt x="334" y="1481"/>
                  <a:pt x="0" y="1147"/>
                  <a:pt x="0" y="741"/>
                </a:cubicBezTo>
                <a:cubicBezTo>
                  <a:pt x="0" y="334"/>
                  <a:pt x="334" y="0"/>
                  <a:pt x="741" y="0"/>
                </a:cubicBezTo>
                <a:cubicBezTo>
                  <a:pt x="1148" y="0"/>
                  <a:pt x="1482" y="334"/>
                  <a:pt x="1482" y="741"/>
                </a:cubicBezTo>
              </a:path>
            </a:pathLst>
          </a:custGeom>
          <a:solidFill>
            <a:srgbClr val="1BA19A"/>
          </a:solidFill>
          <a:ln w="9525" cap="flat">
            <a:noFill/>
            <a:bevel/>
            <a:headEnd/>
            <a:tailEnd/>
          </a:ln>
          <a:effectLst/>
        </p:spPr>
        <p:txBody>
          <a:bodyPr wrap="none" anchor="ctr"/>
          <a:lstStyle/>
          <a:p>
            <a:endParaRPr lang="en-US">
              <a:solidFill>
                <a:prstClr val="black"/>
              </a:solidFill>
            </a:endParaRPr>
          </a:p>
        </p:txBody>
      </p:sp>
      <p:sp>
        <p:nvSpPr>
          <p:cNvPr id="83" name="Freeform 176">
            <a:extLst>
              <a:ext uri="{FF2B5EF4-FFF2-40B4-BE49-F238E27FC236}">
                <a16:creationId xmlns:a16="http://schemas.microsoft.com/office/drawing/2014/main" id="{91B82CE6-EFD3-C44A-97DF-D00B51610AC8}"/>
              </a:ext>
            </a:extLst>
          </p:cNvPr>
          <p:cNvSpPr>
            <a:spLocks noChangeArrowheads="1"/>
          </p:cNvSpPr>
          <p:nvPr/>
        </p:nvSpPr>
        <p:spPr bwMode="auto">
          <a:xfrm>
            <a:off x="5527546" y="1342899"/>
            <a:ext cx="791702" cy="786989"/>
          </a:xfrm>
          <a:custGeom>
            <a:avLst/>
            <a:gdLst>
              <a:gd name="T0" fmla="*/ 1482 w 1483"/>
              <a:gd name="T1" fmla="*/ 731 h 1473"/>
              <a:gd name="T2" fmla="*/ 1482 w 1483"/>
              <a:gd name="T3" fmla="*/ 731 h 1473"/>
              <a:gd name="T4" fmla="*/ 741 w 1483"/>
              <a:gd name="T5" fmla="*/ 1472 h 1473"/>
              <a:gd name="T6" fmla="*/ 0 w 1483"/>
              <a:gd name="T7" fmla="*/ 731 h 1473"/>
              <a:gd name="T8" fmla="*/ 741 w 1483"/>
              <a:gd name="T9" fmla="*/ 0 h 1473"/>
              <a:gd name="T10" fmla="*/ 1482 w 1483"/>
              <a:gd name="T11" fmla="*/ 731 h 1473"/>
            </a:gdLst>
            <a:ahLst/>
            <a:cxnLst>
              <a:cxn ang="0">
                <a:pos x="T0" y="T1"/>
              </a:cxn>
              <a:cxn ang="0">
                <a:pos x="T2" y="T3"/>
              </a:cxn>
              <a:cxn ang="0">
                <a:pos x="T4" y="T5"/>
              </a:cxn>
              <a:cxn ang="0">
                <a:pos x="T6" y="T7"/>
              </a:cxn>
              <a:cxn ang="0">
                <a:pos x="T8" y="T9"/>
              </a:cxn>
              <a:cxn ang="0">
                <a:pos x="T10" y="T11"/>
              </a:cxn>
            </a:cxnLst>
            <a:rect l="0" t="0" r="r" b="b"/>
            <a:pathLst>
              <a:path w="1483" h="1473">
                <a:moveTo>
                  <a:pt x="1482" y="731"/>
                </a:moveTo>
                <a:lnTo>
                  <a:pt x="1482" y="731"/>
                </a:lnTo>
                <a:cubicBezTo>
                  <a:pt x="1482" y="1147"/>
                  <a:pt x="1148" y="1472"/>
                  <a:pt x="741" y="1472"/>
                </a:cubicBezTo>
                <a:cubicBezTo>
                  <a:pt x="334" y="1472"/>
                  <a:pt x="0" y="1147"/>
                  <a:pt x="0" y="731"/>
                </a:cubicBezTo>
                <a:cubicBezTo>
                  <a:pt x="0" y="325"/>
                  <a:pt x="334" y="0"/>
                  <a:pt x="741" y="0"/>
                </a:cubicBezTo>
                <a:cubicBezTo>
                  <a:pt x="1148" y="0"/>
                  <a:pt x="1482" y="325"/>
                  <a:pt x="1482" y="731"/>
                </a:cubicBezTo>
              </a:path>
            </a:pathLst>
          </a:custGeom>
          <a:solidFill>
            <a:srgbClr val="8CBF4B"/>
          </a:solidFill>
          <a:ln w="9525" cap="flat">
            <a:noFill/>
            <a:bevel/>
            <a:headEnd/>
            <a:tailEnd/>
          </a:ln>
          <a:effectLst/>
        </p:spPr>
        <p:txBody>
          <a:bodyPr wrap="none" anchor="ctr"/>
          <a:lstStyle/>
          <a:p>
            <a:endParaRPr lang="en-US">
              <a:solidFill>
                <a:prstClr val="black"/>
              </a:solidFill>
            </a:endParaRPr>
          </a:p>
        </p:txBody>
      </p:sp>
      <p:sp>
        <p:nvSpPr>
          <p:cNvPr id="84" name="Freeform 177">
            <a:extLst>
              <a:ext uri="{FF2B5EF4-FFF2-40B4-BE49-F238E27FC236}">
                <a16:creationId xmlns:a16="http://schemas.microsoft.com/office/drawing/2014/main" id="{93A80B2C-5FD5-C347-BBB3-F9F251C50D45}"/>
              </a:ext>
            </a:extLst>
          </p:cNvPr>
          <p:cNvSpPr>
            <a:spLocks noChangeArrowheads="1"/>
          </p:cNvSpPr>
          <p:nvPr/>
        </p:nvSpPr>
        <p:spPr bwMode="auto">
          <a:xfrm>
            <a:off x="8058164" y="2400858"/>
            <a:ext cx="786989" cy="786989"/>
          </a:xfrm>
          <a:custGeom>
            <a:avLst/>
            <a:gdLst>
              <a:gd name="T0" fmla="*/ 1473 w 1474"/>
              <a:gd name="T1" fmla="*/ 740 h 1473"/>
              <a:gd name="T2" fmla="*/ 1473 w 1474"/>
              <a:gd name="T3" fmla="*/ 740 h 1473"/>
              <a:gd name="T4" fmla="*/ 741 w 1474"/>
              <a:gd name="T5" fmla="*/ 1472 h 1473"/>
              <a:gd name="T6" fmla="*/ 0 w 1474"/>
              <a:gd name="T7" fmla="*/ 740 h 1473"/>
              <a:gd name="T8" fmla="*/ 741 w 1474"/>
              <a:gd name="T9" fmla="*/ 0 h 1473"/>
              <a:gd name="T10" fmla="*/ 1473 w 1474"/>
              <a:gd name="T11" fmla="*/ 740 h 1473"/>
            </a:gdLst>
            <a:ahLst/>
            <a:cxnLst>
              <a:cxn ang="0">
                <a:pos x="T0" y="T1"/>
              </a:cxn>
              <a:cxn ang="0">
                <a:pos x="T2" y="T3"/>
              </a:cxn>
              <a:cxn ang="0">
                <a:pos x="T4" y="T5"/>
              </a:cxn>
              <a:cxn ang="0">
                <a:pos x="T6" y="T7"/>
              </a:cxn>
              <a:cxn ang="0">
                <a:pos x="T8" y="T9"/>
              </a:cxn>
              <a:cxn ang="0">
                <a:pos x="T10" y="T11"/>
              </a:cxn>
            </a:cxnLst>
            <a:rect l="0" t="0" r="r" b="b"/>
            <a:pathLst>
              <a:path w="1474" h="1473">
                <a:moveTo>
                  <a:pt x="1473" y="740"/>
                </a:moveTo>
                <a:lnTo>
                  <a:pt x="1473" y="740"/>
                </a:lnTo>
                <a:cubicBezTo>
                  <a:pt x="1473" y="1147"/>
                  <a:pt x="1147" y="1472"/>
                  <a:pt x="741" y="1472"/>
                </a:cubicBezTo>
                <a:cubicBezTo>
                  <a:pt x="325" y="1472"/>
                  <a:pt x="0" y="1147"/>
                  <a:pt x="0" y="740"/>
                </a:cubicBezTo>
                <a:cubicBezTo>
                  <a:pt x="0" y="325"/>
                  <a:pt x="325" y="0"/>
                  <a:pt x="741" y="0"/>
                </a:cubicBezTo>
                <a:cubicBezTo>
                  <a:pt x="1147" y="0"/>
                  <a:pt x="1473" y="325"/>
                  <a:pt x="1473" y="740"/>
                </a:cubicBezTo>
              </a:path>
            </a:pathLst>
          </a:custGeom>
          <a:solidFill>
            <a:srgbClr val="28AF95"/>
          </a:solidFill>
          <a:ln w="9525" cap="flat">
            <a:noFill/>
            <a:bevel/>
            <a:headEnd/>
            <a:tailEnd/>
          </a:ln>
          <a:effectLst/>
        </p:spPr>
        <p:txBody>
          <a:bodyPr wrap="none" anchor="ctr"/>
          <a:lstStyle/>
          <a:p>
            <a:endParaRPr lang="en-US">
              <a:solidFill>
                <a:prstClr val="black"/>
              </a:solidFill>
            </a:endParaRPr>
          </a:p>
        </p:txBody>
      </p:sp>
      <p:sp>
        <p:nvSpPr>
          <p:cNvPr id="87" name="Freeform 178">
            <a:extLst>
              <a:ext uri="{FF2B5EF4-FFF2-40B4-BE49-F238E27FC236}">
                <a16:creationId xmlns:a16="http://schemas.microsoft.com/office/drawing/2014/main" id="{57E238EC-5E3B-724B-824A-991294CD73C2}"/>
              </a:ext>
            </a:extLst>
          </p:cNvPr>
          <p:cNvSpPr>
            <a:spLocks noChangeArrowheads="1"/>
          </p:cNvSpPr>
          <p:nvPr/>
        </p:nvSpPr>
        <p:spPr bwMode="auto">
          <a:xfrm>
            <a:off x="10852680" y="1609156"/>
            <a:ext cx="786989" cy="791702"/>
          </a:xfrm>
          <a:custGeom>
            <a:avLst/>
            <a:gdLst>
              <a:gd name="T0" fmla="*/ 1473 w 1474"/>
              <a:gd name="T1" fmla="*/ 740 h 1482"/>
              <a:gd name="T2" fmla="*/ 1473 w 1474"/>
              <a:gd name="T3" fmla="*/ 740 h 1482"/>
              <a:gd name="T4" fmla="*/ 733 w 1474"/>
              <a:gd name="T5" fmla="*/ 1481 h 1482"/>
              <a:gd name="T6" fmla="*/ 0 w 1474"/>
              <a:gd name="T7" fmla="*/ 740 h 1482"/>
              <a:gd name="T8" fmla="*/ 733 w 1474"/>
              <a:gd name="T9" fmla="*/ 0 h 1482"/>
              <a:gd name="T10" fmla="*/ 1473 w 1474"/>
              <a:gd name="T11" fmla="*/ 740 h 1482"/>
            </a:gdLst>
            <a:ahLst/>
            <a:cxnLst>
              <a:cxn ang="0">
                <a:pos x="T0" y="T1"/>
              </a:cxn>
              <a:cxn ang="0">
                <a:pos x="T2" y="T3"/>
              </a:cxn>
              <a:cxn ang="0">
                <a:pos x="T4" y="T5"/>
              </a:cxn>
              <a:cxn ang="0">
                <a:pos x="T6" y="T7"/>
              </a:cxn>
              <a:cxn ang="0">
                <a:pos x="T8" y="T9"/>
              </a:cxn>
              <a:cxn ang="0">
                <a:pos x="T10" y="T11"/>
              </a:cxn>
            </a:cxnLst>
            <a:rect l="0" t="0" r="r" b="b"/>
            <a:pathLst>
              <a:path w="1474" h="1482">
                <a:moveTo>
                  <a:pt x="1473" y="740"/>
                </a:moveTo>
                <a:lnTo>
                  <a:pt x="1473" y="740"/>
                </a:lnTo>
                <a:cubicBezTo>
                  <a:pt x="1473" y="1147"/>
                  <a:pt x="1148" y="1481"/>
                  <a:pt x="733" y="1481"/>
                </a:cubicBezTo>
                <a:cubicBezTo>
                  <a:pt x="326" y="1481"/>
                  <a:pt x="0" y="1147"/>
                  <a:pt x="0" y="740"/>
                </a:cubicBezTo>
                <a:cubicBezTo>
                  <a:pt x="0" y="334"/>
                  <a:pt x="326" y="0"/>
                  <a:pt x="733" y="0"/>
                </a:cubicBezTo>
                <a:cubicBezTo>
                  <a:pt x="1148" y="0"/>
                  <a:pt x="1473" y="334"/>
                  <a:pt x="1473" y="740"/>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144" name="Text Placeholder 17">
            <a:extLst>
              <a:ext uri="{FF2B5EF4-FFF2-40B4-BE49-F238E27FC236}">
                <a16:creationId xmlns:a16="http://schemas.microsoft.com/office/drawing/2014/main" id="{43A9646D-E0E8-9B4E-9F77-3E844CAD8BDC}"/>
              </a:ext>
            </a:extLst>
          </p:cNvPr>
          <p:cNvSpPr>
            <a:spLocks noGrp="1"/>
          </p:cNvSpPr>
          <p:nvPr userDrawn="1">
            <p:ph type="body" sz="quarter" idx="21" hasCustomPrompt="1"/>
          </p:nvPr>
        </p:nvSpPr>
        <p:spPr>
          <a:xfrm>
            <a:off x="2505115" y="2803265"/>
            <a:ext cx="1740791" cy="69763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5" name="Text Placeholder 17">
            <a:extLst>
              <a:ext uri="{FF2B5EF4-FFF2-40B4-BE49-F238E27FC236}">
                <a16:creationId xmlns:a16="http://schemas.microsoft.com/office/drawing/2014/main" id="{DAE6D4C0-6899-EF4D-9FAF-4D8C3B217C65}"/>
              </a:ext>
            </a:extLst>
          </p:cNvPr>
          <p:cNvSpPr>
            <a:spLocks noGrp="1"/>
          </p:cNvSpPr>
          <p:nvPr userDrawn="1">
            <p:ph type="body" sz="quarter" idx="25" hasCustomPrompt="1"/>
          </p:nvPr>
        </p:nvSpPr>
        <p:spPr>
          <a:xfrm>
            <a:off x="2519373" y="2476787"/>
            <a:ext cx="1740791"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46" name="Text Placeholder 17">
            <a:extLst>
              <a:ext uri="{FF2B5EF4-FFF2-40B4-BE49-F238E27FC236}">
                <a16:creationId xmlns:a16="http://schemas.microsoft.com/office/drawing/2014/main" id="{4967DA91-F81D-4447-97B2-6C673397EF5C}"/>
              </a:ext>
            </a:extLst>
          </p:cNvPr>
          <p:cNvSpPr>
            <a:spLocks noGrp="1"/>
          </p:cNvSpPr>
          <p:nvPr userDrawn="1">
            <p:ph type="body" sz="quarter" idx="26" hasCustomPrompt="1"/>
          </p:nvPr>
        </p:nvSpPr>
        <p:spPr>
          <a:xfrm>
            <a:off x="4451914" y="3788978"/>
            <a:ext cx="1853076" cy="839438"/>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7" name="Text Placeholder 17">
            <a:extLst>
              <a:ext uri="{FF2B5EF4-FFF2-40B4-BE49-F238E27FC236}">
                <a16:creationId xmlns:a16="http://schemas.microsoft.com/office/drawing/2014/main" id="{4A7B02EF-9D32-9E4D-A155-FD8D2BEEF1E8}"/>
              </a:ext>
            </a:extLst>
          </p:cNvPr>
          <p:cNvSpPr>
            <a:spLocks noGrp="1"/>
          </p:cNvSpPr>
          <p:nvPr userDrawn="1">
            <p:ph type="body" sz="quarter" idx="27" hasCustomPrompt="1"/>
          </p:nvPr>
        </p:nvSpPr>
        <p:spPr>
          <a:xfrm>
            <a:off x="4466172" y="3462500"/>
            <a:ext cx="1853076"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48" name="Text Placeholder 17">
            <a:extLst>
              <a:ext uri="{FF2B5EF4-FFF2-40B4-BE49-F238E27FC236}">
                <a16:creationId xmlns:a16="http://schemas.microsoft.com/office/drawing/2014/main" id="{B53006D1-ED98-8C47-8186-B2BFCF6FB790}"/>
              </a:ext>
            </a:extLst>
          </p:cNvPr>
          <p:cNvSpPr>
            <a:spLocks noGrp="1"/>
          </p:cNvSpPr>
          <p:nvPr userDrawn="1">
            <p:ph type="body" sz="quarter" idx="28" hasCustomPrompt="1"/>
          </p:nvPr>
        </p:nvSpPr>
        <p:spPr>
          <a:xfrm>
            <a:off x="6950565" y="3500899"/>
            <a:ext cx="2130961" cy="880763"/>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9" name="Text Placeholder 17">
            <a:extLst>
              <a:ext uri="{FF2B5EF4-FFF2-40B4-BE49-F238E27FC236}">
                <a16:creationId xmlns:a16="http://schemas.microsoft.com/office/drawing/2014/main" id="{01D6DD52-2A8D-8647-9F45-DD38BF8C4284}"/>
              </a:ext>
            </a:extLst>
          </p:cNvPr>
          <p:cNvSpPr>
            <a:spLocks noGrp="1"/>
          </p:cNvSpPr>
          <p:nvPr userDrawn="1">
            <p:ph type="body" sz="quarter" idx="29" hasCustomPrompt="1"/>
          </p:nvPr>
        </p:nvSpPr>
        <p:spPr>
          <a:xfrm>
            <a:off x="6964823" y="3174422"/>
            <a:ext cx="2130961"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0" name="Text Placeholder 17">
            <a:extLst>
              <a:ext uri="{FF2B5EF4-FFF2-40B4-BE49-F238E27FC236}">
                <a16:creationId xmlns:a16="http://schemas.microsoft.com/office/drawing/2014/main" id="{FD8DCD0D-631E-D748-A38B-01AB4591DC09}"/>
              </a:ext>
            </a:extLst>
          </p:cNvPr>
          <p:cNvSpPr>
            <a:spLocks noGrp="1"/>
          </p:cNvSpPr>
          <p:nvPr userDrawn="1">
            <p:ph type="body" sz="quarter" idx="30" hasCustomPrompt="1"/>
          </p:nvPr>
        </p:nvSpPr>
        <p:spPr>
          <a:xfrm>
            <a:off x="9067268" y="2446428"/>
            <a:ext cx="2333958" cy="880763"/>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1" name="Text Placeholder 17">
            <a:extLst>
              <a:ext uri="{FF2B5EF4-FFF2-40B4-BE49-F238E27FC236}">
                <a16:creationId xmlns:a16="http://schemas.microsoft.com/office/drawing/2014/main" id="{42BCEFC7-1896-1542-AF5C-B298DDD04ECF}"/>
              </a:ext>
            </a:extLst>
          </p:cNvPr>
          <p:cNvSpPr>
            <a:spLocks noGrp="1"/>
          </p:cNvSpPr>
          <p:nvPr userDrawn="1">
            <p:ph type="body" sz="quarter" idx="31" hasCustomPrompt="1"/>
          </p:nvPr>
        </p:nvSpPr>
        <p:spPr>
          <a:xfrm>
            <a:off x="9081526" y="2119951"/>
            <a:ext cx="2333958"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2" name="Text Placeholder 17">
            <a:extLst>
              <a:ext uri="{FF2B5EF4-FFF2-40B4-BE49-F238E27FC236}">
                <a16:creationId xmlns:a16="http://schemas.microsoft.com/office/drawing/2014/main" id="{504933AA-9772-824C-B12A-884D2266FA72}"/>
              </a:ext>
            </a:extLst>
          </p:cNvPr>
          <p:cNvSpPr>
            <a:spLocks noGrp="1"/>
          </p:cNvSpPr>
          <p:nvPr userDrawn="1">
            <p:ph type="body" sz="quarter" idx="32" hasCustomPrompt="1"/>
          </p:nvPr>
        </p:nvSpPr>
        <p:spPr>
          <a:xfrm>
            <a:off x="5645112" y="2214208"/>
            <a:ext cx="1740791" cy="880763"/>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3" name="Text Placeholder 17">
            <a:extLst>
              <a:ext uri="{FF2B5EF4-FFF2-40B4-BE49-F238E27FC236}">
                <a16:creationId xmlns:a16="http://schemas.microsoft.com/office/drawing/2014/main" id="{6F3EB50C-D614-9148-BADE-CDDF657537E1}"/>
              </a:ext>
            </a:extLst>
          </p:cNvPr>
          <p:cNvSpPr>
            <a:spLocks noGrp="1"/>
          </p:cNvSpPr>
          <p:nvPr userDrawn="1">
            <p:ph type="body" sz="quarter" idx="33" hasCustomPrompt="1"/>
          </p:nvPr>
        </p:nvSpPr>
        <p:spPr>
          <a:xfrm>
            <a:off x="5659370" y="1887731"/>
            <a:ext cx="1740791"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4" name="Text Placeholder 17">
            <a:extLst>
              <a:ext uri="{FF2B5EF4-FFF2-40B4-BE49-F238E27FC236}">
                <a16:creationId xmlns:a16="http://schemas.microsoft.com/office/drawing/2014/main" id="{43222CA0-2E78-6A40-979E-1DAE10272C71}"/>
              </a:ext>
            </a:extLst>
          </p:cNvPr>
          <p:cNvSpPr>
            <a:spLocks noGrp="1"/>
          </p:cNvSpPr>
          <p:nvPr>
            <p:ph type="body" sz="quarter" idx="34" hasCustomPrompt="1"/>
          </p:nvPr>
        </p:nvSpPr>
        <p:spPr>
          <a:xfrm>
            <a:off x="2138039" y="3421579"/>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155" name="Text Placeholder 17">
            <a:extLst>
              <a:ext uri="{FF2B5EF4-FFF2-40B4-BE49-F238E27FC236}">
                <a16:creationId xmlns:a16="http://schemas.microsoft.com/office/drawing/2014/main" id="{9F1B58C5-849B-6040-9634-77D323405C4C}"/>
              </a:ext>
            </a:extLst>
          </p:cNvPr>
          <p:cNvSpPr>
            <a:spLocks noGrp="1"/>
          </p:cNvSpPr>
          <p:nvPr>
            <p:ph type="body" sz="quarter" idx="35" hasCustomPrompt="1"/>
          </p:nvPr>
        </p:nvSpPr>
        <p:spPr>
          <a:xfrm>
            <a:off x="6003355" y="4641816"/>
            <a:ext cx="695250" cy="734798"/>
          </a:xfrm>
          <a:noFill/>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156" name="Text Placeholder 17">
            <a:extLst>
              <a:ext uri="{FF2B5EF4-FFF2-40B4-BE49-F238E27FC236}">
                <a16:creationId xmlns:a16="http://schemas.microsoft.com/office/drawing/2014/main" id="{97D30FF1-9364-2D4A-9E8B-2DB1EABB0B84}"/>
              </a:ext>
            </a:extLst>
          </p:cNvPr>
          <p:cNvSpPr>
            <a:spLocks noGrp="1"/>
          </p:cNvSpPr>
          <p:nvPr>
            <p:ph type="body" sz="quarter" idx="36" hasCustomPrompt="1"/>
          </p:nvPr>
        </p:nvSpPr>
        <p:spPr>
          <a:xfrm>
            <a:off x="5575772" y="1390066"/>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157" name="Text Placeholder 17">
            <a:extLst>
              <a:ext uri="{FF2B5EF4-FFF2-40B4-BE49-F238E27FC236}">
                <a16:creationId xmlns:a16="http://schemas.microsoft.com/office/drawing/2014/main" id="{CEF744C9-F425-C845-A44E-5A41E9F96B50}"/>
              </a:ext>
            </a:extLst>
          </p:cNvPr>
          <p:cNvSpPr>
            <a:spLocks noGrp="1"/>
          </p:cNvSpPr>
          <p:nvPr>
            <p:ph type="body" sz="quarter" idx="37" hasCustomPrompt="1"/>
          </p:nvPr>
        </p:nvSpPr>
        <p:spPr>
          <a:xfrm>
            <a:off x="8119887" y="2463875"/>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158" name="Text Placeholder 17">
            <a:extLst>
              <a:ext uri="{FF2B5EF4-FFF2-40B4-BE49-F238E27FC236}">
                <a16:creationId xmlns:a16="http://schemas.microsoft.com/office/drawing/2014/main" id="{6FF4D0EF-3A8F-D64E-A030-17FA93DC4E11}"/>
              </a:ext>
            </a:extLst>
          </p:cNvPr>
          <p:cNvSpPr>
            <a:spLocks noGrp="1"/>
          </p:cNvSpPr>
          <p:nvPr>
            <p:ph type="body" sz="quarter" idx="38" hasCustomPrompt="1"/>
          </p:nvPr>
        </p:nvSpPr>
        <p:spPr>
          <a:xfrm>
            <a:off x="10942078" y="1707788"/>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5</a:t>
            </a:r>
            <a:endParaRPr lang="en-US" dirty="0"/>
          </a:p>
        </p:txBody>
      </p:sp>
      <p:sp>
        <p:nvSpPr>
          <p:cNvPr id="32" name="TextBox 31">
            <a:extLst>
              <a:ext uri="{FF2B5EF4-FFF2-40B4-BE49-F238E27FC236}">
                <a16:creationId xmlns:a16="http://schemas.microsoft.com/office/drawing/2014/main" id="{ADAA5A98-DDDC-A343-8E05-1576FA0BC2E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34" name="Rectangle 33">
            <a:extLst>
              <a:ext uri="{FF2B5EF4-FFF2-40B4-BE49-F238E27FC236}">
                <a16:creationId xmlns:a16="http://schemas.microsoft.com/office/drawing/2014/main" id="{48BFF227-8CDE-7245-99E7-DA040891FAC2}"/>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43310472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Cover Slide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618C35C-D4A5-DB4C-8758-82503619524A}"/>
              </a:ext>
            </a:extLst>
          </p:cNvPr>
          <p:cNvSpPr/>
          <p:nvPr userDrawn="1"/>
        </p:nvSpPr>
        <p:spPr>
          <a:xfrm>
            <a:off x="0" y="-60823"/>
            <a:ext cx="12192000" cy="5119711"/>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6498562" y="2329610"/>
            <a:ext cx="5278651" cy="697353"/>
          </a:xfrm>
        </p:spPr>
        <p:txBody>
          <a:bodyPr>
            <a:noAutofit/>
          </a:bodyPr>
          <a:lstStyle>
            <a:lvl1pPr marL="0" indent="0" algn="r">
              <a:buNone/>
              <a:defRPr sz="54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6498562" y="1711087"/>
            <a:ext cx="5278651" cy="697353"/>
          </a:xfrm>
        </p:spPr>
        <p:txBody>
          <a:bodyPr>
            <a:normAutofit/>
          </a:bodyPr>
          <a:lstStyle>
            <a:lvl1pPr marL="0" indent="0" algn="r">
              <a:buNone/>
              <a:defRPr sz="3600" b="0" i="0">
                <a:solidFill>
                  <a:schemeClr val="bg1"/>
                </a:solidFill>
                <a:latin typeface="+mn-lt"/>
              </a:defRPr>
            </a:lvl1pPr>
          </a:lstStyle>
          <a:p>
            <a:pPr lvl="0"/>
            <a:r>
              <a:rPr lang="en-US" dirty="0"/>
              <a:t>Cover Design 1</a:t>
            </a:r>
          </a:p>
        </p:txBody>
      </p:sp>
      <p:pic>
        <p:nvPicPr>
          <p:cNvPr id="12" name="Picture 11" descr="Logo&#10;&#10;Description automatically generated">
            <a:extLst>
              <a:ext uri="{FF2B5EF4-FFF2-40B4-BE49-F238E27FC236}">
                <a16:creationId xmlns:a16="http://schemas.microsoft.com/office/drawing/2014/main" id="{E201ABE5-6E0B-8E42-8271-7CD9DA96C3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01445" y="5413664"/>
            <a:ext cx="4975768" cy="987409"/>
          </a:xfrm>
          <a:prstGeom prst="rect">
            <a:avLst/>
          </a:prstGeom>
        </p:spPr>
      </p:pic>
      <p:pic>
        <p:nvPicPr>
          <p:cNvPr id="3" name="Picture 2" descr="Icon&#10;&#10;Description automatically generated with low confidence">
            <a:extLst>
              <a:ext uri="{FF2B5EF4-FFF2-40B4-BE49-F238E27FC236}">
                <a16:creationId xmlns:a16="http://schemas.microsoft.com/office/drawing/2014/main" id="{BCC1C071-0DAE-0844-AE69-3FD6FB58CC6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91700"/>
          <a:stretch/>
        </p:blipFill>
        <p:spPr>
          <a:xfrm>
            <a:off x="0" y="-60823"/>
            <a:ext cx="7089569" cy="5474487"/>
          </a:xfrm>
          <a:prstGeom prst="rect">
            <a:avLst/>
          </a:prstGeom>
        </p:spPr>
      </p:pic>
      <p:grpSp>
        <p:nvGrpSpPr>
          <p:cNvPr id="17" name="Group 16">
            <a:extLst>
              <a:ext uri="{FF2B5EF4-FFF2-40B4-BE49-F238E27FC236}">
                <a16:creationId xmlns:a16="http://schemas.microsoft.com/office/drawing/2014/main" id="{1AEC8C81-1228-634A-A794-E7C603C00625}"/>
              </a:ext>
            </a:extLst>
          </p:cNvPr>
          <p:cNvGrpSpPr/>
          <p:nvPr userDrawn="1"/>
        </p:nvGrpSpPr>
        <p:grpSpPr>
          <a:xfrm>
            <a:off x="213315" y="5750281"/>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302915541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Cover Slide 2">
    <p:spTree>
      <p:nvGrpSpPr>
        <p:cNvPr id="1" name=""/>
        <p:cNvGrpSpPr/>
        <p:nvPr/>
      </p:nvGrpSpPr>
      <p:grpSpPr>
        <a:xfrm>
          <a:off x="0" y="0"/>
          <a:ext cx="0" cy="0"/>
          <a:chOff x="0" y="0"/>
          <a:chExt cx="0" cy="0"/>
        </a:xfrm>
      </p:grpSpPr>
      <p:sp>
        <p:nvSpPr>
          <p:cNvPr id="50" name="Picture Placeholder 49">
            <a:extLst>
              <a:ext uri="{FF2B5EF4-FFF2-40B4-BE49-F238E27FC236}">
                <a16:creationId xmlns:a16="http://schemas.microsoft.com/office/drawing/2014/main" id="{9C90B270-106D-4F46-915D-DD932CDE6DA2}"/>
              </a:ext>
            </a:extLst>
          </p:cNvPr>
          <p:cNvSpPr>
            <a:spLocks noGrp="1"/>
          </p:cNvSpPr>
          <p:nvPr userDrawn="1">
            <p:ph type="pic" sz="quarter" idx="17"/>
          </p:nvPr>
        </p:nvSpPr>
        <p:spPr>
          <a:xfrm>
            <a:off x="2" y="2138363"/>
            <a:ext cx="12191999" cy="3387725"/>
          </a:xfrm>
          <a:custGeom>
            <a:avLst/>
            <a:gdLst>
              <a:gd name="connsiteX0" fmla="*/ 0 w 12191999"/>
              <a:gd name="connsiteY0" fmla="*/ 0 h 3387725"/>
              <a:gd name="connsiteX1" fmla="*/ 10769601 w 12191999"/>
              <a:gd name="connsiteY1" fmla="*/ 0 h 3387725"/>
              <a:gd name="connsiteX2" fmla="*/ 10769601 w 12191999"/>
              <a:gd name="connsiteY2" fmla="*/ 793096 h 3387725"/>
              <a:gd name="connsiteX3" fmla="*/ 12191999 w 12191999"/>
              <a:gd name="connsiteY3" fmla="*/ 793096 h 3387725"/>
              <a:gd name="connsiteX4" fmla="*/ 12191999 w 12191999"/>
              <a:gd name="connsiteY4" fmla="*/ 1128782 h 3387725"/>
              <a:gd name="connsiteX5" fmla="*/ 10769601 w 12191999"/>
              <a:gd name="connsiteY5" fmla="*/ 1128782 h 3387725"/>
              <a:gd name="connsiteX6" fmla="*/ 10769601 w 12191999"/>
              <a:gd name="connsiteY6" fmla="*/ 2541306 h 3387725"/>
              <a:gd name="connsiteX7" fmla="*/ 12191999 w 12191999"/>
              <a:gd name="connsiteY7" fmla="*/ 2541306 h 3387725"/>
              <a:gd name="connsiteX8" fmla="*/ 12191999 w 12191999"/>
              <a:gd name="connsiteY8" fmla="*/ 3387725 h 3387725"/>
              <a:gd name="connsiteX9" fmla="*/ 1422400 w 12191999"/>
              <a:gd name="connsiteY9" fmla="*/ 3387725 h 3387725"/>
              <a:gd name="connsiteX10" fmla="*/ 1422400 w 12191999"/>
              <a:gd name="connsiteY10" fmla="*/ 577943 h 3387725"/>
              <a:gd name="connsiteX11" fmla="*/ 0 w 12191999"/>
              <a:gd name="connsiteY11" fmla="*/ 577943 h 338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1999" h="3387725">
                <a:moveTo>
                  <a:pt x="0" y="0"/>
                </a:moveTo>
                <a:lnTo>
                  <a:pt x="10769601" y="0"/>
                </a:lnTo>
                <a:lnTo>
                  <a:pt x="10769601" y="793096"/>
                </a:lnTo>
                <a:lnTo>
                  <a:pt x="12191999" y="793096"/>
                </a:lnTo>
                <a:lnTo>
                  <a:pt x="12191999" y="1128782"/>
                </a:lnTo>
                <a:lnTo>
                  <a:pt x="10769601" y="1128782"/>
                </a:lnTo>
                <a:lnTo>
                  <a:pt x="10769601" y="2541306"/>
                </a:lnTo>
                <a:lnTo>
                  <a:pt x="12191999" y="2541306"/>
                </a:lnTo>
                <a:lnTo>
                  <a:pt x="12191999" y="3387725"/>
                </a:lnTo>
                <a:lnTo>
                  <a:pt x="1422400" y="3387725"/>
                </a:lnTo>
                <a:lnTo>
                  <a:pt x="1422400" y="577943"/>
                </a:lnTo>
                <a:lnTo>
                  <a:pt x="0" y="577943"/>
                </a:lnTo>
                <a:close/>
              </a:path>
            </a:pathLst>
          </a:custGeom>
        </p:spPr>
        <p:txBody>
          <a:bodyPr wrap="square">
            <a:noAutofit/>
          </a:bodyPr>
          <a:lstStyle/>
          <a:p>
            <a:endParaRPr lang="en-US"/>
          </a:p>
        </p:txBody>
      </p:sp>
      <p:pic>
        <p:nvPicPr>
          <p:cNvPr id="27" name="Picture 26">
            <a:extLst>
              <a:ext uri="{FF2B5EF4-FFF2-40B4-BE49-F238E27FC236}">
                <a16:creationId xmlns:a16="http://schemas.microsoft.com/office/drawing/2014/main" id="{3E9098D4-8E4F-924D-B5AD-1DE014CE088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7746" r="9500"/>
          <a:stretch/>
        </p:blipFill>
        <p:spPr>
          <a:xfrm>
            <a:off x="10333703" y="6381135"/>
            <a:ext cx="1779639" cy="431333"/>
          </a:xfrm>
          <a:prstGeom prst="rect">
            <a:avLst/>
          </a:prstGeom>
        </p:spPr>
      </p:pic>
      <p:sp>
        <p:nvSpPr>
          <p:cNvPr id="25" name="Text Placeholder 23">
            <a:extLst>
              <a:ext uri="{FF2B5EF4-FFF2-40B4-BE49-F238E27FC236}">
                <a16:creationId xmlns:a16="http://schemas.microsoft.com/office/drawing/2014/main" id="{6C4974ED-581C-0040-84AA-E1AD4A9EF8BB}"/>
              </a:ext>
            </a:extLst>
          </p:cNvPr>
          <p:cNvSpPr>
            <a:spLocks noGrp="1"/>
          </p:cNvSpPr>
          <p:nvPr>
            <p:ph type="body" sz="quarter" idx="15" hasCustomPrompt="1"/>
          </p:nvPr>
        </p:nvSpPr>
        <p:spPr>
          <a:xfrm>
            <a:off x="0" y="3485497"/>
            <a:ext cx="12192000" cy="775681"/>
          </a:xfrm>
        </p:spPr>
        <p:txBody>
          <a:bodyPr>
            <a:noAutofit/>
          </a:bodyPr>
          <a:lstStyle>
            <a:lvl1pPr marL="0" indent="0" algn="ctr">
              <a:buNone/>
              <a:defRPr sz="5400" b="1" baseline="0">
                <a:solidFill>
                  <a:schemeClr val="bg1"/>
                </a:solidFill>
                <a:latin typeface="+mn-lt"/>
              </a:defRPr>
            </a:lvl1pPr>
          </a:lstStyle>
          <a:p>
            <a:pPr lvl="0"/>
            <a:r>
              <a:rPr lang="en-US" dirty="0"/>
              <a:t>POWERPOINT</a:t>
            </a:r>
          </a:p>
        </p:txBody>
      </p:sp>
      <p:sp>
        <p:nvSpPr>
          <p:cNvPr id="26" name="Text Placeholder 23">
            <a:extLst>
              <a:ext uri="{FF2B5EF4-FFF2-40B4-BE49-F238E27FC236}">
                <a16:creationId xmlns:a16="http://schemas.microsoft.com/office/drawing/2014/main" id="{65B91323-87B1-C540-B4E2-E06289C6A769}"/>
              </a:ext>
            </a:extLst>
          </p:cNvPr>
          <p:cNvSpPr>
            <a:spLocks noGrp="1"/>
          </p:cNvSpPr>
          <p:nvPr>
            <p:ph type="body" sz="quarter" idx="16" hasCustomPrompt="1"/>
          </p:nvPr>
        </p:nvSpPr>
        <p:spPr>
          <a:xfrm>
            <a:off x="0" y="4191990"/>
            <a:ext cx="12192000" cy="775681"/>
          </a:xfrm>
        </p:spPr>
        <p:txBody>
          <a:bodyPr>
            <a:normAutofit/>
          </a:bodyPr>
          <a:lstStyle>
            <a:lvl1pPr marL="0" indent="0" algn="ctr">
              <a:buNone/>
              <a:defRPr sz="3600">
                <a:solidFill>
                  <a:schemeClr val="bg1"/>
                </a:solidFill>
                <a:latin typeface="+mn-lt"/>
              </a:defRPr>
            </a:lvl1pPr>
          </a:lstStyle>
          <a:p>
            <a:pPr lvl="0"/>
            <a:r>
              <a:rPr lang="en-US" dirty="0"/>
              <a:t>Cover Design2</a:t>
            </a:r>
          </a:p>
        </p:txBody>
      </p:sp>
      <p:pic>
        <p:nvPicPr>
          <p:cNvPr id="40" name="Picture 39" descr="Logo&#10;&#10;Description automatically generated">
            <a:extLst>
              <a:ext uri="{FF2B5EF4-FFF2-40B4-BE49-F238E27FC236}">
                <a16:creationId xmlns:a16="http://schemas.microsoft.com/office/drawing/2014/main" id="{5EBB9E3C-4176-B642-BC27-E33000776BC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97914" y="1229033"/>
            <a:ext cx="3298137" cy="654494"/>
          </a:xfrm>
          <a:prstGeom prst="rect">
            <a:avLst/>
          </a:prstGeom>
        </p:spPr>
      </p:pic>
      <p:sp>
        <p:nvSpPr>
          <p:cNvPr id="51" name="Rectangle 50">
            <a:extLst>
              <a:ext uri="{FF2B5EF4-FFF2-40B4-BE49-F238E27FC236}">
                <a16:creationId xmlns:a16="http://schemas.microsoft.com/office/drawing/2014/main" id="{739C024E-54AF-A645-849B-FBEF03A409E8}"/>
              </a:ext>
            </a:extLst>
          </p:cNvPr>
          <p:cNvSpPr/>
          <p:nvPr userDrawn="1"/>
        </p:nvSpPr>
        <p:spPr>
          <a:xfrm>
            <a:off x="0" y="2716306"/>
            <a:ext cx="1422400" cy="4141694"/>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Rectangle 51">
            <a:extLst>
              <a:ext uri="{FF2B5EF4-FFF2-40B4-BE49-F238E27FC236}">
                <a16:creationId xmlns:a16="http://schemas.microsoft.com/office/drawing/2014/main" id="{30545B11-B0EB-1B4D-A4A1-FEBDC4829721}"/>
              </a:ext>
            </a:extLst>
          </p:cNvPr>
          <p:cNvSpPr/>
          <p:nvPr userDrawn="1"/>
        </p:nvSpPr>
        <p:spPr>
          <a:xfrm>
            <a:off x="10769602" y="0"/>
            <a:ext cx="1422400" cy="2931459"/>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ectangle 52">
            <a:extLst>
              <a:ext uri="{FF2B5EF4-FFF2-40B4-BE49-F238E27FC236}">
                <a16:creationId xmlns:a16="http://schemas.microsoft.com/office/drawing/2014/main" id="{56D22EDD-8B51-874F-8ADB-8487714C64A2}"/>
              </a:ext>
            </a:extLst>
          </p:cNvPr>
          <p:cNvSpPr/>
          <p:nvPr userDrawn="1"/>
        </p:nvSpPr>
        <p:spPr>
          <a:xfrm>
            <a:off x="10769602" y="3267145"/>
            <a:ext cx="1422400" cy="1412524"/>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67128866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Photo with Quot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B7DE2D-DD70-CA4C-AD07-0DA13212ED1E}"/>
              </a:ext>
            </a:extLst>
          </p:cNvPr>
          <p:cNvSpPr/>
          <p:nvPr userDrawn="1"/>
        </p:nvSpPr>
        <p:spPr>
          <a:xfrm>
            <a:off x="405433" y="370011"/>
            <a:ext cx="11381134" cy="6117978"/>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Text Placeholder 23">
            <a:extLst>
              <a:ext uri="{FF2B5EF4-FFF2-40B4-BE49-F238E27FC236}">
                <a16:creationId xmlns:a16="http://schemas.microsoft.com/office/drawing/2014/main" id="{492B6076-9B06-4342-B533-50A8FA0B0980}"/>
              </a:ext>
            </a:extLst>
          </p:cNvPr>
          <p:cNvSpPr>
            <a:spLocks noGrp="1"/>
          </p:cNvSpPr>
          <p:nvPr>
            <p:ph type="body" sz="quarter" idx="14" hasCustomPrompt="1"/>
          </p:nvPr>
        </p:nvSpPr>
        <p:spPr>
          <a:xfrm>
            <a:off x="4440654" y="467490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7" name="Text Placeholder 23">
            <a:extLst>
              <a:ext uri="{FF2B5EF4-FFF2-40B4-BE49-F238E27FC236}">
                <a16:creationId xmlns:a16="http://schemas.microsoft.com/office/drawing/2014/main" id="{73098FBA-6D76-1C47-A298-10C863AB68A5}"/>
              </a:ext>
            </a:extLst>
          </p:cNvPr>
          <p:cNvSpPr>
            <a:spLocks noGrp="1"/>
          </p:cNvSpPr>
          <p:nvPr>
            <p:ph type="body" sz="quarter" idx="13" hasCustomPrompt="1"/>
          </p:nvPr>
        </p:nvSpPr>
        <p:spPr>
          <a:xfrm>
            <a:off x="856590" y="997503"/>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8" name="Text Placeholder 23">
            <a:extLst>
              <a:ext uri="{FF2B5EF4-FFF2-40B4-BE49-F238E27FC236}">
                <a16:creationId xmlns:a16="http://schemas.microsoft.com/office/drawing/2014/main" id="{B8BF25BD-F8E7-544B-9A2B-A29DFA1B600F}"/>
              </a:ext>
            </a:extLst>
          </p:cNvPr>
          <p:cNvSpPr>
            <a:spLocks noGrp="1"/>
          </p:cNvSpPr>
          <p:nvPr>
            <p:ph type="body" sz="quarter" idx="15" hasCustomPrompt="1"/>
          </p:nvPr>
        </p:nvSpPr>
        <p:spPr>
          <a:xfrm>
            <a:off x="768174" y="80018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0" name="Picture Placeholder 2">
            <a:extLst>
              <a:ext uri="{FF2B5EF4-FFF2-40B4-BE49-F238E27FC236}">
                <a16:creationId xmlns:a16="http://schemas.microsoft.com/office/drawing/2014/main" id="{ECFFB737-7ACC-5B4B-AAE0-4E19B6647AE6}"/>
              </a:ext>
            </a:extLst>
          </p:cNvPr>
          <p:cNvSpPr>
            <a:spLocks noGrp="1"/>
          </p:cNvSpPr>
          <p:nvPr>
            <p:ph type="pic" sz="quarter" idx="19"/>
          </p:nvPr>
        </p:nvSpPr>
        <p:spPr>
          <a:xfrm>
            <a:off x="5734225" y="-1"/>
            <a:ext cx="5689601"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426211850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4 point number graph with icons ">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FB45A437-6B55-9146-AED4-CA97F69F3CC4}"/>
              </a:ext>
            </a:extLst>
          </p:cNvPr>
          <p:cNvSpPr/>
          <p:nvPr userDrawn="1"/>
        </p:nvSpPr>
        <p:spPr>
          <a:xfrm>
            <a:off x="495393" y="112697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C6A7F"/>
                </a:solidFill>
                <a:latin typeface="Calibri" panose="020F0502020204030204" pitchFamily="34" charset="0"/>
                <a:cs typeface="Calibri" panose="020F0502020204030204" pitchFamily="34" charset="0"/>
              </a:defRPr>
            </a:lvl1pPr>
          </a:lstStyle>
          <a:p>
            <a:pPr lvl="0"/>
            <a:r>
              <a:rPr lang="en-US" dirty="0"/>
              <a:t>Heading</a:t>
            </a:r>
          </a:p>
        </p:txBody>
      </p:sp>
      <p:sp>
        <p:nvSpPr>
          <p:cNvPr id="33" name="Oval 32">
            <a:extLst>
              <a:ext uri="{FF2B5EF4-FFF2-40B4-BE49-F238E27FC236}">
                <a16:creationId xmlns:a16="http://schemas.microsoft.com/office/drawing/2014/main" id="{7EB02BD7-70AD-D749-AB02-A773D9584280}"/>
              </a:ext>
            </a:extLst>
          </p:cNvPr>
          <p:cNvSpPr/>
          <p:nvPr/>
        </p:nvSpPr>
        <p:spPr>
          <a:xfrm>
            <a:off x="117242" y="1527963"/>
            <a:ext cx="4045290" cy="389036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Oval 33">
            <a:extLst>
              <a:ext uri="{FF2B5EF4-FFF2-40B4-BE49-F238E27FC236}">
                <a16:creationId xmlns:a16="http://schemas.microsoft.com/office/drawing/2014/main" id="{9D30D462-B88D-4645-A255-F2108DEBADF2}"/>
              </a:ext>
            </a:extLst>
          </p:cNvPr>
          <p:cNvSpPr/>
          <p:nvPr/>
        </p:nvSpPr>
        <p:spPr>
          <a:xfrm>
            <a:off x="2591581" y="1527963"/>
            <a:ext cx="4045290" cy="3890364"/>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Oval 34">
            <a:extLst>
              <a:ext uri="{FF2B5EF4-FFF2-40B4-BE49-F238E27FC236}">
                <a16:creationId xmlns:a16="http://schemas.microsoft.com/office/drawing/2014/main" id="{9030B4BB-AEAA-B74F-9C0C-375C2CEE4D88}"/>
              </a:ext>
            </a:extLst>
          </p:cNvPr>
          <p:cNvSpPr/>
          <p:nvPr/>
        </p:nvSpPr>
        <p:spPr>
          <a:xfrm>
            <a:off x="5235599" y="1527963"/>
            <a:ext cx="4045290" cy="3890364"/>
          </a:xfrm>
          <a:prstGeom prst="ellipse">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Oval 35">
            <a:extLst>
              <a:ext uri="{FF2B5EF4-FFF2-40B4-BE49-F238E27FC236}">
                <a16:creationId xmlns:a16="http://schemas.microsoft.com/office/drawing/2014/main" id="{29A6A2A1-61AE-EA42-82A0-137FB4195E3E}"/>
              </a:ext>
            </a:extLst>
          </p:cNvPr>
          <p:cNvSpPr/>
          <p:nvPr/>
        </p:nvSpPr>
        <p:spPr>
          <a:xfrm>
            <a:off x="7907904" y="1527963"/>
            <a:ext cx="4045290" cy="389036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Oval 36">
            <a:extLst>
              <a:ext uri="{FF2B5EF4-FFF2-40B4-BE49-F238E27FC236}">
                <a16:creationId xmlns:a16="http://schemas.microsoft.com/office/drawing/2014/main" id="{A9116FB9-51EC-4D4B-AECA-B8C5CE39EA90}"/>
              </a:ext>
            </a:extLst>
          </p:cNvPr>
          <p:cNvSpPr/>
          <p:nvPr/>
        </p:nvSpPr>
        <p:spPr>
          <a:xfrm>
            <a:off x="847975" y="1406823"/>
            <a:ext cx="1925642" cy="185189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Oval 37">
            <a:extLst>
              <a:ext uri="{FF2B5EF4-FFF2-40B4-BE49-F238E27FC236}">
                <a16:creationId xmlns:a16="http://schemas.microsoft.com/office/drawing/2014/main" id="{4DAB1F1D-D494-B64C-B788-EA224F69D000}"/>
              </a:ext>
            </a:extLst>
          </p:cNvPr>
          <p:cNvSpPr/>
          <p:nvPr/>
        </p:nvSpPr>
        <p:spPr>
          <a:xfrm>
            <a:off x="3322314" y="1406823"/>
            <a:ext cx="1925642" cy="1851894"/>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Oval 38">
            <a:extLst>
              <a:ext uri="{FF2B5EF4-FFF2-40B4-BE49-F238E27FC236}">
                <a16:creationId xmlns:a16="http://schemas.microsoft.com/office/drawing/2014/main" id="{EACA38CC-B881-B64C-986A-7396F7157B4A}"/>
              </a:ext>
            </a:extLst>
          </p:cNvPr>
          <p:cNvSpPr/>
          <p:nvPr userDrawn="1"/>
        </p:nvSpPr>
        <p:spPr>
          <a:xfrm>
            <a:off x="5966332" y="1406823"/>
            <a:ext cx="1925642" cy="1851894"/>
          </a:xfrm>
          <a:prstGeom prst="ellipse">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Oval 39">
            <a:extLst>
              <a:ext uri="{FF2B5EF4-FFF2-40B4-BE49-F238E27FC236}">
                <a16:creationId xmlns:a16="http://schemas.microsoft.com/office/drawing/2014/main" id="{1602613E-7EEE-C347-90CD-3FD01C4F925E}"/>
              </a:ext>
            </a:extLst>
          </p:cNvPr>
          <p:cNvSpPr/>
          <p:nvPr/>
        </p:nvSpPr>
        <p:spPr>
          <a:xfrm>
            <a:off x="8638637" y="1406823"/>
            <a:ext cx="1925642" cy="185189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Oval 40">
            <a:extLst>
              <a:ext uri="{FF2B5EF4-FFF2-40B4-BE49-F238E27FC236}">
                <a16:creationId xmlns:a16="http://schemas.microsoft.com/office/drawing/2014/main" id="{AE668048-3D1A-0944-9382-E43B157DF0C1}"/>
              </a:ext>
            </a:extLst>
          </p:cNvPr>
          <p:cNvSpPr/>
          <p:nvPr/>
        </p:nvSpPr>
        <p:spPr>
          <a:xfrm>
            <a:off x="1006570" y="1544251"/>
            <a:ext cx="1601442" cy="1540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Oval 41">
            <a:extLst>
              <a:ext uri="{FF2B5EF4-FFF2-40B4-BE49-F238E27FC236}">
                <a16:creationId xmlns:a16="http://schemas.microsoft.com/office/drawing/2014/main" id="{3D1DD726-B492-8E44-9918-192EF5BA2D3D}"/>
              </a:ext>
            </a:extLst>
          </p:cNvPr>
          <p:cNvSpPr/>
          <p:nvPr/>
        </p:nvSpPr>
        <p:spPr>
          <a:xfrm>
            <a:off x="3469277" y="1609147"/>
            <a:ext cx="1601442" cy="1540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Oval 42">
            <a:extLst>
              <a:ext uri="{FF2B5EF4-FFF2-40B4-BE49-F238E27FC236}">
                <a16:creationId xmlns:a16="http://schemas.microsoft.com/office/drawing/2014/main" id="{4626D483-2F4C-9149-AE75-A1DB204AF180}"/>
              </a:ext>
            </a:extLst>
          </p:cNvPr>
          <p:cNvSpPr/>
          <p:nvPr/>
        </p:nvSpPr>
        <p:spPr>
          <a:xfrm>
            <a:off x="6128432" y="1562714"/>
            <a:ext cx="1601442" cy="1540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Oval 43">
            <a:extLst>
              <a:ext uri="{FF2B5EF4-FFF2-40B4-BE49-F238E27FC236}">
                <a16:creationId xmlns:a16="http://schemas.microsoft.com/office/drawing/2014/main" id="{5CC52548-81E9-E848-ACC2-147DFAA24991}"/>
              </a:ext>
            </a:extLst>
          </p:cNvPr>
          <p:cNvSpPr/>
          <p:nvPr/>
        </p:nvSpPr>
        <p:spPr>
          <a:xfrm>
            <a:off x="8800737" y="1562714"/>
            <a:ext cx="1601442" cy="1540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Oval 44">
            <a:extLst>
              <a:ext uri="{FF2B5EF4-FFF2-40B4-BE49-F238E27FC236}">
                <a16:creationId xmlns:a16="http://schemas.microsoft.com/office/drawing/2014/main" id="{615F96DE-6B77-E34D-972D-58623A9BC87D}"/>
              </a:ext>
            </a:extLst>
          </p:cNvPr>
          <p:cNvSpPr/>
          <p:nvPr/>
        </p:nvSpPr>
        <p:spPr>
          <a:xfrm>
            <a:off x="2217510" y="4860564"/>
            <a:ext cx="1335828" cy="1284670"/>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Oval 45">
            <a:extLst>
              <a:ext uri="{FF2B5EF4-FFF2-40B4-BE49-F238E27FC236}">
                <a16:creationId xmlns:a16="http://schemas.microsoft.com/office/drawing/2014/main" id="{94673B41-433E-E44D-900C-5050C967F29E}"/>
              </a:ext>
            </a:extLst>
          </p:cNvPr>
          <p:cNvSpPr/>
          <p:nvPr/>
        </p:nvSpPr>
        <p:spPr>
          <a:xfrm>
            <a:off x="4760117" y="4868963"/>
            <a:ext cx="1335828" cy="1284670"/>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Oval 46">
            <a:extLst>
              <a:ext uri="{FF2B5EF4-FFF2-40B4-BE49-F238E27FC236}">
                <a16:creationId xmlns:a16="http://schemas.microsoft.com/office/drawing/2014/main" id="{64773E4C-32A9-DB4E-BCDC-F968258A12B8}"/>
              </a:ext>
            </a:extLst>
          </p:cNvPr>
          <p:cNvSpPr/>
          <p:nvPr/>
        </p:nvSpPr>
        <p:spPr>
          <a:xfrm>
            <a:off x="7405867" y="4868963"/>
            <a:ext cx="1335828" cy="1284670"/>
          </a:xfrm>
          <a:prstGeom prst="ellipse">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 name="Oval 47">
            <a:extLst>
              <a:ext uri="{FF2B5EF4-FFF2-40B4-BE49-F238E27FC236}">
                <a16:creationId xmlns:a16="http://schemas.microsoft.com/office/drawing/2014/main" id="{FF264980-2C35-3447-8873-1AA9114E2FDB}"/>
              </a:ext>
            </a:extLst>
          </p:cNvPr>
          <p:cNvSpPr/>
          <p:nvPr/>
        </p:nvSpPr>
        <p:spPr>
          <a:xfrm>
            <a:off x="10213355" y="4868963"/>
            <a:ext cx="1335828" cy="1284670"/>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Text Placeholder 17">
            <a:extLst>
              <a:ext uri="{FF2B5EF4-FFF2-40B4-BE49-F238E27FC236}">
                <a16:creationId xmlns:a16="http://schemas.microsoft.com/office/drawing/2014/main" id="{6ADBD416-235E-8042-9F21-FF4E75B4608C}"/>
              </a:ext>
            </a:extLst>
          </p:cNvPr>
          <p:cNvSpPr>
            <a:spLocks noGrp="1"/>
          </p:cNvSpPr>
          <p:nvPr userDrawn="1">
            <p:ph type="body" sz="quarter" idx="34" hasCustomPrompt="1"/>
          </p:nvPr>
        </p:nvSpPr>
        <p:spPr>
          <a:xfrm>
            <a:off x="1285664" y="1938055"/>
            <a:ext cx="1055698" cy="1073020"/>
          </a:xfrm>
        </p:spPr>
        <p:txBody>
          <a:bodyPr/>
          <a:lstStyle>
            <a:lvl1pPr algn="ctr">
              <a:buNone/>
              <a:defRPr sz="4800" b="1" i="0" spc="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63" name="Text Placeholder 17">
            <a:extLst>
              <a:ext uri="{FF2B5EF4-FFF2-40B4-BE49-F238E27FC236}">
                <a16:creationId xmlns:a16="http://schemas.microsoft.com/office/drawing/2014/main" id="{2BBAC9AE-474F-0D44-9EBA-0537E6983137}"/>
              </a:ext>
            </a:extLst>
          </p:cNvPr>
          <p:cNvSpPr>
            <a:spLocks noGrp="1"/>
          </p:cNvSpPr>
          <p:nvPr userDrawn="1">
            <p:ph type="body" sz="quarter" idx="35" hasCustomPrompt="1"/>
          </p:nvPr>
        </p:nvSpPr>
        <p:spPr>
          <a:xfrm>
            <a:off x="3781384" y="1940651"/>
            <a:ext cx="1055698" cy="1073020"/>
          </a:xfrm>
        </p:spPr>
        <p:txBody>
          <a:bodyPr/>
          <a:lstStyle>
            <a:lvl1pPr algn="ctr">
              <a:buNone/>
              <a:defRPr sz="4800" b="1" i="0" spc="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64" name="Text Placeholder 17">
            <a:extLst>
              <a:ext uri="{FF2B5EF4-FFF2-40B4-BE49-F238E27FC236}">
                <a16:creationId xmlns:a16="http://schemas.microsoft.com/office/drawing/2014/main" id="{BF9CAB18-1D38-D644-A81F-70E5466D0389}"/>
              </a:ext>
            </a:extLst>
          </p:cNvPr>
          <p:cNvSpPr>
            <a:spLocks noGrp="1"/>
          </p:cNvSpPr>
          <p:nvPr userDrawn="1">
            <p:ph type="body" sz="quarter" idx="36" hasCustomPrompt="1"/>
          </p:nvPr>
        </p:nvSpPr>
        <p:spPr>
          <a:xfrm>
            <a:off x="6404021" y="1954009"/>
            <a:ext cx="1055698" cy="1073020"/>
          </a:xfrm>
        </p:spPr>
        <p:txBody>
          <a:bodyPr/>
          <a:lstStyle>
            <a:lvl1pPr algn="ctr">
              <a:buNone/>
              <a:defRPr sz="4800" b="1" i="0" spc="0">
                <a:solidFill>
                  <a:srgbClr val="28AF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65" name="Text Placeholder 17">
            <a:extLst>
              <a:ext uri="{FF2B5EF4-FFF2-40B4-BE49-F238E27FC236}">
                <a16:creationId xmlns:a16="http://schemas.microsoft.com/office/drawing/2014/main" id="{A8A502A8-834D-C94A-9859-BACB55444207}"/>
              </a:ext>
            </a:extLst>
          </p:cNvPr>
          <p:cNvSpPr>
            <a:spLocks noGrp="1"/>
          </p:cNvSpPr>
          <p:nvPr userDrawn="1">
            <p:ph type="body" sz="quarter" idx="37" hasCustomPrompt="1"/>
          </p:nvPr>
        </p:nvSpPr>
        <p:spPr>
          <a:xfrm>
            <a:off x="9073609" y="2002703"/>
            <a:ext cx="1055698" cy="1073020"/>
          </a:xfrm>
        </p:spPr>
        <p:txBody>
          <a:bodyPr/>
          <a:lstStyle>
            <a:lvl1pPr algn="ctr">
              <a:buNone/>
              <a:defRPr sz="4800" b="1" i="0" spc="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70" name="Text Placeholder 17">
            <a:extLst>
              <a:ext uri="{FF2B5EF4-FFF2-40B4-BE49-F238E27FC236}">
                <a16:creationId xmlns:a16="http://schemas.microsoft.com/office/drawing/2014/main" id="{084B4BE7-DD1C-1743-85E4-D3ED17FE67F2}"/>
              </a:ext>
            </a:extLst>
          </p:cNvPr>
          <p:cNvSpPr>
            <a:spLocks noGrp="1"/>
          </p:cNvSpPr>
          <p:nvPr userDrawn="1">
            <p:ph type="body" sz="quarter" idx="21" hasCustomPrompt="1"/>
          </p:nvPr>
        </p:nvSpPr>
        <p:spPr>
          <a:xfrm>
            <a:off x="402413" y="2815787"/>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1" name="Text Placeholder 17">
            <a:extLst>
              <a:ext uri="{FF2B5EF4-FFF2-40B4-BE49-F238E27FC236}">
                <a16:creationId xmlns:a16="http://schemas.microsoft.com/office/drawing/2014/main" id="{5E862C59-ABDF-FB45-866F-C33FB45F9EE7}"/>
              </a:ext>
            </a:extLst>
          </p:cNvPr>
          <p:cNvSpPr>
            <a:spLocks noGrp="1"/>
          </p:cNvSpPr>
          <p:nvPr userDrawn="1">
            <p:ph type="body" sz="quarter" idx="38" hasCustomPrompt="1"/>
          </p:nvPr>
        </p:nvSpPr>
        <p:spPr>
          <a:xfrm>
            <a:off x="3326353" y="2840417"/>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2" name="Text Placeholder 17">
            <a:extLst>
              <a:ext uri="{FF2B5EF4-FFF2-40B4-BE49-F238E27FC236}">
                <a16:creationId xmlns:a16="http://schemas.microsoft.com/office/drawing/2014/main" id="{16252092-110B-DF41-BAA1-24D8CA1DA645}"/>
              </a:ext>
            </a:extLst>
          </p:cNvPr>
          <p:cNvSpPr>
            <a:spLocks noGrp="1"/>
          </p:cNvSpPr>
          <p:nvPr userDrawn="1">
            <p:ph type="body" sz="quarter" idx="39" hasCustomPrompt="1"/>
          </p:nvPr>
        </p:nvSpPr>
        <p:spPr>
          <a:xfrm>
            <a:off x="5581611" y="2844885"/>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3" name="Text Placeholder 17">
            <a:extLst>
              <a:ext uri="{FF2B5EF4-FFF2-40B4-BE49-F238E27FC236}">
                <a16:creationId xmlns:a16="http://schemas.microsoft.com/office/drawing/2014/main" id="{6BE3560E-17BA-CF47-9892-C7DA0E586994}"/>
              </a:ext>
            </a:extLst>
          </p:cNvPr>
          <p:cNvSpPr>
            <a:spLocks noGrp="1"/>
          </p:cNvSpPr>
          <p:nvPr userDrawn="1">
            <p:ph type="body" sz="quarter" idx="40" hasCustomPrompt="1"/>
          </p:nvPr>
        </p:nvSpPr>
        <p:spPr>
          <a:xfrm>
            <a:off x="8289917" y="2826087"/>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Box 49">
            <a:extLst>
              <a:ext uri="{FF2B5EF4-FFF2-40B4-BE49-F238E27FC236}">
                <a16:creationId xmlns:a16="http://schemas.microsoft.com/office/drawing/2014/main" id="{29D474F6-150F-834A-BB32-3AF67DA1998E}"/>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C6A7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51" name="Rectangle 50">
            <a:extLst>
              <a:ext uri="{FF2B5EF4-FFF2-40B4-BE49-F238E27FC236}">
                <a16:creationId xmlns:a16="http://schemas.microsoft.com/office/drawing/2014/main" id="{D060F3F6-4C3F-3C4B-932F-B7BD7FBD92A7}"/>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15497604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5 point icon Graph B">
    <p:spTree>
      <p:nvGrpSpPr>
        <p:cNvPr id="1" name=""/>
        <p:cNvGrpSpPr/>
        <p:nvPr/>
      </p:nvGrpSpPr>
      <p:grpSpPr>
        <a:xfrm>
          <a:off x="0" y="0"/>
          <a:ext cx="0" cy="0"/>
          <a:chOff x="0" y="0"/>
          <a:chExt cx="0" cy="0"/>
        </a:xfrm>
      </p:grpSpPr>
      <p:sp>
        <p:nvSpPr>
          <p:cNvPr id="26" name="Freeform 175">
            <a:extLst>
              <a:ext uri="{FF2B5EF4-FFF2-40B4-BE49-F238E27FC236}">
                <a16:creationId xmlns:a16="http://schemas.microsoft.com/office/drawing/2014/main" id="{8C0B3D42-2317-6946-847C-DF2D8C708228}"/>
              </a:ext>
            </a:extLst>
          </p:cNvPr>
          <p:cNvSpPr>
            <a:spLocks noChangeArrowheads="1"/>
          </p:cNvSpPr>
          <p:nvPr userDrawn="1"/>
        </p:nvSpPr>
        <p:spPr bwMode="auto">
          <a:xfrm>
            <a:off x="832077" y="1534831"/>
            <a:ext cx="1921262" cy="2081780"/>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27" name="Freeform 176">
            <a:extLst>
              <a:ext uri="{FF2B5EF4-FFF2-40B4-BE49-F238E27FC236}">
                <a16:creationId xmlns:a16="http://schemas.microsoft.com/office/drawing/2014/main" id="{40053DCA-CDEC-8B4D-B8F3-C1EF890EF020}"/>
              </a:ext>
            </a:extLst>
          </p:cNvPr>
          <p:cNvSpPr>
            <a:spLocks noChangeArrowheads="1"/>
          </p:cNvSpPr>
          <p:nvPr userDrawn="1"/>
        </p:nvSpPr>
        <p:spPr bwMode="auto">
          <a:xfrm>
            <a:off x="2970654" y="1534831"/>
            <a:ext cx="1916323" cy="2081780"/>
          </a:xfrm>
          <a:custGeom>
            <a:avLst/>
            <a:gdLst>
              <a:gd name="T0" fmla="*/ 3122 w 3421"/>
              <a:gd name="T1" fmla="*/ 642 h 3719"/>
              <a:gd name="T2" fmla="*/ 3122 w 3421"/>
              <a:gd name="T3" fmla="*/ 642 h 3719"/>
              <a:gd name="T4" fmla="*/ 2089 w 3421"/>
              <a:gd name="T5" fmla="*/ 642 h 3719"/>
              <a:gd name="T6" fmla="*/ 1722 w 3421"/>
              <a:gd name="T7" fmla="*/ 0 h 3719"/>
              <a:gd name="T8" fmla="*/ 1347 w 3421"/>
              <a:gd name="T9" fmla="*/ 642 h 3719"/>
              <a:gd name="T10" fmla="*/ 306 w 3421"/>
              <a:gd name="T11" fmla="*/ 642 h 3719"/>
              <a:gd name="T12" fmla="*/ 0 w 3421"/>
              <a:gd name="T13" fmla="*/ 948 h 3719"/>
              <a:gd name="T14" fmla="*/ 0 w 3421"/>
              <a:gd name="T15" fmla="*/ 3420 h 3719"/>
              <a:gd name="T16" fmla="*/ 306 w 3421"/>
              <a:gd name="T17" fmla="*/ 3718 h 3719"/>
              <a:gd name="T18" fmla="*/ 3122 w 3421"/>
              <a:gd name="T19" fmla="*/ 3718 h 3719"/>
              <a:gd name="T20" fmla="*/ 3420 w 3421"/>
              <a:gd name="T21" fmla="*/ 3420 h 3719"/>
              <a:gd name="T22" fmla="*/ 3420 w 3421"/>
              <a:gd name="T23" fmla="*/ 948 h 3719"/>
              <a:gd name="T24" fmla="*/ 3122 w 3421"/>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1" h="3719">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1BA19A"/>
          </a:solidFill>
          <a:ln w="9525" cap="flat">
            <a:noFill/>
            <a:bevel/>
            <a:headEnd/>
            <a:tailEnd/>
          </a:ln>
          <a:effectLst/>
        </p:spPr>
        <p:txBody>
          <a:bodyPr wrap="none" anchor="ctr"/>
          <a:lstStyle/>
          <a:p>
            <a:endParaRPr lang="en-US">
              <a:solidFill>
                <a:prstClr val="black"/>
              </a:solidFill>
            </a:endParaRPr>
          </a:p>
        </p:txBody>
      </p:sp>
      <p:sp>
        <p:nvSpPr>
          <p:cNvPr id="28" name="Freeform 177">
            <a:extLst>
              <a:ext uri="{FF2B5EF4-FFF2-40B4-BE49-F238E27FC236}">
                <a16:creationId xmlns:a16="http://schemas.microsoft.com/office/drawing/2014/main" id="{10B1012D-1247-0E4A-BFFD-D8F52FAEDE4C}"/>
              </a:ext>
            </a:extLst>
          </p:cNvPr>
          <p:cNvSpPr>
            <a:spLocks noChangeArrowheads="1"/>
          </p:cNvSpPr>
          <p:nvPr userDrawn="1"/>
        </p:nvSpPr>
        <p:spPr bwMode="auto">
          <a:xfrm>
            <a:off x="5104293" y="1534831"/>
            <a:ext cx="1918793" cy="2081780"/>
          </a:xfrm>
          <a:custGeom>
            <a:avLst/>
            <a:gdLst>
              <a:gd name="T0" fmla="*/ 3121 w 3428"/>
              <a:gd name="T1" fmla="*/ 642 h 3719"/>
              <a:gd name="T2" fmla="*/ 3121 w 3428"/>
              <a:gd name="T3" fmla="*/ 642 h 3719"/>
              <a:gd name="T4" fmla="*/ 2103 w 3428"/>
              <a:gd name="T5" fmla="*/ 642 h 3719"/>
              <a:gd name="T6" fmla="*/ 1729 w 3428"/>
              <a:gd name="T7" fmla="*/ 0 h 3719"/>
              <a:gd name="T8" fmla="*/ 1362 w 3428"/>
              <a:gd name="T9" fmla="*/ 642 h 3719"/>
              <a:gd name="T10" fmla="*/ 306 w 3428"/>
              <a:gd name="T11" fmla="*/ 642 h 3719"/>
              <a:gd name="T12" fmla="*/ 0 w 3428"/>
              <a:gd name="T13" fmla="*/ 948 h 3719"/>
              <a:gd name="T14" fmla="*/ 0 w 3428"/>
              <a:gd name="T15" fmla="*/ 3420 h 3719"/>
              <a:gd name="T16" fmla="*/ 306 w 3428"/>
              <a:gd name="T17" fmla="*/ 3718 h 3719"/>
              <a:gd name="T18" fmla="*/ 3121 w 3428"/>
              <a:gd name="T19" fmla="*/ 3718 h 3719"/>
              <a:gd name="T20" fmla="*/ 3427 w 3428"/>
              <a:gd name="T21" fmla="*/ 3420 h 3719"/>
              <a:gd name="T22" fmla="*/ 3427 w 3428"/>
              <a:gd name="T23" fmla="*/ 948 h 3719"/>
              <a:gd name="T24" fmla="*/ 3121 w 3428"/>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8" h="3719">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28AF95"/>
          </a:solidFill>
          <a:ln w="9525" cap="flat">
            <a:noFill/>
            <a:bevel/>
            <a:headEnd/>
            <a:tailEnd/>
          </a:ln>
          <a:effectLst/>
        </p:spPr>
        <p:txBody>
          <a:bodyPr wrap="none" anchor="ctr"/>
          <a:lstStyle/>
          <a:p>
            <a:endParaRPr lang="en-US">
              <a:solidFill>
                <a:prstClr val="black"/>
              </a:solidFill>
            </a:endParaRPr>
          </a:p>
        </p:txBody>
      </p:sp>
      <p:sp>
        <p:nvSpPr>
          <p:cNvPr id="29" name="Freeform 178">
            <a:extLst>
              <a:ext uri="{FF2B5EF4-FFF2-40B4-BE49-F238E27FC236}">
                <a16:creationId xmlns:a16="http://schemas.microsoft.com/office/drawing/2014/main" id="{65CDE706-10CF-2F43-88C1-BCEBF0BED009}"/>
              </a:ext>
            </a:extLst>
          </p:cNvPr>
          <p:cNvSpPr>
            <a:spLocks noChangeArrowheads="1"/>
          </p:cNvSpPr>
          <p:nvPr userDrawn="1"/>
        </p:nvSpPr>
        <p:spPr bwMode="auto">
          <a:xfrm>
            <a:off x="7242870" y="1534831"/>
            <a:ext cx="1916323" cy="2081780"/>
          </a:xfrm>
          <a:custGeom>
            <a:avLst/>
            <a:gdLst>
              <a:gd name="T0" fmla="*/ 3115 w 3422"/>
              <a:gd name="T1" fmla="*/ 642 h 3719"/>
              <a:gd name="T2" fmla="*/ 3115 w 3422"/>
              <a:gd name="T3" fmla="*/ 642 h 3719"/>
              <a:gd name="T4" fmla="*/ 2105 w 3422"/>
              <a:gd name="T5" fmla="*/ 642 h 3719"/>
              <a:gd name="T6" fmla="*/ 1737 w 3422"/>
              <a:gd name="T7" fmla="*/ 0 h 3719"/>
              <a:gd name="T8" fmla="*/ 1362 w 3422"/>
              <a:gd name="T9" fmla="*/ 642 h 3719"/>
              <a:gd name="T10" fmla="*/ 299 w 3422"/>
              <a:gd name="T11" fmla="*/ 642 h 3719"/>
              <a:gd name="T12" fmla="*/ 0 w 3422"/>
              <a:gd name="T13" fmla="*/ 948 h 3719"/>
              <a:gd name="T14" fmla="*/ 0 w 3422"/>
              <a:gd name="T15" fmla="*/ 3420 h 3719"/>
              <a:gd name="T16" fmla="*/ 299 w 3422"/>
              <a:gd name="T17" fmla="*/ 3718 h 3719"/>
              <a:gd name="T18" fmla="*/ 3115 w 3422"/>
              <a:gd name="T19" fmla="*/ 3718 h 3719"/>
              <a:gd name="T20" fmla="*/ 3421 w 3422"/>
              <a:gd name="T21" fmla="*/ 3420 h 3719"/>
              <a:gd name="T22" fmla="*/ 3421 w 3422"/>
              <a:gd name="T23" fmla="*/ 948 h 3719"/>
              <a:gd name="T24" fmla="*/ 3115 w 3422"/>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2" h="3719">
                <a:moveTo>
                  <a:pt x="3115" y="642"/>
                </a:moveTo>
                <a:lnTo>
                  <a:pt x="3115" y="642"/>
                </a:lnTo>
                <a:cubicBezTo>
                  <a:pt x="2105" y="642"/>
                  <a:pt x="2105" y="642"/>
                  <a:pt x="2105" y="642"/>
                </a:cubicBezTo>
                <a:cubicBezTo>
                  <a:pt x="1737" y="0"/>
                  <a:pt x="1737" y="0"/>
                  <a:pt x="1737" y="0"/>
                </a:cubicBezTo>
                <a:cubicBezTo>
                  <a:pt x="1362" y="642"/>
                  <a:pt x="1362" y="642"/>
                  <a:pt x="1362" y="642"/>
                </a:cubicBezTo>
                <a:cubicBezTo>
                  <a:pt x="299" y="642"/>
                  <a:pt x="299" y="642"/>
                  <a:pt x="299" y="642"/>
                </a:cubicBezTo>
                <a:cubicBezTo>
                  <a:pt x="130" y="642"/>
                  <a:pt x="0" y="780"/>
                  <a:pt x="0" y="948"/>
                </a:cubicBezTo>
                <a:cubicBezTo>
                  <a:pt x="0" y="3420"/>
                  <a:pt x="0" y="3420"/>
                  <a:pt x="0" y="3420"/>
                </a:cubicBezTo>
                <a:cubicBezTo>
                  <a:pt x="0" y="3588"/>
                  <a:pt x="130" y="3718"/>
                  <a:pt x="299" y="3718"/>
                </a:cubicBezTo>
                <a:cubicBezTo>
                  <a:pt x="3115" y="3718"/>
                  <a:pt x="3115" y="3718"/>
                  <a:pt x="3115" y="3718"/>
                </a:cubicBezTo>
                <a:cubicBezTo>
                  <a:pt x="3283" y="3718"/>
                  <a:pt x="3421" y="3588"/>
                  <a:pt x="3421" y="3420"/>
                </a:cubicBezTo>
                <a:cubicBezTo>
                  <a:pt x="3421" y="948"/>
                  <a:pt x="3421" y="948"/>
                  <a:pt x="3421" y="948"/>
                </a:cubicBezTo>
                <a:cubicBezTo>
                  <a:pt x="3421" y="780"/>
                  <a:pt x="3283" y="642"/>
                  <a:pt x="3115" y="642"/>
                </a:cubicBezTo>
              </a:path>
            </a:pathLst>
          </a:custGeom>
          <a:solidFill>
            <a:srgbClr val="8CBF4B"/>
          </a:solidFill>
          <a:ln w="9525" cap="flat">
            <a:noFill/>
            <a:bevel/>
            <a:headEnd/>
            <a:tailEnd/>
          </a:ln>
          <a:effectLst/>
        </p:spPr>
        <p:txBody>
          <a:bodyPr wrap="none" anchor="ctr"/>
          <a:lstStyle/>
          <a:p>
            <a:endParaRPr lang="en-US">
              <a:solidFill>
                <a:prstClr val="black"/>
              </a:solidFill>
            </a:endParaRPr>
          </a:p>
        </p:txBody>
      </p:sp>
      <p:sp>
        <p:nvSpPr>
          <p:cNvPr id="30" name="Freeform 179">
            <a:extLst>
              <a:ext uri="{FF2B5EF4-FFF2-40B4-BE49-F238E27FC236}">
                <a16:creationId xmlns:a16="http://schemas.microsoft.com/office/drawing/2014/main" id="{832BCD4D-201E-8748-B1F7-9CE73C83B47C}"/>
              </a:ext>
            </a:extLst>
          </p:cNvPr>
          <p:cNvSpPr>
            <a:spLocks noChangeArrowheads="1"/>
          </p:cNvSpPr>
          <p:nvPr userDrawn="1"/>
        </p:nvSpPr>
        <p:spPr bwMode="auto">
          <a:xfrm>
            <a:off x="9376508" y="1534831"/>
            <a:ext cx="1921262" cy="2081780"/>
          </a:xfrm>
          <a:custGeom>
            <a:avLst/>
            <a:gdLst>
              <a:gd name="T0" fmla="*/ 3122 w 3429"/>
              <a:gd name="T1" fmla="*/ 642 h 3719"/>
              <a:gd name="T2" fmla="*/ 3122 w 3429"/>
              <a:gd name="T3" fmla="*/ 642 h 3719"/>
              <a:gd name="T4" fmla="*/ 2120 w 3429"/>
              <a:gd name="T5" fmla="*/ 642 h 3719"/>
              <a:gd name="T6" fmla="*/ 1745 w 3429"/>
              <a:gd name="T7" fmla="*/ 0 h 3719"/>
              <a:gd name="T8" fmla="*/ 1377 w 3429"/>
              <a:gd name="T9" fmla="*/ 642 h 3719"/>
              <a:gd name="T10" fmla="*/ 306 w 3429"/>
              <a:gd name="T11" fmla="*/ 642 h 3719"/>
              <a:gd name="T12" fmla="*/ 0 w 3429"/>
              <a:gd name="T13" fmla="*/ 948 h 3719"/>
              <a:gd name="T14" fmla="*/ 0 w 3429"/>
              <a:gd name="T15" fmla="*/ 3420 h 3719"/>
              <a:gd name="T16" fmla="*/ 306 w 3429"/>
              <a:gd name="T17" fmla="*/ 3718 h 3719"/>
              <a:gd name="T18" fmla="*/ 3122 w 3429"/>
              <a:gd name="T19" fmla="*/ 3718 h 3719"/>
              <a:gd name="T20" fmla="*/ 3428 w 3429"/>
              <a:gd name="T21" fmla="*/ 3420 h 3719"/>
              <a:gd name="T22" fmla="*/ 3428 w 3429"/>
              <a:gd name="T23" fmla="*/ 948 h 3719"/>
              <a:gd name="T24" fmla="*/ 3122 w 3429"/>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9" h="371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AED07E">
              <a:alpha val="80000"/>
            </a:srgbClr>
          </a:solidFill>
          <a:ln w="9525" cap="flat">
            <a:noFill/>
            <a:bevel/>
            <a:headEnd/>
            <a:tailEnd/>
          </a:ln>
          <a:effectLst/>
        </p:spPr>
        <p:txBody>
          <a:bodyPr wrap="none" anchor="ctr"/>
          <a:lstStyle/>
          <a:p>
            <a:endParaRPr lang="en-US">
              <a:solidFill>
                <a:prstClr val="black"/>
              </a:solidFill>
            </a:endParaRPr>
          </a:p>
        </p:txBody>
      </p:sp>
      <p:sp>
        <p:nvSpPr>
          <p:cNvPr id="33" name="Rectangle 32">
            <a:extLst>
              <a:ext uri="{FF2B5EF4-FFF2-40B4-BE49-F238E27FC236}">
                <a16:creationId xmlns:a16="http://schemas.microsoft.com/office/drawing/2014/main" id="{C32DC3FE-D517-4045-A81C-97480C4BB5BC}"/>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4" name="Text Placeholder 23">
            <a:extLst>
              <a:ext uri="{FF2B5EF4-FFF2-40B4-BE49-F238E27FC236}">
                <a16:creationId xmlns:a16="http://schemas.microsoft.com/office/drawing/2014/main" id="{929DE76E-73B1-9148-AD97-229EAA47B07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
        <p:nvSpPr>
          <p:cNvPr id="49" name="Text Placeholder 17">
            <a:extLst>
              <a:ext uri="{FF2B5EF4-FFF2-40B4-BE49-F238E27FC236}">
                <a16:creationId xmlns:a16="http://schemas.microsoft.com/office/drawing/2014/main" id="{128E9ECD-6E05-7C40-AE3A-58DA7B5240BE}"/>
              </a:ext>
            </a:extLst>
          </p:cNvPr>
          <p:cNvSpPr>
            <a:spLocks noGrp="1"/>
          </p:cNvSpPr>
          <p:nvPr>
            <p:ph type="body" sz="quarter" idx="21" hasCustomPrompt="1"/>
          </p:nvPr>
        </p:nvSpPr>
        <p:spPr>
          <a:xfrm>
            <a:off x="847141" y="2777667"/>
            <a:ext cx="1903851"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846019" y="2282993"/>
            <a:ext cx="1903851"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2997293" y="2771417"/>
            <a:ext cx="1921263"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73021" y="2276743"/>
            <a:ext cx="1921263"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5129645" y="2762963"/>
            <a:ext cx="1908506"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116948" y="2268289"/>
            <a:ext cx="1908506"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7272508" y="2756713"/>
            <a:ext cx="1890175"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71386" y="2262039"/>
            <a:ext cx="1890175"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7" name="Text Placeholder 17">
            <a:extLst>
              <a:ext uri="{FF2B5EF4-FFF2-40B4-BE49-F238E27FC236}">
                <a16:creationId xmlns:a16="http://schemas.microsoft.com/office/drawing/2014/main" id="{1E385F24-AB91-1644-9C17-F5DD6576CFB5}"/>
              </a:ext>
            </a:extLst>
          </p:cNvPr>
          <p:cNvSpPr>
            <a:spLocks noGrp="1"/>
          </p:cNvSpPr>
          <p:nvPr>
            <p:ph type="body" sz="quarter" idx="36" hasCustomPrompt="1"/>
          </p:nvPr>
        </p:nvSpPr>
        <p:spPr>
          <a:xfrm>
            <a:off x="9403936" y="2745138"/>
            <a:ext cx="1921262"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391239" y="2250464"/>
            <a:ext cx="1921262"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21" name="Rectangle 20">
            <a:extLst>
              <a:ext uri="{FF2B5EF4-FFF2-40B4-BE49-F238E27FC236}">
                <a16:creationId xmlns:a16="http://schemas.microsoft.com/office/drawing/2014/main" id="{6E0AA75E-BDA5-164B-BCEE-416AB7EB207E}"/>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2" name="TextBox 21">
            <a:extLst>
              <a:ext uri="{FF2B5EF4-FFF2-40B4-BE49-F238E27FC236}">
                <a16:creationId xmlns:a16="http://schemas.microsoft.com/office/drawing/2014/main" id="{E8F78608-E00E-EC4C-A889-2DB48630BF27}"/>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124448922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Text Slide - Purp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A6377D"/>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43277862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Text Slide - with solid header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332509" y="301337"/>
            <a:ext cx="11513127" cy="1859972"/>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 Placeholder 23">
            <a:extLst>
              <a:ext uri="{FF2B5EF4-FFF2-40B4-BE49-F238E27FC236}">
                <a16:creationId xmlns:a16="http://schemas.microsoft.com/office/drawing/2014/main" id="{ED39E585-4CC7-244E-BB6D-EF564C816BB5}"/>
              </a:ext>
            </a:extLst>
          </p:cNvPr>
          <p:cNvSpPr>
            <a:spLocks noGrp="1"/>
          </p:cNvSpPr>
          <p:nvPr>
            <p:ph type="body" sz="quarter" idx="13" hasCustomPrompt="1"/>
          </p:nvPr>
        </p:nvSpPr>
        <p:spPr>
          <a:xfrm>
            <a:off x="783177" y="943935"/>
            <a:ext cx="10563696"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id="{A171193F-8D07-6841-AD4F-81B3E69E1967}"/>
              </a:ext>
            </a:extLst>
          </p:cNvPr>
          <p:cNvSpPr>
            <a:spLocks noGrp="1"/>
          </p:cNvSpPr>
          <p:nvPr>
            <p:ph type="body" sz="quarter" idx="14" hasCustomPrompt="1"/>
          </p:nvPr>
        </p:nvSpPr>
        <p:spPr>
          <a:xfrm>
            <a:off x="708651" y="2668824"/>
            <a:ext cx="1063822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70953762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Our Journey 1">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C620474-398A-C642-97C5-6FFB0DF43052}"/>
              </a:ext>
            </a:extLst>
          </p:cNvPr>
          <p:cNvCxnSpPr>
            <a:cxnSpLocks/>
          </p:cNvCxnSpPr>
          <p:nvPr/>
        </p:nvCxnSpPr>
        <p:spPr>
          <a:xfrm>
            <a:off x="2718910" y="3448776"/>
            <a:ext cx="947150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B6E4A766-FED1-894B-A889-823A4FF75411}"/>
              </a:ext>
            </a:extLst>
          </p:cNvPr>
          <p:cNvSpPr/>
          <p:nvPr/>
        </p:nvSpPr>
        <p:spPr>
          <a:xfrm>
            <a:off x="2102383" y="2832249"/>
            <a:ext cx="1233055" cy="1233055"/>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12" name="Oval 11">
            <a:extLst>
              <a:ext uri="{FF2B5EF4-FFF2-40B4-BE49-F238E27FC236}">
                <a16:creationId xmlns:a16="http://schemas.microsoft.com/office/drawing/2014/main" id="{C08C6878-4402-894E-8E64-73E151411DC6}"/>
              </a:ext>
            </a:extLst>
          </p:cNvPr>
          <p:cNvSpPr/>
          <p:nvPr/>
        </p:nvSpPr>
        <p:spPr>
          <a:xfrm>
            <a:off x="5969765" y="3362570"/>
            <a:ext cx="172412" cy="172412"/>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13" name="Oval 12">
            <a:extLst>
              <a:ext uri="{FF2B5EF4-FFF2-40B4-BE49-F238E27FC236}">
                <a16:creationId xmlns:a16="http://schemas.microsoft.com/office/drawing/2014/main" id="{BBB83E75-E0C9-714E-9E45-509D3F33090F}"/>
              </a:ext>
            </a:extLst>
          </p:cNvPr>
          <p:cNvSpPr/>
          <p:nvPr/>
        </p:nvSpPr>
        <p:spPr>
          <a:xfrm>
            <a:off x="9383674" y="3362570"/>
            <a:ext cx="172412" cy="172412"/>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27" name="Rectangle 26">
            <a:extLst>
              <a:ext uri="{FF2B5EF4-FFF2-40B4-BE49-F238E27FC236}">
                <a16:creationId xmlns:a16="http://schemas.microsoft.com/office/drawing/2014/main" id="{526AA091-4676-F84E-93FF-824FF1A4B10B}"/>
              </a:ext>
            </a:extLst>
          </p:cNvPr>
          <p:cNvSpPr/>
          <p:nvPr userDrawn="1"/>
        </p:nvSpPr>
        <p:spPr>
          <a:xfrm>
            <a:off x="548344" y="114165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8" name="Text Placeholder 23">
            <a:extLst>
              <a:ext uri="{FF2B5EF4-FFF2-40B4-BE49-F238E27FC236}">
                <a16:creationId xmlns:a16="http://schemas.microsoft.com/office/drawing/2014/main" id="{E74BB04E-437D-4E46-9A57-B72EEF075E66}"/>
              </a:ext>
            </a:extLst>
          </p:cNvPr>
          <p:cNvSpPr>
            <a:spLocks noGrp="1"/>
          </p:cNvSpPr>
          <p:nvPr userDrawn="1">
            <p:ph type="body" sz="quarter" idx="16" hasCustomPrompt="1"/>
          </p:nvPr>
        </p:nvSpPr>
        <p:spPr>
          <a:xfrm>
            <a:off x="464195" y="444299"/>
            <a:ext cx="5113283" cy="582221"/>
          </a:xfrm>
        </p:spPr>
        <p:txBody>
          <a:bodyPr>
            <a:normAutofit/>
          </a:bodyPr>
          <a:lstStyle>
            <a:lvl1pPr marL="0" indent="0" algn="l">
              <a:buNone/>
              <a:defRPr sz="3600" b="0" i="0">
                <a:solidFill>
                  <a:srgbClr val="0C6A7F"/>
                </a:solidFill>
                <a:latin typeface="+mn-lt"/>
              </a:defRPr>
            </a:lvl1pPr>
          </a:lstStyle>
          <a:p>
            <a:pPr lvl="0"/>
            <a:r>
              <a:rPr lang="en-US" dirty="0"/>
              <a:t>Our Journey</a:t>
            </a:r>
          </a:p>
        </p:txBody>
      </p:sp>
      <p:sp>
        <p:nvSpPr>
          <p:cNvPr id="31" name="Text Placeholder 17">
            <a:extLst>
              <a:ext uri="{FF2B5EF4-FFF2-40B4-BE49-F238E27FC236}">
                <a16:creationId xmlns:a16="http://schemas.microsoft.com/office/drawing/2014/main" id="{CCD767BA-B79C-2543-AA9A-86E634722F0F}"/>
              </a:ext>
            </a:extLst>
          </p:cNvPr>
          <p:cNvSpPr>
            <a:spLocks noGrp="1"/>
          </p:cNvSpPr>
          <p:nvPr userDrawn="1">
            <p:ph type="body" sz="quarter" idx="19" hasCustomPrompt="1"/>
          </p:nvPr>
        </p:nvSpPr>
        <p:spPr>
          <a:xfrm>
            <a:off x="4785825" y="4220738"/>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2" name="Text Placeholder 17">
            <a:extLst>
              <a:ext uri="{FF2B5EF4-FFF2-40B4-BE49-F238E27FC236}">
                <a16:creationId xmlns:a16="http://schemas.microsoft.com/office/drawing/2014/main" id="{3BC6FB8B-D15D-3340-8F2D-D5BC2FD4D66F}"/>
              </a:ext>
            </a:extLst>
          </p:cNvPr>
          <p:cNvSpPr>
            <a:spLocks noGrp="1"/>
          </p:cNvSpPr>
          <p:nvPr userDrawn="1">
            <p:ph type="body" sz="quarter" idx="20" hasCustomPrompt="1"/>
          </p:nvPr>
        </p:nvSpPr>
        <p:spPr>
          <a:xfrm>
            <a:off x="8216766" y="1608539"/>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id="{19348E07-20A7-F740-8715-43EB023172A2}"/>
              </a:ext>
            </a:extLst>
          </p:cNvPr>
          <p:cNvSpPr>
            <a:spLocks noGrp="1"/>
          </p:cNvSpPr>
          <p:nvPr userDrawn="1">
            <p:ph type="body" sz="quarter" idx="21" hasCustomPrompt="1"/>
          </p:nvPr>
        </p:nvSpPr>
        <p:spPr>
          <a:xfrm>
            <a:off x="2102383"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START</a:t>
            </a:r>
            <a:endParaRPr lang="en-US" dirty="0"/>
          </a:p>
        </p:txBody>
      </p:sp>
      <p:sp>
        <p:nvSpPr>
          <p:cNvPr id="36" name="Text Placeholder 17">
            <a:extLst>
              <a:ext uri="{FF2B5EF4-FFF2-40B4-BE49-F238E27FC236}">
                <a16:creationId xmlns:a16="http://schemas.microsoft.com/office/drawing/2014/main" id="{BD72605F-29B1-4242-93F3-3F37AA42DC99}"/>
              </a:ext>
            </a:extLst>
          </p:cNvPr>
          <p:cNvSpPr>
            <a:spLocks noGrp="1"/>
          </p:cNvSpPr>
          <p:nvPr>
            <p:ph type="body" sz="quarter" idx="22" hasCustomPrompt="1"/>
          </p:nvPr>
        </p:nvSpPr>
        <p:spPr>
          <a:xfrm>
            <a:off x="4785825" y="2823339"/>
            <a:ext cx="2506226" cy="335052"/>
          </a:xfrm>
        </p:spPr>
        <p:txBody>
          <a:bodyPr/>
          <a:lstStyle>
            <a:lvl1pPr algn="ctr">
              <a:buNone/>
              <a:defRPr sz="2000" b="0" i="0" spc="30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2016</a:t>
            </a:r>
            <a:endParaRPr lang="en-US" dirty="0"/>
          </a:p>
        </p:txBody>
      </p:sp>
      <p:sp>
        <p:nvSpPr>
          <p:cNvPr id="37" name="Text Placeholder 17">
            <a:extLst>
              <a:ext uri="{FF2B5EF4-FFF2-40B4-BE49-F238E27FC236}">
                <a16:creationId xmlns:a16="http://schemas.microsoft.com/office/drawing/2014/main" id="{A04A4060-643D-BB44-93F7-B288E252205D}"/>
              </a:ext>
            </a:extLst>
          </p:cNvPr>
          <p:cNvSpPr>
            <a:spLocks noGrp="1"/>
          </p:cNvSpPr>
          <p:nvPr>
            <p:ph type="body" sz="quarter" idx="23" hasCustomPrompt="1"/>
          </p:nvPr>
        </p:nvSpPr>
        <p:spPr>
          <a:xfrm>
            <a:off x="8216766" y="3843245"/>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2017</a:t>
            </a:r>
            <a:endParaRPr lang="en-US" dirty="0"/>
          </a:p>
        </p:txBody>
      </p:sp>
      <p:sp>
        <p:nvSpPr>
          <p:cNvPr id="18" name="TextBox 17">
            <a:extLst>
              <a:ext uri="{FF2B5EF4-FFF2-40B4-BE49-F238E27FC236}">
                <a16:creationId xmlns:a16="http://schemas.microsoft.com/office/drawing/2014/main" id="{FD08B2CC-4979-4848-AA8C-0A1B4B69F8C6}"/>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0" name="Rectangle 19">
            <a:extLst>
              <a:ext uri="{FF2B5EF4-FFF2-40B4-BE49-F238E27FC236}">
                <a16:creationId xmlns:a16="http://schemas.microsoft.com/office/drawing/2014/main" id="{853A056D-7DA8-CA43-BD26-DAFD3209780A}"/>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25668495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Our Journey 2">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159BEB2-8918-8740-99A7-553D0D414983}"/>
              </a:ext>
            </a:extLst>
          </p:cNvPr>
          <p:cNvCxnSpPr>
            <a:cxnSpLocks/>
          </p:cNvCxnSpPr>
          <p:nvPr userDrawn="1"/>
        </p:nvCxnSpPr>
        <p:spPr>
          <a:xfrm>
            <a:off x="1588" y="3448776"/>
            <a:ext cx="121888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7D4A19C4-1947-4349-9457-0ACFFBA4FC07}"/>
              </a:ext>
            </a:extLst>
          </p:cNvPr>
          <p:cNvSpPr/>
          <p:nvPr/>
        </p:nvSpPr>
        <p:spPr>
          <a:xfrm>
            <a:off x="6040275" y="3362570"/>
            <a:ext cx="172412" cy="172412"/>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9" name="Oval 8">
            <a:extLst>
              <a:ext uri="{FF2B5EF4-FFF2-40B4-BE49-F238E27FC236}">
                <a16:creationId xmlns:a16="http://schemas.microsoft.com/office/drawing/2014/main" id="{187DE787-8DE7-3C4E-8EB8-423F070D8AFF}"/>
              </a:ext>
            </a:extLst>
          </p:cNvPr>
          <p:cNvSpPr/>
          <p:nvPr/>
        </p:nvSpPr>
        <p:spPr>
          <a:xfrm>
            <a:off x="2626366" y="3362571"/>
            <a:ext cx="172412" cy="172412"/>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21" name="Oval 20">
            <a:extLst>
              <a:ext uri="{FF2B5EF4-FFF2-40B4-BE49-F238E27FC236}">
                <a16:creationId xmlns:a16="http://schemas.microsoft.com/office/drawing/2014/main" id="{C249088C-C99A-C54C-8067-8456BF21657E}"/>
              </a:ext>
            </a:extLst>
          </p:cNvPr>
          <p:cNvSpPr/>
          <p:nvPr/>
        </p:nvSpPr>
        <p:spPr>
          <a:xfrm>
            <a:off x="9393224" y="3362571"/>
            <a:ext cx="172412" cy="172412"/>
          </a:xfrm>
          <a:prstGeom prst="ellipse">
            <a:avLst/>
          </a:prstGeom>
          <a:solidFill>
            <a:srgbClr val="8CBF4B">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32" name="Text Placeholder 17">
            <a:extLst>
              <a:ext uri="{FF2B5EF4-FFF2-40B4-BE49-F238E27FC236}">
                <a16:creationId xmlns:a16="http://schemas.microsoft.com/office/drawing/2014/main" id="{FF92472D-9633-1B41-8BB1-3CE8FDF598FC}"/>
              </a:ext>
            </a:extLst>
          </p:cNvPr>
          <p:cNvSpPr>
            <a:spLocks noGrp="1"/>
          </p:cNvSpPr>
          <p:nvPr userDrawn="1">
            <p:ph type="body" sz="quarter" idx="19" hasCustomPrompt="1"/>
          </p:nvPr>
        </p:nvSpPr>
        <p:spPr>
          <a:xfrm>
            <a:off x="1459184" y="4206951"/>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id="{4FA104B9-3949-7046-BD33-D672B1459790}"/>
              </a:ext>
            </a:extLst>
          </p:cNvPr>
          <p:cNvSpPr>
            <a:spLocks noGrp="1"/>
          </p:cNvSpPr>
          <p:nvPr userDrawn="1">
            <p:ph type="body" sz="quarter" idx="20" hasCustomPrompt="1"/>
          </p:nvPr>
        </p:nvSpPr>
        <p:spPr>
          <a:xfrm>
            <a:off x="4890125" y="1594752"/>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4" name="Text Placeholder 17">
            <a:extLst>
              <a:ext uri="{FF2B5EF4-FFF2-40B4-BE49-F238E27FC236}">
                <a16:creationId xmlns:a16="http://schemas.microsoft.com/office/drawing/2014/main" id="{4170B2DE-1D76-D746-B4E0-1DF37E4C7538}"/>
              </a:ext>
            </a:extLst>
          </p:cNvPr>
          <p:cNvSpPr>
            <a:spLocks noGrp="1"/>
          </p:cNvSpPr>
          <p:nvPr userDrawn="1">
            <p:ph type="body" sz="quarter" idx="21" hasCustomPrompt="1"/>
          </p:nvPr>
        </p:nvSpPr>
        <p:spPr>
          <a:xfrm>
            <a:off x="8223426" y="4210067"/>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9" name="Text Placeholder 17">
            <a:extLst>
              <a:ext uri="{FF2B5EF4-FFF2-40B4-BE49-F238E27FC236}">
                <a16:creationId xmlns:a16="http://schemas.microsoft.com/office/drawing/2014/main" id="{00BAA056-DFBD-584F-9273-7D940103359C}"/>
              </a:ext>
            </a:extLst>
          </p:cNvPr>
          <p:cNvSpPr>
            <a:spLocks noGrp="1"/>
          </p:cNvSpPr>
          <p:nvPr>
            <p:ph type="body" sz="quarter" idx="22" hasCustomPrompt="1"/>
          </p:nvPr>
        </p:nvSpPr>
        <p:spPr>
          <a:xfrm>
            <a:off x="1459184" y="2837148"/>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2018</a:t>
            </a:r>
            <a:endParaRPr lang="en-US" dirty="0"/>
          </a:p>
        </p:txBody>
      </p:sp>
      <p:sp>
        <p:nvSpPr>
          <p:cNvPr id="40" name="Text Placeholder 17">
            <a:extLst>
              <a:ext uri="{FF2B5EF4-FFF2-40B4-BE49-F238E27FC236}">
                <a16:creationId xmlns:a16="http://schemas.microsoft.com/office/drawing/2014/main" id="{6BF9179A-0AB3-E042-BD2E-A24FBC624C6C}"/>
              </a:ext>
            </a:extLst>
          </p:cNvPr>
          <p:cNvSpPr>
            <a:spLocks noGrp="1"/>
          </p:cNvSpPr>
          <p:nvPr>
            <p:ph type="body" sz="quarter" idx="23" hasCustomPrompt="1"/>
          </p:nvPr>
        </p:nvSpPr>
        <p:spPr>
          <a:xfrm>
            <a:off x="4890125" y="3857054"/>
            <a:ext cx="2506226" cy="335052"/>
          </a:xfrm>
        </p:spPr>
        <p:txBody>
          <a:bodyPr/>
          <a:lstStyle>
            <a:lvl1pPr algn="ctr">
              <a:buNone/>
              <a:defRPr sz="2000" b="0" i="0" spc="30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2019</a:t>
            </a:r>
            <a:endParaRPr lang="en-US" dirty="0"/>
          </a:p>
        </p:txBody>
      </p:sp>
      <p:sp>
        <p:nvSpPr>
          <p:cNvPr id="41" name="Text Placeholder 17">
            <a:extLst>
              <a:ext uri="{FF2B5EF4-FFF2-40B4-BE49-F238E27FC236}">
                <a16:creationId xmlns:a16="http://schemas.microsoft.com/office/drawing/2014/main" id="{5D05B818-03D6-0C48-A4A4-879D1B8573FA}"/>
              </a:ext>
            </a:extLst>
          </p:cNvPr>
          <p:cNvSpPr>
            <a:spLocks noGrp="1"/>
          </p:cNvSpPr>
          <p:nvPr>
            <p:ph type="body" sz="quarter" idx="24" hasCustomPrompt="1"/>
          </p:nvPr>
        </p:nvSpPr>
        <p:spPr>
          <a:xfrm>
            <a:off x="8223426" y="2825658"/>
            <a:ext cx="2506226" cy="335052"/>
          </a:xfrm>
        </p:spPr>
        <p:txBody>
          <a:bodyPr/>
          <a:lstStyle>
            <a:lvl1pPr algn="ctr">
              <a:buNone/>
              <a:defRPr sz="2000" b="0" i="0" spc="30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2020</a:t>
            </a:r>
            <a:endParaRPr lang="en-US" dirty="0"/>
          </a:p>
        </p:txBody>
      </p:sp>
      <p:sp>
        <p:nvSpPr>
          <p:cNvPr id="16" name="Rectangle 15">
            <a:extLst>
              <a:ext uri="{FF2B5EF4-FFF2-40B4-BE49-F238E27FC236}">
                <a16:creationId xmlns:a16="http://schemas.microsoft.com/office/drawing/2014/main" id="{8C26421F-3E17-FF47-92D5-AE8B9BF847B2}"/>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7" name="TextBox 16">
            <a:extLst>
              <a:ext uri="{FF2B5EF4-FFF2-40B4-BE49-F238E27FC236}">
                <a16:creationId xmlns:a16="http://schemas.microsoft.com/office/drawing/2014/main" id="{37918C0E-ED0A-D748-88E5-BE3A2DEDEB97}"/>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38783435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ver Slide 2">
    <p:spTree>
      <p:nvGrpSpPr>
        <p:cNvPr id="1" name=""/>
        <p:cNvGrpSpPr/>
        <p:nvPr/>
      </p:nvGrpSpPr>
      <p:grpSpPr>
        <a:xfrm>
          <a:off x="0" y="0"/>
          <a:ext cx="0" cy="0"/>
          <a:chOff x="0" y="0"/>
          <a:chExt cx="0" cy="0"/>
        </a:xfrm>
      </p:grpSpPr>
      <p:sp>
        <p:nvSpPr>
          <p:cNvPr id="50" name="Picture Placeholder 49">
            <a:extLst>
              <a:ext uri="{FF2B5EF4-FFF2-40B4-BE49-F238E27FC236}">
                <a16:creationId xmlns:a16="http://schemas.microsoft.com/office/drawing/2014/main" id="{9C90B270-106D-4F46-915D-DD932CDE6DA2}"/>
              </a:ext>
            </a:extLst>
          </p:cNvPr>
          <p:cNvSpPr>
            <a:spLocks noGrp="1"/>
          </p:cNvSpPr>
          <p:nvPr userDrawn="1">
            <p:ph type="pic" sz="quarter" idx="17"/>
          </p:nvPr>
        </p:nvSpPr>
        <p:spPr>
          <a:xfrm>
            <a:off x="2" y="2138363"/>
            <a:ext cx="12191999" cy="3387725"/>
          </a:xfrm>
          <a:custGeom>
            <a:avLst/>
            <a:gdLst>
              <a:gd name="connsiteX0" fmla="*/ 0 w 12191999"/>
              <a:gd name="connsiteY0" fmla="*/ 0 h 3387725"/>
              <a:gd name="connsiteX1" fmla="*/ 10769601 w 12191999"/>
              <a:gd name="connsiteY1" fmla="*/ 0 h 3387725"/>
              <a:gd name="connsiteX2" fmla="*/ 10769601 w 12191999"/>
              <a:gd name="connsiteY2" fmla="*/ 793096 h 3387725"/>
              <a:gd name="connsiteX3" fmla="*/ 12191999 w 12191999"/>
              <a:gd name="connsiteY3" fmla="*/ 793096 h 3387725"/>
              <a:gd name="connsiteX4" fmla="*/ 12191999 w 12191999"/>
              <a:gd name="connsiteY4" fmla="*/ 1128782 h 3387725"/>
              <a:gd name="connsiteX5" fmla="*/ 10769601 w 12191999"/>
              <a:gd name="connsiteY5" fmla="*/ 1128782 h 3387725"/>
              <a:gd name="connsiteX6" fmla="*/ 10769601 w 12191999"/>
              <a:gd name="connsiteY6" fmla="*/ 2541306 h 3387725"/>
              <a:gd name="connsiteX7" fmla="*/ 12191999 w 12191999"/>
              <a:gd name="connsiteY7" fmla="*/ 2541306 h 3387725"/>
              <a:gd name="connsiteX8" fmla="*/ 12191999 w 12191999"/>
              <a:gd name="connsiteY8" fmla="*/ 3387725 h 3387725"/>
              <a:gd name="connsiteX9" fmla="*/ 1422400 w 12191999"/>
              <a:gd name="connsiteY9" fmla="*/ 3387725 h 3387725"/>
              <a:gd name="connsiteX10" fmla="*/ 1422400 w 12191999"/>
              <a:gd name="connsiteY10" fmla="*/ 577943 h 3387725"/>
              <a:gd name="connsiteX11" fmla="*/ 0 w 12191999"/>
              <a:gd name="connsiteY11" fmla="*/ 577943 h 338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1999" h="3387725">
                <a:moveTo>
                  <a:pt x="0" y="0"/>
                </a:moveTo>
                <a:lnTo>
                  <a:pt x="10769601" y="0"/>
                </a:lnTo>
                <a:lnTo>
                  <a:pt x="10769601" y="793096"/>
                </a:lnTo>
                <a:lnTo>
                  <a:pt x="12191999" y="793096"/>
                </a:lnTo>
                <a:lnTo>
                  <a:pt x="12191999" y="1128782"/>
                </a:lnTo>
                <a:lnTo>
                  <a:pt x="10769601" y="1128782"/>
                </a:lnTo>
                <a:lnTo>
                  <a:pt x="10769601" y="2541306"/>
                </a:lnTo>
                <a:lnTo>
                  <a:pt x="12191999" y="2541306"/>
                </a:lnTo>
                <a:lnTo>
                  <a:pt x="12191999" y="3387725"/>
                </a:lnTo>
                <a:lnTo>
                  <a:pt x="1422400" y="3387725"/>
                </a:lnTo>
                <a:lnTo>
                  <a:pt x="1422400" y="577943"/>
                </a:lnTo>
                <a:lnTo>
                  <a:pt x="0" y="577943"/>
                </a:lnTo>
                <a:close/>
              </a:path>
            </a:pathLst>
          </a:custGeom>
        </p:spPr>
        <p:txBody>
          <a:bodyPr wrap="square">
            <a:noAutofit/>
          </a:bodyPr>
          <a:lstStyle/>
          <a:p>
            <a:endParaRPr lang="en-US"/>
          </a:p>
        </p:txBody>
      </p:sp>
      <p:pic>
        <p:nvPicPr>
          <p:cNvPr id="27" name="Picture 26">
            <a:extLst>
              <a:ext uri="{FF2B5EF4-FFF2-40B4-BE49-F238E27FC236}">
                <a16:creationId xmlns:a16="http://schemas.microsoft.com/office/drawing/2014/main" id="{3E9098D4-8E4F-924D-B5AD-1DE014CE088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7746" r="9500"/>
          <a:stretch/>
        </p:blipFill>
        <p:spPr>
          <a:xfrm>
            <a:off x="10333703" y="6381135"/>
            <a:ext cx="1779639" cy="431333"/>
          </a:xfrm>
          <a:prstGeom prst="rect">
            <a:avLst/>
          </a:prstGeom>
        </p:spPr>
      </p:pic>
      <p:sp>
        <p:nvSpPr>
          <p:cNvPr id="25" name="Text Placeholder 23">
            <a:extLst>
              <a:ext uri="{FF2B5EF4-FFF2-40B4-BE49-F238E27FC236}">
                <a16:creationId xmlns:a16="http://schemas.microsoft.com/office/drawing/2014/main" id="{6C4974ED-581C-0040-84AA-E1AD4A9EF8BB}"/>
              </a:ext>
            </a:extLst>
          </p:cNvPr>
          <p:cNvSpPr>
            <a:spLocks noGrp="1"/>
          </p:cNvSpPr>
          <p:nvPr>
            <p:ph type="body" sz="quarter" idx="15" hasCustomPrompt="1"/>
          </p:nvPr>
        </p:nvSpPr>
        <p:spPr>
          <a:xfrm>
            <a:off x="0" y="3485497"/>
            <a:ext cx="12192000" cy="775681"/>
          </a:xfrm>
        </p:spPr>
        <p:txBody>
          <a:bodyPr>
            <a:noAutofit/>
          </a:bodyPr>
          <a:lstStyle>
            <a:lvl1pPr marL="0" indent="0" algn="ctr">
              <a:buNone/>
              <a:defRPr sz="5400" b="1" baseline="0">
                <a:solidFill>
                  <a:schemeClr val="bg1"/>
                </a:solidFill>
                <a:latin typeface="+mn-lt"/>
              </a:defRPr>
            </a:lvl1pPr>
          </a:lstStyle>
          <a:p>
            <a:pPr lvl="0"/>
            <a:r>
              <a:rPr lang="en-US" dirty="0"/>
              <a:t>POWERPOINT</a:t>
            </a:r>
          </a:p>
        </p:txBody>
      </p:sp>
      <p:sp>
        <p:nvSpPr>
          <p:cNvPr id="26" name="Text Placeholder 23">
            <a:extLst>
              <a:ext uri="{FF2B5EF4-FFF2-40B4-BE49-F238E27FC236}">
                <a16:creationId xmlns:a16="http://schemas.microsoft.com/office/drawing/2014/main" id="{65B91323-87B1-C540-B4E2-E06289C6A769}"/>
              </a:ext>
            </a:extLst>
          </p:cNvPr>
          <p:cNvSpPr>
            <a:spLocks noGrp="1"/>
          </p:cNvSpPr>
          <p:nvPr>
            <p:ph type="body" sz="quarter" idx="16" hasCustomPrompt="1"/>
          </p:nvPr>
        </p:nvSpPr>
        <p:spPr>
          <a:xfrm>
            <a:off x="0" y="4191990"/>
            <a:ext cx="12192000" cy="775681"/>
          </a:xfrm>
        </p:spPr>
        <p:txBody>
          <a:bodyPr>
            <a:normAutofit/>
          </a:bodyPr>
          <a:lstStyle>
            <a:lvl1pPr marL="0" indent="0" algn="ctr">
              <a:buNone/>
              <a:defRPr sz="3600">
                <a:solidFill>
                  <a:schemeClr val="bg1"/>
                </a:solidFill>
                <a:latin typeface="+mn-lt"/>
              </a:defRPr>
            </a:lvl1pPr>
          </a:lstStyle>
          <a:p>
            <a:pPr lvl="0"/>
            <a:r>
              <a:rPr lang="en-US" dirty="0"/>
              <a:t>Cover Design2</a:t>
            </a:r>
          </a:p>
        </p:txBody>
      </p:sp>
      <p:pic>
        <p:nvPicPr>
          <p:cNvPr id="40" name="Picture 39" descr="Logo&#10;&#10;Description automatically generated">
            <a:extLst>
              <a:ext uri="{FF2B5EF4-FFF2-40B4-BE49-F238E27FC236}">
                <a16:creationId xmlns:a16="http://schemas.microsoft.com/office/drawing/2014/main" id="{5EBB9E3C-4176-B642-BC27-E33000776BC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97914" y="1229033"/>
            <a:ext cx="3298137" cy="654494"/>
          </a:xfrm>
          <a:prstGeom prst="rect">
            <a:avLst/>
          </a:prstGeom>
        </p:spPr>
      </p:pic>
      <p:sp>
        <p:nvSpPr>
          <p:cNvPr id="51" name="Rectangle 50">
            <a:extLst>
              <a:ext uri="{FF2B5EF4-FFF2-40B4-BE49-F238E27FC236}">
                <a16:creationId xmlns:a16="http://schemas.microsoft.com/office/drawing/2014/main" id="{739C024E-54AF-A645-849B-FBEF03A409E8}"/>
              </a:ext>
            </a:extLst>
          </p:cNvPr>
          <p:cNvSpPr/>
          <p:nvPr userDrawn="1"/>
        </p:nvSpPr>
        <p:spPr>
          <a:xfrm>
            <a:off x="0" y="2716306"/>
            <a:ext cx="1422400" cy="4141694"/>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30545B11-B0EB-1B4D-A4A1-FEBDC4829721}"/>
              </a:ext>
            </a:extLst>
          </p:cNvPr>
          <p:cNvSpPr/>
          <p:nvPr userDrawn="1"/>
        </p:nvSpPr>
        <p:spPr>
          <a:xfrm>
            <a:off x="10769602" y="0"/>
            <a:ext cx="1422400" cy="2931459"/>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56D22EDD-8B51-874F-8ADB-8487714C64A2}"/>
              </a:ext>
            </a:extLst>
          </p:cNvPr>
          <p:cNvSpPr/>
          <p:nvPr userDrawn="1"/>
        </p:nvSpPr>
        <p:spPr>
          <a:xfrm>
            <a:off x="10769602" y="3267145"/>
            <a:ext cx="1422400" cy="1412524"/>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153518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Our Journey 3">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D99EA92-8C6E-B84F-B459-728079F0C1CC}"/>
              </a:ext>
            </a:extLst>
          </p:cNvPr>
          <p:cNvGrpSpPr/>
          <p:nvPr userDrawn="1"/>
        </p:nvGrpSpPr>
        <p:grpSpPr>
          <a:xfrm flipH="1">
            <a:off x="-87112" y="2691100"/>
            <a:ext cx="10183945" cy="1475800"/>
            <a:chOff x="4009760" y="5382199"/>
            <a:chExt cx="20367890" cy="2951599"/>
          </a:xfrm>
        </p:grpSpPr>
        <p:cxnSp>
          <p:nvCxnSpPr>
            <p:cNvPr id="3" name="Straight Connector 2">
              <a:extLst>
                <a:ext uri="{FF2B5EF4-FFF2-40B4-BE49-F238E27FC236}">
                  <a16:creationId xmlns:a16="http://schemas.microsoft.com/office/drawing/2014/main" id="{E7ED26DD-7AEB-9E44-8FF6-C477D8C00C2B}"/>
                </a:ext>
              </a:extLst>
            </p:cNvPr>
            <p:cNvCxnSpPr>
              <a:cxnSpLocks/>
            </p:cNvCxnSpPr>
            <p:nvPr/>
          </p:nvCxnSpPr>
          <p:spPr>
            <a:xfrm>
              <a:off x="5434644" y="6897551"/>
              <a:ext cx="1894300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40BA1181-B947-D246-AEDB-8D5690586889}"/>
                </a:ext>
              </a:extLst>
            </p:cNvPr>
            <p:cNvSpPr/>
            <p:nvPr/>
          </p:nvSpPr>
          <p:spPr>
            <a:xfrm>
              <a:off x="4009760" y="5382199"/>
              <a:ext cx="2887204" cy="2951599"/>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prstClr val="white"/>
                </a:solidFill>
              </a:endParaRPr>
            </a:p>
          </p:txBody>
        </p:sp>
        <p:sp>
          <p:nvSpPr>
            <p:cNvPr id="5" name="Oval 4">
              <a:extLst>
                <a:ext uri="{FF2B5EF4-FFF2-40B4-BE49-F238E27FC236}">
                  <a16:creationId xmlns:a16="http://schemas.microsoft.com/office/drawing/2014/main" id="{93279403-2DD6-294E-8653-2A42ED9EBD96}"/>
                </a:ext>
              </a:extLst>
            </p:cNvPr>
            <p:cNvSpPr/>
            <p:nvPr/>
          </p:nvSpPr>
          <p:spPr>
            <a:xfrm>
              <a:off x="11936354" y="6725140"/>
              <a:ext cx="344824" cy="34482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6" name="Oval 5">
              <a:extLst>
                <a:ext uri="{FF2B5EF4-FFF2-40B4-BE49-F238E27FC236}">
                  <a16:creationId xmlns:a16="http://schemas.microsoft.com/office/drawing/2014/main" id="{B1A0B9AD-E1B8-4A47-B627-580D076FD190}"/>
                </a:ext>
              </a:extLst>
            </p:cNvPr>
            <p:cNvSpPr/>
            <p:nvPr/>
          </p:nvSpPr>
          <p:spPr>
            <a:xfrm>
              <a:off x="18764171" y="6725140"/>
              <a:ext cx="344824" cy="34482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grpSp>
      <p:sp>
        <p:nvSpPr>
          <p:cNvPr id="20" name="Text Placeholder 17">
            <a:extLst>
              <a:ext uri="{FF2B5EF4-FFF2-40B4-BE49-F238E27FC236}">
                <a16:creationId xmlns:a16="http://schemas.microsoft.com/office/drawing/2014/main" id="{EE27F43F-5131-7247-81C7-14B1147E8D74}"/>
              </a:ext>
            </a:extLst>
          </p:cNvPr>
          <p:cNvSpPr>
            <a:spLocks noGrp="1"/>
          </p:cNvSpPr>
          <p:nvPr>
            <p:ph type="body" sz="quarter" idx="20" hasCustomPrompt="1"/>
          </p:nvPr>
        </p:nvSpPr>
        <p:spPr>
          <a:xfrm>
            <a:off x="1474900" y="1617548"/>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1" name="Text Placeholder 17">
            <a:extLst>
              <a:ext uri="{FF2B5EF4-FFF2-40B4-BE49-F238E27FC236}">
                <a16:creationId xmlns:a16="http://schemas.microsoft.com/office/drawing/2014/main" id="{FA701368-7F3A-D942-9086-74C5BC9A1AD6}"/>
              </a:ext>
            </a:extLst>
          </p:cNvPr>
          <p:cNvSpPr>
            <a:spLocks noGrp="1"/>
          </p:cNvSpPr>
          <p:nvPr>
            <p:ph type="body" sz="quarter" idx="21" hasCustomPrompt="1"/>
          </p:nvPr>
        </p:nvSpPr>
        <p:spPr>
          <a:xfrm>
            <a:off x="4808201" y="4232863"/>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2" name="Text Placeholder 17">
            <a:extLst>
              <a:ext uri="{FF2B5EF4-FFF2-40B4-BE49-F238E27FC236}">
                <a16:creationId xmlns:a16="http://schemas.microsoft.com/office/drawing/2014/main" id="{19E93A3E-D93B-6746-924C-B809E688CD72}"/>
              </a:ext>
            </a:extLst>
          </p:cNvPr>
          <p:cNvSpPr>
            <a:spLocks noGrp="1"/>
          </p:cNvSpPr>
          <p:nvPr>
            <p:ph type="body" sz="quarter" idx="22" hasCustomPrompt="1"/>
          </p:nvPr>
        </p:nvSpPr>
        <p:spPr>
          <a:xfrm>
            <a:off x="8767864"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END</a:t>
            </a:r>
            <a:endParaRPr lang="en-US" dirty="0"/>
          </a:p>
        </p:txBody>
      </p:sp>
      <p:sp>
        <p:nvSpPr>
          <p:cNvPr id="26" name="Text Placeholder 17">
            <a:extLst>
              <a:ext uri="{FF2B5EF4-FFF2-40B4-BE49-F238E27FC236}">
                <a16:creationId xmlns:a16="http://schemas.microsoft.com/office/drawing/2014/main" id="{14EC00ED-B9B5-564F-A2BD-E9361B35ED61}"/>
              </a:ext>
            </a:extLst>
          </p:cNvPr>
          <p:cNvSpPr>
            <a:spLocks noGrp="1"/>
          </p:cNvSpPr>
          <p:nvPr>
            <p:ph type="body" sz="quarter" idx="24" hasCustomPrompt="1"/>
          </p:nvPr>
        </p:nvSpPr>
        <p:spPr>
          <a:xfrm>
            <a:off x="1466515" y="3842694"/>
            <a:ext cx="2506226" cy="335052"/>
          </a:xfrm>
        </p:spPr>
        <p:txBody>
          <a:bodyPr/>
          <a:lstStyle>
            <a:lvl1pPr algn="ctr">
              <a:buNone/>
              <a:defRPr sz="2000" b="0" i="0" spc="30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2021</a:t>
            </a:r>
            <a:endParaRPr lang="en-US" dirty="0"/>
          </a:p>
        </p:txBody>
      </p:sp>
      <p:sp>
        <p:nvSpPr>
          <p:cNvPr id="27" name="Text Placeholder 17">
            <a:extLst>
              <a:ext uri="{FF2B5EF4-FFF2-40B4-BE49-F238E27FC236}">
                <a16:creationId xmlns:a16="http://schemas.microsoft.com/office/drawing/2014/main" id="{3BB708B1-BD9F-3D4B-A3F2-DAAACD7B96FF}"/>
              </a:ext>
            </a:extLst>
          </p:cNvPr>
          <p:cNvSpPr>
            <a:spLocks noGrp="1"/>
          </p:cNvSpPr>
          <p:nvPr>
            <p:ph type="body" sz="quarter" idx="25" hasCustomPrompt="1"/>
          </p:nvPr>
        </p:nvSpPr>
        <p:spPr>
          <a:xfrm>
            <a:off x="4808201" y="2797420"/>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2022</a:t>
            </a:r>
            <a:endParaRPr lang="en-US" dirty="0"/>
          </a:p>
        </p:txBody>
      </p:sp>
      <p:sp>
        <p:nvSpPr>
          <p:cNvPr id="18" name="TextBox 17">
            <a:extLst>
              <a:ext uri="{FF2B5EF4-FFF2-40B4-BE49-F238E27FC236}">
                <a16:creationId xmlns:a16="http://schemas.microsoft.com/office/drawing/2014/main" id="{0736D8C8-35B9-E44E-AAE8-C6E80ED2B0AD}"/>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9" name="Rectangle 18">
            <a:extLst>
              <a:ext uri="{FF2B5EF4-FFF2-40B4-BE49-F238E27FC236}">
                <a16:creationId xmlns:a16="http://schemas.microsoft.com/office/drawing/2014/main" id="{A81152B3-A02C-0A41-A45E-03342C78C7A9}"/>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28597905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Calendar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295640-5B5F-6E47-808F-2F2FB8B377B6}"/>
              </a:ext>
            </a:extLst>
          </p:cNvPr>
          <p:cNvGrpSpPr/>
          <p:nvPr userDrawn="1"/>
        </p:nvGrpSpPr>
        <p:grpSpPr>
          <a:xfrm>
            <a:off x="13492" y="1875084"/>
            <a:ext cx="12165015" cy="3041254"/>
            <a:chOff x="0" y="4738255"/>
            <a:chExt cx="21169744" cy="5292436"/>
          </a:xfrm>
        </p:grpSpPr>
        <p:sp>
          <p:nvSpPr>
            <p:cNvPr id="3" name="Rectangle 2">
              <a:extLst>
                <a:ext uri="{FF2B5EF4-FFF2-40B4-BE49-F238E27FC236}">
                  <a16:creationId xmlns:a16="http://schemas.microsoft.com/office/drawing/2014/main" id="{2C287D99-39F7-274E-881D-B1205E86882D}"/>
                </a:ext>
              </a:extLst>
            </p:cNvPr>
            <p:cNvSpPr/>
            <p:nvPr/>
          </p:nvSpPr>
          <p:spPr>
            <a:xfrm>
              <a:off x="0" y="4738255"/>
              <a:ext cx="5292436" cy="5292436"/>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Rectangle 3">
              <a:extLst>
                <a:ext uri="{FF2B5EF4-FFF2-40B4-BE49-F238E27FC236}">
                  <a16:creationId xmlns:a16="http://schemas.microsoft.com/office/drawing/2014/main" id="{A7255414-C2BD-294E-A843-C1E85CBB702D}"/>
                </a:ext>
              </a:extLst>
            </p:cNvPr>
            <p:cNvSpPr/>
            <p:nvPr/>
          </p:nvSpPr>
          <p:spPr>
            <a:xfrm>
              <a:off x="5292436" y="4738255"/>
              <a:ext cx="5292436" cy="5292436"/>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a:extLst>
                <a:ext uri="{FF2B5EF4-FFF2-40B4-BE49-F238E27FC236}">
                  <a16:creationId xmlns:a16="http://schemas.microsoft.com/office/drawing/2014/main" id="{C2AF4D0D-CD86-1943-BD02-89B10E71AB04}"/>
                </a:ext>
              </a:extLst>
            </p:cNvPr>
            <p:cNvSpPr/>
            <p:nvPr/>
          </p:nvSpPr>
          <p:spPr>
            <a:xfrm>
              <a:off x="10584872" y="4738255"/>
              <a:ext cx="5292436" cy="5292436"/>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a:extLst>
                <a:ext uri="{FF2B5EF4-FFF2-40B4-BE49-F238E27FC236}">
                  <a16:creationId xmlns:a16="http://schemas.microsoft.com/office/drawing/2014/main" id="{AB3D836D-4100-D44A-83B0-51B97203CAA2}"/>
                </a:ext>
              </a:extLst>
            </p:cNvPr>
            <p:cNvSpPr/>
            <p:nvPr/>
          </p:nvSpPr>
          <p:spPr>
            <a:xfrm>
              <a:off x="15877308" y="4738255"/>
              <a:ext cx="5292436" cy="5292436"/>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20" name="Rectangle 19">
            <a:extLst>
              <a:ext uri="{FF2B5EF4-FFF2-40B4-BE49-F238E27FC236}">
                <a16:creationId xmlns:a16="http://schemas.microsoft.com/office/drawing/2014/main" id="{34D2F298-F143-9740-AAB0-DC67FBF5DC8C}"/>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5" name="Text Placeholder 17">
            <a:extLst>
              <a:ext uri="{FF2B5EF4-FFF2-40B4-BE49-F238E27FC236}">
                <a16:creationId xmlns:a16="http://schemas.microsoft.com/office/drawing/2014/main" id="{40B2C6C4-135F-5946-B876-EA9B72EF097A}"/>
              </a:ext>
            </a:extLst>
          </p:cNvPr>
          <p:cNvSpPr>
            <a:spLocks noGrp="1"/>
          </p:cNvSpPr>
          <p:nvPr>
            <p:ph type="body" sz="quarter" idx="18" hasCustomPrompt="1"/>
          </p:nvPr>
        </p:nvSpPr>
        <p:spPr>
          <a:xfrm>
            <a:off x="3054743" y="2963737"/>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36" name="Text Placeholder 23">
            <a:extLst>
              <a:ext uri="{FF2B5EF4-FFF2-40B4-BE49-F238E27FC236}">
                <a16:creationId xmlns:a16="http://schemas.microsoft.com/office/drawing/2014/main" id="{BDA90A0E-F434-DE4E-802E-4F8D96708411}"/>
              </a:ext>
            </a:extLst>
          </p:cNvPr>
          <p:cNvSpPr>
            <a:spLocks noGrp="1"/>
          </p:cNvSpPr>
          <p:nvPr>
            <p:ph type="body" sz="quarter" idx="16" hasCustomPrompt="1"/>
          </p:nvPr>
        </p:nvSpPr>
        <p:spPr>
          <a:xfrm>
            <a:off x="3059026" y="2332384"/>
            <a:ext cx="3049353" cy="582221"/>
          </a:xfrm>
        </p:spPr>
        <p:txBody>
          <a:bodyPr>
            <a:normAutofit/>
          </a:bodyPr>
          <a:lstStyle>
            <a:lvl1pPr marL="0" indent="0" algn="ctr">
              <a:buNone/>
              <a:defRPr sz="4000" b="1" i="0">
                <a:solidFill>
                  <a:schemeClr val="bg1"/>
                </a:solidFill>
                <a:latin typeface="+mn-lt"/>
              </a:defRPr>
            </a:lvl1pPr>
          </a:lstStyle>
          <a:p>
            <a:pPr lvl="0"/>
            <a:r>
              <a:rPr lang="en-US" dirty="0"/>
              <a:t>4</a:t>
            </a:r>
          </a:p>
        </p:txBody>
      </p:sp>
      <p:sp>
        <p:nvSpPr>
          <p:cNvPr id="37" name="Text Placeholder 17">
            <a:extLst>
              <a:ext uri="{FF2B5EF4-FFF2-40B4-BE49-F238E27FC236}">
                <a16:creationId xmlns:a16="http://schemas.microsoft.com/office/drawing/2014/main" id="{E4E3947D-3C0D-864E-A378-E86B96AB3AB7}"/>
              </a:ext>
            </a:extLst>
          </p:cNvPr>
          <p:cNvSpPr>
            <a:spLocks noGrp="1"/>
          </p:cNvSpPr>
          <p:nvPr>
            <p:ph type="body" sz="quarter" idx="19" hasCustomPrompt="1"/>
          </p:nvPr>
        </p:nvSpPr>
        <p:spPr>
          <a:xfrm>
            <a:off x="3069574" y="3694013"/>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8" name="Text Placeholder 17">
            <a:extLst>
              <a:ext uri="{FF2B5EF4-FFF2-40B4-BE49-F238E27FC236}">
                <a16:creationId xmlns:a16="http://schemas.microsoft.com/office/drawing/2014/main" id="{7A61D601-8E58-BD42-BBBF-581E5B432135}"/>
              </a:ext>
            </a:extLst>
          </p:cNvPr>
          <p:cNvSpPr>
            <a:spLocks noGrp="1"/>
          </p:cNvSpPr>
          <p:nvPr>
            <p:ph type="body" sz="quarter" idx="20" hasCustomPrompt="1"/>
          </p:nvPr>
        </p:nvSpPr>
        <p:spPr>
          <a:xfrm>
            <a:off x="-979" y="2966833"/>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39" name="Text Placeholder 23">
            <a:extLst>
              <a:ext uri="{FF2B5EF4-FFF2-40B4-BE49-F238E27FC236}">
                <a16:creationId xmlns:a16="http://schemas.microsoft.com/office/drawing/2014/main" id="{FBF15F1B-8908-F446-91BA-B6025A5D96A4}"/>
              </a:ext>
            </a:extLst>
          </p:cNvPr>
          <p:cNvSpPr>
            <a:spLocks noGrp="1"/>
          </p:cNvSpPr>
          <p:nvPr>
            <p:ph type="body" sz="quarter" idx="21" hasCustomPrompt="1"/>
          </p:nvPr>
        </p:nvSpPr>
        <p:spPr>
          <a:xfrm>
            <a:off x="3304" y="2335480"/>
            <a:ext cx="3049353" cy="582221"/>
          </a:xfrm>
        </p:spPr>
        <p:txBody>
          <a:bodyPr>
            <a:normAutofit/>
          </a:bodyPr>
          <a:lstStyle>
            <a:lvl1pPr marL="0" indent="0" algn="ctr">
              <a:buNone/>
              <a:defRPr sz="4000" b="1" i="0">
                <a:solidFill>
                  <a:schemeClr val="bg1"/>
                </a:solidFill>
                <a:latin typeface="+mn-lt"/>
              </a:defRPr>
            </a:lvl1pPr>
          </a:lstStyle>
          <a:p>
            <a:pPr lvl="0"/>
            <a:r>
              <a:rPr lang="en-US" dirty="0"/>
              <a:t>20</a:t>
            </a:r>
          </a:p>
        </p:txBody>
      </p:sp>
      <p:sp>
        <p:nvSpPr>
          <p:cNvPr id="40" name="Text Placeholder 17">
            <a:extLst>
              <a:ext uri="{FF2B5EF4-FFF2-40B4-BE49-F238E27FC236}">
                <a16:creationId xmlns:a16="http://schemas.microsoft.com/office/drawing/2014/main" id="{8DA24536-E652-E647-BC3C-200CC5578281}"/>
              </a:ext>
            </a:extLst>
          </p:cNvPr>
          <p:cNvSpPr>
            <a:spLocks noGrp="1"/>
          </p:cNvSpPr>
          <p:nvPr>
            <p:ph type="body" sz="quarter" idx="22" hasCustomPrompt="1"/>
          </p:nvPr>
        </p:nvSpPr>
        <p:spPr>
          <a:xfrm>
            <a:off x="13852" y="3697109"/>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1" name="Text Placeholder 17">
            <a:extLst>
              <a:ext uri="{FF2B5EF4-FFF2-40B4-BE49-F238E27FC236}">
                <a16:creationId xmlns:a16="http://schemas.microsoft.com/office/drawing/2014/main" id="{87F5E8E1-032A-ED43-93E9-DB20B4563FF8}"/>
              </a:ext>
            </a:extLst>
          </p:cNvPr>
          <p:cNvSpPr>
            <a:spLocks noGrp="1"/>
          </p:cNvSpPr>
          <p:nvPr>
            <p:ph type="body" sz="quarter" idx="23" hasCustomPrompt="1"/>
          </p:nvPr>
        </p:nvSpPr>
        <p:spPr>
          <a:xfrm>
            <a:off x="9124512" y="2950422"/>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April</a:t>
            </a:r>
            <a:endParaRPr lang="en-US" dirty="0"/>
          </a:p>
        </p:txBody>
      </p:sp>
      <p:sp>
        <p:nvSpPr>
          <p:cNvPr id="42" name="Text Placeholder 23">
            <a:extLst>
              <a:ext uri="{FF2B5EF4-FFF2-40B4-BE49-F238E27FC236}">
                <a16:creationId xmlns:a16="http://schemas.microsoft.com/office/drawing/2014/main" id="{76204B1D-FD93-534C-86DB-6D09C9545691}"/>
              </a:ext>
            </a:extLst>
          </p:cNvPr>
          <p:cNvSpPr>
            <a:spLocks noGrp="1"/>
          </p:cNvSpPr>
          <p:nvPr>
            <p:ph type="body" sz="quarter" idx="24" hasCustomPrompt="1"/>
          </p:nvPr>
        </p:nvSpPr>
        <p:spPr>
          <a:xfrm>
            <a:off x="9128795" y="2319069"/>
            <a:ext cx="3049353" cy="582221"/>
          </a:xfrm>
        </p:spPr>
        <p:txBody>
          <a:bodyPr>
            <a:normAutofit/>
          </a:bodyPr>
          <a:lstStyle>
            <a:lvl1pPr marL="0" indent="0" algn="ctr">
              <a:buNone/>
              <a:defRPr sz="4000" b="1" i="0">
                <a:solidFill>
                  <a:schemeClr val="bg1"/>
                </a:solidFill>
                <a:latin typeface="+mn-lt"/>
              </a:defRPr>
            </a:lvl1pPr>
          </a:lstStyle>
          <a:p>
            <a:pPr lvl="0"/>
            <a:r>
              <a:rPr lang="en-US" dirty="0"/>
              <a:t>2</a:t>
            </a:r>
          </a:p>
        </p:txBody>
      </p:sp>
      <p:sp>
        <p:nvSpPr>
          <p:cNvPr id="43" name="Text Placeholder 17">
            <a:extLst>
              <a:ext uri="{FF2B5EF4-FFF2-40B4-BE49-F238E27FC236}">
                <a16:creationId xmlns:a16="http://schemas.microsoft.com/office/drawing/2014/main" id="{F4D63AE9-5CEC-9F4B-96A5-3F0DB00BF3E5}"/>
              </a:ext>
            </a:extLst>
          </p:cNvPr>
          <p:cNvSpPr>
            <a:spLocks noGrp="1"/>
          </p:cNvSpPr>
          <p:nvPr>
            <p:ph type="body" sz="quarter" idx="25" hasCustomPrompt="1"/>
          </p:nvPr>
        </p:nvSpPr>
        <p:spPr>
          <a:xfrm>
            <a:off x="9139343" y="3680698"/>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4" name="Text Placeholder 17">
            <a:extLst>
              <a:ext uri="{FF2B5EF4-FFF2-40B4-BE49-F238E27FC236}">
                <a16:creationId xmlns:a16="http://schemas.microsoft.com/office/drawing/2014/main" id="{18449C84-980B-324B-B217-BB2EDFA5B227}"/>
              </a:ext>
            </a:extLst>
          </p:cNvPr>
          <p:cNvSpPr>
            <a:spLocks noGrp="1"/>
          </p:cNvSpPr>
          <p:nvPr>
            <p:ph type="body" sz="quarter" idx="26" hasCustomPrompt="1"/>
          </p:nvPr>
        </p:nvSpPr>
        <p:spPr>
          <a:xfrm>
            <a:off x="6068790" y="2953518"/>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45" name="Text Placeholder 23">
            <a:extLst>
              <a:ext uri="{FF2B5EF4-FFF2-40B4-BE49-F238E27FC236}">
                <a16:creationId xmlns:a16="http://schemas.microsoft.com/office/drawing/2014/main" id="{DB432D93-6FEA-AC42-83B9-779DFF3A77AA}"/>
              </a:ext>
            </a:extLst>
          </p:cNvPr>
          <p:cNvSpPr>
            <a:spLocks noGrp="1"/>
          </p:cNvSpPr>
          <p:nvPr>
            <p:ph type="body" sz="quarter" idx="27" hasCustomPrompt="1"/>
          </p:nvPr>
        </p:nvSpPr>
        <p:spPr>
          <a:xfrm>
            <a:off x="6073073" y="2322165"/>
            <a:ext cx="3049353" cy="582221"/>
          </a:xfrm>
        </p:spPr>
        <p:txBody>
          <a:bodyPr>
            <a:normAutofit/>
          </a:bodyPr>
          <a:lstStyle>
            <a:lvl1pPr marL="0" indent="0" algn="ctr">
              <a:buNone/>
              <a:defRPr sz="4000" b="1" i="0">
                <a:solidFill>
                  <a:schemeClr val="bg1"/>
                </a:solidFill>
                <a:latin typeface="+mn-lt"/>
              </a:defRPr>
            </a:lvl1pPr>
          </a:lstStyle>
          <a:p>
            <a:pPr lvl="0"/>
            <a:r>
              <a:rPr lang="en-US" dirty="0"/>
              <a:t>17</a:t>
            </a:r>
          </a:p>
        </p:txBody>
      </p:sp>
      <p:sp>
        <p:nvSpPr>
          <p:cNvPr id="46" name="Text Placeholder 17">
            <a:extLst>
              <a:ext uri="{FF2B5EF4-FFF2-40B4-BE49-F238E27FC236}">
                <a16:creationId xmlns:a16="http://schemas.microsoft.com/office/drawing/2014/main" id="{23980425-5596-AE4F-A5E0-1E8D36188DD0}"/>
              </a:ext>
            </a:extLst>
          </p:cNvPr>
          <p:cNvSpPr>
            <a:spLocks noGrp="1"/>
          </p:cNvSpPr>
          <p:nvPr>
            <p:ph type="body" sz="quarter" idx="28" hasCustomPrompt="1"/>
          </p:nvPr>
        </p:nvSpPr>
        <p:spPr>
          <a:xfrm>
            <a:off x="6083621" y="3683794"/>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3" name="TextBox 22">
            <a:extLst>
              <a:ext uri="{FF2B5EF4-FFF2-40B4-BE49-F238E27FC236}">
                <a16:creationId xmlns:a16="http://schemas.microsoft.com/office/drawing/2014/main" id="{2F30AE37-8612-1542-9EF8-54C24BD4C33D}"/>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4" name="Rectangle 23">
            <a:extLst>
              <a:ext uri="{FF2B5EF4-FFF2-40B4-BE49-F238E27FC236}">
                <a16:creationId xmlns:a16="http://schemas.microsoft.com/office/drawing/2014/main" id="{12B53804-765C-C642-92ED-7E167F7FC3E2}"/>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5" name="Text Placeholder 23">
            <a:extLst>
              <a:ext uri="{FF2B5EF4-FFF2-40B4-BE49-F238E27FC236}">
                <a16:creationId xmlns:a16="http://schemas.microsoft.com/office/drawing/2014/main" id="{931F17A9-1990-CB4F-B6F6-4BB13F4AD5D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403397873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5 point icon graph A">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3184089" y="17737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3227188"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8983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8" name="Freeform: Shape 4231">
            <a:extLst>
              <a:ext uri="{FF2B5EF4-FFF2-40B4-BE49-F238E27FC236}">
                <a16:creationId xmlns:a16="http://schemas.microsoft.com/office/drawing/2014/main" id="{9605CC6B-4A3F-524F-A45E-78BB72858F56}"/>
              </a:ext>
            </a:extLst>
          </p:cNvPr>
          <p:cNvSpPr/>
          <p:nvPr userDrawn="1"/>
        </p:nvSpPr>
        <p:spPr>
          <a:xfrm>
            <a:off x="1019776" y="1773769"/>
            <a:ext cx="1521426" cy="2214649"/>
          </a:xfrm>
          <a:custGeom>
            <a:avLst/>
            <a:gdLst/>
            <a:ahLst/>
            <a:cxnLst>
              <a:cxn ang="3cd4">
                <a:pos x="hc" y="t"/>
              </a:cxn>
              <a:cxn ang="cd2">
                <a:pos x="l" y="vc"/>
              </a:cxn>
              <a:cxn ang="cd4">
                <a:pos x="hc" y="b"/>
              </a:cxn>
              <a:cxn ang="0">
                <a:pos x="r" y="vc"/>
              </a:cxn>
            </a:cxnLst>
            <a:rect l="l" t="t" r="r" b="b"/>
            <a:pathLst>
              <a:path w="914" h="133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9" name="Freeform: Shape 4236">
            <a:extLst>
              <a:ext uri="{FF2B5EF4-FFF2-40B4-BE49-F238E27FC236}">
                <a16:creationId xmlns:a16="http://schemas.microsoft.com/office/drawing/2014/main" id="{F05D8F79-BD65-8347-867D-58A890D1083E}"/>
              </a:ext>
            </a:extLst>
          </p:cNvPr>
          <p:cNvSpPr/>
          <p:nvPr userDrawn="1"/>
        </p:nvSpPr>
        <p:spPr>
          <a:xfrm>
            <a:off x="1066895" y="1815204"/>
            <a:ext cx="1430522" cy="1433557"/>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0" name="Freeform: Shape 4235">
            <a:extLst>
              <a:ext uri="{FF2B5EF4-FFF2-40B4-BE49-F238E27FC236}">
                <a16:creationId xmlns:a16="http://schemas.microsoft.com/office/drawing/2014/main" id="{2F2F1A50-32F6-E84E-B2A8-E09466C954B2}"/>
              </a:ext>
            </a:extLst>
          </p:cNvPr>
          <p:cNvSpPr/>
          <p:nvPr userDrawn="1"/>
        </p:nvSpPr>
        <p:spPr>
          <a:xfrm>
            <a:off x="9675359" y="1773769"/>
            <a:ext cx="1518092" cy="2214649"/>
          </a:xfrm>
          <a:custGeom>
            <a:avLst/>
            <a:gdLst/>
            <a:ahLst/>
            <a:cxnLst>
              <a:cxn ang="3cd4">
                <a:pos x="hc" y="t"/>
              </a:cxn>
              <a:cxn ang="cd2">
                <a:pos x="l" y="vc"/>
              </a:cxn>
              <a:cxn ang="cd4">
                <a:pos x="hc" y="b"/>
              </a:cxn>
              <a:cxn ang="0">
                <a:pos x="r" y="vc"/>
              </a:cxn>
            </a:cxnLst>
            <a:rect l="l" t="t" r="r" b="b"/>
            <a:pathLst>
              <a:path w="912" h="1330">
                <a:moveTo>
                  <a:pt x="455" y="219"/>
                </a:moveTo>
                <a:cubicBezTo>
                  <a:pt x="326" y="219"/>
                  <a:pt x="219" y="325"/>
                  <a:pt x="219" y="455"/>
                </a:cubicBezTo>
                <a:cubicBezTo>
                  <a:pt x="219" y="587"/>
                  <a:pt x="326" y="692"/>
                  <a:pt x="455" y="692"/>
                </a:cubicBezTo>
                <a:cubicBezTo>
                  <a:pt x="586" y="692"/>
                  <a:pt x="692" y="587"/>
                  <a:pt x="692" y="455"/>
                </a:cubicBezTo>
                <a:cubicBezTo>
                  <a:pt x="692" y="325"/>
                  <a:pt x="586" y="219"/>
                  <a:pt x="455" y="219"/>
                </a:cubicBezTo>
                <a:close/>
                <a:moveTo>
                  <a:pt x="455" y="0"/>
                </a:moveTo>
                <a:cubicBezTo>
                  <a:pt x="708" y="0"/>
                  <a:pt x="912" y="203"/>
                  <a:pt x="912" y="455"/>
                </a:cubicBezTo>
                <a:cubicBezTo>
                  <a:pt x="912" y="705"/>
                  <a:pt x="713" y="907"/>
                  <a:pt x="465" y="913"/>
                </a:cubicBezTo>
                <a:lnTo>
                  <a:pt x="465" y="1276"/>
                </a:lnTo>
                <a:cubicBezTo>
                  <a:pt x="476" y="1280"/>
                  <a:pt x="483" y="1289"/>
                  <a:pt x="483" y="1303"/>
                </a:cubicBezTo>
                <a:cubicBezTo>
                  <a:pt x="483" y="1316"/>
                  <a:pt x="471" y="1330"/>
                  <a:pt x="455" y="1330"/>
                </a:cubicBezTo>
                <a:cubicBezTo>
                  <a:pt x="441" y="1330"/>
                  <a:pt x="428" y="1316"/>
                  <a:pt x="428" y="1303"/>
                </a:cubicBezTo>
                <a:cubicBezTo>
                  <a:pt x="428" y="1289"/>
                  <a:pt x="436" y="1280"/>
                  <a:pt x="447" y="1276"/>
                </a:cubicBezTo>
                <a:lnTo>
                  <a:pt x="447" y="913"/>
                </a:lnTo>
                <a:cubicBezTo>
                  <a:pt x="199" y="907"/>
                  <a:pt x="0" y="705"/>
                  <a:pt x="0" y="455"/>
                </a:cubicBezTo>
                <a:cubicBezTo>
                  <a:pt x="0" y="203"/>
                  <a:pt x="203" y="0"/>
                  <a:pt x="455" y="0"/>
                </a:cubicBezTo>
                <a:close/>
              </a:path>
            </a:pathLst>
          </a:custGeom>
          <a:solidFill>
            <a:srgbClr val="AED07E"/>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7511047" y="177376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7558165"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49" name="Text Placeholder 17">
            <a:extLst>
              <a:ext uri="{FF2B5EF4-FFF2-40B4-BE49-F238E27FC236}">
                <a16:creationId xmlns:a16="http://schemas.microsoft.com/office/drawing/2014/main" id="{128E9ECD-6E05-7C40-AE3A-58DA7B5240BE}"/>
              </a:ext>
            </a:extLst>
          </p:cNvPr>
          <p:cNvSpPr>
            <a:spLocks noGrp="1"/>
          </p:cNvSpPr>
          <p:nvPr>
            <p:ph type="body" sz="quarter" idx="21" hasCustomPrompt="1"/>
          </p:nvPr>
        </p:nvSpPr>
        <p:spPr>
          <a:xfrm>
            <a:off x="761670" y="488056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748973" y="4385889"/>
            <a:ext cx="2061046" cy="335052"/>
          </a:xfrm>
        </p:spPr>
        <p:txBody>
          <a:bodyPr/>
          <a:lstStyle>
            <a:lvl1pPr algn="ctr">
              <a:buNone/>
              <a:defRPr sz="2000" b="1" i="0" spc="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2927683" y="487431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14986" y="4379639"/>
            <a:ext cx="2061046" cy="335052"/>
          </a:xfrm>
        </p:spPr>
        <p:txBody>
          <a:bodyPr/>
          <a:lstStyle>
            <a:lvl1pPr algn="ctr">
              <a:buNone/>
              <a:defRPr sz="2000" b="1" i="0" spc="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5091430" y="486585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71185"/>
            <a:ext cx="2061046" cy="335052"/>
          </a:xfrm>
        </p:spPr>
        <p:txBody>
          <a:bodyPr/>
          <a:lstStyle>
            <a:lvl1pPr algn="ctr">
              <a:buNone/>
              <a:defRPr sz="2000" b="1" i="0" spc="0">
                <a:solidFill>
                  <a:srgbClr val="28AF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7257443" y="485960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44746" y="4364935"/>
            <a:ext cx="2061046" cy="335052"/>
          </a:xfrm>
        </p:spPr>
        <p:txBody>
          <a:bodyPr/>
          <a:lstStyle>
            <a:lvl1pPr algn="ctr">
              <a:buNone/>
              <a:defRPr sz="2000" b="1" i="0" spc="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7" name="Text Placeholder 17">
            <a:extLst>
              <a:ext uri="{FF2B5EF4-FFF2-40B4-BE49-F238E27FC236}">
                <a16:creationId xmlns:a16="http://schemas.microsoft.com/office/drawing/2014/main" id="{1E385F24-AB91-1644-9C17-F5DD6576CFB5}"/>
              </a:ext>
            </a:extLst>
          </p:cNvPr>
          <p:cNvSpPr>
            <a:spLocks noGrp="1"/>
          </p:cNvSpPr>
          <p:nvPr>
            <p:ph type="body" sz="quarter" idx="36" hasCustomPrompt="1"/>
          </p:nvPr>
        </p:nvSpPr>
        <p:spPr>
          <a:xfrm>
            <a:off x="9412021" y="4848034"/>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399324" y="4353360"/>
            <a:ext cx="2061046" cy="335052"/>
          </a:xfrm>
        </p:spPr>
        <p:txBody>
          <a:bodyPr/>
          <a:lstStyle>
            <a:lvl1pPr algn="ctr">
              <a:buNone/>
              <a:defRPr sz="2000" b="1" i="0" spc="0">
                <a:solidFill>
                  <a:srgbClr val="B5D68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26" name="Rectangle 25">
            <a:extLst>
              <a:ext uri="{FF2B5EF4-FFF2-40B4-BE49-F238E27FC236}">
                <a16:creationId xmlns:a16="http://schemas.microsoft.com/office/drawing/2014/main" id="{4C1E2E13-99E6-1D46-AE7D-C39F3176DF6D}"/>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7" name="TextBox 26">
            <a:extLst>
              <a:ext uri="{FF2B5EF4-FFF2-40B4-BE49-F238E27FC236}">
                <a16:creationId xmlns:a16="http://schemas.microsoft.com/office/drawing/2014/main" id="{7A1273BD-7075-EA46-B6F8-94A6D91FB39F}"/>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30" name="Freeform: Shape 4239">
            <a:extLst>
              <a:ext uri="{FF2B5EF4-FFF2-40B4-BE49-F238E27FC236}">
                <a16:creationId xmlns:a16="http://schemas.microsoft.com/office/drawing/2014/main" id="{E253BA23-B768-C040-9224-2910F7AB1B7E}"/>
              </a:ext>
            </a:extLst>
          </p:cNvPr>
          <p:cNvSpPr/>
          <p:nvPr userDrawn="1"/>
        </p:nvSpPr>
        <p:spPr>
          <a:xfrm>
            <a:off x="9714586"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AED07E"/>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28" name="Rectangle 27">
            <a:extLst>
              <a:ext uri="{FF2B5EF4-FFF2-40B4-BE49-F238E27FC236}">
                <a16:creationId xmlns:a16="http://schemas.microsoft.com/office/drawing/2014/main" id="{DB53813B-F067-314E-B8E7-88B0B3E4857E}"/>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9" name="Text Placeholder 23">
            <a:extLst>
              <a:ext uri="{FF2B5EF4-FFF2-40B4-BE49-F238E27FC236}">
                <a16:creationId xmlns:a16="http://schemas.microsoft.com/office/drawing/2014/main" id="{98F821B7-EAB6-F546-8E25-040E6E2F35CD}"/>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91275811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2_5 point icon graph A">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3928805" y="17737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397190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6630446"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6671879"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8" name="Freeform: Shape 4231">
            <a:extLst>
              <a:ext uri="{FF2B5EF4-FFF2-40B4-BE49-F238E27FC236}">
                <a16:creationId xmlns:a16="http://schemas.microsoft.com/office/drawing/2014/main" id="{9605CC6B-4A3F-524F-A45E-78BB72858F56}"/>
              </a:ext>
            </a:extLst>
          </p:cNvPr>
          <p:cNvSpPr/>
          <p:nvPr userDrawn="1"/>
        </p:nvSpPr>
        <p:spPr>
          <a:xfrm>
            <a:off x="1189458" y="1773769"/>
            <a:ext cx="1521426" cy="2214649"/>
          </a:xfrm>
          <a:custGeom>
            <a:avLst/>
            <a:gdLst/>
            <a:ahLst/>
            <a:cxnLst>
              <a:cxn ang="3cd4">
                <a:pos x="hc" y="t"/>
              </a:cxn>
              <a:cxn ang="cd2">
                <a:pos x="l" y="vc"/>
              </a:cxn>
              <a:cxn ang="cd4">
                <a:pos x="hc" y="b"/>
              </a:cxn>
              <a:cxn ang="0">
                <a:pos x="r" y="vc"/>
              </a:cxn>
            </a:cxnLst>
            <a:rect l="l" t="t" r="r" b="b"/>
            <a:pathLst>
              <a:path w="914" h="133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9" name="Freeform: Shape 4236">
            <a:extLst>
              <a:ext uri="{FF2B5EF4-FFF2-40B4-BE49-F238E27FC236}">
                <a16:creationId xmlns:a16="http://schemas.microsoft.com/office/drawing/2014/main" id="{F05D8F79-BD65-8347-867D-58A890D1083E}"/>
              </a:ext>
            </a:extLst>
          </p:cNvPr>
          <p:cNvSpPr/>
          <p:nvPr userDrawn="1"/>
        </p:nvSpPr>
        <p:spPr>
          <a:xfrm>
            <a:off x="1236577" y="1815204"/>
            <a:ext cx="1430522" cy="1433557"/>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9396408" y="177376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9443526"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49" name="Text Placeholder 17">
            <a:extLst>
              <a:ext uri="{FF2B5EF4-FFF2-40B4-BE49-F238E27FC236}">
                <a16:creationId xmlns:a16="http://schemas.microsoft.com/office/drawing/2014/main" id="{128E9ECD-6E05-7C40-AE3A-58DA7B5240BE}"/>
              </a:ext>
            </a:extLst>
          </p:cNvPr>
          <p:cNvSpPr>
            <a:spLocks noGrp="1"/>
          </p:cNvSpPr>
          <p:nvPr>
            <p:ph type="body" sz="quarter" idx="21" hasCustomPrompt="1"/>
          </p:nvPr>
        </p:nvSpPr>
        <p:spPr>
          <a:xfrm>
            <a:off x="931352" y="488056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918655" y="4385889"/>
            <a:ext cx="2061046" cy="335052"/>
          </a:xfrm>
        </p:spPr>
        <p:txBody>
          <a:bodyPr/>
          <a:lstStyle>
            <a:lvl1pPr algn="ctr">
              <a:buNone/>
              <a:defRPr sz="2000" b="1" i="0" spc="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3672399" y="487431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3659702" y="4379639"/>
            <a:ext cx="2061046" cy="335052"/>
          </a:xfrm>
        </p:spPr>
        <p:txBody>
          <a:bodyPr/>
          <a:lstStyle>
            <a:lvl1pPr algn="ctr">
              <a:buNone/>
              <a:defRPr sz="2000" b="1" i="0" spc="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6373475" y="486585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6360778" y="4371185"/>
            <a:ext cx="2061046" cy="335052"/>
          </a:xfrm>
        </p:spPr>
        <p:txBody>
          <a:bodyPr/>
          <a:lstStyle>
            <a:lvl1pPr algn="ctr">
              <a:buNone/>
              <a:defRPr sz="2000" b="1" i="0" spc="0">
                <a:solidFill>
                  <a:srgbClr val="28AF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9142804" y="485960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9130107" y="4364935"/>
            <a:ext cx="2061046" cy="335052"/>
          </a:xfrm>
        </p:spPr>
        <p:txBody>
          <a:bodyPr/>
          <a:lstStyle>
            <a:lvl1pPr algn="ctr">
              <a:buNone/>
              <a:defRPr sz="2000" b="1" i="0" spc="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26" name="Rectangle 25">
            <a:extLst>
              <a:ext uri="{FF2B5EF4-FFF2-40B4-BE49-F238E27FC236}">
                <a16:creationId xmlns:a16="http://schemas.microsoft.com/office/drawing/2014/main" id="{4C1E2E13-99E6-1D46-AE7D-C39F3176DF6D}"/>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7" name="TextBox 26">
            <a:extLst>
              <a:ext uri="{FF2B5EF4-FFF2-40B4-BE49-F238E27FC236}">
                <a16:creationId xmlns:a16="http://schemas.microsoft.com/office/drawing/2014/main" id="{7A1273BD-7075-EA46-B6F8-94A6D91FB39F}"/>
              </a:ext>
            </a:extLst>
          </p:cNvPr>
          <p:cNvSpPr txBox="1"/>
          <p:nvPr userDrawn="1"/>
        </p:nvSpPr>
        <p:spPr>
          <a:xfrm>
            <a:off x="127250" y="6366961"/>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8" name="Rectangle 27">
            <a:extLst>
              <a:ext uri="{FF2B5EF4-FFF2-40B4-BE49-F238E27FC236}">
                <a16:creationId xmlns:a16="http://schemas.microsoft.com/office/drawing/2014/main" id="{DB53813B-F067-314E-B8E7-88B0B3E4857E}"/>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9" name="Text Placeholder 23">
            <a:extLst>
              <a:ext uri="{FF2B5EF4-FFF2-40B4-BE49-F238E27FC236}">
                <a16:creationId xmlns:a16="http://schemas.microsoft.com/office/drawing/2014/main" id="{98F821B7-EAB6-F546-8E25-040E6E2F35CD}"/>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29585953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DCE44-91B1-49DC-BFD2-BAD6311015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1E603A-A31C-4763-88CC-1A561D59F0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26F09E-E749-4E79-806D-15B9147D7F59}"/>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54C3C68-B0DC-4B52-9588-B4C5F57258A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9CA00D0-F532-4005-B7FB-30AE0AAF150F}"/>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208481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027ED-08EB-4AA2-8039-4471467BD8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B1B5F5-1779-474A-9F41-063CB554D5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B29AA8-AD84-4CD3-9D29-0CF65B38E194}"/>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A95838D-7270-4750-8B53-8E3FA1AAF30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D2CDA35-2515-4BB3-884E-B71D22FE6890}"/>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5392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12B66-7A91-46C6-92C8-7180C0C5EF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B0D325-D854-4FF1-AFE5-4D92597C8A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53E661-CC91-416A-A745-8E2A8D17ECA4}"/>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6D61AF3-3BAD-4599-B779-64E3DB59DE1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05B0AFF-07E0-4DAD-A29C-EDB2E6E3274F}"/>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867531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52351-547A-41F8-AA93-DAC4C4EA5A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42C471-5C3E-4D19-9753-6E14BC73AC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BF7C295-3405-4590-9F2C-4AF0CB1A25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39FC32-A399-44D5-91ED-8DDE0D591712}"/>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01A561D-13AD-4BC3-9E28-CF15C358B62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0558545-7F2F-45DA-9E04-D35F5EEDFCDB}"/>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591482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A14ED-05A5-4B12-A66F-DE7EFB37B3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B6B6F6-BBEE-4168-AFC7-05823309C3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91DC0B-A84E-4A8C-9F89-C46C0AAA02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0200E8-3F05-4E98-A485-EBCD34E828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6B2F77-C6C1-44EA-8820-9C87BBE12A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376CD5F-1A39-4D83-B8DE-3FEF90708D99}"/>
              </a:ext>
            </a:extLst>
          </p:cNvPr>
          <p:cNvSpPr>
            <a:spLocks noGrp="1"/>
          </p:cNvSpPr>
          <p:nvPr>
            <p:ph type="dt" sz="half" idx="10"/>
          </p:nvPr>
        </p:nvSpPr>
        <p:spPr/>
        <p:txBody>
          <a:bodyPr/>
          <a:lstStyle/>
          <a:p>
            <a:endParaRPr lang="en-US">
              <a:solidFill>
                <a:prstClr val="black">
                  <a:tint val="75000"/>
                </a:prstClr>
              </a:solidFill>
            </a:endParaRPr>
          </a:p>
        </p:txBody>
      </p:sp>
      <p:sp>
        <p:nvSpPr>
          <p:cNvPr id="8" name="Footer Placeholder 7">
            <a:extLst>
              <a:ext uri="{FF2B5EF4-FFF2-40B4-BE49-F238E27FC236}">
                <a16:creationId xmlns:a16="http://schemas.microsoft.com/office/drawing/2014/main" id="{531767F8-3142-46BC-AB5D-C9FA3599BCB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326B1A6-6294-4F21-877E-2E49DC7667ED}"/>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785695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A50F0-14E6-4C87-969C-9B7082F770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829AA1-8D1C-4588-8CAC-6E8C84433970}"/>
              </a:ext>
            </a:extLst>
          </p:cNvPr>
          <p:cNvSpPr>
            <a:spLocks noGrp="1"/>
          </p:cNvSpPr>
          <p:nvPr>
            <p:ph type="dt" sz="half" idx="10"/>
          </p:nvPr>
        </p:nvSpPr>
        <p:spPr/>
        <p:txBody>
          <a:bodyPr/>
          <a:lstStyle/>
          <a:p>
            <a:endParaRPr lang="en-US">
              <a:solidFill>
                <a:prstClr val="black">
                  <a:tint val="75000"/>
                </a:prstClr>
              </a:solidFill>
            </a:endParaRPr>
          </a:p>
        </p:txBody>
      </p:sp>
      <p:sp>
        <p:nvSpPr>
          <p:cNvPr id="4" name="Footer Placeholder 3">
            <a:extLst>
              <a:ext uri="{FF2B5EF4-FFF2-40B4-BE49-F238E27FC236}">
                <a16:creationId xmlns:a16="http://schemas.microsoft.com/office/drawing/2014/main" id="{90E7EC14-1376-4AB1-93F4-FD83729F84E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C3D5DB3-6D69-41AE-AC66-6975102FC890}"/>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24527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DCE44-91B1-49DC-BFD2-BAD6311015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1E603A-A31C-4763-88CC-1A561D59F0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26F09E-E749-4E79-806D-15B9147D7F59}"/>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54C3C68-B0DC-4B52-9588-B4C5F57258A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9CA00D0-F532-4005-B7FB-30AE0AAF150F}"/>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063028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614A76-CC39-4D8F-8A8F-AEA07A95388F}"/>
              </a:ext>
            </a:extLst>
          </p:cNvPr>
          <p:cNvSpPr>
            <a:spLocks noGrp="1"/>
          </p:cNvSpPr>
          <p:nvPr>
            <p:ph type="dt" sz="half" idx="10"/>
          </p:nvPr>
        </p:nvSpPr>
        <p:spPr/>
        <p:txBody>
          <a:bodyPr/>
          <a:lstStyle/>
          <a:p>
            <a:endParaRPr lang="en-US">
              <a:solidFill>
                <a:prstClr val="black">
                  <a:tint val="75000"/>
                </a:prstClr>
              </a:solidFill>
            </a:endParaRPr>
          </a:p>
        </p:txBody>
      </p:sp>
      <p:sp>
        <p:nvSpPr>
          <p:cNvPr id="3" name="Footer Placeholder 2">
            <a:extLst>
              <a:ext uri="{FF2B5EF4-FFF2-40B4-BE49-F238E27FC236}">
                <a16:creationId xmlns:a16="http://schemas.microsoft.com/office/drawing/2014/main" id="{9BB0D7F0-03CD-4F5B-B7C1-567AB8E75EC7}"/>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F50DE8C2-11F7-4D40-9854-DA6C0F856C44}"/>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917387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AAEB3-63FB-4ABC-BE19-8EAFC943E0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E21FDC-E12E-43B6-A61B-812C63BD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61D72E-0CC1-4BD7-AEDF-28D69C52AF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AEBE91-C3F4-40BB-BA4C-58C2C1083DBD}"/>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A4752D7-D906-436C-BD79-7F675DD8A35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D413694-5040-45A3-9219-E1FB03DECFE6}"/>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729141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BEC97-D821-4335-9FF7-3C67C951BC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EFF2508-BBFF-480A-AFA0-2B7A0E0688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449EFEA-74AC-4426-AF85-D98D8DA291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2629FC-AE3F-4FF9-B1F7-96A55C72B948}"/>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EC11E56-6FDB-4B2B-B5BB-47A0720322C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822C49F-480A-4D98-896E-9C82077170A8}"/>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074324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44363-A929-4E9A-921F-6EF78E6322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89B3EC-B0FF-48E5-9F07-519B97688D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922552-0453-43F2-9329-45EC61DF2040}"/>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5743A40-4C46-4349-8464-EC121267320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5802667-83E8-4DE9-AEC8-97C50D0D759B}"/>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840709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244B6E-D371-4F79-B559-B2C8D1933CA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FE2AEE-1FA6-4AD6-BFBC-F5C8821EC87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8CF1F1-149A-4D2A-B710-20B65FB3139E}"/>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0EBEF44-F339-4145-B138-958BB18D9B5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0DFE507-41E3-4050-AA6E-8B9C407257CD}"/>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666999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Text box - Solid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175AD5-38F4-AC46-8AF7-45BB6FF87659}"/>
              </a:ext>
            </a:extLst>
          </p:cNvPr>
          <p:cNvSpPr/>
          <p:nvPr userDrawn="1"/>
        </p:nvSpPr>
        <p:spPr>
          <a:xfrm>
            <a:off x="241300" y="228600"/>
            <a:ext cx="11696700" cy="5695317"/>
          </a:xfrm>
          <a:prstGeom prst="rect">
            <a:avLst/>
          </a:prstGeom>
          <a:solidFill>
            <a:srgbClr val="1BA1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a:extLst>
              <a:ext uri="{FF2B5EF4-FFF2-40B4-BE49-F238E27FC236}">
                <a16:creationId xmlns:a16="http://schemas.microsoft.com/office/drawing/2014/main" id="{0D06C5BC-7DA1-284B-92AA-35E0A7B11036}"/>
              </a:ext>
            </a:extLst>
          </p:cNvPr>
          <p:cNvSpPr/>
          <p:nvPr userDrawn="1"/>
        </p:nvSpPr>
        <p:spPr>
          <a:xfrm>
            <a:off x="5415355" y="2238398"/>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FEEEBC58-7CED-7A41-97CB-9D6B168CD4D6}"/>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F55403A8-2113-FC47-B2D2-19915CF177A0}"/>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79113465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Divider Slide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D5A2AA6-883F-854A-8546-F99F3B503C78}"/>
              </a:ext>
            </a:extLst>
          </p:cNvPr>
          <p:cNvSpPr/>
          <p:nvPr userDrawn="1"/>
        </p:nvSpPr>
        <p:spPr>
          <a:xfrm>
            <a:off x="241300" y="228600"/>
            <a:ext cx="11696700" cy="5695316"/>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Text Placeholder 23">
            <a:extLst>
              <a:ext uri="{FF2B5EF4-FFF2-40B4-BE49-F238E27FC236}">
                <a16:creationId xmlns:a16="http://schemas.microsoft.com/office/drawing/2014/main" id="{3864A3C8-D9B2-6D4F-8AF6-446AA2B02124}"/>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11" name="Text Placeholder 23">
            <a:extLst>
              <a:ext uri="{FF2B5EF4-FFF2-40B4-BE49-F238E27FC236}">
                <a16:creationId xmlns:a16="http://schemas.microsoft.com/office/drawing/2014/main" id="{85D7608D-36AC-F749-962E-A70668D2E0DE}"/>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12" name="Rectangle 11">
            <a:extLst>
              <a:ext uri="{FF2B5EF4-FFF2-40B4-BE49-F238E27FC236}">
                <a16:creationId xmlns:a16="http://schemas.microsoft.com/office/drawing/2014/main" id="{1A50FDCB-F35B-6E4C-894D-A4695AE5E749}"/>
              </a:ext>
            </a:extLst>
          </p:cNvPr>
          <p:cNvSpPr/>
          <p:nvPr userDrawn="1"/>
        </p:nvSpPr>
        <p:spPr>
          <a:xfrm rot="5400000" flipV="1">
            <a:off x="1375154" y="1210306"/>
            <a:ext cx="1008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pic>
        <p:nvPicPr>
          <p:cNvPr id="19" name="Picture 18" descr="Icon&#10;&#10;Description automatically generated">
            <a:extLst>
              <a:ext uri="{FF2B5EF4-FFF2-40B4-BE49-F238E27FC236}">
                <a16:creationId xmlns:a16="http://schemas.microsoft.com/office/drawing/2014/main" id="{10DC2F06-5F2E-8245-82B0-075B40465A5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4379" y="0"/>
            <a:ext cx="4573621" cy="5830784"/>
          </a:xfrm>
          <a:prstGeom prst="rect">
            <a:avLst/>
          </a:prstGeom>
        </p:spPr>
      </p:pic>
      <p:sp>
        <p:nvSpPr>
          <p:cNvPr id="20" name="TextBox 19">
            <a:extLst>
              <a:ext uri="{FF2B5EF4-FFF2-40B4-BE49-F238E27FC236}">
                <a16:creationId xmlns:a16="http://schemas.microsoft.com/office/drawing/2014/main" id="{383E37E1-6A96-684C-BA8A-A42C3A7B7C50}"/>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1" name="Rectangle 20">
            <a:extLst>
              <a:ext uri="{FF2B5EF4-FFF2-40B4-BE49-F238E27FC236}">
                <a16:creationId xmlns:a16="http://schemas.microsoft.com/office/drawing/2014/main" id="{5B401573-3136-B04E-AB48-47CA1061F3EB}"/>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46730081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Laptop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C5B56A7-C850-004E-A218-494C6390142F}"/>
              </a:ext>
            </a:extLst>
          </p:cNvPr>
          <p:cNvSpPr/>
          <p:nvPr userDrawn="1"/>
        </p:nvSpPr>
        <p:spPr>
          <a:xfrm>
            <a:off x="241300" y="228600"/>
            <a:ext cx="11696700" cy="3035300"/>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2" name="Picture 11">
            <a:extLst>
              <a:ext uri="{FF2B5EF4-FFF2-40B4-BE49-F238E27FC236}">
                <a16:creationId xmlns:a16="http://schemas.microsoft.com/office/drawing/2014/main" id="{C3C33563-74D4-9C45-B16E-EE9771603C8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867"/>
          <a:stretch/>
        </p:blipFill>
        <p:spPr>
          <a:xfrm>
            <a:off x="3752900" y="1030385"/>
            <a:ext cx="8439100" cy="5375657"/>
          </a:xfrm>
          <a:prstGeom prst="rect">
            <a:avLst/>
          </a:prstGeom>
        </p:spPr>
      </p:pic>
      <p:sp>
        <p:nvSpPr>
          <p:cNvPr id="18" name="Picture Placeholder 17">
            <a:extLst>
              <a:ext uri="{FF2B5EF4-FFF2-40B4-BE49-F238E27FC236}">
                <a16:creationId xmlns:a16="http://schemas.microsoft.com/office/drawing/2014/main" id="{9B270587-869E-A549-98E4-0E2F24D7CBA4}"/>
              </a:ext>
            </a:extLst>
          </p:cNvPr>
          <p:cNvSpPr>
            <a:spLocks noGrp="1"/>
          </p:cNvSpPr>
          <p:nvPr>
            <p:ph type="pic" sz="quarter" idx="10"/>
          </p:nvPr>
        </p:nvSpPr>
        <p:spPr>
          <a:xfrm>
            <a:off x="7061200" y="1203325"/>
            <a:ext cx="5130800" cy="391318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21" name="Text Placeholder 17">
            <a:extLst>
              <a:ext uri="{FF2B5EF4-FFF2-40B4-BE49-F238E27FC236}">
                <a16:creationId xmlns:a16="http://schemas.microsoft.com/office/drawing/2014/main" id="{B1FBF693-83D1-B940-B0C1-1DEE220BC285}"/>
              </a:ext>
            </a:extLst>
          </p:cNvPr>
          <p:cNvSpPr>
            <a:spLocks noGrp="1"/>
          </p:cNvSpPr>
          <p:nvPr>
            <p:ph type="body" sz="quarter" idx="18" hasCustomPrompt="1"/>
          </p:nvPr>
        </p:nvSpPr>
        <p:spPr>
          <a:xfrm>
            <a:off x="831350" y="3594101"/>
            <a:ext cx="5029134" cy="2233514"/>
          </a:xfrm>
        </p:spPr>
        <p:txBody>
          <a:bodyPr/>
          <a:lstStyle>
            <a:lvl1pP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Rectangle 21">
            <a:extLst>
              <a:ext uri="{FF2B5EF4-FFF2-40B4-BE49-F238E27FC236}">
                <a16:creationId xmlns:a16="http://schemas.microsoft.com/office/drawing/2014/main" id="{BE4C5354-097E-9047-BF0C-BF358C2BBAC7}"/>
              </a:ext>
            </a:extLst>
          </p:cNvPr>
          <p:cNvSpPr/>
          <p:nvPr userDrawn="1"/>
        </p:nvSpPr>
        <p:spPr>
          <a:xfrm>
            <a:off x="831350" y="1502804"/>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3" name="Text Placeholder 23">
            <a:extLst>
              <a:ext uri="{FF2B5EF4-FFF2-40B4-BE49-F238E27FC236}">
                <a16:creationId xmlns:a16="http://schemas.microsoft.com/office/drawing/2014/main" id="{3F1B5D6A-BD23-A34A-8A53-F5A2A2FE1CDF}"/>
              </a:ext>
            </a:extLst>
          </p:cNvPr>
          <p:cNvSpPr>
            <a:spLocks noGrp="1"/>
          </p:cNvSpPr>
          <p:nvPr>
            <p:ph type="body" sz="quarter" idx="16" hasCustomPrompt="1"/>
          </p:nvPr>
        </p:nvSpPr>
        <p:spPr>
          <a:xfrm>
            <a:off x="747201" y="805450"/>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1" name="TextBox 10">
            <a:extLst>
              <a:ext uri="{FF2B5EF4-FFF2-40B4-BE49-F238E27FC236}">
                <a16:creationId xmlns:a16="http://schemas.microsoft.com/office/drawing/2014/main" id="{929748EA-C0A8-F14F-B190-91F53E5FFAB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E844C1E4-5685-3A4E-A559-324CB47798BE}"/>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48325861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1_Bullet Slide - Blue">
    <p:spTree>
      <p:nvGrpSpPr>
        <p:cNvPr id="1" name=""/>
        <p:cNvGrpSpPr/>
        <p:nvPr/>
      </p:nvGrpSpPr>
      <p:grpSpPr>
        <a:xfrm>
          <a:off x="0" y="0"/>
          <a:ext cx="0" cy="0"/>
          <a:chOff x="0" y="0"/>
          <a:chExt cx="0" cy="0"/>
        </a:xfrm>
      </p:grpSpPr>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1188A3"/>
                </a:solidFill>
                <a:latin typeface="+mn-lt"/>
              </a:defRPr>
            </a:lvl1pPr>
          </a:lstStyle>
          <a:p>
            <a:pPr lvl="0"/>
            <a:r>
              <a:rPr lang="en-US" dirty="0"/>
              <a:t>TITLE</a:t>
            </a:r>
          </a:p>
        </p:txBody>
      </p:sp>
      <p:cxnSp>
        <p:nvCxnSpPr>
          <p:cNvPr id="17" name="Straight Connector 16">
            <a:extLst>
              <a:ext uri="{FF2B5EF4-FFF2-40B4-BE49-F238E27FC236}">
                <a16:creationId xmlns:a16="http://schemas.microsoft.com/office/drawing/2014/main" id="{46E7E2D0-5766-184D-B066-151C0BDA9313}"/>
              </a:ext>
            </a:extLst>
          </p:cNvPr>
          <p:cNvCxnSpPr>
            <a:cxnSpLocks/>
            <a:stCxn id="24" idx="2"/>
          </p:cNvCxnSpPr>
          <p:nvPr userDrawn="1"/>
        </p:nvCxnSpPr>
        <p:spPr>
          <a:xfrm flipH="1">
            <a:off x="5346936" y="1569629"/>
            <a:ext cx="13670" cy="5258207"/>
          </a:xfrm>
          <a:prstGeom prst="line">
            <a:avLst/>
          </a:prstGeom>
          <a:ln w="12700">
            <a:solidFill>
              <a:srgbClr val="28AF95"/>
            </a:solidFill>
          </a:ln>
        </p:spPr>
        <p:style>
          <a:lnRef idx="1">
            <a:schemeClr val="accent1"/>
          </a:lnRef>
          <a:fillRef idx="0">
            <a:schemeClr val="accent1"/>
          </a:fillRef>
          <a:effectRef idx="0">
            <a:schemeClr val="accent1"/>
          </a:effectRef>
          <a:fontRef idx="minor">
            <a:schemeClr val="tx1"/>
          </a:fontRef>
        </p:style>
      </p:cxn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6D6E6C"/>
                </a:solidFill>
                <a:latin typeface="+mn-lt"/>
              </a:defRPr>
            </a:lvl1pPr>
          </a:lstStyle>
          <a:p>
            <a:pPr lvl="0"/>
            <a:r>
              <a:rPr lang="en-US" dirty="0"/>
              <a:t>BULLET POINT SLIDE</a:t>
            </a:r>
          </a:p>
        </p:txBody>
      </p:sp>
      <p:sp>
        <p:nvSpPr>
          <p:cNvPr id="30" name="Oval 29">
            <a:extLst>
              <a:ext uri="{FF2B5EF4-FFF2-40B4-BE49-F238E27FC236}">
                <a16:creationId xmlns:a16="http://schemas.microsoft.com/office/drawing/2014/main" id="{280E57C5-9F44-1743-A089-B6D51064BBCD}"/>
              </a:ext>
            </a:extLst>
          </p:cNvPr>
          <p:cNvSpPr/>
          <p:nvPr userDrawn="1"/>
        </p:nvSpPr>
        <p:spPr>
          <a:xfrm>
            <a:off x="5168746" y="1141689"/>
            <a:ext cx="383720" cy="423563"/>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chemeClr val="bg1"/>
                </a:solidFill>
                <a:latin typeface="+mn-lt"/>
              </a:defRPr>
            </a:lvl1pPr>
          </a:lstStyle>
          <a:p>
            <a:pPr lvl="0"/>
            <a:r>
              <a:rPr lang="en-US" dirty="0"/>
              <a:t>1</a:t>
            </a:r>
          </a:p>
        </p:txBody>
      </p:sp>
      <p:sp>
        <p:nvSpPr>
          <p:cNvPr id="33" name="Rectangle 32">
            <a:extLst>
              <a:ext uri="{FF2B5EF4-FFF2-40B4-BE49-F238E27FC236}">
                <a16:creationId xmlns:a16="http://schemas.microsoft.com/office/drawing/2014/main" id="{D61EA96D-CBBA-164C-B6A9-08FC40BAD1F5}"/>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4" name="TextBox 33">
            <a:extLst>
              <a:ext uri="{FF2B5EF4-FFF2-40B4-BE49-F238E27FC236}">
                <a16:creationId xmlns:a16="http://schemas.microsoft.com/office/drawing/2014/main" id="{D9B8F009-F456-474D-8AEB-A89D432DE398}"/>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232528502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Text only MASTER slide">
    <p:spTree>
      <p:nvGrpSpPr>
        <p:cNvPr id="1" name=""/>
        <p:cNvGrpSpPr/>
        <p:nvPr/>
      </p:nvGrpSpPr>
      <p:grpSpPr>
        <a:xfrm>
          <a:off x="0" y="0"/>
          <a:ext cx="0" cy="0"/>
          <a:chOff x="0" y="0"/>
          <a:chExt cx="0" cy="0"/>
        </a:xfrm>
      </p:grpSpPr>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734714" y="1757011"/>
            <a:ext cx="10594346" cy="3867704"/>
          </a:xfrm>
        </p:spPr>
        <p:txBody>
          <a:bodyPr/>
          <a:lstStyle>
            <a:lvl1pP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0D06C5BC-7DA1-284B-92AA-35E0A7B11036}"/>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3" y="642972"/>
            <a:ext cx="10594345"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643C4327-63B8-524C-A365-730E163C0C3B}"/>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037DCDAB-9B29-724B-9E94-12531E00608A}"/>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4032976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027ED-08EB-4AA2-8039-4471467BD8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B1B5F5-1779-474A-9F41-063CB554D5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B29AA8-AD84-4CD3-9D29-0CF65B38E194}"/>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A95838D-7270-4750-8B53-8E3FA1AAF30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D2CDA35-2515-4BB3-884E-B71D22FE6890}"/>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88983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Text / Photo Slide - Gree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740006-F160-C44D-89FA-19A0B2F5D62F}"/>
              </a:ext>
            </a:extLst>
          </p:cNvPr>
          <p:cNvSpPr/>
          <p:nvPr userDrawn="1"/>
        </p:nvSpPr>
        <p:spPr>
          <a:xfrm>
            <a:off x="241300" y="0"/>
            <a:ext cx="6151000" cy="5923917"/>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ext Placeholder 17">
            <a:extLst>
              <a:ext uri="{FF2B5EF4-FFF2-40B4-BE49-F238E27FC236}">
                <a16:creationId xmlns:a16="http://schemas.microsoft.com/office/drawing/2014/main" id="{BAB2E43A-01A9-034A-94FD-65F98C9802AB}"/>
              </a:ext>
            </a:extLst>
          </p:cNvPr>
          <p:cNvSpPr>
            <a:spLocks noGrp="1"/>
          </p:cNvSpPr>
          <p:nvPr>
            <p:ph type="body" sz="quarter" idx="18" hasCustomPrompt="1"/>
          </p:nvPr>
        </p:nvSpPr>
        <p:spPr>
          <a:xfrm>
            <a:off x="734715" y="1757011"/>
            <a:ext cx="4983180"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670CC3DF-08FC-104A-96EE-39401CA6BF0E}"/>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id="{950BB21B-863E-E545-BC10-366FC83CCA53}"/>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3" name="Picture Placeholder 17">
            <a:extLst>
              <a:ext uri="{FF2B5EF4-FFF2-40B4-BE49-F238E27FC236}">
                <a16:creationId xmlns:a16="http://schemas.microsoft.com/office/drawing/2014/main" id="{67F66838-2DC1-A242-BFEE-D223249239DA}"/>
              </a:ext>
            </a:extLst>
          </p:cNvPr>
          <p:cNvSpPr>
            <a:spLocks noGrp="1"/>
          </p:cNvSpPr>
          <p:nvPr>
            <p:ph type="pic" sz="quarter" idx="10"/>
          </p:nvPr>
        </p:nvSpPr>
        <p:spPr>
          <a:xfrm>
            <a:off x="6392300" y="228600"/>
            <a:ext cx="5564883" cy="5447571"/>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TextBox 13">
            <a:extLst>
              <a:ext uri="{FF2B5EF4-FFF2-40B4-BE49-F238E27FC236}">
                <a16:creationId xmlns:a16="http://schemas.microsoft.com/office/drawing/2014/main" id="{8A289134-02EC-A240-9EEE-8EFCD9FB6E42}"/>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5" name="Rectangle 14">
            <a:extLst>
              <a:ext uri="{FF2B5EF4-FFF2-40B4-BE49-F238E27FC236}">
                <a16:creationId xmlns:a16="http://schemas.microsoft.com/office/drawing/2014/main" id="{241BD9DB-1AE0-F046-B1C4-9F1995D778AF}"/>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10037730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3 point icon graph">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2225374" y="17274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2268473" y="17689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8983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8745392" y="178001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8792510" y="182145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1968968" y="4828013"/>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1956271" y="4333339"/>
            <a:ext cx="2061046" cy="335052"/>
          </a:xfrm>
        </p:spPr>
        <p:txBody>
          <a:bodyPr/>
          <a:lstStyle>
            <a:lvl1pPr algn="ctr">
              <a:buNone/>
              <a:defRPr sz="2000" b="0" i="0" spc="0">
                <a:solidFill>
                  <a:srgbClr val="1188A3"/>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5091430" y="4865859"/>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71185"/>
            <a:ext cx="2061046" cy="335052"/>
          </a:xfrm>
        </p:spPr>
        <p:txBody>
          <a:bodyPr/>
          <a:lstStyle>
            <a:lvl1pPr algn="ctr">
              <a:buNone/>
              <a:defRPr sz="2000" b="0" i="0" spc="0">
                <a:solidFill>
                  <a:srgbClr val="1BA19A"/>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8491788" y="4865859"/>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8479091" y="4371185"/>
            <a:ext cx="2061046" cy="335052"/>
          </a:xfrm>
        </p:spPr>
        <p:txBody>
          <a:bodyPr/>
          <a:lstStyle>
            <a:lvl1pPr algn="ctr">
              <a:buNone/>
              <a:defRPr sz="2000" b="0" i="0" spc="0">
                <a:solidFill>
                  <a:srgbClr val="8CBF4B"/>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18" name="Rectangle 17">
            <a:extLst>
              <a:ext uri="{FF2B5EF4-FFF2-40B4-BE49-F238E27FC236}">
                <a16:creationId xmlns:a16="http://schemas.microsoft.com/office/drawing/2014/main" id="{DFDA3578-22C0-F242-8A92-BC35DC710088}"/>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9" name="TextBox 18">
            <a:extLst>
              <a:ext uri="{FF2B5EF4-FFF2-40B4-BE49-F238E27FC236}">
                <a16:creationId xmlns:a16="http://schemas.microsoft.com/office/drawing/2014/main" id="{D239D4DF-F916-8E4B-8BDF-169B917E8A14}"/>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0" name="Rectangle 19">
            <a:extLst>
              <a:ext uri="{FF2B5EF4-FFF2-40B4-BE49-F238E27FC236}">
                <a16:creationId xmlns:a16="http://schemas.microsoft.com/office/drawing/2014/main" id="{665B885F-F1D5-CF48-A406-1D7B1455708D}"/>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1" name="Text Placeholder 23">
            <a:extLst>
              <a:ext uri="{FF2B5EF4-FFF2-40B4-BE49-F238E27FC236}">
                <a16:creationId xmlns:a16="http://schemas.microsoft.com/office/drawing/2014/main" id="{C979FF8E-2FF0-A342-B688-0AFAC421133E}"/>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165343417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Photo Slide 3">
    <p:spTree>
      <p:nvGrpSpPr>
        <p:cNvPr id="1" name=""/>
        <p:cNvGrpSpPr/>
        <p:nvPr/>
      </p:nvGrpSpPr>
      <p:grpSpPr>
        <a:xfrm>
          <a:off x="0" y="0"/>
          <a:ext cx="0" cy="0"/>
          <a:chOff x="0" y="0"/>
          <a:chExt cx="0" cy="0"/>
        </a:xfrm>
      </p:grpSpPr>
      <p:sp>
        <p:nvSpPr>
          <p:cNvPr id="29" name="Picture Placeholder 28">
            <a:extLst>
              <a:ext uri="{FF2B5EF4-FFF2-40B4-BE49-F238E27FC236}">
                <a16:creationId xmlns:a16="http://schemas.microsoft.com/office/drawing/2014/main" id="{E062918E-84FF-9547-A16A-383E59F88B13}"/>
              </a:ext>
            </a:extLst>
          </p:cNvPr>
          <p:cNvSpPr>
            <a:spLocks noGrp="1"/>
          </p:cNvSpPr>
          <p:nvPr>
            <p:ph type="pic" sz="quarter" idx="10" hasCustomPrompt="1"/>
          </p:nvPr>
        </p:nvSpPr>
        <p:spPr>
          <a:xfrm>
            <a:off x="241300" y="228600"/>
            <a:ext cx="11696700" cy="5946816"/>
          </a:xfrm>
          <a:custGeom>
            <a:avLst/>
            <a:gdLst>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26308 w 11696700"/>
              <a:gd name="connsiteY8" fmla="*/ 5837400 h 5943600"/>
              <a:gd name="connsiteX9" fmla="*/ 190308 w 11696700"/>
              <a:gd name="connsiteY9" fmla="*/ 5837400 h 5943600"/>
              <a:gd name="connsiteX10" fmla="*/ 190308 w 11696700"/>
              <a:gd name="connsiteY10" fmla="*/ 5943600 h 5943600"/>
              <a:gd name="connsiteX11" fmla="*/ 0 w 11696700"/>
              <a:gd name="connsiteY11" fmla="*/ 5943600 h 5943600"/>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19585 w 11696700"/>
              <a:gd name="connsiteY8" fmla="*/ 5938253 h 5943600"/>
              <a:gd name="connsiteX9" fmla="*/ 190308 w 11696700"/>
              <a:gd name="connsiteY9" fmla="*/ 5837400 h 5943600"/>
              <a:gd name="connsiteX10" fmla="*/ 190308 w 11696700"/>
              <a:gd name="connsiteY10" fmla="*/ 5943600 h 5943600"/>
              <a:gd name="connsiteX11" fmla="*/ 0 w 11696700"/>
              <a:gd name="connsiteY11" fmla="*/ 5943600 h 5943600"/>
              <a:gd name="connsiteX12" fmla="*/ 0 w 11696700"/>
              <a:gd name="connsiteY12" fmla="*/ 0 h 5943600"/>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19585 w 11696700"/>
              <a:gd name="connsiteY8" fmla="*/ 5938253 h 5943600"/>
              <a:gd name="connsiteX9" fmla="*/ 221569 w 11696700"/>
              <a:gd name="connsiteY9" fmla="*/ 5935093 h 5943600"/>
              <a:gd name="connsiteX10" fmla="*/ 190308 w 11696700"/>
              <a:gd name="connsiteY10" fmla="*/ 5943600 h 5943600"/>
              <a:gd name="connsiteX11" fmla="*/ 0 w 11696700"/>
              <a:gd name="connsiteY11" fmla="*/ 5943600 h 5943600"/>
              <a:gd name="connsiteX12" fmla="*/ 0 w 11696700"/>
              <a:gd name="connsiteY12" fmla="*/ 0 h 5943600"/>
              <a:gd name="connsiteX0" fmla="*/ 0 w 11696700"/>
              <a:gd name="connsiteY0" fmla="*/ 0 h 5946816"/>
              <a:gd name="connsiteX1" fmla="*/ 11696700 w 11696700"/>
              <a:gd name="connsiteY1" fmla="*/ 0 h 5946816"/>
              <a:gd name="connsiteX2" fmla="*/ 11696700 w 11696700"/>
              <a:gd name="connsiteY2" fmla="*/ 757264 h 5946816"/>
              <a:gd name="connsiteX3" fmla="*/ 5956300 w 11696700"/>
              <a:gd name="connsiteY3" fmla="*/ 757264 h 5946816"/>
              <a:gd name="connsiteX4" fmla="*/ 5956300 w 11696700"/>
              <a:gd name="connsiteY4" fmla="*/ 3182964 h 5946816"/>
              <a:gd name="connsiteX5" fmla="*/ 11696700 w 11696700"/>
              <a:gd name="connsiteY5" fmla="*/ 3182964 h 5946816"/>
              <a:gd name="connsiteX6" fmla="*/ 11696700 w 11696700"/>
              <a:gd name="connsiteY6" fmla="*/ 5943600 h 5946816"/>
              <a:gd name="connsiteX7" fmla="*/ 226308 w 11696700"/>
              <a:gd name="connsiteY7" fmla="*/ 5943600 h 5946816"/>
              <a:gd name="connsiteX8" fmla="*/ 219585 w 11696700"/>
              <a:gd name="connsiteY8" fmla="*/ 5938253 h 5946816"/>
              <a:gd name="connsiteX9" fmla="*/ 350523 w 11696700"/>
              <a:gd name="connsiteY9" fmla="*/ 5946816 h 5946816"/>
              <a:gd name="connsiteX10" fmla="*/ 190308 w 11696700"/>
              <a:gd name="connsiteY10" fmla="*/ 5943600 h 5946816"/>
              <a:gd name="connsiteX11" fmla="*/ 0 w 11696700"/>
              <a:gd name="connsiteY11" fmla="*/ 5943600 h 5946816"/>
              <a:gd name="connsiteX12" fmla="*/ 0 w 11696700"/>
              <a:gd name="connsiteY12" fmla="*/ 0 h 594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696700" h="5946816">
                <a:moveTo>
                  <a:pt x="0" y="0"/>
                </a:moveTo>
                <a:lnTo>
                  <a:pt x="11696700" y="0"/>
                </a:lnTo>
                <a:lnTo>
                  <a:pt x="11696700" y="757264"/>
                </a:lnTo>
                <a:lnTo>
                  <a:pt x="5956300" y="757264"/>
                </a:lnTo>
                <a:lnTo>
                  <a:pt x="5956300" y="3182964"/>
                </a:lnTo>
                <a:lnTo>
                  <a:pt x="11696700" y="3182964"/>
                </a:lnTo>
                <a:lnTo>
                  <a:pt x="11696700" y="5943600"/>
                </a:lnTo>
                <a:lnTo>
                  <a:pt x="226308" y="5943600"/>
                </a:lnTo>
                <a:lnTo>
                  <a:pt x="219585" y="5938253"/>
                </a:lnTo>
                <a:lnTo>
                  <a:pt x="350523" y="5946816"/>
                </a:lnTo>
                <a:lnTo>
                  <a:pt x="190308" y="5943600"/>
                </a:lnTo>
                <a:lnTo>
                  <a:pt x="0" y="5943600"/>
                </a:lnTo>
                <a:lnTo>
                  <a:pt x="0" y="0"/>
                </a:lnTo>
                <a:close/>
              </a:path>
            </a:pathLst>
          </a:custGeom>
        </p:spPr>
        <p:txBody>
          <a:bodyPr wrap="square">
            <a:noAutofit/>
          </a:bodyPr>
          <a:lstStyle>
            <a:lvl1pPr>
              <a:buNone/>
              <a:defRPr sz="1800">
                <a:solidFill>
                  <a:srgbClr val="7F7F7F"/>
                </a:solidFill>
              </a:defRPr>
            </a:lvl1pPr>
          </a:lstStyle>
          <a:p>
            <a:r>
              <a:rPr lang="en-US" dirty="0"/>
              <a:t>     </a:t>
            </a:r>
          </a:p>
          <a:p>
            <a:endParaRPr lang="en-US" dirty="0"/>
          </a:p>
          <a:p>
            <a:endParaRPr lang="en-US" dirty="0"/>
          </a:p>
          <a:p>
            <a:endParaRPr lang="en-US" dirty="0"/>
          </a:p>
          <a:p>
            <a:endParaRPr lang="en-US" dirty="0"/>
          </a:p>
          <a:p>
            <a:r>
              <a:rPr lang="en-US" dirty="0"/>
              <a:t>         </a:t>
            </a:r>
          </a:p>
          <a:p>
            <a:endParaRPr lang="en-US" dirty="0"/>
          </a:p>
          <a:p>
            <a:r>
              <a:rPr lang="en-US" dirty="0"/>
              <a:t>                             Click to add photo</a:t>
            </a:r>
          </a:p>
        </p:txBody>
      </p:sp>
      <p:sp>
        <p:nvSpPr>
          <p:cNvPr id="8" name="Rectangle 7">
            <a:extLst>
              <a:ext uri="{FF2B5EF4-FFF2-40B4-BE49-F238E27FC236}">
                <a16:creationId xmlns:a16="http://schemas.microsoft.com/office/drawing/2014/main" id="{CAE72C2A-8F5D-5741-9D36-B642CB2931C5}"/>
              </a:ext>
            </a:extLst>
          </p:cNvPr>
          <p:cNvSpPr/>
          <p:nvPr userDrawn="1"/>
        </p:nvSpPr>
        <p:spPr>
          <a:xfrm>
            <a:off x="6197600" y="985864"/>
            <a:ext cx="5994400" cy="2425700"/>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804041"/>
            <a:ext cx="184731" cy="369332"/>
          </a:xfrm>
          <a:prstGeom prst="rect">
            <a:avLst/>
          </a:prstGeom>
          <a:noFill/>
        </p:spPr>
        <p:txBody>
          <a:bodyPr wrap="none" rtlCol="0">
            <a:spAutoFit/>
          </a:bodyPr>
          <a:lstStyle/>
          <a:p>
            <a:endParaRPr lang="en-US" dirty="0">
              <a:solidFill>
                <a:prstClr val="black"/>
              </a:solidFill>
            </a:endParaRPr>
          </a:p>
        </p:txBody>
      </p:sp>
      <p:sp>
        <p:nvSpPr>
          <p:cNvPr id="33" name="Rectangle 32">
            <a:extLst>
              <a:ext uri="{FF2B5EF4-FFF2-40B4-BE49-F238E27FC236}">
                <a16:creationId xmlns:a16="http://schemas.microsoft.com/office/drawing/2014/main" id="{6D0117BF-7B8F-804D-9B62-BFDC2DE5B730}"/>
              </a:ext>
            </a:extLst>
          </p:cNvPr>
          <p:cNvSpPr/>
          <p:nvPr userDrawn="1"/>
        </p:nvSpPr>
        <p:spPr>
          <a:xfrm>
            <a:off x="6504644" y="2026088"/>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4" name="Text Placeholder 23">
            <a:extLst>
              <a:ext uri="{FF2B5EF4-FFF2-40B4-BE49-F238E27FC236}">
                <a16:creationId xmlns:a16="http://schemas.microsoft.com/office/drawing/2014/main" id="{89FD262A-DB5E-AA46-B482-A1055545E6FC}"/>
              </a:ext>
            </a:extLst>
          </p:cNvPr>
          <p:cNvSpPr>
            <a:spLocks noGrp="1"/>
          </p:cNvSpPr>
          <p:nvPr>
            <p:ph type="body" sz="quarter" idx="16" hasCustomPrompt="1"/>
          </p:nvPr>
        </p:nvSpPr>
        <p:spPr>
          <a:xfrm>
            <a:off x="6420495" y="1328734"/>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35" name="Text Placeholder 17">
            <a:extLst>
              <a:ext uri="{FF2B5EF4-FFF2-40B4-BE49-F238E27FC236}">
                <a16:creationId xmlns:a16="http://schemas.microsoft.com/office/drawing/2014/main" id="{11F92C0B-314B-1D4F-96FF-2837F718CF3C}"/>
              </a:ext>
            </a:extLst>
          </p:cNvPr>
          <p:cNvSpPr>
            <a:spLocks noGrp="1"/>
          </p:cNvSpPr>
          <p:nvPr>
            <p:ph type="body" sz="quarter" idx="18" hasCustomPrompt="1"/>
          </p:nvPr>
        </p:nvSpPr>
        <p:spPr>
          <a:xfrm>
            <a:off x="6420495" y="2346524"/>
            <a:ext cx="5029134"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Box 10">
            <a:extLst>
              <a:ext uri="{FF2B5EF4-FFF2-40B4-BE49-F238E27FC236}">
                <a16:creationId xmlns:a16="http://schemas.microsoft.com/office/drawing/2014/main" id="{0C498D20-F272-6C4B-9750-0950D632CA51}"/>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4" name="Rectangle 13">
            <a:extLst>
              <a:ext uri="{FF2B5EF4-FFF2-40B4-BE49-F238E27FC236}">
                <a16:creationId xmlns:a16="http://schemas.microsoft.com/office/drawing/2014/main" id="{BBD57239-5828-B540-8237-86617E1D76BC}"/>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25789339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Photo Slide 2">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AAA5544-825C-D843-82F7-011BA29F10B1}"/>
              </a:ext>
            </a:extLst>
          </p:cNvPr>
          <p:cNvSpPr>
            <a:spLocks noGrp="1"/>
          </p:cNvSpPr>
          <p:nvPr>
            <p:ph type="pic" sz="quarter" idx="10"/>
          </p:nvPr>
        </p:nvSpPr>
        <p:spPr>
          <a:xfrm>
            <a:off x="247650" y="1587500"/>
            <a:ext cx="11696699" cy="4699000"/>
          </a:xfrm>
          <a:custGeom>
            <a:avLst/>
            <a:gdLst>
              <a:gd name="connsiteX0" fmla="*/ 0 w 11696699"/>
              <a:gd name="connsiteY0" fmla="*/ 0 h 4699000"/>
              <a:gd name="connsiteX1" fmla="*/ 11696699 w 11696699"/>
              <a:gd name="connsiteY1" fmla="*/ 0 h 4699000"/>
              <a:gd name="connsiteX2" fmla="*/ 11696699 w 11696699"/>
              <a:gd name="connsiteY2" fmla="*/ 1498601 h 4699000"/>
              <a:gd name="connsiteX3" fmla="*/ 7029451 w 11696699"/>
              <a:gd name="connsiteY3" fmla="*/ 1498601 h 4699000"/>
              <a:gd name="connsiteX4" fmla="*/ 7029451 w 11696699"/>
              <a:gd name="connsiteY4" fmla="*/ 2971529 h 4699000"/>
              <a:gd name="connsiteX5" fmla="*/ 11696699 w 11696699"/>
              <a:gd name="connsiteY5" fmla="*/ 2971529 h 4699000"/>
              <a:gd name="connsiteX6" fmla="*/ 11696699 w 11696699"/>
              <a:gd name="connsiteY6" fmla="*/ 4699000 h 4699000"/>
              <a:gd name="connsiteX7" fmla="*/ 536121 w 11696699"/>
              <a:gd name="connsiteY7" fmla="*/ 4699000 h 4699000"/>
              <a:gd name="connsiteX8" fmla="*/ 216546 w 11696699"/>
              <a:gd name="connsiteY8" fmla="*/ 4699000 h 4699000"/>
              <a:gd name="connsiteX9" fmla="*/ 180546 w 11696699"/>
              <a:gd name="connsiteY9" fmla="*/ 4699000 h 4699000"/>
              <a:gd name="connsiteX10" fmla="*/ 0 w 11696699"/>
              <a:gd name="connsiteY10" fmla="*/ 4699000 h 4699000"/>
              <a:gd name="connsiteX11" fmla="*/ 0 w 11696699"/>
              <a:gd name="connsiteY11" fmla="*/ 4278910 h 469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96699" h="4699000">
                <a:moveTo>
                  <a:pt x="0" y="0"/>
                </a:moveTo>
                <a:lnTo>
                  <a:pt x="11696699" y="0"/>
                </a:lnTo>
                <a:lnTo>
                  <a:pt x="11696699" y="1498601"/>
                </a:lnTo>
                <a:lnTo>
                  <a:pt x="7029451" y="1498601"/>
                </a:lnTo>
                <a:lnTo>
                  <a:pt x="7029451" y="2971529"/>
                </a:lnTo>
                <a:lnTo>
                  <a:pt x="11696699" y="2971529"/>
                </a:lnTo>
                <a:lnTo>
                  <a:pt x="11696699" y="4699000"/>
                </a:lnTo>
                <a:lnTo>
                  <a:pt x="536121" y="4699000"/>
                </a:lnTo>
                <a:lnTo>
                  <a:pt x="216546" y="4699000"/>
                </a:lnTo>
                <a:lnTo>
                  <a:pt x="180546" y="4699000"/>
                </a:lnTo>
                <a:lnTo>
                  <a:pt x="0" y="4699000"/>
                </a:lnTo>
                <a:lnTo>
                  <a:pt x="0" y="4278910"/>
                </a:lnTo>
                <a:close/>
              </a:path>
            </a:pathLst>
          </a:custGeom>
          <a:solidFill>
            <a:schemeClr val="bg1"/>
          </a:solidFill>
        </p:spPr>
        <p:txBody>
          <a:bodyPr wrap="square">
            <a:noAutofit/>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Subtitle 2">
            <a:extLst>
              <a:ext uri="{FF2B5EF4-FFF2-40B4-BE49-F238E27FC236}">
                <a16:creationId xmlns:a16="http://schemas.microsoft.com/office/drawing/2014/main" id="{33A59673-F743-3548-A224-DA318708FD70}"/>
              </a:ext>
            </a:extLst>
          </p:cNvPr>
          <p:cNvSpPr txBox="1">
            <a:spLocks/>
          </p:cNvSpPr>
          <p:nvPr userDrawn="1"/>
        </p:nvSpPr>
        <p:spPr>
          <a:xfrm>
            <a:off x="7619999" y="3435786"/>
            <a:ext cx="4019670" cy="773557"/>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800" dirty="0">
                <a:solidFill>
                  <a:prstClr val="white"/>
                </a:solidFill>
                <a:latin typeface="Montserrat Light" charset="0"/>
                <a:ea typeface="Montserrat Light" charset="0"/>
                <a:cs typeface="Montserrat Light" charset="0"/>
              </a:rPr>
              <a:t>Refers to a good or service being offered by a company.</a:t>
            </a:r>
          </a:p>
        </p:txBody>
      </p:sp>
      <p:sp>
        <p:nvSpPr>
          <p:cNvPr id="16" name="Rectangle 15">
            <a:extLst>
              <a:ext uri="{FF2B5EF4-FFF2-40B4-BE49-F238E27FC236}">
                <a16:creationId xmlns:a16="http://schemas.microsoft.com/office/drawing/2014/main" id="{99BB73D2-4537-B849-87DD-438424FEBE62}"/>
              </a:ext>
            </a:extLst>
          </p:cNvPr>
          <p:cNvSpPr/>
          <p:nvPr userDrawn="1"/>
        </p:nvSpPr>
        <p:spPr>
          <a:xfrm rot="10800000" flipV="1">
            <a:off x="7277100" y="3086101"/>
            <a:ext cx="4914900" cy="1472928"/>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2" name="Text Placeholder 17">
            <a:extLst>
              <a:ext uri="{FF2B5EF4-FFF2-40B4-BE49-F238E27FC236}">
                <a16:creationId xmlns:a16="http://schemas.microsoft.com/office/drawing/2014/main" id="{76282472-56C2-8A48-86C5-1BC4F9E9B07B}"/>
              </a:ext>
            </a:extLst>
          </p:cNvPr>
          <p:cNvSpPr>
            <a:spLocks noGrp="1"/>
          </p:cNvSpPr>
          <p:nvPr>
            <p:ph type="body" sz="quarter" idx="18" hasCustomPrompt="1"/>
          </p:nvPr>
        </p:nvSpPr>
        <p:spPr>
          <a:xfrm>
            <a:off x="7277100" y="3092586"/>
            <a:ext cx="4667249" cy="1466443"/>
          </a:xfrm>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3" name="Rectangle 22">
            <a:extLst>
              <a:ext uri="{FF2B5EF4-FFF2-40B4-BE49-F238E27FC236}">
                <a16:creationId xmlns:a16="http://schemas.microsoft.com/office/drawing/2014/main" id="{1379D8CF-5187-5A40-90C4-720D4B6776D8}"/>
              </a:ext>
            </a:extLst>
          </p:cNvPr>
          <p:cNvSpPr/>
          <p:nvPr userDrawn="1"/>
        </p:nvSpPr>
        <p:spPr>
          <a:xfrm>
            <a:off x="548344" y="114165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4" name="Text Placeholder 23">
            <a:extLst>
              <a:ext uri="{FF2B5EF4-FFF2-40B4-BE49-F238E27FC236}">
                <a16:creationId xmlns:a16="http://schemas.microsoft.com/office/drawing/2014/main" id="{507B26C4-2A6B-404D-B6DF-133DAE89023E}"/>
              </a:ext>
            </a:extLst>
          </p:cNvPr>
          <p:cNvSpPr>
            <a:spLocks noGrp="1"/>
          </p:cNvSpPr>
          <p:nvPr>
            <p:ph type="body" sz="quarter" idx="16" hasCustomPrompt="1"/>
          </p:nvPr>
        </p:nvSpPr>
        <p:spPr>
          <a:xfrm>
            <a:off x="464195" y="444299"/>
            <a:ext cx="5113283"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9181B267-E1F8-1B41-B67E-37FFFE57738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FB91A324-8B30-A940-95B5-F8962EEFE5FC}"/>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99682599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Divider Slide -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35307EF-A9F6-C245-9FFC-6B90094787FE}"/>
              </a:ext>
            </a:extLst>
          </p:cNvPr>
          <p:cNvSpPr/>
          <p:nvPr userDrawn="1"/>
        </p:nvSpPr>
        <p:spPr>
          <a:xfrm>
            <a:off x="241300" y="228600"/>
            <a:ext cx="11696700" cy="5695316"/>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Text Placeholder 23">
            <a:extLst>
              <a:ext uri="{FF2B5EF4-FFF2-40B4-BE49-F238E27FC236}">
                <a16:creationId xmlns:a16="http://schemas.microsoft.com/office/drawing/2014/main" id="{81CC2CF4-3D74-1342-B102-040122CEDC27}"/>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4" name="Text Placeholder 23">
            <a:extLst>
              <a:ext uri="{FF2B5EF4-FFF2-40B4-BE49-F238E27FC236}">
                <a16:creationId xmlns:a16="http://schemas.microsoft.com/office/drawing/2014/main" id="{2F429012-D47B-B64E-8AF8-BA57CA77242D}"/>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5" name="Rectangle 4">
            <a:extLst>
              <a:ext uri="{FF2B5EF4-FFF2-40B4-BE49-F238E27FC236}">
                <a16:creationId xmlns:a16="http://schemas.microsoft.com/office/drawing/2014/main" id="{282ED7C5-FFAE-834F-8F3A-BCF13F87526A}"/>
              </a:ext>
            </a:extLst>
          </p:cNvPr>
          <p:cNvSpPr/>
          <p:nvPr userDrawn="1"/>
        </p:nvSpPr>
        <p:spPr>
          <a:xfrm rot="5400000" flipV="1">
            <a:off x="1375154" y="1210306"/>
            <a:ext cx="1008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pic>
        <p:nvPicPr>
          <p:cNvPr id="6" name="Picture 5" descr="Icon&#10;&#10;Description automatically generated">
            <a:extLst>
              <a:ext uri="{FF2B5EF4-FFF2-40B4-BE49-F238E27FC236}">
                <a16:creationId xmlns:a16="http://schemas.microsoft.com/office/drawing/2014/main" id="{C2D9E6FA-4BF8-7846-B1D4-0E7D141B58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4379" y="0"/>
            <a:ext cx="4573621" cy="5830784"/>
          </a:xfrm>
          <a:prstGeom prst="rect">
            <a:avLst/>
          </a:prstGeom>
        </p:spPr>
      </p:pic>
      <p:sp>
        <p:nvSpPr>
          <p:cNvPr id="7" name="TextBox 6">
            <a:extLst>
              <a:ext uri="{FF2B5EF4-FFF2-40B4-BE49-F238E27FC236}">
                <a16:creationId xmlns:a16="http://schemas.microsoft.com/office/drawing/2014/main" id="{40C42B48-7BA4-D244-BEDC-1A195F5794A4}"/>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8" name="Rectangle 7">
            <a:extLst>
              <a:ext uri="{FF2B5EF4-FFF2-40B4-BE49-F238E27FC236}">
                <a16:creationId xmlns:a16="http://schemas.microsoft.com/office/drawing/2014/main" id="{2E665F5D-41F2-AB4E-9E9D-89A3F85D709E}"/>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76075859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Overview/Content Slid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52FF19B-F26A-EC40-9F99-C10D1E505E59}"/>
              </a:ext>
            </a:extLst>
          </p:cNvPr>
          <p:cNvSpPr/>
          <p:nvPr userDrawn="1"/>
        </p:nvSpPr>
        <p:spPr>
          <a:xfrm>
            <a:off x="6361479" y="1232267"/>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Text Placeholder 25">
            <a:extLst>
              <a:ext uri="{FF2B5EF4-FFF2-40B4-BE49-F238E27FC236}">
                <a16:creationId xmlns:a16="http://schemas.microsoft.com/office/drawing/2014/main" id="{CAF61B17-26D4-B14D-97CA-EAAECA6A7411}"/>
              </a:ext>
            </a:extLst>
          </p:cNvPr>
          <p:cNvSpPr>
            <a:spLocks noGrp="1"/>
          </p:cNvSpPr>
          <p:nvPr>
            <p:ph type="body" sz="quarter" idx="15" hasCustomPrompt="1"/>
          </p:nvPr>
        </p:nvSpPr>
        <p:spPr>
          <a:xfrm>
            <a:off x="6499807" y="1289462"/>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cxnSp>
        <p:nvCxnSpPr>
          <p:cNvPr id="31" name="Straight Connector 30">
            <a:extLst>
              <a:ext uri="{FF2B5EF4-FFF2-40B4-BE49-F238E27FC236}">
                <a16:creationId xmlns:a16="http://schemas.microsoft.com/office/drawing/2014/main" id="{D8522547-A08F-EE44-A9AD-5FABBDCD549F}"/>
              </a:ext>
            </a:extLst>
          </p:cNvPr>
          <p:cNvCxnSpPr>
            <a:cxnSpLocks/>
          </p:cNvCxnSpPr>
          <p:nvPr userDrawn="1"/>
        </p:nvCxnSpPr>
        <p:spPr>
          <a:xfrm>
            <a:off x="5769762" y="1622238"/>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F8DF3840-EDCD-4B47-B492-D9F24116159A}"/>
              </a:ext>
            </a:extLst>
          </p:cNvPr>
          <p:cNvSpPr/>
          <p:nvPr userDrawn="1"/>
        </p:nvSpPr>
        <p:spPr>
          <a:xfrm flipV="1">
            <a:off x="511072" y="-2"/>
            <a:ext cx="5240006" cy="6892757"/>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4" name="Rectangle 13">
            <a:extLst>
              <a:ext uri="{FF2B5EF4-FFF2-40B4-BE49-F238E27FC236}">
                <a16:creationId xmlns:a16="http://schemas.microsoft.com/office/drawing/2014/main" id="{E9E207A2-7B0E-2F46-8515-2531113C9151}"/>
              </a:ext>
            </a:extLst>
          </p:cNvPr>
          <p:cNvSpPr/>
          <p:nvPr userDrawn="1"/>
        </p:nvSpPr>
        <p:spPr>
          <a:xfrm>
            <a:off x="918629" y="1527801"/>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6" name="Text Placeholder 17">
            <a:extLst>
              <a:ext uri="{FF2B5EF4-FFF2-40B4-BE49-F238E27FC236}">
                <a16:creationId xmlns:a16="http://schemas.microsoft.com/office/drawing/2014/main" id="{8EC99E19-5C6F-0E42-9D44-703CC975D6EF}"/>
              </a:ext>
            </a:extLst>
          </p:cNvPr>
          <p:cNvSpPr>
            <a:spLocks noGrp="1"/>
          </p:cNvSpPr>
          <p:nvPr>
            <p:ph type="body" sz="quarter" idx="18" hasCustomPrompt="1"/>
          </p:nvPr>
        </p:nvSpPr>
        <p:spPr>
          <a:xfrm>
            <a:off x="956478" y="1899687"/>
            <a:ext cx="4306395" cy="3280643"/>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5BC66613-CDA2-A74A-9395-2463EF11F2BF}"/>
              </a:ext>
            </a:extLst>
          </p:cNvPr>
          <p:cNvSpPr>
            <a:spLocks noGrp="1"/>
          </p:cNvSpPr>
          <p:nvPr>
            <p:ph type="body" sz="quarter" idx="16" hasCustomPrompt="1"/>
          </p:nvPr>
        </p:nvSpPr>
        <p:spPr>
          <a:xfrm>
            <a:off x="918629" y="628636"/>
            <a:ext cx="4378451" cy="603631"/>
          </a:xfrm>
        </p:spPr>
        <p:txBody>
          <a:bodyPr>
            <a:normAutofit/>
          </a:bodyPr>
          <a:lstStyle>
            <a:lvl1pPr marL="0" indent="0" algn="l">
              <a:buNone/>
              <a:defRPr sz="3600" b="0" i="0">
                <a:solidFill>
                  <a:schemeClr val="bg1"/>
                </a:solidFill>
                <a:latin typeface="+mn-lt"/>
              </a:defRPr>
            </a:lvl1pPr>
          </a:lstStyle>
          <a:p>
            <a:pPr lvl="0"/>
            <a:r>
              <a:rPr lang="en-US" dirty="0"/>
              <a:t>Overview Slide</a:t>
            </a:r>
          </a:p>
        </p:txBody>
      </p:sp>
      <p:pic>
        <p:nvPicPr>
          <p:cNvPr id="20" name="Picture 19" descr="Icon&#10;&#10;Description automatically generated with low confidence">
            <a:extLst>
              <a:ext uri="{FF2B5EF4-FFF2-40B4-BE49-F238E27FC236}">
                <a16:creationId xmlns:a16="http://schemas.microsoft.com/office/drawing/2014/main" id="{D783A9DB-2D88-B44A-A367-1AE86EBEE71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136"/>
          <a:stretch/>
        </p:blipFill>
        <p:spPr>
          <a:xfrm flipH="1">
            <a:off x="511072" y="5180330"/>
            <a:ext cx="1726075" cy="1615575"/>
          </a:xfrm>
          <a:prstGeom prst="rect">
            <a:avLst/>
          </a:prstGeom>
        </p:spPr>
      </p:pic>
      <p:sp>
        <p:nvSpPr>
          <p:cNvPr id="21" name="Text Placeholder 25">
            <a:extLst>
              <a:ext uri="{FF2B5EF4-FFF2-40B4-BE49-F238E27FC236}">
                <a16:creationId xmlns:a16="http://schemas.microsoft.com/office/drawing/2014/main" id="{5A1E8056-B0BB-444E-9F56-12D2DD4B8542}"/>
              </a:ext>
            </a:extLst>
          </p:cNvPr>
          <p:cNvSpPr>
            <a:spLocks noGrp="1"/>
          </p:cNvSpPr>
          <p:nvPr>
            <p:ph type="body" sz="quarter" idx="14" hasCustomPrompt="1"/>
          </p:nvPr>
        </p:nvSpPr>
        <p:spPr>
          <a:xfrm>
            <a:off x="7229716" y="1232267"/>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3" name="Oval 32">
            <a:extLst>
              <a:ext uri="{FF2B5EF4-FFF2-40B4-BE49-F238E27FC236}">
                <a16:creationId xmlns:a16="http://schemas.microsoft.com/office/drawing/2014/main" id="{60359091-EF1E-5347-86A8-664FF906AFA2}"/>
              </a:ext>
            </a:extLst>
          </p:cNvPr>
          <p:cNvSpPr/>
          <p:nvPr userDrawn="1"/>
        </p:nvSpPr>
        <p:spPr>
          <a:xfrm>
            <a:off x="6361479" y="2306893"/>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Text Placeholder 25">
            <a:extLst>
              <a:ext uri="{FF2B5EF4-FFF2-40B4-BE49-F238E27FC236}">
                <a16:creationId xmlns:a16="http://schemas.microsoft.com/office/drawing/2014/main" id="{29FF15AB-A467-5248-AA8B-EA7E9FC37BED}"/>
              </a:ext>
            </a:extLst>
          </p:cNvPr>
          <p:cNvSpPr>
            <a:spLocks noGrp="1"/>
          </p:cNvSpPr>
          <p:nvPr>
            <p:ph type="body" sz="quarter" idx="19" hasCustomPrompt="1"/>
          </p:nvPr>
        </p:nvSpPr>
        <p:spPr>
          <a:xfrm>
            <a:off x="6499807" y="2364088"/>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cxnSp>
        <p:nvCxnSpPr>
          <p:cNvPr id="35" name="Straight Connector 34">
            <a:extLst>
              <a:ext uri="{FF2B5EF4-FFF2-40B4-BE49-F238E27FC236}">
                <a16:creationId xmlns:a16="http://schemas.microsoft.com/office/drawing/2014/main" id="{63453B8E-02A0-D945-99F3-A46F3D8AA698}"/>
              </a:ext>
            </a:extLst>
          </p:cNvPr>
          <p:cNvCxnSpPr>
            <a:cxnSpLocks/>
          </p:cNvCxnSpPr>
          <p:nvPr userDrawn="1"/>
        </p:nvCxnSpPr>
        <p:spPr>
          <a:xfrm>
            <a:off x="5769762" y="2696864"/>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36" name="Text Placeholder 25">
            <a:extLst>
              <a:ext uri="{FF2B5EF4-FFF2-40B4-BE49-F238E27FC236}">
                <a16:creationId xmlns:a16="http://schemas.microsoft.com/office/drawing/2014/main" id="{F2455212-2D5D-E648-802A-B9EB354595FE}"/>
              </a:ext>
            </a:extLst>
          </p:cNvPr>
          <p:cNvSpPr>
            <a:spLocks noGrp="1"/>
          </p:cNvSpPr>
          <p:nvPr>
            <p:ph type="body" sz="quarter" idx="20" hasCustomPrompt="1"/>
          </p:nvPr>
        </p:nvSpPr>
        <p:spPr>
          <a:xfrm>
            <a:off x="7229716" y="2306893"/>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7" name="Oval 36">
            <a:extLst>
              <a:ext uri="{FF2B5EF4-FFF2-40B4-BE49-F238E27FC236}">
                <a16:creationId xmlns:a16="http://schemas.microsoft.com/office/drawing/2014/main" id="{8DF1992D-B7D5-8E4B-BDA5-761CB37D3675}"/>
              </a:ext>
            </a:extLst>
          </p:cNvPr>
          <p:cNvSpPr/>
          <p:nvPr userDrawn="1"/>
        </p:nvSpPr>
        <p:spPr>
          <a:xfrm>
            <a:off x="6361479" y="3366657"/>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Text Placeholder 25">
            <a:extLst>
              <a:ext uri="{FF2B5EF4-FFF2-40B4-BE49-F238E27FC236}">
                <a16:creationId xmlns:a16="http://schemas.microsoft.com/office/drawing/2014/main" id="{D5D057F3-7821-E04C-AEF9-9BAF88BFC81A}"/>
              </a:ext>
            </a:extLst>
          </p:cNvPr>
          <p:cNvSpPr>
            <a:spLocks noGrp="1"/>
          </p:cNvSpPr>
          <p:nvPr>
            <p:ph type="body" sz="quarter" idx="21" hasCustomPrompt="1"/>
          </p:nvPr>
        </p:nvSpPr>
        <p:spPr>
          <a:xfrm>
            <a:off x="6499807" y="3423852"/>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cxnSp>
        <p:nvCxnSpPr>
          <p:cNvPr id="39" name="Straight Connector 38">
            <a:extLst>
              <a:ext uri="{FF2B5EF4-FFF2-40B4-BE49-F238E27FC236}">
                <a16:creationId xmlns:a16="http://schemas.microsoft.com/office/drawing/2014/main" id="{201686CB-AFC3-2E42-8385-6797A30142D9}"/>
              </a:ext>
            </a:extLst>
          </p:cNvPr>
          <p:cNvCxnSpPr>
            <a:cxnSpLocks/>
          </p:cNvCxnSpPr>
          <p:nvPr userDrawn="1"/>
        </p:nvCxnSpPr>
        <p:spPr>
          <a:xfrm>
            <a:off x="5769762" y="3756628"/>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0" name="Text Placeholder 25">
            <a:extLst>
              <a:ext uri="{FF2B5EF4-FFF2-40B4-BE49-F238E27FC236}">
                <a16:creationId xmlns:a16="http://schemas.microsoft.com/office/drawing/2014/main" id="{3EBAF954-82F2-CC42-82E9-A19064755653}"/>
              </a:ext>
            </a:extLst>
          </p:cNvPr>
          <p:cNvSpPr>
            <a:spLocks noGrp="1"/>
          </p:cNvSpPr>
          <p:nvPr>
            <p:ph type="body" sz="quarter" idx="22" hasCustomPrompt="1"/>
          </p:nvPr>
        </p:nvSpPr>
        <p:spPr>
          <a:xfrm>
            <a:off x="7229716" y="3366657"/>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1" name="Oval 40">
            <a:extLst>
              <a:ext uri="{FF2B5EF4-FFF2-40B4-BE49-F238E27FC236}">
                <a16:creationId xmlns:a16="http://schemas.microsoft.com/office/drawing/2014/main" id="{7212A528-3E55-3E4C-A29B-933FD36CD4AA}"/>
              </a:ext>
            </a:extLst>
          </p:cNvPr>
          <p:cNvSpPr/>
          <p:nvPr userDrawn="1"/>
        </p:nvSpPr>
        <p:spPr>
          <a:xfrm>
            <a:off x="6347624" y="4424843"/>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Text Placeholder 25">
            <a:extLst>
              <a:ext uri="{FF2B5EF4-FFF2-40B4-BE49-F238E27FC236}">
                <a16:creationId xmlns:a16="http://schemas.microsoft.com/office/drawing/2014/main" id="{5C41E408-2BE8-184D-BAE4-AEB73C241B6C}"/>
              </a:ext>
            </a:extLst>
          </p:cNvPr>
          <p:cNvSpPr>
            <a:spLocks noGrp="1"/>
          </p:cNvSpPr>
          <p:nvPr>
            <p:ph type="body" sz="quarter" idx="23" hasCustomPrompt="1"/>
          </p:nvPr>
        </p:nvSpPr>
        <p:spPr>
          <a:xfrm>
            <a:off x="6485952" y="4482038"/>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cxnSp>
        <p:nvCxnSpPr>
          <p:cNvPr id="43" name="Straight Connector 42">
            <a:extLst>
              <a:ext uri="{FF2B5EF4-FFF2-40B4-BE49-F238E27FC236}">
                <a16:creationId xmlns:a16="http://schemas.microsoft.com/office/drawing/2014/main" id="{EB1EA6CF-9EE0-6148-AA67-CE0598A3805A}"/>
              </a:ext>
            </a:extLst>
          </p:cNvPr>
          <p:cNvCxnSpPr>
            <a:cxnSpLocks/>
          </p:cNvCxnSpPr>
          <p:nvPr userDrawn="1"/>
        </p:nvCxnSpPr>
        <p:spPr>
          <a:xfrm>
            <a:off x="5755907" y="4814814"/>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4" name="Text Placeholder 25">
            <a:extLst>
              <a:ext uri="{FF2B5EF4-FFF2-40B4-BE49-F238E27FC236}">
                <a16:creationId xmlns:a16="http://schemas.microsoft.com/office/drawing/2014/main" id="{5A47AF7F-E736-2640-98D0-99CBD669AFBF}"/>
              </a:ext>
            </a:extLst>
          </p:cNvPr>
          <p:cNvSpPr>
            <a:spLocks noGrp="1"/>
          </p:cNvSpPr>
          <p:nvPr>
            <p:ph type="body" sz="quarter" idx="24" hasCustomPrompt="1"/>
          </p:nvPr>
        </p:nvSpPr>
        <p:spPr>
          <a:xfrm>
            <a:off x="7215861" y="4424843"/>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5" name="Oval 44">
            <a:extLst>
              <a:ext uri="{FF2B5EF4-FFF2-40B4-BE49-F238E27FC236}">
                <a16:creationId xmlns:a16="http://schemas.microsoft.com/office/drawing/2014/main" id="{3CA01ECA-9BBA-EE4B-8E28-5EE6A1A3E11D}"/>
              </a:ext>
            </a:extLst>
          </p:cNvPr>
          <p:cNvSpPr/>
          <p:nvPr userDrawn="1"/>
        </p:nvSpPr>
        <p:spPr>
          <a:xfrm>
            <a:off x="6361479" y="5502145"/>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Text Placeholder 25">
            <a:extLst>
              <a:ext uri="{FF2B5EF4-FFF2-40B4-BE49-F238E27FC236}">
                <a16:creationId xmlns:a16="http://schemas.microsoft.com/office/drawing/2014/main" id="{981C64DC-4A52-6744-8327-31289AFCBA9B}"/>
              </a:ext>
            </a:extLst>
          </p:cNvPr>
          <p:cNvSpPr>
            <a:spLocks noGrp="1"/>
          </p:cNvSpPr>
          <p:nvPr>
            <p:ph type="body" sz="quarter" idx="25" hasCustomPrompt="1"/>
          </p:nvPr>
        </p:nvSpPr>
        <p:spPr>
          <a:xfrm>
            <a:off x="6499807" y="5559340"/>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cxnSp>
        <p:nvCxnSpPr>
          <p:cNvPr id="47" name="Straight Connector 46">
            <a:extLst>
              <a:ext uri="{FF2B5EF4-FFF2-40B4-BE49-F238E27FC236}">
                <a16:creationId xmlns:a16="http://schemas.microsoft.com/office/drawing/2014/main" id="{32514181-21FC-3442-AF04-713C37001620}"/>
              </a:ext>
            </a:extLst>
          </p:cNvPr>
          <p:cNvCxnSpPr>
            <a:cxnSpLocks/>
          </p:cNvCxnSpPr>
          <p:nvPr userDrawn="1"/>
        </p:nvCxnSpPr>
        <p:spPr>
          <a:xfrm>
            <a:off x="5769762" y="5892116"/>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8" name="Text Placeholder 25">
            <a:extLst>
              <a:ext uri="{FF2B5EF4-FFF2-40B4-BE49-F238E27FC236}">
                <a16:creationId xmlns:a16="http://schemas.microsoft.com/office/drawing/2014/main" id="{41215D43-08A5-AA4E-8D46-F8BEBABD637B}"/>
              </a:ext>
            </a:extLst>
          </p:cNvPr>
          <p:cNvSpPr>
            <a:spLocks noGrp="1"/>
          </p:cNvSpPr>
          <p:nvPr>
            <p:ph type="body" sz="quarter" idx="26" hasCustomPrompt="1"/>
          </p:nvPr>
        </p:nvSpPr>
        <p:spPr>
          <a:xfrm>
            <a:off x="7229716" y="5502145"/>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7298171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Text Slide with Photo - Gre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7D6B0E9-3995-4243-A4DE-8287096F2210}"/>
              </a:ext>
            </a:extLst>
          </p:cNvPr>
          <p:cNvSpPr/>
          <p:nvPr/>
        </p:nvSpPr>
        <p:spPr>
          <a:xfrm flipV="1">
            <a:off x="1356632" y="-2"/>
            <a:ext cx="5495430" cy="6892757"/>
          </a:xfrm>
          <a:prstGeom prst="rect">
            <a:avLst/>
          </a:prstGeom>
          <a:solidFill>
            <a:srgbClr val="1BA1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2" name="Rectangle 11">
            <a:extLst>
              <a:ext uri="{FF2B5EF4-FFF2-40B4-BE49-F238E27FC236}">
                <a16:creationId xmlns:a16="http://schemas.microsoft.com/office/drawing/2014/main" id="{EA59638F-34C3-0548-9D75-7451924D31F1}"/>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4" name="Picture Placeholder 17">
            <a:extLst>
              <a:ext uri="{FF2B5EF4-FFF2-40B4-BE49-F238E27FC236}">
                <a16:creationId xmlns:a16="http://schemas.microsoft.com/office/drawing/2014/main" id="{51437F97-A714-BA4E-86C2-B5AFBA0061E8}"/>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8" name="Text Placeholder 17">
            <a:extLst>
              <a:ext uri="{FF2B5EF4-FFF2-40B4-BE49-F238E27FC236}">
                <a16:creationId xmlns:a16="http://schemas.microsoft.com/office/drawing/2014/main" id="{4CA7736D-49F3-1646-98AF-4946FF89300F}"/>
              </a:ext>
            </a:extLst>
          </p:cNvPr>
          <p:cNvSpPr>
            <a:spLocks noGrp="1"/>
          </p:cNvSpPr>
          <p:nvPr>
            <p:ph type="body" sz="quarter" idx="18" hasCustomPrompt="1"/>
          </p:nvPr>
        </p:nvSpPr>
        <p:spPr>
          <a:xfrm>
            <a:off x="1802710" y="1773241"/>
            <a:ext cx="4621841" cy="452595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Rectangle 18">
            <a:extLst>
              <a:ext uri="{FF2B5EF4-FFF2-40B4-BE49-F238E27FC236}">
                <a16:creationId xmlns:a16="http://schemas.microsoft.com/office/drawing/2014/main" id="{5F13410A-2185-7C40-9186-1A1897ED3B11}"/>
              </a:ext>
            </a:extLst>
          </p:cNvPr>
          <p:cNvSpPr/>
          <p:nvPr userDrawn="1"/>
        </p:nvSpPr>
        <p:spPr>
          <a:xfrm>
            <a:off x="1802710" y="1292864"/>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0" name="Text Placeholder 23">
            <a:extLst>
              <a:ext uri="{FF2B5EF4-FFF2-40B4-BE49-F238E27FC236}">
                <a16:creationId xmlns:a16="http://schemas.microsoft.com/office/drawing/2014/main" id="{B30B2EA7-6F50-764D-9D0C-326E1B7C847C}"/>
              </a:ext>
            </a:extLst>
          </p:cNvPr>
          <p:cNvSpPr>
            <a:spLocks noGrp="1"/>
          </p:cNvSpPr>
          <p:nvPr>
            <p:ph type="body" sz="quarter" idx="16" hasCustomPrompt="1"/>
          </p:nvPr>
        </p:nvSpPr>
        <p:spPr>
          <a:xfrm>
            <a:off x="1718561" y="595510"/>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9" name="TextBox 8">
            <a:extLst>
              <a:ext uri="{FF2B5EF4-FFF2-40B4-BE49-F238E27FC236}">
                <a16:creationId xmlns:a16="http://schemas.microsoft.com/office/drawing/2014/main" id="{2FC376DF-08BD-8147-8B6C-C5A2D8D4A480}"/>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291453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Text Slide with Photo -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C3F487-F604-4546-B7CE-1F7FE26D0DFD}"/>
              </a:ext>
            </a:extLst>
          </p:cNvPr>
          <p:cNvSpPr/>
          <p:nvPr userDrawn="1"/>
        </p:nvSpPr>
        <p:spPr>
          <a:xfrm flipV="1">
            <a:off x="738425" y="3186"/>
            <a:ext cx="6113637" cy="6892757"/>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 name="Rectangle 2">
            <a:extLst>
              <a:ext uri="{FF2B5EF4-FFF2-40B4-BE49-F238E27FC236}">
                <a16:creationId xmlns:a16="http://schemas.microsoft.com/office/drawing/2014/main" id="{3DEFE2F3-1083-6042-8E1A-CF09DF7F7B14}"/>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4" name="Picture Placeholder 17">
            <a:extLst>
              <a:ext uri="{FF2B5EF4-FFF2-40B4-BE49-F238E27FC236}">
                <a16:creationId xmlns:a16="http://schemas.microsoft.com/office/drawing/2014/main" id="{8105646A-9E0C-4145-97C2-3734A31A2B2B}"/>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5" name="Text Placeholder 17">
            <a:extLst>
              <a:ext uri="{FF2B5EF4-FFF2-40B4-BE49-F238E27FC236}">
                <a16:creationId xmlns:a16="http://schemas.microsoft.com/office/drawing/2014/main" id="{327CD189-A588-D340-AEE6-ABA0AF7E6B0D}"/>
              </a:ext>
            </a:extLst>
          </p:cNvPr>
          <p:cNvSpPr>
            <a:spLocks noGrp="1"/>
          </p:cNvSpPr>
          <p:nvPr>
            <p:ph type="body" sz="quarter" idx="18" hasCustomPrompt="1"/>
          </p:nvPr>
        </p:nvSpPr>
        <p:spPr>
          <a:xfrm>
            <a:off x="987487" y="1419861"/>
            <a:ext cx="5622464" cy="5334722"/>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 name="Rectangle 5">
            <a:extLst>
              <a:ext uri="{FF2B5EF4-FFF2-40B4-BE49-F238E27FC236}">
                <a16:creationId xmlns:a16="http://schemas.microsoft.com/office/drawing/2014/main" id="{A5A06ABD-A133-8D42-8B38-636B873ACE6A}"/>
              </a:ext>
            </a:extLst>
          </p:cNvPr>
          <p:cNvSpPr/>
          <p:nvPr userDrawn="1"/>
        </p:nvSpPr>
        <p:spPr>
          <a:xfrm>
            <a:off x="1010710" y="1165788"/>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7" name="Text Placeholder 23">
            <a:extLst>
              <a:ext uri="{FF2B5EF4-FFF2-40B4-BE49-F238E27FC236}">
                <a16:creationId xmlns:a16="http://schemas.microsoft.com/office/drawing/2014/main" id="{1C4A4EBF-8A47-914B-A531-A68FE8F2B616}"/>
              </a:ext>
            </a:extLst>
          </p:cNvPr>
          <p:cNvSpPr>
            <a:spLocks noGrp="1"/>
          </p:cNvSpPr>
          <p:nvPr>
            <p:ph type="body" sz="quarter" idx="16" hasCustomPrompt="1"/>
          </p:nvPr>
        </p:nvSpPr>
        <p:spPr>
          <a:xfrm>
            <a:off x="987487" y="405005"/>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8" name="TextBox 7">
            <a:extLst>
              <a:ext uri="{FF2B5EF4-FFF2-40B4-BE49-F238E27FC236}">
                <a16:creationId xmlns:a16="http://schemas.microsoft.com/office/drawing/2014/main" id="{5471A97C-0468-6444-8032-86D1D6051187}"/>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168006469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2 column text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A7EC3A-FA50-904B-839F-2B92D5166DD5}"/>
              </a:ext>
            </a:extLst>
          </p:cNvPr>
          <p:cNvSpPr/>
          <p:nvPr userDrawn="1"/>
        </p:nvSpPr>
        <p:spPr>
          <a:xfrm>
            <a:off x="0" y="482371"/>
            <a:ext cx="6113604" cy="2855598"/>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Rectangle 2">
            <a:extLst>
              <a:ext uri="{FF2B5EF4-FFF2-40B4-BE49-F238E27FC236}">
                <a16:creationId xmlns:a16="http://schemas.microsoft.com/office/drawing/2014/main" id="{946976CB-0B76-DD49-AA4D-4F230C256467}"/>
              </a:ext>
            </a:extLst>
          </p:cNvPr>
          <p:cNvSpPr/>
          <p:nvPr userDrawn="1"/>
        </p:nvSpPr>
        <p:spPr>
          <a:xfrm>
            <a:off x="6113604" y="482371"/>
            <a:ext cx="6113604" cy="2855598"/>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Text Placeholder 17">
            <a:extLst>
              <a:ext uri="{FF2B5EF4-FFF2-40B4-BE49-F238E27FC236}">
                <a16:creationId xmlns:a16="http://schemas.microsoft.com/office/drawing/2014/main" id="{A80F2D74-8F18-9F49-A166-16ACDC1D1115}"/>
              </a:ext>
            </a:extLst>
          </p:cNvPr>
          <p:cNvSpPr>
            <a:spLocks noGrp="1"/>
          </p:cNvSpPr>
          <p:nvPr>
            <p:ph type="body" sz="quarter" idx="18" hasCustomPrompt="1"/>
          </p:nvPr>
        </p:nvSpPr>
        <p:spPr>
          <a:xfrm>
            <a:off x="633715" y="3843119"/>
            <a:ext cx="4957908" cy="1680348"/>
          </a:xfrm>
        </p:spPr>
        <p:txBody>
          <a:bodyPr/>
          <a:lstStyle>
            <a:lvl1pPr algn="ct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7" name="Text Placeholder 23">
            <a:extLst>
              <a:ext uri="{FF2B5EF4-FFF2-40B4-BE49-F238E27FC236}">
                <a16:creationId xmlns:a16="http://schemas.microsoft.com/office/drawing/2014/main" id="{8C1B99A3-E2FF-264E-947B-7183A27F95CD}"/>
              </a:ext>
            </a:extLst>
          </p:cNvPr>
          <p:cNvSpPr>
            <a:spLocks noGrp="1"/>
          </p:cNvSpPr>
          <p:nvPr>
            <p:ph type="body" sz="quarter" idx="16" hasCustomPrompt="1"/>
          </p:nvPr>
        </p:nvSpPr>
        <p:spPr>
          <a:xfrm>
            <a:off x="633715" y="2505507"/>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8" name="Text Placeholder 17">
            <a:extLst>
              <a:ext uri="{FF2B5EF4-FFF2-40B4-BE49-F238E27FC236}">
                <a16:creationId xmlns:a16="http://schemas.microsoft.com/office/drawing/2014/main" id="{02E7D4CC-063A-6D45-92B2-EC8AC4E32AAF}"/>
              </a:ext>
            </a:extLst>
          </p:cNvPr>
          <p:cNvSpPr>
            <a:spLocks noGrp="1"/>
          </p:cNvSpPr>
          <p:nvPr>
            <p:ph type="body" sz="quarter" idx="19" hasCustomPrompt="1"/>
          </p:nvPr>
        </p:nvSpPr>
        <p:spPr>
          <a:xfrm>
            <a:off x="6420771" y="3880875"/>
            <a:ext cx="4957908" cy="1680348"/>
          </a:xfrm>
        </p:spPr>
        <p:txBody>
          <a:bodyPr/>
          <a:lstStyle>
            <a:lvl1pPr algn="ct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Text Placeholder 23">
            <a:extLst>
              <a:ext uri="{FF2B5EF4-FFF2-40B4-BE49-F238E27FC236}">
                <a16:creationId xmlns:a16="http://schemas.microsoft.com/office/drawing/2014/main" id="{A04C066A-035C-0341-9527-E538DEB47886}"/>
              </a:ext>
            </a:extLst>
          </p:cNvPr>
          <p:cNvSpPr>
            <a:spLocks noGrp="1"/>
          </p:cNvSpPr>
          <p:nvPr>
            <p:ph type="body" sz="quarter" idx="20" hasCustomPrompt="1"/>
          </p:nvPr>
        </p:nvSpPr>
        <p:spPr>
          <a:xfrm>
            <a:off x="6420771" y="2543263"/>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4" name="TextBox 13">
            <a:extLst>
              <a:ext uri="{FF2B5EF4-FFF2-40B4-BE49-F238E27FC236}">
                <a16:creationId xmlns:a16="http://schemas.microsoft.com/office/drawing/2014/main" id="{A862BC62-5A59-434C-94C9-A0321E45ADA9}"/>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5" name="Rectangle 14">
            <a:extLst>
              <a:ext uri="{FF2B5EF4-FFF2-40B4-BE49-F238E27FC236}">
                <a16:creationId xmlns:a16="http://schemas.microsoft.com/office/drawing/2014/main" id="{F0CE46C9-7CF5-AC49-81D3-87EA00B1EF7D}"/>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59601314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Final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8D471C-0C8F-0146-83F3-CAF71642C847}"/>
              </a:ext>
            </a:extLst>
          </p:cNvPr>
          <p:cNvSpPr/>
          <p:nvPr userDrawn="1"/>
        </p:nvSpPr>
        <p:spPr>
          <a:xfrm flipV="1">
            <a:off x="1896863" y="0"/>
            <a:ext cx="4739368" cy="6932300"/>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1" name="Text Placeholder 17">
            <a:extLst>
              <a:ext uri="{FF2B5EF4-FFF2-40B4-BE49-F238E27FC236}">
                <a16:creationId xmlns:a16="http://schemas.microsoft.com/office/drawing/2014/main" id="{38C72918-A963-5543-BE47-6799D21FAF65}"/>
              </a:ext>
            </a:extLst>
          </p:cNvPr>
          <p:cNvSpPr>
            <a:spLocks noGrp="1"/>
          </p:cNvSpPr>
          <p:nvPr>
            <p:ph type="body" sz="quarter" idx="27" hasCustomPrompt="1"/>
          </p:nvPr>
        </p:nvSpPr>
        <p:spPr>
          <a:xfrm>
            <a:off x="2663781" y="5852156"/>
            <a:ext cx="3704362" cy="361924"/>
          </a:xfrm>
        </p:spPr>
        <p:txBody>
          <a:bodyPr anchor="t"/>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Rectangle 21">
            <a:extLst>
              <a:ext uri="{FF2B5EF4-FFF2-40B4-BE49-F238E27FC236}">
                <a16:creationId xmlns:a16="http://schemas.microsoft.com/office/drawing/2014/main" id="{AAE09A10-520B-2742-962C-FBBAFB7F73D3}"/>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4" name="TextBox 23">
            <a:extLst>
              <a:ext uri="{FF2B5EF4-FFF2-40B4-BE49-F238E27FC236}">
                <a16:creationId xmlns:a16="http://schemas.microsoft.com/office/drawing/2014/main" id="{14DAC745-3799-644F-B869-63BC88587110}"/>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pic>
        <p:nvPicPr>
          <p:cNvPr id="26" name="Picture 25" descr="Logo&#10;&#10;Description automatically generated">
            <a:extLst>
              <a:ext uri="{FF2B5EF4-FFF2-40B4-BE49-F238E27FC236}">
                <a16:creationId xmlns:a16="http://schemas.microsoft.com/office/drawing/2014/main" id="{83C30E9D-06D7-7B41-848A-77274E4130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16153" y="529155"/>
            <a:ext cx="4351633" cy="863553"/>
          </a:xfrm>
          <a:prstGeom prst="rect">
            <a:avLst/>
          </a:prstGeom>
        </p:spPr>
      </p:pic>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2298163" y="1331352"/>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2298163" y="521776"/>
            <a:ext cx="3195485" cy="837258"/>
          </a:xfr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grpSp>
        <p:nvGrpSpPr>
          <p:cNvPr id="34" name="Group 33">
            <a:extLst>
              <a:ext uri="{FF2B5EF4-FFF2-40B4-BE49-F238E27FC236}">
                <a16:creationId xmlns:a16="http://schemas.microsoft.com/office/drawing/2014/main" id="{FFCAF4E6-72DB-E649-B092-C010328005F1}"/>
              </a:ext>
            </a:extLst>
          </p:cNvPr>
          <p:cNvGrpSpPr/>
          <p:nvPr userDrawn="1"/>
        </p:nvGrpSpPr>
        <p:grpSpPr>
          <a:xfrm>
            <a:off x="9203809" y="5757022"/>
            <a:ext cx="2735993" cy="679345"/>
            <a:chOff x="0" y="0"/>
            <a:chExt cx="2301694" cy="571500"/>
          </a:xfrm>
        </p:grpSpPr>
        <p:sp>
          <p:nvSpPr>
            <p:cNvPr id="35" name="Rectangle 34">
              <a:extLst>
                <a:ext uri="{FF2B5EF4-FFF2-40B4-BE49-F238E27FC236}">
                  <a16:creationId xmlns:a16="http://schemas.microsoft.com/office/drawing/2014/main" id="{D1740294-4308-8F46-B6E3-2486ADA5C5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36" name="Picture 35">
              <a:extLst>
                <a:ext uri="{FF2B5EF4-FFF2-40B4-BE49-F238E27FC236}">
                  <a16:creationId xmlns:a16="http://schemas.microsoft.com/office/drawing/2014/main" id="{37A8314D-532F-284C-8D90-022E08B7A71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15642568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12B66-7A91-46C6-92C8-7180C0C5EF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B0D325-D854-4FF1-AFE5-4D92597C8A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53E661-CC91-416A-A745-8E2A8D17ECA4}"/>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6D61AF3-3BAD-4599-B779-64E3DB59DE1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05B0AFF-07E0-4DAD-A29C-EDB2E6E3274F}"/>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154236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5 point number graph with icons A">
    <p:spTree>
      <p:nvGrpSpPr>
        <p:cNvPr id="1" name=""/>
        <p:cNvGrpSpPr/>
        <p:nvPr/>
      </p:nvGrpSpPr>
      <p:grpSpPr>
        <a:xfrm>
          <a:off x="0" y="0"/>
          <a:ext cx="0" cy="0"/>
          <a:chOff x="0" y="0"/>
          <a:chExt cx="0" cy="0"/>
        </a:xfrm>
      </p:grpSpPr>
      <p:sp>
        <p:nvSpPr>
          <p:cNvPr id="88" name="Text Placeholder 17">
            <a:extLst>
              <a:ext uri="{FF2B5EF4-FFF2-40B4-BE49-F238E27FC236}">
                <a16:creationId xmlns:a16="http://schemas.microsoft.com/office/drawing/2014/main" id="{34F0C302-0D8D-5843-989D-B63B49CEDBB6}"/>
              </a:ext>
            </a:extLst>
          </p:cNvPr>
          <p:cNvSpPr>
            <a:spLocks noGrp="1"/>
          </p:cNvSpPr>
          <p:nvPr>
            <p:ph type="body" sz="quarter" idx="18" hasCustomPrompt="1"/>
          </p:nvPr>
        </p:nvSpPr>
        <p:spPr>
          <a:xfrm>
            <a:off x="411246" y="1263516"/>
            <a:ext cx="4312551" cy="748242"/>
          </a:xfrm>
        </p:spPr>
        <p:txBody>
          <a:bodyPr/>
          <a:lstStyle>
            <a:lvl1pPr>
              <a:buNone/>
              <a:defRPr sz="22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89" name="Rectangle 88">
            <a:extLst>
              <a:ext uri="{FF2B5EF4-FFF2-40B4-BE49-F238E27FC236}">
                <a16:creationId xmlns:a16="http://schemas.microsoft.com/office/drawing/2014/main" id="{FB45A437-6B55-9146-AED4-CA97F69F3CC4}"/>
              </a:ext>
            </a:extLst>
          </p:cNvPr>
          <p:cNvSpPr/>
          <p:nvPr userDrawn="1"/>
        </p:nvSpPr>
        <p:spPr>
          <a:xfrm>
            <a:off x="495393" y="112697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76" name="Freeform 169">
            <a:extLst>
              <a:ext uri="{FF2B5EF4-FFF2-40B4-BE49-F238E27FC236}">
                <a16:creationId xmlns:a16="http://schemas.microsoft.com/office/drawing/2014/main" id="{38720E63-EB1C-BB42-A9BC-BBD00E84BC82}"/>
              </a:ext>
            </a:extLst>
          </p:cNvPr>
          <p:cNvSpPr>
            <a:spLocks noChangeArrowheads="1"/>
          </p:cNvSpPr>
          <p:nvPr/>
        </p:nvSpPr>
        <p:spPr bwMode="auto">
          <a:xfrm>
            <a:off x="2384303" y="2144026"/>
            <a:ext cx="2066436" cy="2071148"/>
          </a:xfrm>
          <a:custGeom>
            <a:avLst/>
            <a:gdLst>
              <a:gd name="T0" fmla="*/ 3867 w 3868"/>
              <a:gd name="T1" fmla="*/ 1932 h 3876"/>
              <a:gd name="T2" fmla="*/ 3867 w 3868"/>
              <a:gd name="T3" fmla="*/ 1932 h 3876"/>
              <a:gd name="T4" fmla="*/ 1933 w 3868"/>
              <a:gd name="T5" fmla="*/ 3875 h 3876"/>
              <a:gd name="T6" fmla="*/ 0 w 3868"/>
              <a:gd name="T7" fmla="*/ 1932 h 3876"/>
              <a:gd name="T8" fmla="*/ 1933 w 3868"/>
              <a:gd name="T9" fmla="*/ 0 h 3876"/>
              <a:gd name="T10" fmla="*/ 3867 w 3868"/>
              <a:gd name="T11" fmla="*/ 1932 h 3876"/>
            </a:gdLst>
            <a:ahLst/>
            <a:cxnLst>
              <a:cxn ang="0">
                <a:pos x="T0" y="T1"/>
              </a:cxn>
              <a:cxn ang="0">
                <a:pos x="T2" y="T3"/>
              </a:cxn>
              <a:cxn ang="0">
                <a:pos x="T4" y="T5"/>
              </a:cxn>
              <a:cxn ang="0">
                <a:pos x="T6" y="T7"/>
              </a:cxn>
              <a:cxn ang="0">
                <a:pos x="T8" y="T9"/>
              </a:cxn>
              <a:cxn ang="0">
                <a:pos x="T10" y="T11"/>
              </a:cxn>
            </a:cxnLst>
            <a:rect l="0" t="0" r="r" b="b"/>
            <a:pathLst>
              <a:path w="3868" h="3876">
                <a:moveTo>
                  <a:pt x="3867" y="1932"/>
                </a:moveTo>
                <a:lnTo>
                  <a:pt x="3867" y="1932"/>
                </a:lnTo>
                <a:cubicBezTo>
                  <a:pt x="3867" y="3007"/>
                  <a:pt x="3000" y="3875"/>
                  <a:pt x="1933" y="3875"/>
                </a:cubicBezTo>
                <a:cubicBezTo>
                  <a:pt x="867" y="3875"/>
                  <a:pt x="0" y="3007"/>
                  <a:pt x="0" y="1932"/>
                </a:cubicBezTo>
                <a:cubicBezTo>
                  <a:pt x="0" y="866"/>
                  <a:pt x="867" y="0"/>
                  <a:pt x="1933" y="0"/>
                </a:cubicBezTo>
                <a:cubicBezTo>
                  <a:pt x="3000" y="0"/>
                  <a:pt x="3867" y="866"/>
                  <a:pt x="3867" y="1932"/>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77" name="Freeform 170">
            <a:extLst>
              <a:ext uri="{FF2B5EF4-FFF2-40B4-BE49-F238E27FC236}">
                <a16:creationId xmlns:a16="http://schemas.microsoft.com/office/drawing/2014/main" id="{C82BD997-3E2D-3F4D-A216-D21A3434D7F1}"/>
              </a:ext>
            </a:extLst>
          </p:cNvPr>
          <p:cNvSpPr>
            <a:spLocks noChangeArrowheads="1"/>
          </p:cNvSpPr>
          <p:nvPr/>
        </p:nvSpPr>
        <p:spPr bwMode="auto">
          <a:xfrm>
            <a:off x="6875324" y="2733089"/>
            <a:ext cx="2365680" cy="2365680"/>
          </a:xfrm>
          <a:custGeom>
            <a:avLst/>
            <a:gdLst>
              <a:gd name="T0" fmla="*/ 4427 w 4428"/>
              <a:gd name="T1" fmla="*/ 2213 h 4428"/>
              <a:gd name="T2" fmla="*/ 4427 w 4428"/>
              <a:gd name="T3" fmla="*/ 2213 h 4428"/>
              <a:gd name="T4" fmla="*/ 2213 w 4428"/>
              <a:gd name="T5" fmla="*/ 4427 h 4428"/>
              <a:gd name="T6" fmla="*/ 0 w 4428"/>
              <a:gd name="T7" fmla="*/ 2213 h 4428"/>
              <a:gd name="T8" fmla="*/ 2213 w 4428"/>
              <a:gd name="T9" fmla="*/ 0 h 4428"/>
              <a:gd name="T10" fmla="*/ 4427 w 4428"/>
              <a:gd name="T11" fmla="*/ 2213 h 4428"/>
            </a:gdLst>
            <a:ahLst/>
            <a:cxnLst>
              <a:cxn ang="0">
                <a:pos x="T0" y="T1"/>
              </a:cxn>
              <a:cxn ang="0">
                <a:pos x="T2" y="T3"/>
              </a:cxn>
              <a:cxn ang="0">
                <a:pos x="T4" y="T5"/>
              </a:cxn>
              <a:cxn ang="0">
                <a:pos x="T6" y="T7"/>
              </a:cxn>
              <a:cxn ang="0">
                <a:pos x="T8" y="T9"/>
              </a:cxn>
              <a:cxn ang="0">
                <a:pos x="T10" y="T11"/>
              </a:cxn>
            </a:cxnLst>
            <a:rect l="0" t="0" r="r" b="b"/>
            <a:pathLst>
              <a:path w="4428" h="4428">
                <a:moveTo>
                  <a:pt x="4427" y="2213"/>
                </a:moveTo>
                <a:lnTo>
                  <a:pt x="4427" y="2213"/>
                </a:lnTo>
                <a:cubicBezTo>
                  <a:pt x="4427" y="3433"/>
                  <a:pt x="3433" y="4427"/>
                  <a:pt x="2213" y="4427"/>
                </a:cubicBezTo>
                <a:cubicBezTo>
                  <a:pt x="984" y="4427"/>
                  <a:pt x="0" y="3433"/>
                  <a:pt x="0" y="2213"/>
                </a:cubicBezTo>
                <a:cubicBezTo>
                  <a:pt x="0" y="985"/>
                  <a:pt x="984" y="0"/>
                  <a:pt x="2213" y="0"/>
                </a:cubicBezTo>
                <a:cubicBezTo>
                  <a:pt x="3433" y="0"/>
                  <a:pt x="4427" y="985"/>
                  <a:pt x="4427" y="2213"/>
                </a:cubicBezTo>
              </a:path>
            </a:pathLst>
          </a:custGeom>
          <a:solidFill>
            <a:srgbClr val="28AF95"/>
          </a:solidFill>
          <a:ln w="9525" cap="flat">
            <a:noFill/>
            <a:bevel/>
            <a:headEnd/>
            <a:tailEnd/>
          </a:ln>
          <a:effectLst/>
        </p:spPr>
        <p:txBody>
          <a:bodyPr wrap="none" anchor="ctr"/>
          <a:lstStyle/>
          <a:p>
            <a:endParaRPr lang="en-US">
              <a:solidFill>
                <a:prstClr val="black"/>
              </a:solidFill>
            </a:endParaRPr>
          </a:p>
        </p:txBody>
      </p:sp>
      <p:sp>
        <p:nvSpPr>
          <p:cNvPr id="78" name="Freeform 171">
            <a:extLst>
              <a:ext uri="{FF2B5EF4-FFF2-40B4-BE49-F238E27FC236}">
                <a16:creationId xmlns:a16="http://schemas.microsoft.com/office/drawing/2014/main" id="{C68FEA06-8C7F-9F49-990B-23D42094A08A}"/>
              </a:ext>
            </a:extLst>
          </p:cNvPr>
          <p:cNvSpPr>
            <a:spLocks noChangeArrowheads="1"/>
          </p:cNvSpPr>
          <p:nvPr/>
        </p:nvSpPr>
        <p:spPr bwMode="auto">
          <a:xfrm>
            <a:off x="4224538" y="3013484"/>
            <a:ext cx="2313842" cy="2313842"/>
          </a:xfrm>
          <a:custGeom>
            <a:avLst/>
            <a:gdLst>
              <a:gd name="T0" fmla="*/ 4329 w 4330"/>
              <a:gd name="T1" fmla="*/ 2168 h 4329"/>
              <a:gd name="T2" fmla="*/ 4329 w 4330"/>
              <a:gd name="T3" fmla="*/ 2168 h 4329"/>
              <a:gd name="T4" fmla="*/ 2169 w 4330"/>
              <a:gd name="T5" fmla="*/ 4328 h 4329"/>
              <a:gd name="T6" fmla="*/ 0 w 4330"/>
              <a:gd name="T7" fmla="*/ 2168 h 4329"/>
              <a:gd name="T8" fmla="*/ 2169 w 4330"/>
              <a:gd name="T9" fmla="*/ 0 h 4329"/>
              <a:gd name="T10" fmla="*/ 4329 w 4330"/>
              <a:gd name="T11" fmla="*/ 2168 h 4329"/>
            </a:gdLst>
            <a:ahLst/>
            <a:cxnLst>
              <a:cxn ang="0">
                <a:pos x="T0" y="T1"/>
              </a:cxn>
              <a:cxn ang="0">
                <a:pos x="T2" y="T3"/>
              </a:cxn>
              <a:cxn ang="0">
                <a:pos x="T4" y="T5"/>
              </a:cxn>
              <a:cxn ang="0">
                <a:pos x="T6" y="T7"/>
              </a:cxn>
              <a:cxn ang="0">
                <a:pos x="T8" y="T9"/>
              </a:cxn>
              <a:cxn ang="0">
                <a:pos x="T10" y="T11"/>
              </a:cxn>
            </a:cxnLst>
            <a:rect l="0" t="0" r="r" b="b"/>
            <a:pathLst>
              <a:path w="4330" h="4329">
                <a:moveTo>
                  <a:pt x="4329" y="2168"/>
                </a:moveTo>
                <a:lnTo>
                  <a:pt x="4329" y="2168"/>
                </a:lnTo>
                <a:cubicBezTo>
                  <a:pt x="4329" y="3361"/>
                  <a:pt x="3362" y="4328"/>
                  <a:pt x="2169" y="4328"/>
                </a:cubicBezTo>
                <a:cubicBezTo>
                  <a:pt x="967" y="4328"/>
                  <a:pt x="0" y="3361"/>
                  <a:pt x="0" y="2168"/>
                </a:cubicBezTo>
                <a:cubicBezTo>
                  <a:pt x="0" y="976"/>
                  <a:pt x="967" y="0"/>
                  <a:pt x="2169" y="0"/>
                </a:cubicBezTo>
                <a:cubicBezTo>
                  <a:pt x="3362" y="0"/>
                  <a:pt x="4329" y="976"/>
                  <a:pt x="4329" y="2168"/>
                </a:cubicBezTo>
              </a:path>
            </a:pathLst>
          </a:custGeom>
          <a:solidFill>
            <a:srgbClr val="1BA19A"/>
          </a:solidFill>
          <a:ln w="9525" cap="flat">
            <a:noFill/>
            <a:bevel/>
            <a:headEnd/>
            <a:tailEnd/>
          </a:ln>
          <a:effectLst/>
        </p:spPr>
        <p:txBody>
          <a:bodyPr wrap="none" anchor="ctr"/>
          <a:lstStyle/>
          <a:p>
            <a:endParaRPr lang="en-US">
              <a:solidFill>
                <a:prstClr val="black"/>
              </a:solidFill>
            </a:endParaRPr>
          </a:p>
        </p:txBody>
      </p:sp>
      <p:sp>
        <p:nvSpPr>
          <p:cNvPr id="79" name="Freeform 172">
            <a:extLst>
              <a:ext uri="{FF2B5EF4-FFF2-40B4-BE49-F238E27FC236}">
                <a16:creationId xmlns:a16="http://schemas.microsoft.com/office/drawing/2014/main" id="{4AC9A4FA-A4A1-1F44-874C-8BE1E0CAE5BF}"/>
              </a:ext>
            </a:extLst>
          </p:cNvPr>
          <p:cNvSpPr>
            <a:spLocks noChangeArrowheads="1"/>
          </p:cNvSpPr>
          <p:nvPr/>
        </p:nvSpPr>
        <p:spPr bwMode="auto">
          <a:xfrm>
            <a:off x="8911127" y="1536112"/>
            <a:ext cx="2690842" cy="2688487"/>
          </a:xfrm>
          <a:custGeom>
            <a:avLst/>
            <a:gdLst>
              <a:gd name="T0" fmla="*/ 5033 w 5034"/>
              <a:gd name="T1" fmla="*/ 2511 h 5033"/>
              <a:gd name="T2" fmla="*/ 5033 w 5034"/>
              <a:gd name="T3" fmla="*/ 2511 h 5033"/>
              <a:gd name="T4" fmla="*/ 2521 w 5034"/>
              <a:gd name="T5" fmla="*/ 5032 h 5033"/>
              <a:gd name="T6" fmla="*/ 0 w 5034"/>
              <a:gd name="T7" fmla="*/ 2511 h 5033"/>
              <a:gd name="T8" fmla="*/ 2521 w 5034"/>
              <a:gd name="T9" fmla="*/ 0 h 5033"/>
              <a:gd name="T10" fmla="*/ 5033 w 5034"/>
              <a:gd name="T11" fmla="*/ 2511 h 5033"/>
            </a:gdLst>
            <a:ahLst/>
            <a:cxnLst>
              <a:cxn ang="0">
                <a:pos x="T0" y="T1"/>
              </a:cxn>
              <a:cxn ang="0">
                <a:pos x="T2" y="T3"/>
              </a:cxn>
              <a:cxn ang="0">
                <a:pos x="T4" y="T5"/>
              </a:cxn>
              <a:cxn ang="0">
                <a:pos x="T6" y="T7"/>
              </a:cxn>
              <a:cxn ang="0">
                <a:pos x="T8" y="T9"/>
              </a:cxn>
              <a:cxn ang="0">
                <a:pos x="T10" y="T11"/>
              </a:cxn>
            </a:cxnLst>
            <a:rect l="0" t="0" r="r" b="b"/>
            <a:pathLst>
              <a:path w="5034" h="5033">
                <a:moveTo>
                  <a:pt x="5033" y="2511"/>
                </a:moveTo>
                <a:lnTo>
                  <a:pt x="5033" y="2511"/>
                </a:lnTo>
                <a:cubicBezTo>
                  <a:pt x="5033" y="3902"/>
                  <a:pt x="3904" y="5032"/>
                  <a:pt x="2521" y="5032"/>
                </a:cubicBezTo>
                <a:cubicBezTo>
                  <a:pt x="1130" y="5032"/>
                  <a:pt x="0" y="3902"/>
                  <a:pt x="0" y="2511"/>
                </a:cubicBezTo>
                <a:cubicBezTo>
                  <a:pt x="0" y="1120"/>
                  <a:pt x="1130" y="0"/>
                  <a:pt x="2521" y="0"/>
                </a:cubicBezTo>
                <a:cubicBezTo>
                  <a:pt x="3904" y="0"/>
                  <a:pt x="5033" y="1120"/>
                  <a:pt x="5033" y="2511"/>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80" name="Freeform 173">
            <a:extLst>
              <a:ext uri="{FF2B5EF4-FFF2-40B4-BE49-F238E27FC236}">
                <a16:creationId xmlns:a16="http://schemas.microsoft.com/office/drawing/2014/main" id="{27FCD08C-F550-D545-95E5-ACCEF51638A9}"/>
              </a:ext>
            </a:extLst>
          </p:cNvPr>
          <p:cNvSpPr>
            <a:spLocks noChangeArrowheads="1"/>
          </p:cNvSpPr>
          <p:nvPr/>
        </p:nvSpPr>
        <p:spPr bwMode="auto">
          <a:xfrm>
            <a:off x="5574671" y="1498412"/>
            <a:ext cx="1983966" cy="1979254"/>
          </a:xfrm>
          <a:custGeom>
            <a:avLst/>
            <a:gdLst>
              <a:gd name="T0" fmla="*/ 3713 w 3714"/>
              <a:gd name="T1" fmla="*/ 1851 h 3704"/>
              <a:gd name="T2" fmla="*/ 3713 w 3714"/>
              <a:gd name="T3" fmla="*/ 1851 h 3704"/>
              <a:gd name="T4" fmla="*/ 1862 w 3714"/>
              <a:gd name="T5" fmla="*/ 3703 h 3704"/>
              <a:gd name="T6" fmla="*/ 0 w 3714"/>
              <a:gd name="T7" fmla="*/ 1851 h 3704"/>
              <a:gd name="T8" fmla="*/ 1862 w 3714"/>
              <a:gd name="T9" fmla="*/ 0 h 3704"/>
              <a:gd name="T10" fmla="*/ 3713 w 3714"/>
              <a:gd name="T11" fmla="*/ 1851 h 3704"/>
            </a:gdLst>
            <a:ahLst/>
            <a:cxnLst>
              <a:cxn ang="0">
                <a:pos x="T0" y="T1"/>
              </a:cxn>
              <a:cxn ang="0">
                <a:pos x="T2" y="T3"/>
              </a:cxn>
              <a:cxn ang="0">
                <a:pos x="T4" y="T5"/>
              </a:cxn>
              <a:cxn ang="0">
                <a:pos x="T6" y="T7"/>
              </a:cxn>
              <a:cxn ang="0">
                <a:pos x="T8" y="T9"/>
              </a:cxn>
              <a:cxn ang="0">
                <a:pos x="T10" y="T11"/>
              </a:cxn>
            </a:cxnLst>
            <a:rect l="0" t="0" r="r" b="b"/>
            <a:pathLst>
              <a:path w="3714" h="3704">
                <a:moveTo>
                  <a:pt x="3713" y="1851"/>
                </a:moveTo>
                <a:lnTo>
                  <a:pt x="3713" y="1851"/>
                </a:lnTo>
                <a:cubicBezTo>
                  <a:pt x="3713" y="2872"/>
                  <a:pt x="2883" y="3703"/>
                  <a:pt x="1862" y="3703"/>
                </a:cubicBezTo>
                <a:cubicBezTo>
                  <a:pt x="832" y="3703"/>
                  <a:pt x="0" y="2872"/>
                  <a:pt x="0" y="1851"/>
                </a:cubicBezTo>
                <a:cubicBezTo>
                  <a:pt x="0" y="831"/>
                  <a:pt x="832" y="0"/>
                  <a:pt x="1862" y="0"/>
                </a:cubicBezTo>
                <a:cubicBezTo>
                  <a:pt x="2883" y="0"/>
                  <a:pt x="3713" y="831"/>
                  <a:pt x="3713" y="1851"/>
                </a:cubicBezTo>
              </a:path>
            </a:pathLst>
          </a:custGeom>
          <a:solidFill>
            <a:srgbClr val="8CBF4B"/>
          </a:solidFill>
          <a:ln w="9525" cap="flat">
            <a:noFill/>
            <a:bevel/>
            <a:headEnd/>
            <a:tailEnd/>
          </a:ln>
          <a:effectLst/>
        </p:spPr>
        <p:txBody>
          <a:bodyPr wrap="none" anchor="ctr"/>
          <a:lstStyle/>
          <a:p>
            <a:endParaRPr lang="en-US">
              <a:solidFill>
                <a:prstClr val="black"/>
              </a:solidFill>
            </a:endParaRPr>
          </a:p>
        </p:txBody>
      </p:sp>
      <p:sp>
        <p:nvSpPr>
          <p:cNvPr id="81" name="Freeform 174">
            <a:extLst>
              <a:ext uri="{FF2B5EF4-FFF2-40B4-BE49-F238E27FC236}">
                <a16:creationId xmlns:a16="http://schemas.microsoft.com/office/drawing/2014/main" id="{4A9CE79B-4F97-2642-817C-4F0E7F93E57E}"/>
              </a:ext>
            </a:extLst>
          </p:cNvPr>
          <p:cNvSpPr>
            <a:spLocks noChangeArrowheads="1"/>
          </p:cNvSpPr>
          <p:nvPr/>
        </p:nvSpPr>
        <p:spPr bwMode="auto">
          <a:xfrm>
            <a:off x="2108622" y="3272672"/>
            <a:ext cx="791702" cy="791702"/>
          </a:xfrm>
          <a:custGeom>
            <a:avLst/>
            <a:gdLst>
              <a:gd name="T0" fmla="*/ 1482 w 1483"/>
              <a:gd name="T1" fmla="*/ 740 h 1482"/>
              <a:gd name="T2" fmla="*/ 1482 w 1483"/>
              <a:gd name="T3" fmla="*/ 740 h 1482"/>
              <a:gd name="T4" fmla="*/ 741 w 1483"/>
              <a:gd name="T5" fmla="*/ 1481 h 1482"/>
              <a:gd name="T6" fmla="*/ 0 w 1483"/>
              <a:gd name="T7" fmla="*/ 740 h 1482"/>
              <a:gd name="T8" fmla="*/ 741 w 1483"/>
              <a:gd name="T9" fmla="*/ 0 h 1482"/>
              <a:gd name="T10" fmla="*/ 1482 w 1483"/>
              <a:gd name="T11" fmla="*/ 740 h 1482"/>
            </a:gdLst>
            <a:ahLst/>
            <a:cxnLst>
              <a:cxn ang="0">
                <a:pos x="T0" y="T1"/>
              </a:cxn>
              <a:cxn ang="0">
                <a:pos x="T2" y="T3"/>
              </a:cxn>
              <a:cxn ang="0">
                <a:pos x="T4" y="T5"/>
              </a:cxn>
              <a:cxn ang="0">
                <a:pos x="T6" y="T7"/>
              </a:cxn>
              <a:cxn ang="0">
                <a:pos x="T8" y="T9"/>
              </a:cxn>
              <a:cxn ang="0">
                <a:pos x="T10" y="T11"/>
              </a:cxn>
            </a:cxnLst>
            <a:rect l="0" t="0" r="r" b="b"/>
            <a:pathLst>
              <a:path w="1483" h="1482">
                <a:moveTo>
                  <a:pt x="1482" y="740"/>
                </a:moveTo>
                <a:lnTo>
                  <a:pt x="1482" y="740"/>
                </a:lnTo>
                <a:cubicBezTo>
                  <a:pt x="1482" y="1147"/>
                  <a:pt x="1147" y="1481"/>
                  <a:pt x="741" y="1481"/>
                </a:cubicBezTo>
                <a:cubicBezTo>
                  <a:pt x="334" y="1481"/>
                  <a:pt x="0" y="1147"/>
                  <a:pt x="0" y="740"/>
                </a:cubicBezTo>
                <a:cubicBezTo>
                  <a:pt x="0" y="334"/>
                  <a:pt x="334" y="0"/>
                  <a:pt x="741" y="0"/>
                </a:cubicBezTo>
                <a:cubicBezTo>
                  <a:pt x="1147" y="0"/>
                  <a:pt x="1482" y="334"/>
                  <a:pt x="1482" y="740"/>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82" name="Freeform 175">
            <a:extLst>
              <a:ext uri="{FF2B5EF4-FFF2-40B4-BE49-F238E27FC236}">
                <a16:creationId xmlns:a16="http://schemas.microsoft.com/office/drawing/2014/main" id="{06142319-C95F-814A-BCD5-AFEE8A77203B}"/>
              </a:ext>
            </a:extLst>
          </p:cNvPr>
          <p:cNvSpPr>
            <a:spLocks noChangeArrowheads="1"/>
          </p:cNvSpPr>
          <p:nvPr userDrawn="1"/>
        </p:nvSpPr>
        <p:spPr bwMode="auto">
          <a:xfrm>
            <a:off x="5923397" y="4495568"/>
            <a:ext cx="791702" cy="791702"/>
          </a:xfrm>
          <a:custGeom>
            <a:avLst/>
            <a:gdLst>
              <a:gd name="T0" fmla="*/ 1482 w 1483"/>
              <a:gd name="T1" fmla="*/ 741 h 1482"/>
              <a:gd name="T2" fmla="*/ 1482 w 1483"/>
              <a:gd name="T3" fmla="*/ 741 h 1482"/>
              <a:gd name="T4" fmla="*/ 741 w 1483"/>
              <a:gd name="T5" fmla="*/ 1481 h 1482"/>
              <a:gd name="T6" fmla="*/ 0 w 1483"/>
              <a:gd name="T7" fmla="*/ 741 h 1482"/>
              <a:gd name="T8" fmla="*/ 741 w 1483"/>
              <a:gd name="T9" fmla="*/ 0 h 1482"/>
              <a:gd name="T10" fmla="*/ 1482 w 1483"/>
              <a:gd name="T11" fmla="*/ 741 h 1482"/>
            </a:gdLst>
            <a:ahLst/>
            <a:cxnLst>
              <a:cxn ang="0">
                <a:pos x="T0" y="T1"/>
              </a:cxn>
              <a:cxn ang="0">
                <a:pos x="T2" y="T3"/>
              </a:cxn>
              <a:cxn ang="0">
                <a:pos x="T4" y="T5"/>
              </a:cxn>
              <a:cxn ang="0">
                <a:pos x="T6" y="T7"/>
              </a:cxn>
              <a:cxn ang="0">
                <a:pos x="T8" y="T9"/>
              </a:cxn>
              <a:cxn ang="0">
                <a:pos x="T10" y="T11"/>
              </a:cxn>
            </a:cxnLst>
            <a:rect l="0" t="0" r="r" b="b"/>
            <a:pathLst>
              <a:path w="1483" h="1482">
                <a:moveTo>
                  <a:pt x="1482" y="741"/>
                </a:moveTo>
                <a:lnTo>
                  <a:pt x="1482" y="741"/>
                </a:lnTo>
                <a:cubicBezTo>
                  <a:pt x="1482" y="1147"/>
                  <a:pt x="1148" y="1481"/>
                  <a:pt x="741" y="1481"/>
                </a:cubicBezTo>
                <a:cubicBezTo>
                  <a:pt x="334" y="1481"/>
                  <a:pt x="0" y="1147"/>
                  <a:pt x="0" y="741"/>
                </a:cubicBezTo>
                <a:cubicBezTo>
                  <a:pt x="0" y="334"/>
                  <a:pt x="334" y="0"/>
                  <a:pt x="741" y="0"/>
                </a:cubicBezTo>
                <a:cubicBezTo>
                  <a:pt x="1148" y="0"/>
                  <a:pt x="1482" y="334"/>
                  <a:pt x="1482" y="741"/>
                </a:cubicBezTo>
              </a:path>
            </a:pathLst>
          </a:custGeom>
          <a:solidFill>
            <a:srgbClr val="1BA19A"/>
          </a:solidFill>
          <a:ln w="9525" cap="flat">
            <a:noFill/>
            <a:bevel/>
            <a:headEnd/>
            <a:tailEnd/>
          </a:ln>
          <a:effectLst/>
        </p:spPr>
        <p:txBody>
          <a:bodyPr wrap="none" anchor="ctr"/>
          <a:lstStyle/>
          <a:p>
            <a:endParaRPr lang="en-US">
              <a:solidFill>
                <a:prstClr val="black"/>
              </a:solidFill>
            </a:endParaRPr>
          </a:p>
        </p:txBody>
      </p:sp>
      <p:sp>
        <p:nvSpPr>
          <p:cNvPr id="83" name="Freeform 176">
            <a:extLst>
              <a:ext uri="{FF2B5EF4-FFF2-40B4-BE49-F238E27FC236}">
                <a16:creationId xmlns:a16="http://schemas.microsoft.com/office/drawing/2014/main" id="{91B82CE6-EFD3-C44A-97DF-D00B51610AC8}"/>
              </a:ext>
            </a:extLst>
          </p:cNvPr>
          <p:cNvSpPr>
            <a:spLocks noChangeArrowheads="1"/>
          </p:cNvSpPr>
          <p:nvPr/>
        </p:nvSpPr>
        <p:spPr bwMode="auto">
          <a:xfrm>
            <a:off x="5527546" y="1342899"/>
            <a:ext cx="791702" cy="786989"/>
          </a:xfrm>
          <a:custGeom>
            <a:avLst/>
            <a:gdLst>
              <a:gd name="T0" fmla="*/ 1482 w 1483"/>
              <a:gd name="T1" fmla="*/ 731 h 1473"/>
              <a:gd name="T2" fmla="*/ 1482 w 1483"/>
              <a:gd name="T3" fmla="*/ 731 h 1473"/>
              <a:gd name="T4" fmla="*/ 741 w 1483"/>
              <a:gd name="T5" fmla="*/ 1472 h 1473"/>
              <a:gd name="T6" fmla="*/ 0 w 1483"/>
              <a:gd name="T7" fmla="*/ 731 h 1473"/>
              <a:gd name="T8" fmla="*/ 741 w 1483"/>
              <a:gd name="T9" fmla="*/ 0 h 1473"/>
              <a:gd name="T10" fmla="*/ 1482 w 1483"/>
              <a:gd name="T11" fmla="*/ 731 h 1473"/>
            </a:gdLst>
            <a:ahLst/>
            <a:cxnLst>
              <a:cxn ang="0">
                <a:pos x="T0" y="T1"/>
              </a:cxn>
              <a:cxn ang="0">
                <a:pos x="T2" y="T3"/>
              </a:cxn>
              <a:cxn ang="0">
                <a:pos x="T4" y="T5"/>
              </a:cxn>
              <a:cxn ang="0">
                <a:pos x="T6" y="T7"/>
              </a:cxn>
              <a:cxn ang="0">
                <a:pos x="T8" y="T9"/>
              </a:cxn>
              <a:cxn ang="0">
                <a:pos x="T10" y="T11"/>
              </a:cxn>
            </a:cxnLst>
            <a:rect l="0" t="0" r="r" b="b"/>
            <a:pathLst>
              <a:path w="1483" h="1473">
                <a:moveTo>
                  <a:pt x="1482" y="731"/>
                </a:moveTo>
                <a:lnTo>
                  <a:pt x="1482" y="731"/>
                </a:lnTo>
                <a:cubicBezTo>
                  <a:pt x="1482" y="1147"/>
                  <a:pt x="1148" y="1472"/>
                  <a:pt x="741" y="1472"/>
                </a:cubicBezTo>
                <a:cubicBezTo>
                  <a:pt x="334" y="1472"/>
                  <a:pt x="0" y="1147"/>
                  <a:pt x="0" y="731"/>
                </a:cubicBezTo>
                <a:cubicBezTo>
                  <a:pt x="0" y="325"/>
                  <a:pt x="334" y="0"/>
                  <a:pt x="741" y="0"/>
                </a:cubicBezTo>
                <a:cubicBezTo>
                  <a:pt x="1148" y="0"/>
                  <a:pt x="1482" y="325"/>
                  <a:pt x="1482" y="731"/>
                </a:cubicBezTo>
              </a:path>
            </a:pathLst>
          </a:custGeom>
          <a:solidFill>
            <a:srgbClr val="8CBF4B"/>
          </a:solidFill>
          <a:ln w="9525" cap="flat">
            <a:noFill/>
            <a:bevel/>
            <a:headEnd/>
            <a:tailEnd/>
          </a:ln>
          <a:effectLst/>
        </p:spPr>
        <p:txBody>
          <a:bodyPr wrap="none" anchor="ctr"/>
          <a:lstStyle/>
          <a:p>
            <a:endParaRPr lang="en-US">
              <a:solidFill>
                <a:prstClr val="black"/>
              </a:solidFill>
            </a:endParaRPr>
          </a:p>
        </p:txBody>
      </p:sp>
      <p:sp>
        <p:nvSpPr>
          <p:cNvPr id="84" name="Freeform 177">
            <a:extLst>
              <a:ext uri="{FF2B5EF4-FFF2-40B4-BE49-F238E27FC236}">
                <a16:creationId xmlns:a16="http://schemas.microsoft.com/office/drawing/2014/main" id="{93A80B2C-5FD5-C347-BBB3-F9F251C50D45}"/>
              </a:ext>
            </a:extLst>
          </p:cNvPr>
          <p:cNvSpPr>
            <a:spLocks noChangeArrowheads="1"/>
          </p:cNvSpPr>
          <p:nvPr/>
        </p:nvSpPr>
        <p:spPr bwMode="auto">
          <a:xfrm>
            <a:off x="8058164" y="2400858"/>
            <a:ext cx="786989" cy="786989"/>
          </a:xfrm>
          <a:custGeom>
            <a:avLst/>
            <a:gdLst>
              <a:gd name="T0" fmla="*/ 1473 w 1474"/>
              <a:gd name="T1" fmla="*/ 740 h 1473"/>
              <a:gd name="T2" fmla="*/ 1473 w 1474"/>
              <a:gd name="T3" fmla="*/ 740 h 1473"/>
              <a:gd name="T4" fmla="*/ 741 w 1474"/>
              <a:gd name="T5" fmla="*/ 1472 h 1473"/>
              <a:gd name="T6" fmla="*/ 0 w 1474"/>
              <a:gd name="T7" fmla="*/ 740 h 1473"/>
              <a:gd name="T8" fmla="*/ 741 w 1474"/>
              <a:gd name="T9" fmla="*/ 0 h 1473"/>
              <a:gd name="T10" fmla="*/ 1473 w 1474"/>
              <a:gd name="T11" fmla="*/ 740 h 1473"/>
            </a:gdLst>
            <a:ahLst/>
            <a:cxnLst>
              <a:cxn ang="0">
                <a:pos x="T0" y="T1"/>
              </a:cxn>
              <a:cxn ang="0">
                <a:pos x="T2" y="T3"/>
              </a:cxn>
              <a:cxn ang="0">
                <a:pos x="T4" y="T5"/>
              </a:cxn>
              <a:cxn ang="0">
                <a:pos x="T6" y="T7"/>
              </a:cxn>
              <a:cxn ang="0">
                <a:pos x="T8" y="T9"/>
              </a:cxn>
              <a:cxn ang="0">
                <a:pos x="T10" y="T11"/>
              </a:cxn>
            </a:cxnLst>
            <a:rect l="0" t="0" r="r" b="b"/>
            <a:pathLst>
              <a:path w="1474" h="1473">
                <a:moveTo>
                  <a:pt x="1473" y="740"/>
                </a:moveTo>
                <a:lnTo>
                  <a:pt x="1473" y="740"/>
                </a:lnTo>
                <a:cubicBezTo>
                  <a:pt x="1473" y="1147"/>
                  <a:pt x="1147" y="1472"/>
                  <a:pt x="741" y="1472"/>
                </a:cubicBezTo>
                <a:cubicBezTo>
                  <a:pt x="325" y="1472"/>
                  <a:pt x="0" y="1147"/>
                  <a:pt x="0" y="740"/>
                </a:cubicBezTo>
                <a:cubicBezTo>
                  <a:pt x="0" y="325"/>
                  <a:pt x="325" y="0"/>
                  <a:pt x="741" y="0"/>
                </a:cubicBezTo>
                <a:cubicBezTo>
                  <a:pt x="1147" y="0"/>
                  <a:pt x="1473" y="325"/>
                  <a:pt x="1473" y="740"/>
                </a:cubicBezTo>
              </a:path>
            </a:pathLst>
          </a:custGeom>
          <a:solidFill>
            <a:srgbClr val="28AF95"/>
          </a:solidFill>
          <a:ln w="9525" cap="flat">
            <a:noFill/>
            <a:bevel/>
            <a:headEnd/>
            <a:tailEnd/>
          </a:ln>
          <a:effectLst/>
        </p:spPr>
        <p:txBody>
          <a:bodyPr wrap="none" anchor="ctr"/>
          <a:lstStyle/>
          <a:p>
            <a:endParaRPr lang="en-US">
              <a:solidFill>
                <a:prstClr val="black"/>
              </a:solidFill>
            </a:endParaRPr>
          </a:p>
        </p:txBody>
      </p:sp>
      <p:sp>
        <p:nvSpPr>
          <p:cNvPr id="87" name="Freeform 178">
            <a:extLst>
              <a:ext uri="{FF2B5EF4-FFF2-40B4-BE49-F238E27FC236}">
                <a16:creationId xmlns:a16="http://schemas.microsoft.com/office/drawing/2014/main" id="{57E238EC-5E3B-724B-824A-991294CD73C2}"/>
              </a:ext>
            </a:extLst>
          </p:cNvPr>
          <p:cNvSpPr>
            <a:spLocks noChangeArrowheads="1"/>
          </p:cNvSpPr>
          <p:nvPr/>
        </p:nvSpPr>
        <p:spPr bwMode="auto">
          <a:xfrm>
            <a:off x="10852680" y="1609156"/>
            <a:ext cx="786989" cy="791702"/>
          </a:xfrm>
          <a:custGeom>
            <a:avLst/>
            <a:gdLst>
              <a:gd name="T0" fmla="*/ 1473 w 1474"/>
              <a:gd name="T1" fmla="*/ 740 h 1482"/>
              <a:gd name="T2" fmla="*/ 1473 w 1474"/>
              <a:gd name="T3" fmla="*/ 740 h 1482"/>
              <a:gd name="T4" fmla="*/ 733 w 1474"/>
              <a:gd name="T5" fmla="*/ 1481 h 1482"/>
              <a:gd name="T6" fmla="*/ 0 w 1474"/>
              <a:gd name="T7" fmla="*/ 740 h 1482"/>
              <a:gd name="T8" fmla="*/ 733 w 1474"/>
              <a:gd name="T9" fmla="*/ 0 h 1482"/>
              <a:gd name="T10" fmla="*/ 1473 w 1474"/>
              <a:gd name="T11" fmla="*/ 740 h 1482"/>
            </a:gdLst>
            <a:ahLst/>
            <a:cxnLst>
              <a:cxn ang="0">
                <a:pos x="T0" y="T1"/>
              </a:cxn>
              <a:cxn ang="0">
                <a:pos x="T2" y="T3"/>
              </a:cxn>
              <a:cxn ang="0">
                <a:pos x="T4" y="T5"/>
              </a:cxn>
              <a:cxn ang="0">
                <a:pos x="T6" y="T7"/>
              </a:cxn>
              <a:cxn ang="0">
                <a:pos x="T8" y="T9"/>
              </a:cxn>
              <a:cxn ang="0">
                <a:pos x="T10" y="T11"/>
              </a:cxn>
            </a:cxnLst>
            <a:rect l="0" t="0" r="r" b="b"/>
            <a:pathLst>
              <a:path w="1474" h="1482">
                <a:moveTo>
                  <a:pt x="1473" y="740"/>
                </a:moveTo>
                <a:lnTo>
                  <a:pt x="1473" y="740"/>
                </a:lnTo>
                <a:cubicBezTo>
                  <a:pt x="1473" y="1147"/>
                  <a:pt x="1148" y="1481"/>
                  <a:pt x="733" y="1481"/>
                </a:cubicBezTo>
                <a:cubicBezTo>
                  <a:pt x="326" y="1481"/>
                  <a:pt x="0" y="1147"/>
                  <a:pt x="0" y="740"/>
                </a:cubicBezTo>
                <a:cubicBezTo>
                  <a:pt x="0" y="334"/>
                  <a:pt x="326" y="0"/>
                  <a:pt x="733" y="0"/>
                </a:cubicBezTo>
                <a:cubicBezTo>
                  <a:pt x="1148" y="0"/>
                  <a:pt x="1473" y="334"/>
                  <a:pt x="1473" y="740"/>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144" name="Text Placeholder 17">
            <a:extLst>
              <a:ext uri="{FF2B5EF4-FFF2-40B4-BE49-F238E27FC236}">
                <a16:creationId xmlns:a16="http://schemas.microsoft.com/office/drawing/2014/main" id="{43A9646D-E0E8-9B4E-9F77-3E844CAD8BDC}"/>
              </a:ext>
            </a:extLst>
          </p:cNvPr>
          <p:cNvSpPr>
            <a:spLocks noGrp="1"/>
          </p:cNvSpPr>
          <p:nvPr userDrawn="1">
            <p:ph type="body" sz="quarter" idx="21" hasCustomPrompt="1"/>
          </p:nvPr>
        </p:nvSpPr>
        <p:spPr>
          <a:xfrm>
            <a:off x="2505115" y="2803265"/>
            <a:ext cx="1740791" cy="69763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5" name="Text Placeholder 17">
            <a:extLst>
              <a:ext uri="{FF2B5EF4-FFF2-40B4-BE49-F238E27FC236}">
                <a16:creationId xmlns:a16="http://schemas.microsoft.com/office/drawing/2014/main" id="{DAE6D4C0-6899-EF4D-9FAF-4D8C3B217C65}"/>
              </a:ext>
            </a:extLst>
          </p:cNvPr>
          <p:cNvSpPr>
            <a:spLocks noGrp="1"/>
          </p:cNvSpPr>
          <p:nvPr userDrawn="1">
            <p:ph type="body" sz="quarter" idx="25" hasCustomPrompt="1"/>
          </p:nvPr>
        </p:nvSpPr>
        <p:spPr>
          <a:xfrm>
            <a:off x="2519373" y="2476787"/>
            <a:ext cx="1740791"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46" name="Text Placeholder 17">
            <a:extLst>
              <a:ext uri="{FF2B5EF4-FFF2-40B4-BE49-F238E27FC236}">
                <a16:creationId xmlns:a16="http://schemas.microsoft.com/office/drawing/2014/main" id="{4967DA91-F81D-4447-97B2-6C673397EF5C}"/>
              </a:ext>
            </a:extLst>
          </p:cNvPr>
          <p:cNvSpPr>
            <a:spLocks noGrp="1"/>
          </p:cNvSpPr>
          <p:nvPr userDrawn="1">
            <p:ph type="body" sz="quarter" idx="26" hasCustomPrompt="1"/>
          </p:nvPr>
        </p:nvSpPr>
        <p:spPr>
          <a:xfrm>
            <a:off x="4451914" y="3788978"/>
            <a:ext cx="1853076" cy="839438"/>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7" name="Text Placeholder 17">
            <a:extLst>
              <a:ext uri="{FF2B5EF4-FFF2-40B4-BE49-F238E27FC236}">
                <a16:creationId xmlns:a16="http://schemas.microsoft.com/office/drawing/2014/main" id="{4A7B02EF-9D32-9E4D-A155-FD8D2BEEF1E8}"/>
              </a:ext>
            </a:extLst>
          </p:cNvPr>
          <p:cNvSpPr>
            <a:spLocks noGrp="1"/>
          </p:cNvSpPr>
          <p:nvPr userDrawn="1">
            <p:ph type="body" sz="quarter" idx="27" hasCustomPrompt="1"/>
          </p:nvPr>
        </p:nvSpPr>
        <p:spPr>
          <a:xfrm>
            <a:off x="4466172" y="3462500"/>
            <a:ext cx="1853076"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48" name="Text Placeholder 17">
            <a:extLst>
              <a:ext uri="{FF2B5EF4-FFF2-40B4-BE49-F238E27FC236}">
                <a16:creationId xmlns:a16="http://schemas.microsoft.com/office/drawing/2014/main" id="{B53006D1-ED98-8C47-8186-B2BFCF6FB790}"/>
              </a:ext>
            </a:extLst>
          </p:cNvPr>
          <p:cNvSpPr>
            <a:spLocks noGrp="1"/>
          </p:cNvSpPr>
          <p:nvPr userDrawn="1">
            <p:ph type="body" sz="quarter" idx="28" hasCustomPrompt="1"/>
          </p:nvPr>
        </p:nvSpPr>
        <p:spPr>
          <a:xfrm>
            <a:off x="6950565" y="3500899"/>
            <a:ext cx="2130961" cy="880763"/>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9" name="Text Placeholder 17">
            <a:extLst>
              <a:ext uri="{FF2B5EF4-FFF2-40B4-BE49-F238E27FC236}">
                <a16:creationId xmlns:a16="http://schemas.microsoft.com/office/drawing/2014/main" id="{01D6DD52-2A8D-8647-9F45-DD38BF8C4284}"/>
              </a:ext>
            </a:extLst>
          </p:cNvPr>
          <p:cNvSpPr>
            <a:spLocks noGrp="1"/>
          </p:cNvSpPr>
          <p:nvPr userDrawn="1">
            <p:ph type="body" sz="quarter" idx="29" hasCustomPrompt="1"/>
          </p:nvPr>
        </p:nvSpPr>
        <p:spPr>
          <a:xfrm>
            <a:off x="6964823" y="3174422"/>
            <a:ext cx="2130961"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0" name="Text Placeholder 17">
            <a:extLst>
              <a:ext uri="{FF2B5EF4-FFF2-40B4-BE49-F238E27FC236}">
                <a16:creationId xmlns:a16="http://schemas.microsoft.com/office/drawing/2014/main" id="{FD8DCD0D-631E-D748-A38B-01AB4591DC09}"/>
              </a:ext>
            </a:extLst>
          </p:cNvPr>
          <p:cNvSpPr>
            <a:spLocks noGrp="1"/>
          </p:cNvSpPr>
          <p:nvPr userDrawn="1">
            <p:ph type="body" sz="quarter" idx="30" hasCustomPrompt="1"/>
          </p:nvPr>
        </p:nvSpPr>
        <p:spPr>
          <a:xfrm>
            <a:off x="9067268" y="2446428"/>
            <a:ext cx="2333958" cy="880763"/>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1" name="Text Placeholder 17">
            <a:extLst>
              <a:ext uri="{FF2B5EF4-FFF2-40B4-BE49-F238E27FC236}">
                <a16:creationId xmlns:a16="http://schemas.microsoft.com/office/drawing/2014/main" id="{42BCEFC7-1896-1542-AF5C-B298DDD04ECF}"/>
              </a:ext>
            </a:extLst>
          </p:cNvPr>
          <p:cNvSpPr>
            <a:spLocks noGrp="1"/>
          </p:cNvSpPr>
          <p:nvPr userDrawn="1">
            <p:ph type="body" sz="quarter" idx="31" hasCustomPrompt="1"/>
          </p:nvPr>
        </p:nvSpPr>
        <p:spPr>
          <a:xfrm>
            <a:off x="9081526" y="2119951"/>
            <a:ext cx="2333958"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2" name="Text Placeholder 17">
            <a:extLst>
              <a:ext uri="{FF2B5EF4-FFF2-40B4-BE49-F238E27FC236}">
                <a16:creationId xmlns:a16="http://schemas.microsoft.com/office/drawing/2014/main" id="{504933AA-9772-824C-B12A-884D2266FA72}"/>
              </a:ext>
            </a:extLst>
          </p:cNvPr>
          <p:cNvSpPr>
            <a:spLocks noGrp="1"/>
          </p:cNvSpPr>
          <p:nvPr userDrawn="1">
            <p:ph type="body" sz="quarter" idx="32" hasCustomPrompt="1"/>
          </p:nvPr>
        </p:nvSpPr>
        <p:spPr>
          <a:xfrm>
            <a:off x="5645112" y="2214208"/>
            <a:ext cx="1740791" cy="880763"/>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3" name="Text Placeholder 17">
            <a:extLst>
              <a:ext uri="{FF2B5EF4-FFF2-40B4-BE49-F238E27FC236}">
                <a16:creationId xmlns:a16="http://schemas.microsoft.com/office/drawing/2014/main" id="{6F3EB50C-D614-9148-BADE-CDDF657537E1}"/>
              </a:ext>
            </a:extLst>
          </p:cNvPr>
          <p:cNvSpPr>
            <a:spLocks noGrp="1"/>
          </p:cNvSpPr>
          <p:nvPr userDrawn="1">
            <p:ph type="body" sz="quarter" idx="33" hasCustomPrompt="1"/>
          </p:nvPr>
        </p:nvSpPr>
        <p:spPr>
          <a:xfrm>
            <a:off x="5659370" y="1887731"/>
            <a:ext cx="1740791"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4" name="Text Placeholder 17">
            <a:extLst>
              <a:ext uri="{FF2B5EF4-FFF2-40B4-BE49-F238E27FC236}">
                <a16:creationId xmlns:a16="http://schemas.microsoft.com/office/drawing/2014/main" id="{43222CA0-2E78-6A40-979E-1DAE10272C71}"/>
              </a:ext>
            </a:extLst>
          </p:cNvPr>
          <p:cNvSpPr>
            <a:spLocks noGrp="1"/>
          </p:cNvSpPr>
          <p:nvPr>
            <p:ph type="body" sz="quarter" idx="34" hasCustomPrompt="1"/>
          </p:nvPr>
        </p:nvSpPr>
        <p:spPr>
          <a:xfrm>
            <a:off x="2138039" y="3421579"/>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155" name="Text Placeholder 17">
            <a:extLst>
              <a:ext uri="{FF2B5EF4-FFF2-40B4-BE49-F238E27FC236}">
                <a16:creationId xmlns:a16="http://schemas.microsoft.com/office/drawing/2014/main" id="{9F1B58C5-849B-6040-9634-77D323405C4C}"/>
              </a:ext>
            </a:extLst>
          </p:cNvPr>
          <p:cNvSpPr>
            <a:spLocks noGrp="1"/>
          </p:cNvSpPr>
          <p:nvPr>
            <p:ph type="body" sz="quarter" idx="35" hasCustomPrompt="1"/>
          </p:nvPr>
        </p:nvSpPr>
        <p:spPr>
          <a:xfrm>
            <a:off x="6003355" y="4641816"/>
            <a:ext cx="695250" cy="734798"/>
          </a:xfrm>
          <a:noFill/>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156" name="Text Placeholder 17">
            <a:extLst>
              <a:ext uri="{FF2B5EF4-FFF2-40B4-BE49-F238E27FC236}">
                <a16:creationId xmlns:a16="http://schemas.microsoft.com/office/drawing/2014/main" id="{97D30FF1-9364-2D4A-9E8B-2DB1EABB0B84}"/>
              </a:ext>
            </a:extLst>
          </p:cNvPr>
          <p:cNvSpPr>
            <a:spLocks noGrp="1"/>
          </p:cNvSpPr>
          <p:nvPr>
            <p:ph type="body" sz="quarter" idx="36" hasCustomPrompt="1"/>
          </p:nvPr>
        </p:nvSpPr>
        <p:spPr>
          <a:xfrm>
            <a:off x="5575772" y="1390066"/>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157" name="Text Placeholder 17">
            <a:extLst>
              <a:ext uri="{FF2B5EF4-FFF2-40B4-BE49-F238E27FC236}">
                <a16:creationId xmlns:a16="http://schemas.microsoft.com/office/drawing/2014/main" id="{CEF744C9-F425-C845-A44E-5A41E9F96B50}"/>
              </a:ext>
            </a:extLst>
          </p:cNvPr>
          <p:cNvSpPr>
            <a:spLocks noGrp="1"/>
          </p:cNvSpPr>
          <p:nvPr>
            <p:ph type="body" sz="quarter" idx="37" hasCustomPrompt="1"/>
          </p:nvPr>
        </p:nvSpPr>
        <p:spPr>
          <a:xfrm>
            <a:off x="8119887" y="2463875"/>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158" name="Text Placeholder 17">
            <a:extLst>
              <a:ext uri="{FF2B5EF4-FFF2-40B4-BE49-F238E27FC236}">
                <a16:creationId xmlns:a16="http://schemas.microsoft.com/office/drawing/2014/main" id="{6FF4D0EF-3A8F-D64E-A030-17FA93DC4E11}"/>
              </a:ext>
            </a:extLst>
          </p:cNvPr>
          <p:cNvSpPr>
            <a:spLocks noGrp="1"/>
          </p:cNvSpPr>
          <p:nvPr>
            <p:ph type="body" sz="quarter" idx="38" hasCustomPrompt="1"/>
          </p:nvPr>
        </p:nvSpPr>
        <p:spPr>
          <a:xfrm>
            <a:off x="10942078" y="1707788"/>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5</a:t>
            </a:r>
            <a:endParaRPr lang="en-US" dirty="0"/>
          </a:p>
        </p:txBody>
      </p:sp>
      <p:sp>
        <p:nvSpPr>
          <p:cNvPr id="32" name="TextBox 31">
            <a:extLst>
              <a:ext uri="{FF2B5EF4-FFF2-40B4-BE49-F238E27FC236}">
                <a16:creationId xmlns:a16="http://schemas.microsoft.com/office/drawing/2014/main" id="{ADAA5A98-DDDC-A343-8E05-1576FA0BC2E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34" name="Rectangle 33">
            <a:extLst>
              <a:ext uri="{FF2B5EF4-FFF2-40B4-BE49-F238E27FC236}">
                <a16:creationId xmlns:a16="http://schemas.microsoft.com/office/drawing/2014/main" id="{48BFF227-8CDE-7245-99E7-DA040891FAC2}"/>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22802989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Cover Slide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618C35C-D4A5-DB4C-8758-82503619524A}"/>
              </a:ext>
            </a:extLst>
          </p:cNvPr>
          <p:cNvSpPr/>
          <p:nvPr userDrawn="1"/>
        </p:nvSpPr>
        <p:spPr>
          <a:xfrm>
            <a:off x="0" y="-60823"/>
            <a:ext cx="12192000" cy="5119711"/>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6498562" y="2329610"/>
            <a:ext cx="5278651" cy="697353"/>
          </a:xfrm>
        </p:spPr>
        <p:txBody>
          <a:bodyPr>
            <a:noAutofit/>
          </a:bodyPr>
          <a:lstStyle>
            <a:lvl1pPr marL="0" indent="0" algn="r">
              <a:buNone/>
              <a:defRPr sz="54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6498562" y="1711087"/>
            <a:ext cx="5278651" cy="697353"/>
          </a:xfrm>
        </p:spPr>
        <p:txBody>
          <a:bodyPr>
            <a:normAutofit/>
          </a:bodyPr>
          <a:lstStyle>
            <a:lvl1pPr marL="0" indent="0" algn="r">
              <a:buNone/>
              <a:defRPr sz="3600" b="0" i="0">
                <a:solidFill>
                  <a:schemeClr val="bg1"/>
                </a:solidFill>
                <a:latin typeface="+mn-lt"/>
              </a:defRPr>
            </a:lvl1pPr>
          </a:lstStyle>
          <a:p>
            <a:pPr lvl="0"/>
            <a:r>
              <a:rPr lang="en-US" dirty="0"/>
              <a:t>Cover Design 1</a:t>
            </a:r>
          </a:p>
        </p:txBody>
      </p:sp>
      <p:pic>
        <p:nvPicPr>
          <p:cNvPr id="12" name="Picture 11" descr="Logo&#10;&#10;Description automatically generated">
            <a:extLst>
              <a:ext uri="{FF2B5EF4-FFF2-40B4-BE49-F238E27FC236}">
                <a16:creationId xmlns:a16="http://schemas.microsoft.com/office/drawing/2014/main" id="{E201ABE5-6E0B-8E42-8271-7CD9DA96C3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01445" y="5413664"/>
            <a:ext cx="4975768" cy="987409"/>
          </a:xfrm>
          <a:prstGeom prst="rect">
            <a:avLst/>
          </a:prstGeom>
        </p:spPr>
      </p:pic>
      <p:pic>
        <p:nvPicPr>
          <p:cNvPr id="3" name="Picture 2" descr="Icon&#10;&#10;Description automatically generated with low confidence">
            <a:extLst>
              <a:ext uri="{FF2B5EF4-FFF2-40B4-BE49-F238E27FC236}">
                <a16:creationId xmlns:a16="http://schemas.microsoft.com/office/drawing/2014/main" id="{BCC1C071-0DAE-0844-AE69-3FD6FB58CC6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91700"/>
          <a:stretch/>
        </p:blipFill>
        <p:spPr>
          <a:xfrm>
            <a:off x="0" y="-60823"/>
            <a:ext cx="7089569" cy="5474487"/>
          </a:xfrm>
          <a:prstGeom prst="rect">
            <a:avLst/>
          </a:prstGeom>
        </p:spPr>
      </p:pic>
      <p:grpSp>
        <p:nvGrpSpPr>
          <p:cNvPr id="17" name="Group 16">
            <a:extLst>
              <a:ext uri="{FF2B5EF4-FFF2-40B4-BE49-F238E27FC236}">
                <a16:creationId xmlns:a16="http://schemas.microsoft.com/office/drawing/2014/main" id="{1AEC8C81-1228-634A-A794-E7C603C00625}"/>
              </a:ext>
            </a:extLst>
          </p:cNvPr>
          <p:cNvGrpSpPr/>
          <p:nvPr userDrawn="1"/>
        </p:nvGrpSpPr>
        <p:grpSpPr>
          <a:xfrm>
            <a:off x="213315" y="5750281"/>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420519186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Cover Slide 2">
    <p:spTree>
      <p:nvGrpSpPr>
        <p:cNvPr id="1" name=""/>
        <p:cNvGrpSpPr/>
        <p:nvPr/>
      </p:nvGrpSpPr>
      <p:grpSpPr>
        <a:xfrm>
          <a:off x="0" y="0"/>
          <a:ext cx="0" cy="0"/>
          <a:chOff x="0" y="0"/>
          <a:chExt cx="0" cy="0"/>
        </a:xfrm>
      </p:grpSpPr>
      <p:sp>
        <p:nvSpPr>
          <p:cNvPr id="50" name="Picture Placeholder 49">
            <a:extLst>
              <a:ext uri="{FF2B5EF4-FFF2-40B4-BE49-F238E27FC236}">
                <a16:creationId xmlns:a16="http://schemas.microsoft.com/office/drawing/2014/main" id="{9C90B270-106D-4F46-915D-DD932CDE6DA2}"/>
              </a:ext>
            </a:extLst>
          </p:cNvPr>
          <p:cNvSpPr>
            <a:spLocks noGrp="1"/>
          </p:cNvSpPr>
          <p:nvPr userDrawn="1">
            <p:ph type="pic" sz="quarter" idx="17"/>
          </p:nvPr>
        </p:nvSpPr>
        <p:spPr>
          <a:xfrm>
            <a:off x="2" y="2138363"/>
            <a:ext cx="12191999" cy="3387725"/>
          </a:xfrm>
          <a:custGeom>
            <a:avLst/>
            <a:gdLst>
              <a:gd name="connsiteX0" fmla="*/ 0 w 12191999"/>
              <a:gd name="connsiteY0" fmla="*/ 0 h 3387725"/>
              <a:gd name="connsiteX1" fmla="*/ 10769601 w 12191999"/>
              <a:gd name="connsiteY1" fmla="*/ 0 h 3387725"/>
              <a:gd name="connsiteX2" fmla="*/ 10769601 w 12191999"/>
              <a:gd name="connsiteY2" fmla="*/ 793096 h 3387725"/>
              <a:gd name="connsiteX3" fmla="*/ 12191999 w 12191999"/>
              <a:gd name="connsiteY3" fmla="*/ 793096 h 3387725"/>
              <a:gd name="connsiteX4" fmla="*/ 12191999 w 12191999"/>
              <a:gd name="connsiteY4" fmla="*/ 1128782 h 3387725"/>
              <a:gd name="connsiteX5" fmla="*/ 10769601 w 12191999"/>
              <a:gd name="connsiteY5" fmla="*/ 1128782 h 3387725"/>
              <a:gd name="connsiteX6" fmla="*/ 10769601 w 12191999"/>
              <a:gd name="connsiteY6" fmla="*/ 2541306 h 3387725"/>
              <a:gd name="connsiteX7" fmla="*/ 12191999 w 12191999"/>
              <a:gd name="connsiteY7" fmla="*/ 2541306 h 3387725"/>
              <a:gd name="connsiteX8" fmla="*/ 12191999 w 12191999"/>
              <a:gd name="connsiteY8" fmla="*/ 3387725 h 3387725"/>
              <a:gd name="connsiteX9" fmla="*/ 1422400 w 12191999"/>
              <a:gd name="connsiteY9" fmla="*/ 3387725 h 3387725"/>
              <a:gd name="connsiteX10" fmla="*/ 1422400 w 12191999"/>
              <a:gd name="connsiteY10" fmla="*/ 577943 h 3387725"/>
              <a:gd name="connsiteX11" fmla="*/ 0 w 12191999"/>
              <a:gd name="connsiteY11" fmla="*/ 577943 h 338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1999" h="3387725">
                <a:moveTo>
                  <a:pt x="0" y="0"/>
                </a:moveTo>
                <a:lnTo>
                  <a:pt x="10769601" y="0"/>
                </a:lnTo>
                <a:lnTo>
                  <a:pt x="10769601" y="793096"/>
                </a:lnTo>
                <a:lnTo>
                  <a:pt x="12191999" y="793096"/>
                </a:lnTo>
                <a:lnTo>
                  <a:pt x="12191999" y="1128782"/>
                </a:lnTo>
                <a:lnTo>
                  <a:pt x="10769601" y="1128782"/>
                </a:lnTo>
                <a:lnTo>
                  <a:pt x="10769601" y="2541306"/>
                </a:lnTo>
                <a:lnTo>
                  <a:pt x="12191999" y="2541306"/>
                </a:lnTo>
                <a:lnTo>
                  <a:pt x="12191999" y="3387725"/>
                </a:lnTo>
                <a:lnTo>
                  <a:pt x="1422400" y="3387725"/>
                </a:lnTo>
                <a:lnTo>
                  <a:pt x="1422400" y="577943"/>
                </a:lnTo>
                <a:lnTo>
                  <a:pt x="0" y="577943"/>
                </a:lnTo>
                <a:close/>
              </a:path>
            </a:pathLst>
          </a:custGeom>
        </p:spPr>
        <p:txBody>
          <a:bodyPr wrap="square">
            <a:noAutofit/>
          </a:bodyPr>
          <a:lstStyle/>
          <a:p>
            <a:endParaRPr lang="en-US"/>
          </a:p>
        </p:txBody>
      </p:sp>
      <p:pic>
        <p:nvPicPr>
          <p:cNvPr id="27" name="Picture 26">
            <a:extLst>
              <a:ext uri="{FF2B5EF4-FFF2-40B4-BE49-F238E27FC236}">
                <a16:creationId xmlns:a16="http://schemas.microsoft.com/office/drawing/2014/main" id="{3E9098D4-8E4F-924D-B5AD-1DE014CE088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7746" r="9500"/>
          <a:stretch/>
        </p:blipFill>
        <p:spPr>
          <a:xfrm>
            <a:off x="10333703" y="6381135"/>
            <a:ext cx="1779639" cy="431333"/>
          </a:xfrm>
          <a:prstGeom prst="rect">
            <a:avLst/>
          </a:prstGeom>
        </p:spPr>
      </p:pic>
      <p:sp>
        <p:nvSpPr>
          <p:cNvPr id="25" name="Text Placeholder 23">
            <a:extLst>
              <a:ext uri="{FF2B5EF4-FFF2-40B4-BE49-F238E27FC236}">
                <a16:creationId xmlns:a16="http://schemas.microsoft.com/office/drawing/2014/main" id="{6C4974ED-581C-0040-84AA-E1AD4A9EF8BB}"/>
              </a:ext>
            </a:extLst>
          </p:cNvPr>
          <p:cNvSpPr>
            <a:spLocks noGrp="1"/>
          </p:cNvSpPr>
          <p:nvPr>
            <p:ph type="body" sz="quarter" idx="15" hasCustomPrompt="1"/>
          </p:nvPr>
        </p:nvSpPr>
        <p:spPr>
          <a:xfrm>
            <a:off x="0" y="3485497"/>
            <a:ext cx="12192000" cy="775681"/>
          </a:xfrm>
        </p:spPr>
        <p:txBody>
          <a:bodyPr>
            <a:noAutofit/>
          </a:bodyPr>
          <a:lstStyle>
            <a:lvl1pPr marL="0" indent="0" algn="ctr">
              <a:buNone/>
              <a:defRPr sz="5400" b="1" baseline="0">
                <a:solidFill>
                  <a:schemeClr val="bg1"/>
                </a:solidFill>
                <a:latin typeface="+mn-lt"/>
              </a:defRPr>
            </a:lvl1pPr>
          </a:lstStyle>
          <a:p>
            <a:pPr lvl="0"/>
            <a:r>
              <a:rPr lang="en-US" dirty="0"/>
              <a:t>POWERPOINT</a:t>
            </a:r>
          </a:p>
        </p:txBody>
      </p:sp>
      <p:sp>
        <p:nvSpPr>
          <p:cNvPr id="26" name="Text Placeholder 23">
            <a:extLst>
              <a:ext uri="{FF2B5EF4-FFF2-40B4-BE49-F238E27FC236}">
                <a16:creationId xmlns:a16="http://schemas.microsoft.com/office/drawing/2014/main" id="{65B91323-87B1-C540-B4E2-E06289C6A769}"/>
              </a:ext>
            </a:extLst>
          </p:cNvPr>
          <p:cNvSpPr>
            <a:spLocks noGrp="1"/>
          </p:cNvSpPr>
          <p:nvPr>
            <p:ph type="body" sz="quarter" idx="16" hasCustomPrompt="1"/>
          </p:nvPr>
        </p:nvSpPr>
        <p:spPr>
          <a:xfrm>
            <a:off x="0" y="4191990"/>
            <a:ext cx="12192000" cy="775681"/>
          </a:xfrm>
        </p:spPr>
        <p:txBody>
          <a:bodyPr>
            <a:normAutofit/>
          </a:bodyPr>
          <a:lstStyle>
            <a:lvl1pPr marL="0" indent="0" algn="ctr">
              <a:buNone/>
              <a:defRPr sz="3600">
                <a:solidFill>
                  <a:schemeClr val="bg1"/>
                </a:solidFill>
                <a:latin typeface="+mn-lt"/>
              </a:defRPr>
            </a:lvl1pPr>
          </a:lstStyle>
          <a:p>
            <a:pPr lvl="0"/>
            <a:r>
              <a:rPr lang="en-US" dirty="0"/>
              <a:t>Cover Design2</a:t>
            </a:r>
          </a:p>
        </p:txBody>
      </p:sp>
      <p:pic>
        <p:nvPicPr>
          <p:cNvPr id="40" name="Picture 39" descr="Logo&#10;&#10;Description automatically generated">
            <a:extLst>
              <a:ext uri="{FF2B5EF4-FFF2-40B4-BE49-F238E27FC236}">
                <a16:creationId xmlns:a16="http://schemas.microsoft.com/office/drawing/2014/main" id="{5EBB9E3C-4176-B642-BC27-E33000776BC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97914" y="1229033"/>
            <a:ext cx="3298137" cy="654494"/>
          </a:xfrm>
          <a:prstGeom prst="rect">
            <a:avLst/>
          </a:prstGeom>
        </p:spPr>
      </p:pic>
      <p:sp>
        <p:nvSpPr>
          <p:cNvPr id="51" name="Rectangle 50">
            <a:extLst>
              <a:ext uri="{FF2B5EF4-FFF2-40B4-BE49-F238E27FC236}">
                <a16:creationId xmlns:a16="http://schemas.microsoft.com/office/drawing/2014/main" id="{739C024E-54AF-A645-849B-FBEF03A409E8}"/>
              </a:ext>
            </a:extLst>
          </p:cNvPr>
          <p:cNvSpPr/>
          <p:nvPr userDrawn="1"/>
        </p:nvSpPr>
        <p:spPr>
          <a:xfrm>
            <a:off x="0" y="2716306"/>
            <a:ext cx="1422400" cy="4141694"/>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Rectangle 51">
            <a:extLst>
              <a:ext uri="{FF2B5EF4-FFF2-40B4-BE49-F238E27FC236}">
                <a16:creationId xmlns:a16="http://schemas.microsoft.com/office/drawing/2014/main" id="{30545B11-B0EB-1B4D-A4A1-FEBDC4829721}"/>
              </a:ext>
            </a:extLst>
          </p:cNvPr>
          <p:cNvSpPr/>
          <p:nvPr userDrawn="1"/>
        </p:nvSpPr>
        <p:spPr>
          <a:xfrm>
            <a:off x="10769602" y="0"/>
            <a:ext cx="1422400" cy="2931459"/>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ectangle 52">
            <a:extLst>
              <a:ext uri="{FF2B5EF4-FFF2-40B4-BE49-F238E27FC236}">
                <a16:creationId xmlns:a16="http://schemas.microsoft.com/office/drawing/2014/main" id="{56D22EDD-8B51-874F-8ADB-8487714C64A2}"/>
              </a:ext>
            </a:extLst>
          </p:cNvPr>
          <p:cNvSpPr/>
          <p:nvPr userDrawn="1"/>
        </p:nvSpPr>
        <p:spPr>
          <a:xfrm>
            <a:off x="10769602" y="3267145"/>
            <a:ext cx="1422400" cy="1412524"/>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22779013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Photo with Quot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B7DE2D-DD70-CA4C-AD07-0DA13212ED1E}"/>
              </a:ext>
            </a:extLst>
          </p:cNvPr>
          <p:cNvSpPr/>
          <p:nvPr userDrawn="1"/>
        </p:nvSpPr>
        <p:spPr>
          <a:xfrm>
            <a:off x="405433" y="370011"/>
            <a:ext cx="11381134" cy="6117978"/>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Text Placeholder 23">
            <a:extLst>
              <a:ext uri="{FF2B5EF4-FFF2-40B4-BE49-F238E27FC236}">
                <a16:creationId xmlns:a16="http://schemas.microsoft.com/office/drawing/2014/main" id="{492B6076-9B06-4342-B533-50A8FA0B0980}"/>
              </a:ext>
            </a:extLst>
          </p:cNvPr>
          <p:cNvSpPr>
            <a:spLocks noGrp="1"/>
          </p:cNvSpPr>
          <p:nvPr>
            <p:ph type="body" sz="quarter" idx="14" hasCustomPrompt="1"/>
          </p:nvPr>
        </p:nvSpPr>
        <p:spPr>
          <a:xfrm>
            <a:off x="4440654" y="467490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7" name="Text Placeholder 23">
            <a:extLst>
              <a:ext uri="{FF2B5EF4-FFF2-40B4-BE49-F238E27FC236}">
                <a16:creationId xmlns:a16="http://schemas.microsoft.com/office/drawing/2014/main" id="{73098FBA-6D76-1C47-A298-10C863AB68A5}"/>
              </a:ext>
            </a:extLst>
          </p:cNvPr>
          <p:cNvSpPr>
            <a:spLocks noGrp="1"/>
          </p:cNvSpPr>
          <p:nvPr>
            <p:ph type="body" sz="quarter" idx="13" hasCustomPrompt="1"/>
          </p:nvPr>
        </p:nvSpPr>
        <p:spPr>
          <a:xfrm>
            <a:off x="856590" y="997503"/>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8" name="Text Placeholder 23">
            <a:extLst>
              <a:ext uri="{FF2B5EF4-FFF2-40B4-BE49-F238E27FC236}">
                <a16:creationId xmlns:a16="http://schemas.microsoft.com/office/drawing/2014/main" id="{B8BF25BD-F8E7-544B-9A2B-A29DFA1B600F}"/>
              </a:ext>
            </a:extLst>
          </p:cNvPr>
          <p:cNvSpPr>
            <a:spLocks noGrp="1"/>
          </p:cNvSpPr>
          <p:nvPr>
            <p:ph type="body" sz="quarter" idx="15" hasCustomPrompt="1"/>
          </p:nvPr>
        </p:nvSpPr>
        <p:spPr>
          <a:xfrm>
            <a:off x="768174" y="80018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0" name="Picture Placeholder 2">
            <a:extLst>
              <a:ext uri="{FF2B5EF4-FFF2-40B4-BE49-F238E27FC236}">
                <a16:creationId xmlns:a16="http://schemas.microsoft.com/office/drawing/2014/main" id="{ECFFB737-7ACC-5B4B-AAE0-4E19B6647AE6}"/>
              </a:ext>
            </a:extLst>
          </p:cNvPr>
          <p:cNvSpPr>
            <a:spLocks noGrp="1"/>
          </p:cNvSpPr>
          <p:nvPr>
            <p:ph type="pic" sz="quarter" idx="19"/>
          </p:nvPr>
        </p:nvSpPr>
        <p:spPr>
          <a:xfrm>
            <a:off x="5734225" y="-1"/>
            <a:ext cx="5689601"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378231748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4 point number graph with icons ">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FB45A437-6B55-9146-AED4-CA97F69F3CC4}"/>
              </a:ext>
            </a:extLst>
          </p:cNvPr>
          <p:cNvSpPr/>
          <p:nvPr userDrawn="1"/>
        </p:nvSpPr>
        <p:spPr>
          <a:xfrm>
            <a:off x="495393" y="112697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C6A7F"/>
                </a:solidFill>
                <a:latin typeface="Calibri" panose="020F0502020204030204" pitchFamily="34" charset="0"/>
                <a:cs typeface="Calibri" panose="020F0502020204030204" pitchFamily="34" charset="0"/>
              </a:defRPr>
            </a:lvl1pPr>
          </a:lstStyle>
          <a:p>
            <a:pPr lvl="0"/>
            <a:r>
              <a:rPr lang="en-US" dirty="0"/>
              <a:t>Heading</a:t>
            </a:r>
          </a:p>
        </p:txBody>
      </p:sp>
      <p:sp>
        <p:nvSpPr>
          <p:cNvPr id="33" name="Oval 32">
            <a:extLst>
              <a:ext uri="{FF2B5EF4-FFF2-40B4-BE49-F238E27FC236}">
                <a16:creationId xmlns:a16="http://schemas.microsoft.com/office/drawing/2014/main" id="{7EB02BD7-70AD-D749-AB02-A773D9584280}"/>
              </a:ext>
            </a:extLst>
          </p:cNvPr>
          <p:cNvSpPr/>
          <p:nvPr/>
        </p:nvSpPr>
        <p:spPr>
          <a:xfrm>
            <a:off x="117242" y="1527963"/>
            <a:ext cx="4045290" cy="389036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Oval 33">
            <a:extLst>
              <a:ext uri="{FF2B5EF4-FFF2-40B4-BE49-F238E27FC236}">
                <a16:creationId xmlns:a16="http://schemas.microsoft.com/office/drawing/2014/main" id="{9D30D462-B88D-4645-A255-F2108DEBADF2}"/>
              </a:ext>
            </a:extLst>
          </p:cNvPr>
          <p:cNvSpPr/>
          <p:nvPr/>
        </p:nvSpPr>
        <p:spPr>
          <a:xfrm>
            <a:off x="2591581" y="1527963"/>
            <a:ext cx="4045290" cy="3890364"/>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Oval 34">
            <a:extLst>
              <a:ext uri="{FF2B5EF4-FFF2-40B4-BE49-F238E27FC236}">
                <a16:creationId xmlns:a16="http://schemas.microsoft.com/office/drawing/2014/main" id="{9030B4BB-AEAA-B74F-9C0C-375C2CEE4D88}"/>
              </a:ext>
            </a:extLst>
          </p:cNvPr>
          <p:cNvSpPr/>
          <p:nvPr/>
        </p:nvSpPr>
        <p:spPr>
          <a:xfrm>
            <a:off x="5235599" y="1527963"/>
            <a:ext cx="4045290" cy="3890364"/>
          </a:xfrm>
          <a:prstGeom prst="ellipse">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Oval 35">
            <a:extLst>
              <a:ext uri="{FF2B5EF4-FFF2-40B4-BE49-F238E27FC236}">
                <a16:creationId xmlns:a16="http://schemas.microsoft.com/office/drawing/2014/main" id="{29A6A2A1-61AE-EA42-82A0-137FB4195E3E}"/>
              </a:ext>
            </a:extLst>
          </p:cNvPr>
          <p:cNvSpPr/>
          <p:nvPr/>
        </p:nvSpPr>
        <p:spPr>
          <a:xfrm>
            <a:off x="7907904" y="1527963"/>
            <a:ext cx="4045290" cy="389036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Oval 36">
            <a:extLst>
              <a:ext uri="{FF2B5EF4-FFF2-40B4-BE49-F238E27FC236}">
                <a16:creationId xmlns:a16="http://schemas.microsoft.com/office/drawing/2014/main" id="{A9116FB9-51EC-4D4B-AECA-B8C5CE39EA90}"/>
              </a:ext>
            </a:extLst>
          </p:cNvPr>
          <p:cNvSpPr/>
          <p:nvPr/>
        </p:nvSpPr>
        <p:spPr>
          <a:xfrm>
            <a:off x="847975" y="1406823"/>
            <a:ext cx="1925642" cy="185189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Oval 37">
            <a:extLst>
              <a:ext uri="{FF2B5EF4-FFF2-40B4-BE49-F238E27FC236}">
                <a16:creationId xmlns:a16="http://schemas.microsoft.com/office/drawing/2014/main" id="{4DAB1F1D-D494-B64C-B788-EA224F69D000}"/>
              </a:ext>
            </a:extLst>
          </p:cNvPr>
          <p:cNvSpPr/>
          <p:nvPr/>
        </p:nvSpPr>
        <p:spPr>
          <a:xfrm>
            <a:off x="3322314" y="1406823"/>
            <a:ext cx="1925642" cy="1851894"/>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Oval 38">
            <a:extLst>
              <a:ext uri="{FF2B5EF4-FFF2-40B4-BE49-F238E27FC236}">
                <a16:creationId xmlns:a16="http://schemas.microsoft.com/office/drawing/2014/main" id="{EACA38CC-B881-B64C-986A-7396F7157B4A}"/>
              </a:ext>
            </a:extLst>
          </p:cNvPr>
          <p:cNvSpPr/>
          <p:nvPr userDrawn="1"/>
        </p:nvSpPr>
        <p:spPr>
          <a:xfrm>
            <a:off x="5966332" y="1406823"/>
            <a:ext cx="1925642" cy="1851894"/>
          </a:xfrm>
          <a:prstGeom prst="ellipse">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Oval 39">
            <a:extLst>
              <a:ext uri="{FF2B5EF4-FFF2-40B4-BE49-F238E27FC236}">
                <a16:creationId xmlns:a16="http://schemas.microsoft.com/office/drawing/2014/main" id="{1602613E-7EEE-C347-90CD-3FD01C4F925E}"/>
              </a:ext>
            </a:extLst>
          </p:cNvPr>
          <p:cNvSpPr/>
          <p:nvPr/>
        </p:nvSpPr>
        <p:spPr>
          <a:xfrm>
            <a:off x="8638637" y="1406823"/>
            <a:ext cx="1925642" cy="185189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Oval 40">
            <a:extLst>
              <a:ext uri="{FF2B5EF4-FFF2-40B4-BE49-F238E27FC236}">
                <a16:creationId xmlns:a16="http://schemas.microsoft.com/office/drawing/2014/main" id="{AE668048-3D1A-0944-9382-E43B157DF0C1}"/>
              </a:ext>
            </a:extLst>
          </p:cNvPr>
          <p:cNvSpPr/>
          <p:nvPr/>
        </p:nvSpPr>
        <p:spPr>
          <a:xfrm>
            <a:off x="1006570" y="1544251"/>
            <a:ext cx="1601442" cy="1540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Oval 41">
            <a:extLst>
              <a:ext uri="{FF2B5EF4-FFF2-40B4-BE49-F238E27FC236}">
                <a16:creationId xmlns:a16="http://schemas.microsoft.com/office/drawing/2014/main" id="{3D1DD726-B492-8E44-9918-192EF5BA2D3D}"/>
              </a:ext>
            </a:extLst>
          </p:cNvPr>
          <p:cNvSpPr/>
          <p:nvPr/>
        </p:nvSpPr>
        <p:spPr>
          <a:xfrm>
            <a:off x="3469277" y="1609147"/>
            <a:ext cx="1601442" cy="1540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Oval 42">
            <a:extLst>
              <a:ext uri="{FF2B5EF4-FFF2-40B4-BE49-F238E27FC236}">
                <a16:creationId xmlns:a16="http://schemas.microsoft.com/office/drawing/2014/main" id="{4626D483-2F4C-9149-AE75-A1DB204AF180}"/>
              </a:ext>
            </a:extLst>
          </p:cNvPr>
          <p:cNvSpPr/>
          <p:nvPr/>
        </p:nvSpPr>
        <p:spPr>
          <a:xfrm>
            <a:off x="6128432" y="1562714"/>
            <a:ext cx="1601442" cy="1540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Oval 43">
            <a:extLst>
              <a:ext uri="{FF2B5EF4-FFF2-40B4-BE49-F238E27FC236}">
                <a16:creationId xmlns:a16="http://schemas.microsoft.com/office/drawing/2014/main" id="{5CC52548-81E9-E848-ACC2-147DFAA24991}"/>
              </a:ext>
            </a:extLst>
          </p:cNvPr>
          <p:cNvSpPr/>
          <p:nvPr/>
        </p:nvSpPr>
        <p:spPr>
          <a:xfrm>
            <a:off x="8800737" y="1562714"/>
            <a:ext cx="1601442" cy="1540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Oval 44">
            <a:extLst>
              <a:ext uri="{FF2B5EF4-FFF2-40B4-BE49-F238E27FC236}">
                <a16:creationId xmlns:a16="http://schemas.microsoft.com/office/drawing/2014/main" id="{615F96DE-6B77-E34D-972D-58623A9BC87D}"/>
              </a:ext>
            </a:extLst>
          </p:cNvPr>
          <p:cNvSpPr/>
          <p:nvPr/>
        </p:nvSpPr>
        <p:spPr>
          <a:xfrm>
            <a:off x="2217510" y="4860564"/>
            <a:ext cx="1335828" cy="1284670"/>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Oval 45">
            <a:extLst>
              <a:ext uri="{FF2B5EF4-FFF2-40B4-BE49-F238E27FC236}">
                <a16:creationId xmlns:a16="http://schemas.microsoft.com/office/drawing/2014/main" id="{94673B41-433E-E44D-900C-5050C967F29E}"/>
              </a:ext>
            </a:extLst>
          </p:cNvPr>
          <p:cNvSpPr/>
          <p:nvPr/>
        </p:nvSpPr>
        <p:spPr>
          <a:xfrm>
            <a:off x="4760117" y="4868963"/>
            <a:ext cx="1335828" cy="1284670"/>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Oval 46">
            <a:extLst>
              <a:ext uri="{FF2B5EF4-FFF2-40B4-BE49-F238E27FC236}">
                <a16:creationId xmlns:a16="http://schemas.microsoft.com/office/drawing/2014/main" id="{64773E4C-32A9-DB4E-BCDC-F968258A12B8}"/>
              </a:ext>
            </a:extLst>
          </p:cNvPr>
          <p:cNvSpPr/>
          <p:nvPr/>
        </p:nvSpPr>
        <p:spPr>
          <a:xfrm>
            <a:off x="7405867" y="4868963"/>
            <a:ext cx="1335828" cy="1284670"/>
          </a:xfrm>
          <a:prstGeom prst="ellipse">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 name="Oval 47">
            <a:extLst>
              <a:ext uri="{FF2B5EF4-FFF2-40B4-BE49-F238E27FC236}">
                <a16:creationId xmlns:a16="http://schemas.microsoft.com/office/drawing/2014/main" id="{FF264980-2C35-3447-8873-1AA9114E2FDB}"/>
              </a:ext>
            </a:extLst>
          </p:cNvPr>
          <p:cNvSpPr/>
          <p:nvPr/>
        </p:nvSpPr>
        <p:spPr>
          <a:xfrm>
            <a:off x="10213355" y="4868963"/>
            <a:ext cx="1335828" cy="1284670"/>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Text Placeholder 17">
            <a:extLst>
              <a:ext uri="{FF2B5EF4-FFF2-40B4-BE49-F238E27FC236}">
                <a16:creationId xmlns:a16="http://schemas.microsoft.com/office/drawing/2014/main" id="{6ADBD416-235E-8042-9F21-FF4E75B4608C}"/>
              </a:ext>
            </a:extLst>
          </p:cNvPr>
          <p:cNvSpPr>
            <a:spLocks noGrp="1"/>
          </p:cNvSpPr>
          <p:nvPr userDrawn="1">
            <p:ph type="body" sz="quarter" idx="34" hasCustomPrompt="1"/>
          </p:nvPr>
        </p:nvSpPr>
        <p:spPr>
          <a:xfrm>
            <a:off x="1285664" y="1938055"/>
            <a:ext cx="1055698" cy="1073020"/>
          </a:xfrm>
        </p:spPr>
        <p:txBody>
          <a:bodyPr/>
          <a:lstStyle>
            <a:lvl1pPr algn="ctr">
              <a:buNone/>
              <a:defRPr sz="4800" b="1" i="0" spc="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63" name="Text Placeholder 17">
            <a:extLst>
              <a:ext uri="{FF2B5EF4-FFF2-40B4-BE49-F238E27FC236}">
                <a16:creationId xmlns:a16="http://schemas.microsoft.com/office/drawing/2014/main" id="{2BBAC9AE-474F-0D44-9EBA-0537E6983137}"/>
              </a:ext>
            </a:extLst>
          </p:cNvPr>
          <p:cNvSpPr>
            <a:spLocks noGrp="1"/>
          </p:cNvSpPr>
          <p:nvPr userDrawn="1">
            <p:ph type="body" sz="quarter" idx="35" hasCustomPrompt="1"/>
          </p:nvPr>
        </p:nvSpPr>
        <p:spPr>
          <a:xfrm>
            <a:off x="3781384" y="1940651"/>
            <a:ext cx="1055698" cy="1073020"/>
          </a:xfrm>
        </p:spPr>
        <p:txBody>
          <a:bodyPr/>
          <a:lstStyle>
            <a:lvl1pPr algn="ctr">
              <a:buNone/>
              <a:defRPr sz="4800" b="1" i="0" spc="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64" name="Text Placeholder 17">
            <a:extLst>
              <a:ext uri="{FF2B5EF4-FFF2-40B4-BE49-F238E27FC236}">
                <a16:creationId xmlns:a16="http://schemas.microsoft.com/office/drawing/2014/main" id="{BF9CAB18-1D38-D644-A81F-70E5466D0389}"/>
              </a:ext>
            </a:extLst>
          </p:cNvPr>
          <p:cNvSpPr>
            <a:spLocks noGrp="1"/>
          </p:cNvSpPr>
          <p:nvPr userDrawn="1">
            <p:ph type="body" sz="quarter" idx="36" hasCustomPrompt="1"/>
          </p:nvPr>
        </p:nvSpPr>
        <p:spPr>
          <a:xfrm>
            <a:off x="6404021" y="1954009"/>
            <a:ext cx="1055698" cy="1073020"/>
          </a:xfrm>
        </p:spPr>
        <p:txBody>
          <a:bodyPr/>
          <a:lstStyle>
            <a:lvl1pPr algn="ctr">
              <a:buNone/>
              <a:defRPr sz="4800" b="1" i="0" spc="0">
                <a:solidFill>
                  <a:srgbClr val="28AF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65" name="Text Placeholder 17">
            <a:extLst>
              <a:ext uri="{FF2B5EF4-FFF2-40B4-BE49-F238E27FC236}">
                <a16:creationId xmlns:a16="http://schemas.microsoft.com/office/drawing/2014/main" id="{A8A502A8-834D-C94A-9859-BACB55444207}"/>
              </a:ext>
            </a:extLst>
          </p:cNvPr>
          <p:cNvSpPr>
            <a:spLocks noGrp="1"/>
          </p:cNvSpPr>
          <p:nvPr userDrawn="1">
            <p:ph type="body" sz="quarter" idx="37" hasCustomPrompt="1"/>
          </p:nvPr>
        </p:nvSpPr>
        <p:spPr>
          <a:xfrm>
            <a:off x="9073609" y="2002703"/>
            <a:ext cx="1055698" cy="1073020"/>
          </a:xfrm>
        </p:spPr>
        <p:txBody>
          <a:bodyPr/>
          <a:lstStyle>
            <a:lvl1pPr algn="ctr">
              <a:buNone/>
              <a:defRPr sz="4800" b="1" i="0" spc="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70" name="Text Placeholder 17">
            <a:extLst>
              <a:ext uri="{FF2B5EF4-FFF2-40B4-BE49-F238E27FC236}">
                <a16:creationId xmlns:a16="http://schemas.microsoft.com/office/drawing/2014/main" id="{084B4BE7-DD1C-1743-85E4-D3ED17FE67F2}"/>
              </a:ext>
            </a:extLst>
          </p:cNvPr>
          <p:cNvSpPr>
            <a:spLocks noGrp="1"/>
          </p:cNvSpPr>
          <p:nvPr userDrawn="1">
            <p:ph type="body" sz="quarter" idx="21" hasCustomPrompt="1"/>
          </p:nvPr>
        </p:nvSpPr>
        <p:spPr>
          <a:xfrm>
            <a:off x="402413" y="2815787"/>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1" name="Text Placeholder 17">
            <a:extLst>
              <a:ext uri="{FF2B5EF4-FFF2-40B4-BE49-F238E27FC236}">
                <a16:creationId xmlns:a16="http://schemas.microsoft.com/office/drawing/2014/main" id="{5E862C59-ABDF-FB45-866F-C33FB45F9EE7}"/>
              </a:ext>
            </a:extLst>
          </p:cNvPr>
          <p:cNvSpPr>
            <a:spLocks noGrp="1"/>
          </p:cNvSpPr>
          <p:nvPr userDrawn="1">
            <p:ph type="body" sz="quarter" idx="38" hasCustomPrompt="1"/>
          </p:nvPr>
        </p:nvSpPr>
        <p:spPr>
          <a:xfrm>
            <a:off x="3326353" y="2840417"/>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2" name="Text Placeholder 17">
            <a:extLst>
              <a:ext uri="{FF2B5EF4-FFF2-40B4-BE49-F238E27FC236}">
                <a16:creationId xmlns:a16="http://schemas.microsoft.com/office/drawing/2014/main" id="{16252092-110B-DF41-BAA1-24D8CA1DA645}"/>
              </a:ext>
            </a:extLst>
          </p:cNvPr>
          <p:cNvSpPr>
            <a:spLocks noGrp="1"/>
          </p:cNvSpPr>
          <p:nvPr userDrawn="1">
            <p:ph type="body" sz="quarter" idx="39" hasCustomPrompt="1"/>
          </p:nvPr>
        </p:nvSpPr>
        <p:spPr>
          <a:xfrm>
            <a:off x="5581611" y="2844885"/>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3" name="Text Placeholder 17">
            <a:extLst>
              <a:ext uri="{FF2B5EF4-FFF2-40B4-BE49-F238E27FC236}">
                <a16:creationId xmlns:a16="http://schemas.microsoft.com/office/drawing/2014/main" id="{6BE3560E-17BA-CF47-9892-C7DA0E586994}"/>
              </a:ext>
            </a:extLst>
          </p:cNvPr>
          <p:cNvSpPr>
            <a:spLocks noGrp="1"/>
          </p:cNvSpPr>
          <p:nvPr userDrawn="1">
            <p:ph type="body" sz="quarter" idx="40" hasCustomPrompt="1"/>
          </p:nvPr>
        </p:nvSpPr>
        <p:spPr>
          <a:xfrm>
            <a:off x="8289917" y="2826087"/>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Box 49">
            <a:extLst>
              <a:ext uri="{FF2B5EF4-FFF2-40B4-BE49-F238E27FC236}">
                <a16:creationId xmlns:a16="http://schemas.microsoft.com/office/drawing/2014/main" id="{29D474F6-150F-834A-BB32-3AF67DA1998E}"/>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C6A7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51" name="Rectangle 50">
            <a:extLst>
              <a:ext uri="{FF2B5EF4-FFF2-40B4-BE49-F238E27FC236}">
                <a16:creationId xmlns:a16="http://schemas.microsoft.com/office/drawing/2014/main" id="{D060F3F6-4C3F-3C4B-932F-B7BD7FBD92A7}"/>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36370867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5 point icon Graph B">
    <p:spTree>
      <p:nvGrpSpPr>
        <p:cNvPr id="1" name=""/>
        <p:cNvGrpSpPr/>
        <p:nvPr/>
      </p:nvGrpSpPr>
      <p:grpSpPr>
        <a:xfrm>
          <a:off x="0" y="0"/>
          <a:ext cx="0" cy="0"/>
          <a:chOff x="0" y="0"/>
          <a:chExt cx="0" cy="0"/>
        </a:xfrm>
      </p:grpSpPr>
      <p:sp>
        <p:nvSpPr>
          <p:cNvPr id="26" name="Freeform 175">
            <a:extLst>
              <a:ext uri="{FF2B5EF4-FFF2-40B4-BE49-F238E27FC236}">
                <a16:creationId xmlns:a16="http://schemas.microsoft.com/office/drawing/2014/main" id="{8C0B3D42-2317-6946-847C-DF2D8C708228}"/>
              </a:ext>
            </a:extLst>
          </p:cNvPr>
          <p:cNvSpPr>
            <a:spLocks noChangeArrowheads="1"/>
          </p:cNvSpPr>
          <p:nvPr userDrawn="1"/>
        </p:nvSpPr>
        <p:spPr bwMode="auto">
          <a:xfrm>
            <a:off x="832077" y="1534831"/>
            <a:ext cx="1921262" cy="2081780"/>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27" name="Freeform 176">
            <a:extLst>
              <a:ext uri="{FF2B5EF4-FFF2-40B4-BE49-F238E27FC236}">
                <a16:creationId xmlns:a16="http://schemas.microsoft.com/office/drawing/2014/main" id="{40053DCA-CDEC-8B4D-B8F3-C1EF890EF020}"/>
              </a:ext>
            </a:extLst>
          </p:cNvPr>
          <p:cNvSpPr>
            <a:spLocks noChangeArrowheads="1"/>
          </p:cNvSpPr>
          <p:nvPr userDrawn="1"/>
        </p:nvSpPr>
        <p:spPr bwMode="auto">
          <a:xfrm>
            <a:off x="2970654" y="1534831"/>
            <a:ext cx="1916323" cy="2081780"/>
          </a:xfrm>
          <a:custGeom>
            <a:avLst/>
            <a:gdLst>
              <a:gd name="T0" fmla="*/ 3122 w 3421"/>
              <a:gd name="T1" fmla="*/ 642 h 3719"/>
              <a:gd name="T2" fmla="*/ 3122 w 3421"/>
              <a:gd name="T3" fmla="*/ 642 h 3719"/>
              <a:gd name="T4" fmla="*/ 2089 w 3421"/>
              <a:gd name="T5" fmla="*/ 642 h 3719"/>
              <a:gd name="T6" fmla="*/ 1722 w 3421"/>
              <a:gd name="T7" fmla="*/ 0 h 3719"/>
              <a:gd name="T8" fmla="*/ 1347 w 3421"/>
              <a:gd name="T9" fmla="*/ 642 h 3719"/>
              <a:gd name="T10" fmla="*/ 306 w 3421"/>
              <a:gd name="T11" fmla="*/ 642 h 3719"/>
              <a:gd name="T12" fmla="*/ 0 w 3421"/>
              <a:gd name="T13" fmla="*/ 948 h 3719"/>
              <a:gd name="T14" fmla="*/ 0 w 3421"/>
              <a:gd name="T15" fmla="*/ 3420 h 3719"/>
              <a:gd name="T16" fmla="*/ 306 w 3421"/>
              <a:gd name="T17" fmla="*/ 3718 h 3719"/>
              <a:gd name="T18" fmla="*/ 3122 w 3421"/>
              <a:gd name="T19" fmla="*/ 3718 h 3719"/>
              <a:gd name="T20" fmla="*/ 3420 w 3421"/>
              <a:gd name="T21" fmla="*/ 3420 h 3719"/>
              <a:gd name="T22" fmla="*/ 3420 w 3421"/>
              <a:gd name="T23" fmla="*/ 948 h 3719"/>
              <a:gd name="T24" fmla="*/ 3122 w 3421"/>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1" h="3719">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1BA19A"/>
          </a:solidFill>
          <a:ln w="9525" cap="flat">
            <a:noFill/>
            <a:bevel/>
            <a:headEnd/>
            <a:tailEnd/>
          </a:ln>
          <a:effectLst/>
        </p:spPr>
        <p:txBody>
          <a:bodyPr wrap="none" anchor="ctr"/>
          <a:lstStyle/>
          <a:p>
            <a:endParaRPr lang="en-US">
              <a:solidFill>
                <a:prstClr val="black"/>
              </a:solidFill>
            </a:endParaRPr>
          </a:p>
        </p:txBody>
      </p:sp>
      <p:sp>
        <p:nvSpPr>
          <p:cNvPr id="28" name="Freeform 177">
            <a:extLst>
              <a:ext uri="{FF2B5EF4-FFF2-40B4-BE49-F238E27FC236}">
                <a16:creationId xmlns:a16="http://schemas.microsoft.com/office/drawing/2014/main" id="{10B1012D-1247-0E4A-BFFD-D8F52FAEDE4C}"/>
              </a:ext>
            </a:extLst>
          </p:cNvPr>
          <p:cNvSpPr>
            <a:spLocks noChangeArrowheads="1"/>
          </p:cNvSpPr>
          <p:nvPr userDrawn="1"/>
        </p:nvSpPr>
        <p:spPr bwMode="auto">
          <a:xfrm>
            <a:off x="5104293" y="1534831"/>
            <a:ext cx="1918793" cy="2081780"/>
          </a:xfrm>
          <a:custGeom>
            <a:avLst/>
            <a:gdLst>
              <a:gd name="T0" fmla="*/ 3121 w 3428"/>
              <a:gd name="T1" fmla="*/ 642 h 3719"/>
              <a:gd name="T2" fmla="*/ 3121 w 3428"/>
              <a:gd name="T3" fmla="*/ 642 h 3719"/>
              <a:gd name="T4" fmla="*/ 2103 w 3428"/>
              <a:gd name="T5" fmla="*/ 642 h 3719"/>
              <a:gd name="T6" fmla="*/ 1729 w 3428"/>
              <a:gd name="T7" fmla="*/ 0 h 3719"/>
              <a:gd name="T8" fmla="*/ 1362 w 3428"/>
              <a:gd name="T9" fmla="*/ 642 h 3719"/>
              <a:gd name="T10" fmla="*/ 306 w 3428"/>
              <a:gd name="T11" fmla="*/ 642 h 3719"/>
              <a:gd name="T12" fmla="*/ 0 w 3428"/>
              <a:gd name="T13" fmla="*/ 948 h 3719"/>
              <a:gd name="T14" fmla="*/ 0 w 3428"/>
              <a:gd name="T15" fmla="*/ 3420 h 3719"/>
              <a:gd name="T16" fmla="*/ 306 w 3428"/>
              <a:gd name="T17" fmla="*/ 3718 h 3719"/>
              <a:gd name="T18" fmla="*/ 3121 w 3428"/>
              <a:gd name="T19" fmla="*/ 3718 h 3719"/>
              <a:gd name="T20" fmla="*/ 3427 w 3428"/>
              <a:gd name="T21" fmla="*/ 3420 h 3719"/>
              <a:gd name="T22" fmla="*/ 3427 w 3428"/>
              <a:gd name="T23" fmla="*/ 948 h 3719"/>
              <a:gd name="T24" fmla="*/ 3121 w 3428"/>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8" h="3719">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28AF95"/>
          </a:solidFill>
          <a:ln w="9525" cap="flat">
            <a:noFill/>
            <a:bevel/>
            <a:headEnd/>
            <a:tailEnd/>
          </a:ln>
          <a:effectLst/>
        </p:spPr>
        <p:txBody>
          <a:bodyPr wrap="none" anchor="ctr"/>
          <a:lstStyle/>
          <a:p>
            <a:endParaRPr lang="en-US">
              <a:solidFill>
                <a:prstClr val="black"/>
              </a:solidFill>
            </a:endParaRPr>
          </a:p>
        </p:txBody>
      </p:sp>
      <p:sp>
        <p:nvSpPr>
          <p:cNvPr id="29" name="Freeform 178">
            <a:extLst>
              <a:ext uri="{FF2B5EF4-FFF2-40B4-BE49-F238E27FC236}">
                <a16:creationId xmlns:a16="http://schemas.microsoft.com/office/drawing/2014/main" id="{65CDE706-10CF-2F43-88C1-BCEBF0BED009}"/>
              </a:ext>
            </a:extLst>
          </p:cNvPr>
          <p:cNvSpPr>
            <a:spLocks noChangeArrowheads="1"/>
          </p:cNvSpPr>
          <p:nvPr userDrawn="1"/>
        </p:nvSpPr>
        <p:spPr bwMode="auto">
          <a:xfrm>
            <a:off x="7242870" y="1534831"/>
            <a:ext cx="1916323" cy="2081780"/>
          </a:xfrm>
          <a:custGeom>
            <a:avLst/>
            <a:gdLst>
              <a:gd name="T0" fmla="*/ 3115 w 3422"/>
              <a:gd name="T1" fmla="*/ 642 h 3719"/>
              <a:gd name="T2" fmla="*/ 3115 w 3422"/>
              <a:gd name="T3" fmla="*/ 642 h 3719"/>
              <a:gd name="T4" fmla="*/ 2105 w 3422"/>
              <a:gd name="T5" fmla="*/ 642 h 3719"/>
              <a:gd name="T6" fmla="*/ 1737 w 3422"/>
              <a:gd name="T7" fmla="*/ 0 h 3719"/>
              <a:gd name="T8" fmla="*/ 1362 w 3422"/>
              <a:gd name="T9" fmla="*/ 642 h 3719"/>
              <a:gd name="T10" fmla="*/ 299 w 3422"/>
              <a:gd name="T11" fmla="*/ 642 h 3719"/>
              <a:gd name="T12" fmla="*/ 0 w 3422"/>
              <a:gd name="T13" fmla="*/ 948 h 3719"/>
              <a:gd name="T14" fmla="*/ 0 w 3422"/>
              <a:gd name="T15" fmla="*/ 3420 h 3719"/>
              <a:gd name="T16" fmla="*/ 299 w 3422"/>
              <a:gd name="T17" fmla="*/ 3718 h 3719"/>
              <a:gd name="T18" fmla="*/ 3115 w 3422"/>
              <a:gd name="T19" fmla="*/ 3718 h 3719"/>
              <a:gd name="T20" fmla="*/ 3421 w 3422"/>
              <a:gd name="T21" fmla="*/ 3420 h 3719"/>
              <a:gd name="T22" fmla="*/ 3421 w 3422"/>
              <a:gd name="T23" fmla="*/ 948 h 3719"/>
              <a:gd name="T24" fmla="*/ 3115 w 3422"/>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2" h="3719">
                <a:moveTo>
                  <a:pt x="3115" y="642"/>
                </a:moveTo>
                <a:lnTo>
                  <a:pt x="3115" y="642"/>
                </a:lnTo>
                <a:cubicBezTo>
                  <a:pt x="2105" y="642"/>
                  <a:pt x="2105" y="642"/>
                  <a:pt x="2105" y="642"/>
                </a:cubicBezTo>
                <a:cubicBezTo>
                  <a:pt x="1737" y="0"/>
                  <a:pt x="1737" y="0"/>
                  <a:pt x="1737" y="0"/>
                </a:cubicBezTo>
                <a:cubicBezTo>
                  <a:pt x="1362" y="642"/>
                  <a:pt x="1362" y="642"/>
                  <a:pt x="1362" y="642"/>
                </a:cubicBezTo>
                <a:cubicBezTo>
                  <a:pt x="299" y="642"/>
                  <a:pt x="299" y="642"/>
                  <a:pt x="299" y="642"/>
                </a:cubicBezTo>
                <a:cubicBezTo>
                  <a:pt x="130" y="642"/>
                  <a:pt x="0" y="780"/>
                  <a:pt x="0" y="948"/>
                </a:cubicBezTo>
                <a:cubicBezTo>
                  <a:pt x="0" y="3420"/>
                  <a:pt x="0" y="3420"/>
                  <a:pt x="0" y="3420"/>
                </a:cubicBezTo>
                <a:cubicBezTo>
                  <a:pt x="0" y="3588"/>
                  <a:pt x="130" y="3718"/>
                  <a:pt x="299" y="3718"/>
                </a:cubicBezTo>
                <a:cubicBezTo>
                  <a:pt x="3115" y="3718"/>
                  <a:pt x="3115" y="3718"/>
                  <a:pt x="3115" y="3718"/>
                </a:cubicBezTo>
                <a:cubicBezTo>
                  <a:pt x="3283" y="3718"/>
                  <a:pt x="3421" y="3588"/>
                  <a:pt x="3421" y="3420"/>
                </a:cubicBezTo>
                <a:cubicBezTo>
                  <a:pt x="3421" y="948"/>
                  <a:pt x="3421" y="948"/>
                  <a:pt x="3421" y="948"/>
                </a:cubicBezTo>
                <a:cubicBezTo>
                  <a:pt x="3421" y="780"/>
                  <a:pt x="3283" y="642"/>
                  <a:pt x="3115" y="642"/>
                </a:cubicBezTo>
              </a:path>
            </a:pathLst>
          </a:custGeom>
          <a:solidFill>
            <a:srgbClr val="8CBF4B"/>
          </a:solidFill>
          <a:ln w="9525" cap="flat">
            <a:noFill/>
            <a:bevel/>
            <a:headEnd/>
            <a:tailEnd/>
          </a:ln>
          <a:effectLst/>
        </p:spPr>
        <p:txBody>
          <a:bodyPr wrap="none" anchor="ctr"/>
          <a:lstStyle/>
          <a:p>
            <a:endParaRPr lang="en-US">
              <a:solidFill>
                <a:prstClr val="black"/>
              </a:solidFill>
            </a:endParaRPr>
          </a:p>
        </p:txBody>
      </p:sp>
      <p:sp>
        <p:nvSpPr>
          <p:cNvPr id="30" name="Freeform 179">
            <a:extLst>
              <a:ext uri="{FF2B5EF4-FFF2-40B4-BE49-F238E27FC236}">
                <a16:creationId xmlns:a16="http://schemas.microsoft.com/office/drawing/2014/main" id="{832BCD4D-201E-8748-B1F7-9CE73C83B47C}"/>
              </a:ext>
            </a:extLst>
          </p:cNvPr>
          <p:cNvSpPr>
            <a:spLocks noChangeArrowheads="1"/>
          </p:cNvSpPr>
          <p:nvPr userDrawn="1"/>
        </p:nvSpPr>
        <p:spPr bwMode="auto">
          <a:xfrm>
            <a:off x="9376508" y="1534831"/>
            <a:ext cx="1921262" cy="2081780"/>
          </a:xfrm>
          <a:custGeom>
            <a:avLst/>
            <a:gdLst>
              <a:gd name="T0" fmla="*/ 3122 w 3429"/>
              <a:gd name="T1" fmla="*/ 642 h 3719"/>
              <a:gd name="T2" fmla="*/ 3122 w 3429"/>
              <a:gd name="T3" fmla="*/ 642 h 3719"/>
              <a:gd name="T4" fmla="*/ 2120 w 3429"/>
              <a:gd name="T5" fmla="*/ 642 h 3719"/>
              <a:gd name="T6" fmla="*/ 1745 w 3429"/>
              <a:gd name="T7" fmla="*/ 0 h 3719"/>
              <a:gd name="T8" fmla="*/ 1377 w 3429"/>
              <a:gd name="T9" fmla="*/ 642 h 3719"/>
              <a:gd name="T10" fmla="*/ 306 w 3429"/>
              <a:gd name="T11" fmla="*/ 642 h 3719"/>
              <a:gd name="T12" fmla="*/ 0 w 3429"/>
              <a:gd name="T13" fmla="*/ 948 h 3719"/>
              <a:gd name="T14" fmla="*/ 0 w 3429"/>
              <a:gd name="T15" fmla="*/ 3420 h 3719"/>
              <a:gd name="T16" fmla="*/ 306 w 3429"/>
              <a:gd name="T17" fmla="*/ 3718 h 3719"/>
              <a:gd name="T18" fmla="*/ 3122 w 3429"/>
              <a:gd name="T19" fmla="*/ 3718 h 3719"/>
              <a:gd name="T20" fmla="*/ 3428 w 3429"/>
              <a:gd name="T21" fmla="*/ 3420 h 3719"/>
              <a:gd name="T22" fmla="*/ 3428 w 3429"/>
              <a:gd name="T23" fmla="*/ 948 h 3719"/>
              <a:gd name="T24" fmla="*/ 3122 w 3429"/>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9" h="371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AED07E">
              <a:alpha val="80000"/>
            </a:srgbClr>
          </a:solidFill>
          <a:ln w="9525" cap="flat">
            <a:noFill/>
            <a:bevel/>
            <a:headEnd/>
            <a:tailEnd/>
          </a:ln>
          <a:effectLst/>
        </p:spPr>
        <p:txBody>
          <a:bodyPr wrap="none" anchor="ctr"/>
          <a:lstStyle/>
          <a:p>
            <a:endParaRPr lang="en-US">
              <a:solidFill>
                <a:prstClr val="black"/>
              </a:solidFill>
            </a:endParaRPr>
          </a:p>
        </p:txBody>
      </p:sp>
      <p:sp>
        <p:nvSpPr>
          <p:cNvPr id="33" name="Rectangle 32">
            <a:extLst>
              <a:ext uri="{FF2B5EF4-FFF2-40B4-BE49-F238E27FC236}">
                <a16:creationId xmlns:a16="http://schemas.microsoft.com/office/drawing/2014/main" id="{C32DC3FE-D517-4045-A81C-97480C4BB5BC}"/>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4" name="Text Placeholder 23">
            <a:extLst>
              <a:ext uri="{FF2B5EF4-FFF2-40B4-BE49-F238E27FC236}">
                <a16:creationId xmlns:a16="http://schemas.microsoft.com/office/drawing/2014/main" id="{929DE76E-73B1-9148-AD97-229EAA47B07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
        <p:nvSpPr>
          <p:cNvPr id="49" name="Text Placeholder 17">
            <a:extLst>
              <a:ext uri="{FF2B5EF4-FFF2-40B4-BE49-F238E27FC236}">
                <a16:creationId xmlns:a16="http://schemas.microsoft.com/office/drawing/2014/main" id="{128E9ECD-6E05-7C40-AE3A-58DA7B5240BE}"/>
              </a:ext>
            </a:extLst>
          </p:cNvPr>
          <p:cNvSpPr>
            <a:spLocks noGrp="1"/>
          </p:cNvSpPr>
          <p:nvPr>
            <p:ph type="body" sz="quarter" idx="21" hasCustomPrompt="1"/>
          </p:nvPr>
        </p:nvSpPr>
        <p:spPr>
          <a:xfrm>
            <a:off x="847141" y="2777667"/>
            <a:ext cx="1903851"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846019" y="2282993"/>
            <a:ext cx="1903851"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2997293" y="2771417"/>
            <a:ext cx="1921263"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73021" y="2276743"/>
            <a:ext cx="1921263"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5129645" y="2762963"/>
            <a:ext cx="1908506"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116948" y="2268289"/>
            <a:ext cx="1908506"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7272508" y="2756713"/>
            <a:ext cx="1890175"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71386" y="2262039"/>
            <a:ext cx="1890175"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7" name="Text Placeholder 17">
            <a:extLst>
              <a:ext uri="{FF2B5EF4-FFF2-40B4-BE49-F238E27FC236}">
                <a16:creationId xmlns:a16="http://schemas.microsoft.com/office/drawing/2014/main" id="{1E385F24-AB91-1644-9C17-F5DD6576CFB5}"/>
              </a:ext>
            </a:extLst>
          </p:cNvPr>
          <p:cNvSpPr>
            <a:spLocks noGrp="1"/>
          </p:cNvSpPr>
          <p:nvPr>
            <p:ph type="body" sz="quarter" idx="36" hasCustomPrompt="1"/>
          </p:nvPr>
        </p:nvSpPr>
        <p:spPr>
          <a:xfrm>
            <a:off x="9403936" y="2745138"/>
            <a:ext cx="1921262"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391239" y="2250464"/>
            <a:ext cx="1921262"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21" name="Rectangle 20">
            <a:extLst>
              <a:ext uri="{FF2B5EF4-FFF2-40B4-BE49-F238E27FC236}">
                <a16:creationId xmlns:a16="http://schemas.microsoft.com/office/drawing/2014/main" id="{6E0AA75E-BDA5-164B-BCEE-416AB7EB207E}"/>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2" name="TextBox 21">
            <a:extLst>
              <a:ext uri="{FF2B5EF4-FFF2-40B4-BE49-F238E27FC236}">
                <a16:creationId xmlns:a16="http://schemas.microsoft.com/office/drawing/2014/main" id="{E8F78608-E00E-EC4C-A889-2DB48630BF27}"/>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2795184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Text Slide - Purp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A6377D"/>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98864122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Text Slide - with solid header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0" y="-1"/>
            <a:ext cx="12192000" cy="1641289"/>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 Placeholder 23">
            <a:extLst>
              <a:ext uri="{FF2B5EF4-FFF2-40B4-BE49-F238E27FC236}">
                <a16:creationId xmlns:a16="http://schemas.microsoft.com/office/drawing/2014/main" id="{ED39E585-4CC7-244E-BB6D-EF564C816BB5}"/>
              </a:ext>
            </a:extLst>
          </p:cNvPr>
          <p:cNvSpPr>
            <a:spLocks noGrp="1"/>
          </p:cNvSpPr>
          <p:nvPr>
            <p:ph type="body" sz="quarter" idx="13" hasCustomPrompt="1"/>
          </p:nvPr>
        </p:nvSpPr>
        <p:spPr>
          <a:xfrm>
            <a:off x="783177" y="943935"/>
            <a:ext cx="10563696"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id="{A171193F-8D07-6841-AD4F-81B3E69E1967}"/>
              </a:ext>
            </a:extLst>
          </p:cNvPr>
          <p:cNvSpPr>
            <a:spLocks noGrp="1"/>
          </p:cNvSpPr>
          <p:nvPr>
            <p:ph type="body" sz="quarter" idx="14" hasCustomPrompt="1"/>
          </p:nvPr>
        </p:nvSpPr>
        <p:spPr>
          <a:xfrm>
            <a:off x="708651" y="2668824"/>
            <a:ext cx="1063822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158524497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Our Journey 1">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C620474-398A-C642-97C5-6FFB0DF43052}"/>
              </a:ext>
            </a:extLst>
          </p:cNvPr>
          <p:cNvCxnSpPr>
            <a:cxnSpLocks/>
          </p:cNvCxnSpPr>
          <p:nvPr/>
        </p:nvCxnSpPr>
        <p:spPr>
          <a:xfrm>
            <a:off x="2718910" y="3448776"/>
            <a:ext cx="947150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B6E4A766-FED1-894B-A889-823A4FF75411}"/>
              </a:ext>
            </a:extLst>
          </p:cNvPr>
          <p:cNvSpPr/>
          <p:nvPr/>
        </p:nvSpPr>
        <p:spPr>
          <a:xfrm>
            <a:off x="2102383" y="2832249"/>
            <a:ext cx="1233055" cy="1233055"/>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12" name="Oval 11">
            <a:extLst>
              <a:ext uri="{FF2B5EF4-FFF2-40B4-BE49-F238E27FC236}">
                <a16:creationId xmlns:a16="http://schemas.microsoft.com/office/drawing/2014/main" id="{C08C6878-4402-894E-8E64-73E151411DC6}"/>
              </a:ext>
            </a:extLst>
          </p:cNvPr>
          <p:cNvSpPr/>
          <p:nvPr/>
        </p:nvSpPr>
        <p:spPr>
          <a:xfrm>
            <a:off x="5969765" y="3362570"/>
            <a:ext cx="172412" cy="172412"/>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13" name="Oval 12">
            <a:extLst>
              <a:ext uri="{FF2B5EF4-FFF2-40B4-BE49-F238E27FC236}">
                <a16:creationId xmlns:a16="http://schemas.microsoft.com/office/drawing/2014/main" id="{BBB83E75-E0C9-714E-9E45-509D3F33090F}"/>
              </a:ext>
            </a:extLst>
          </p:cNvPr>
          <p:cNvSpPr/>
          <p:nvPr/>
        </p:nvSpPr>
        <p:spPr>
          <a:xfrm>
            <a:off x="9383674" y="3362570"/>
            <a:ext cx="172412" cy="172412"/>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27" name="Rectangle 26">
            <a:extLst>
              <a:ext uri="{FF2B5EF4-FFF2-40B4-BE49-F238E27FC236}">
                <a16:creationId xmlns:a16="http://schemas.microsoft.com/office/drawing/2014/main" id="{526AA091-4676-F84E-93FF-824FF1A4B10B}"/>
              </a:ext>
            </a:extLst>
          </p:cNvPr>
          <p:cNvSpPr/>
          <p:nvPr userDrawn="1"/>
        </p:nvSpPr>
        <p:spPr>
          <a:xfrm>
            <a:off x="548344" y="114165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8" name="Text Placeholder 23">
            <a:extLst>
              <a:ext uri="{FF2B5EF4-FFF2-40B4-BE49-F238E27FC236}">
                <a16:creationId xmlns:a16="http://schemas.microsoft.com/office/drawing/2014/main" id="{E74BB04E-437D-4E46-9A57-B72EEF075E66}"/>
              </a:ext>
            </a:extLst>
          </p:cNvPr>
          <p:cNvSpPr>
            <a:spLocks noGrp="1"/>
          </p:cNvSpPr>
          <p:nvPr userDrawn="1">
            <p:ph type="body" sz="quarter" idx="16" hasCustomPrompt="1"/>
          </p:nvPr>
        </p:nvSpPr>
        <p:spPr>
          <a:xfrm>
            <a:off x="464195" y="444299"/>
            <a:ext cx="5113283" cy="582221"/>
          </a:xfrm>
        </p:spPr>
        <p:txBody>
          <a:bodyPr>
            <a:normAutofit/>
          </a:bodyPr>
          <a:lstStyle>
            <a:lvl1pPr marL="0" indent="0" algn="l">
              <a:buNone/>
              <a:defRPr sz="3600" b="0" i="0">
                <a:solidFill>
                  <a:srgbClr val="0C6A7F"/>
                </a:solidFill>
                <a:latin typeface="+mn-lt"/>
              </a:defRPr>
            </a:lvl1pPr>
          </a:lstStyle>
          <a:p>
            <a:pPr lvl="0"/>
            <a:r>
              <a:rPr lang="en-US" dirty="0"/>
              <a:t>Our Journey</a:t>
            </a:r>
          </a:p>
        </p:txBody>
      </p:sp>
      <p:sp>
        <p:nvSpPr>
          <p:cNvPr id="31" name="Text Placeholder 17">
            <a:extLst>
              <a:ext uri="{FF2B5EF4-FFF2-40B4-BE49-F238E27FC236}">
                <a16:creationId xmlns:a16="http://schemas.microsoft.com/office/drawing/2014/main" id="{CCD767BA-B79C-2543-AA9A-86E634722F0F}"/>
              </a:ext>
            </a:extLst>
          </p:cNvPr>
          <p:cNvSpPr>
            <a:spLocks noGrp="1"/>
          </p:cNvSpPr>
          <p:nvPr userDrawn="1">
            <p:ph type="body" sz="quarter" idx="19" hasCustomPrompt="1"/>
          </p:nvPr>
        </p:nvSpPr>
        <p:spPr>
          <a:xfrm>
            <a:off x="4785825" y="4220738"/>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2" name="Text Placeholder 17">
            <a:extLst>
              <a:ext uri="{FF2B5EF4-FFF2-40B4-BE49-F238E27FC236}">
                <a16:creationId xmlns:a16="http://schemas.microsoft.com/office/drawing/2014/main" id="{3BC6FB8B-D15D-3340-8F2D-D5BC2FD4D66F}"/>
              </a:ext>
            </a:extLst>
          </p:cNvPr>
          <p:cNvSpPr>
            <a:spLocks noGrp="1"/>
          </p:cNvSpPr>
          <p:nvPr userDrawn="1">
            <p:ph type="body" sz="quarter" idx="20" hasCustomPrompt="1"/>
          </p:nvPr>
        </p:nvSpPr>
        <p:spPr>
          <a:xfrm>
            <a:off x="8216766" y="1608539"/>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id="{19348E07-20A7-F740-8715-43EB023172A2}"/>
              </a:ext>
            </a:extLst>
          </p:cNvPr>
          <p:cNvSpPr>
            <a:spLocks noGrp="1"/>
          </p:cNvSpPr>
          <p:nvPr userDrawn="1">
            <p:ph type="body" sz="quarter" idx="21" hasCustomPrompt="1"/>
          </p:nvPr>
        </p:nvSpPr>
        <p:spPr>
          <a:xfrm>
            <a:off x="2102383"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START</a:t>
            </a:r>
            <a:endParaRPr lang="en-US" dirty="0"/>
          </a:p>
        </p:txBody>
      </p:sp>
      <p:sp>
        <p:nvSpPr>
          <p:cNvPr id="36" name="Text Placeholder 17">
            <a:extLst>
              <a:ext uri="{FF2B5EF4-FFF2-40B4-BE49-F238E27FC236}">
                <a16:creationId xmlns:a16="http://schemas.microsoft.com/office/drawing/2014/main" id="{BD72605F-29B1-4242-93F3-3F37AA42DC99}"/>
              </a:ext>
            </a:extLst>
          </p:cNvPr>
          <p:cNvSpPr>
            <a:spLocks noGrp="1"/>
          </p:cNvSpPr>
          <p:nvPr>
            <p:ph type="body" sz="quarter" idx="22" hasCustomPrompt="1"/>
          </p:nvPr>
        </p:nvSpPr>
        <p:spPr>
          <a:xfrm>
            <a:off x="4785825" y="2823339"/>
            <a:ext cx="2506226" cy="335052"/>
          </a:xfrm>
        </p:spPr>
        <p:txBody>
          <a:bodyPr/>
          <a:lstStyle>
            <a:lvl1pPr algn="ctr">
              <a:buNone/>
              <a:defRPr sz="2000" b="0" i="0" spc="30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2016</a:t>
            </a:r>
            <a:endParaRPr lang="en-US" dirty="0"/>
          </a:p>
        </p:txBody>
      </p:sp>
      <p:sp>
        <p:nvSpPr>
          <p:cNvPr id="37" name="Text Placeholder 17">
            <a:extLst>
              <a:ext uri="{FF2B5EF4-FFF2-40B4-BE49-F238E27FC236}">
                <a16:creationId xmlns:a16="http://schemas.microsoft.com/office/drawing/2014/main" id="{A04A4060-643D-BB44-93F7-B288E252205D}"/>
              </a:ext>
            </a:extLst>
          </p:cNvPr>
          <p:cNvSpPr>
            <a:spLocks noGrp="1"/>
          </p:cNvSpPr>
          <p:nvPr>
            <p:ph type="body" sz="quarter" idx="23" hasCustomPrompt="1"/>
          </p:nvPr>
        </p:nvSpPr>
        <p:spPr>
          <a:xfrm>
            <a:off x="8216766" y="3843245"/>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2017</a:t>
            </a:r>
            <a:endParaRPr lang="en-US" dirty="0"/>
          </a:p>
        </p:txBody>
      </p:sp>
      <p:sp>
        <p:nvSpPr>
          <p:cNvPr id="18" name="TextBox 17">
            <a:extLst>
              <a:ext uri="{FF2B5EF4-FFF2-40B4-BE49-F238E27FC236}">
                <a16:creationId xmlns:a16="http://schemas.microsoft.com/office/drawing/2014/main" id="{FD08B2CC-4979-4848-AA8C-0A1B4B69F8C6}"/>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0" name="Rectangle 19">
            <a:extLst>
              <a:ext uri="{FF2B5EF4-FFF2-40B4-BE49-F238E27FC236}">
                <a16:creationId xmlns:a16="http://schemas.microsoft.com/office/drawing/2014/main" id="{853A056D-7DA8-CA43-BD26-DAFD3209780A}"/>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412843846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Our Journey 2">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159BEB2-8918-8740-99A7-553D0D414983}"/>
              </a:ext>
            </a:extLst>
          </p:cNvPr>
          <p:cNvCxnSpPr>
            <a:cxnSpLocks/>
          </p:cNvCxnSpPr>
          <p:nvPr userDrawn="1"/>
        </p:nvCxnSpPr>
        <p:spPr>
          <a:xfrm>
            <a:off x="1588" y="3448776"/>
            <a:ext cx="121888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7D4A19C4-1947-4349-9457-0ACFFBA4FC07}"/>
              </a:ext>
            </a:extLst>
          </p:cNvPr>
          <p:cNvSpPr/>
          <p:nvPr/>
        </p:nvSpPr>
        <p:spPr>
          <a:xfrm>
            <a:off x="6040275" y="3362570"/>
            <a:ext cx="172412" cy="172412"/>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9" name="Oval 8">
            <a:extLst>
              <a:ext uri="{FF2B5EF4-FFF2-40B4-BE49-F238E27FC236}">
                <a16:creationId xmlns:a16="http://schemas.microsoft.com/office/drawing/2014/main" id="{187DE787-8DE7-3C4E-8EB8-423F070D8AFF}"/>
              </a:ext>
            </a:extLst>
          </p:cNvPr>
          <p:cNvSpPr/>
          <p:nvPr/>
        </p:nvSpPr>
        <p:spPr>
          <a:xfrm>
            <a:off x="2626366" y="3362571"/>
            <a:ext cx="172412" cy="172412"/>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21" name="Oval 20">
            <a:extLst>
              <a:ext uri="{FF2B5EF4-FFF2-40B4-BE49-F238E27FC236}">
                <a16:creationId xmlns:a16="http://schemas.microsoft.com/office/drawing/2014/main" id="{C249088C-C99A-C54C-8067-8456BF21657E}"/>
              </a:ext>
            </a:extLst>
          </p:cNvPr>
          <p:cNvSpPr/>
          <p:nvPr/>
        </p:nvSpPr>
        <p:spPr>
          <a:xfrm>
            <a:off x="9393224" y="3362571"/>
            <a:ext cx="172412" cy="172412"/>
          </a:xfrm>
          <a:prstGeom prst="ellipse">
            <a:avLst/>
          </a:prstGeom>
          <a:solidFill>
            <a:srgbClr val="8CBF4B">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32" name="Text Placeholder 17">
            <a:extLst>
              <a:ext uri="{FF2B5EF4-FFF2-40B4-BE49-F238E27FC236}">
                <a16:creationId xmlns:a16="http://schemas.microsoft.com/office/drawing/2014/main" id="{FF92472D-9633-1B41-8BB1-3CE8FDF598FC}"/>
              </a:ext>
            </a:extLst>
          </p:cNvPr>
          <p:cNvSpPr>
            <a:spLocks noGrp="1"/>
          </p:cNvSpPr>
          <p:nvPr userDrawn="1">
            <p:ph type="body" sz="quarter" idx="19" hasCustomPrompt="1"/>
          </p:nvPr>
        </p:nvSpPr>
        <p:spPr>
          <a:xfrm>
            <a:off x="1459184" y="4206951"/>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id="{4FA104B9-3949-7046-BD33-D672B1459790}"/>
              </a:ext>
            </a:extLst>
          </p:cNvPr>
          <p:cNvSpPr>
            <a:spLocks noGrp="1"/>
          </p:cNvSpPr>
          <p:nvPr userDrawn="1">
            <p:ph type="body" sz="quarter" idx="20" hasCustomPrompt="1"/>
          </p:nvPr>
        </p:nvSpPr>
        <p:spPr>
          <a:xfrm>
            <a:off x="4890125" y="1594752"/>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4" name="Text Placeholder 17">
            <a:extLst>
              <a:ext uri="{FF2B5EF4-FFF2-40B4-BE49-F238E27FC236}">
                <a16:creationId xmlns:a16="http://schemas.microsoft.com/office/drawing/2014/main" id="{4170B2DE-1D76-D746-B4E0-1DF37E4C7538}"/>
              </a:ext>
            </a:extLst>
          </p:cNvPr>
          <p:cNvSpPr>
            <a:spLocks noGrp="1"/>
          </p:cNvSpPr>
          <p:nvPr userDrawn="1">
            <p:ph type="body" sz="quarter" idx="21" hasCustomPrompt="1"/>
          </p:nvPr>
        </p:nvSpPr>
        <p:spPr>
          <a:xfrm>
            <a:off x="8223426" y="4210067"/>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9" name="Text Placeholder 17">
            <a:extLst>
              <a:ext uri="{FF2B5EF4-FFF2-40B4-BE49-F238E27FC236}">
                <a16:creationId xmlns:a16="http://schemas.microsoft.com/office/drawing/2014/main" id="{00BAA056-DFBD-584F-9273-7D940103359C}"/>
              </a:ext>
            </a:extLst>
          </p:cNvPr>
          <p:cNvSpPr>
            <a:spLocks noGrp="1"/>
          </p:cNvSpPr>
          <p:nvPr>
            <p:ph type="body" sz="quarter" idx="22" hasCustomPrompt="1"/>
          </p:nvPr>
        </p:nvSpPr>
        <p:spPr>
          <a:xfrm>
            <a:off x="1459184" y="2837148"/>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2018</a:t>
            </a:r>
            <a:endParaRPr lang="en-US" dirty="0"/>
          </a:p>
        </p:txBody>
      </p:sp>
      <p:sp>
        <p:nvSpPr>
          <p:cNvPr id="40" name="Text Placeholder 17">
            <a:extLst>
              <a:ext uri="{FF2B5EF4-FFF2-40B4-BE49-F238E27FC236}">
                <a16:creationId xmlns:a16="http://schemas.microsoft.com/office/drawing/2014/main" id="{6BF9179A-0AB3-E042-BD2E-A24FBC624C6C}"/>
              </a:ext>
            </a:extLst>
          </p:cNvPr>
          <p:cNvSpPr>
            <a:spLocks noGrp="1"/>
          </p:cNvSpPr>
          <p:nvPr>
            <p:ph type="body" sz="quarter" idx="23" hasCustomPrompt="1"/>
          </p:nvPr>
        </p:nvSpPr>
        <p:spPr>
          <a:xfrm>
            <a:off x="4890125" y="3857054"/>
            <a:ext cx="2506226" cy="335052"/>
          </a:xfrm>
        </p:spPr>
        <p:txBody>
          <a:bodyPr/>
          <a:lstStyle>
            <a:lvl1pPr algn="ctr">
              <a:buNone/>
              <a:defRPr sz="2000" b="0" i="0" spc="30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2019</a:t>
            </a:r>
            <a:endParaRPr lang="en-US" dirty="0"/>
          </a:p>
        </p:txBody>
      </p:sp>
      <p:sp>
        <p:nvSpPr>
          <p:cNvPr id="41" name="Text Placeholder 17">
            <a:extLst>
              <a:ext uri="{FF2B5EF4-FFF2-40B4-BE49-F238E27FC236}">
                <a16:creationId xmlns:a16="http://schemas.microsoft.com/office/drawing/2014/main" id="{5D05B818-03D6-0C48-A4A4-879D1B8573FA}"/>
              </a:ext>
            </a:extLst>
          </p:cNvPr>
          <p:cNvSpPr>
            <a:spLocks noGrp="1"/>
          </p:cNvSpPr>
          <p:nvPr>
            <p:ph type="body" sz="quarter" idx="24" hasCustomPrompt="1"/>
          </p:nvPr>
        </p:nvSpPr>
        <p:spPr>
          <a:xfrm>
            <a:off x="8223426" y="2825658"/>
            <a:ext cx="2506226" cy="335052"/>
          </a:xfrm>
        </p:spPr>
        <p:txBody>
          <a:bodyPr/>
          <a:lstStyle>
            <a:lvl1pPr algn="ctr">
              <a:buNone/>
              <a:defRPr sz="2000" b="0" i="0" spc="30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2020</a:t>
            </a:r>
            <a:endParaRPr lang="en-US" dirty="0"/>
          </a:p>
        </p:txBody>
      </p:sp>
      <p:sp>
        <p:nvSpPr>
          <p:cNvPr id="16" name="Rectangle 15">
            <a:extLst>
              <a:ext uri="{FF2B5EF4-FFF2-40B4-BE49-F238E27FC236}">
                <a16:creationId xmlns:a16="http://schemas.microsoft.com/office/drawing/2014/main" id="{8C26421F-3E17-FF47-92D5-AE8B9BF847B2}"/>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7" name="TextBox 16">
            <a:extLst>
              <a:ext uri="{FF2B5EF4-FFF2-40B4-BE49-F238E27FC236}">
                <a16:creationId xmlns:a16="http://schemas.microsoft.com/office/drawing/2014/main" id="{37918C0E-ED0A-D748-88E5-BE3A2DEDEB97}"/>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16946711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52351-547A-41F8-AA93-DAC4C4EA5A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42C471-5C3E-4D19-9753-6E14BC73AC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BF7C295-3405-4590-9F2C-4AF0CB1A25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39FC32-A399-44D5-91ED-8DDE0D591712}"/>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01A561D-13AD-4BC3-9E28-CF15C358B62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0558545-7F2F-45DA-9E04-D35F5EEDFCDB}"/>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081552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Our Journey 3">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D99EA92-8C6E-B84F-B459-728079F0C1CC}"/>
              </a:ext>
            </a:extLst>
          </p:cNvPr>
          <p:cNvGrpSpPr/>
          <p:nvPr userDrawn="1"/>
        </p:nvGrpSpPr>
        <p:grpSpPr>
          <a:xfrm flipH="1">
            <a:off x="-87112" y="2691100"/>
            <a:ext cx="10183945" cy="1475800"/>
            <a:chOff x="4009760" y="5382199"/>
            <a:chExt cx="20367890" cy="2951599"/>
          </a:xfrm>
        </p:grpSpPr>
        <p:cxnSp>
          <p:nvCxnSpPr>
            <p:cNvPr id="3" name="Straight Connector 2">
              <a:extLst>
                <a:ext uri="{FF2B5EF4-FFF2-40B4-BE49-F238E27FC236}">
                  <a16:creationId xmlns:a16="http://schemas.microsoft.com/office/drawing/2014/main" id="{E7ED26DD-7AEB-9E44-8FF6-C477D8C00C2B}"/>
                </a:ext>
              </a:extLst>
            </p:cNvPr>
            <p:cNvCxnSpPr>
              <a:cxnSpLocks/>
            </p:cNvCxnSpPr>
            <p:nvPr/>
          </p:nvCxnSpPr>
          <p:spPr>
            <a:xfrm>
              <a:off x="5434644" y="6897551"/>
              <a:ext cx="1894300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40BA1181-B947-D246-AEDB-8D5690586889}"/>
                </a:ext>
              </a:extLst>
            </p:cNvPr>
            <p:cNvSpPr/>
            <p:nvPr/>
          </p:nvSpPr>
          <p:spPr>
            <a:xfrm>
              <a:off x="4009760" y="5382199"/>
              <a:ext cx="2887204" cy="2951599"/>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prstClr val="white"/>
                </a:solidFill>
              </a:endParaRPr>
            </a:p>
          </p:txBody>
        </p:sp>
        <p:sp>
          <p:nvSpPr>
            <p:cNvPr id="5" name="Oval 4">
              <a:extLst>
                <a:ext uri="{FF2B5EF4-FFF2-40B4-BE49-F238E27FC236}">
                  <a16:creationId xmlns:a16="http://schemas.microsoft.com/office/drawing/2014/main" id="{93279403-2DD6-294E-8653-2A42ED9EBD96}"/>
                </a:ext>
              </a:extLst>
            </p:cNvPr>
            <p:cNvSpPr/>
            <p:nvPr/>
          </p:nvSpPr>
          <p:spPr>
            <a:xfrm>
              <a:off x="11936354" y="6725140"/>
              <a:ext cx="344824" cy="34482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6" name="Oval 5">
              <a:extLst>
                <a:ext uri="{FF2B5EF4-FFF2-40B4-BE49-F238E27FC236}">
                  <a16:creationId xmlns:a16="http://schemas.microsoft.com/office/drawing/2014/main" id="{B1A0B9AD-E1B8-4A47-B627-580D076FD190}"/>
                </a:ext>
              </a:extLst>
            </p:cNvPr>
            <p:cNvSpPr/>
            <p:nvPr/>
          </p:nvSpPr>
          <p:spPr>
            <a:xfrm>
              <a:off x="18764171" y="6725140"/>
              <a:ext cx="344824" cy="34482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grpSp>
      <p:sp>
        <p:nvSpPr>
          <p:cNvPr id="20" name="Text Placeholder 17">
            <a:extLst>
              <a:ext uri="{FF2B5EF4-FFF2-40B4-BE49-F238E27FC236}">
                <a16:creationId xmlns:a16="http://schemas.microsoft.com/office/drawing/2014/main" id="{EE27F43F-5131-7247-81C7-14B1147E8D74}"/>
              </a:ext>
            </a:extLst>
          </p:cNvPr>
          <p:cNvSpPr>
            <a:spLocks noGrp="1"/>
          </p:cNvSpPr>
          <p:nvPr>
            <p:ph type="body" sz="quarter" idx="20" hasCustomPrompt="1"/>
          </p:nvPr>
        </p:nvSpPr>
        <p:spPr>
          <a:xfrm>
            <a:off x="1474900" y="1617548"/>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1" name="Text Placeholder 17">
            <a:extLst>
              <a:ext uri="{FF2B5EF4-FFF2-40B4-BE49-F238E27FC236}">
                <a16:creationId xmlns:a16="http://schemas.microsoft.com/office/drawing/2014/main" id="{FA701368-7F3A-D942-9086-74C5BC9A1AD6}"/>
              </a:ext>
            </a:extLst>
          </p:cNvPr>
          <p:cNvSpPr>
            <a:spLocks noGrp="1"/>
          </p:cNvSpPr>
          <p:nvPr>
            <p:ph type="body" sz="quarter" idx="21" hasCustomPrompt="1"/>
          </p:nvPr>
        </p:nvSpPr>
        <p:spPr>
          <a:xfrm>
            <a:off x="4808201" y="4232863"/>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2" name="Text Placeholder 17">
            <a:extLst>
              <a:ext uri="{FF2B5EF4-FFF2-40B4-BE49-F238E27FC236}">
                <a16:creationId xmlns:a16="http://schemas.microsoft.com/office/drawing/2014/main" id="{19E93A3E-D93B-6746-924C-B809E688CD72}"/>
              </a:ext>
            </a:extLst>
          </p:cNvPr>
          <p:cNvSpPr>
            <a:spLocks noGrp="1"/>
          </p:cNvSpPr>
          <p:nvPr>
            <p:ph type="body" sz="quarter" idx="22" hasCustomPrompt="1"/>
          </p:nvPr>
        </p:nvSpPr>
        <p:spPr>
          <a:xfrm>
            <a:off x="8767864"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END</a:t>
            </a:r>
            <a:endParaRPr lang="en-US" dirty="0"/>
          </a:p>
        </p:txBody>
      </p:sp>
      <p:sp>
        <p:nvSpPr>
          <p:cNvPr id="26" name="Text Placeholder 17">
            <a:extLst>
              <a:ext uri="{FF2B5EF4-FFF2-40B4-BE49-F238E27FC236}">
                <a16:creationId xmlns:a16="http://schemas.microsoft.com/office/drawing/2014/main" id="{14EC00ED-B9B5-564F-A2BD-E9361B35ED61}"/>
              </a:ext>
            </a:extLst>
          </p:cNvPr>
          <p:cNvSpPr>
            <a:spLocks noGrp="1"/>
          </p:cNvSpPr>
          <p:nvPr>
            <p:ph type="body" sz="quarter" idx="24" hasCustomPrompt="1"/>
          </p:nvPr>
        </p:nvSpPr>
        <p:spPr>
          <a:xfrm>
            <a:off x="1466515" y="3842694"/>
            <a:ext cx="2506226" cy="335052"/>
          </a:xfrm>
        </p:spPr>
        <p:txBody>
          <a:bodyPr/>
          <a:lstStyle>
            <a:lvl1pPr algn="ctr">
              <a:buNone/>
              <a:defRPr sz="2000" b="0" i="0" spc="30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2021</a:t>
            </a:r>
            <a:endParaRPr lang="en-US" dirty="0"/>
          </a:p>
        </p:txBody>
      </p:sp>
      <p:sp>
        <p:nvSpPr>
          <p:cNvPr id="27" name="Text Placeholder 17">
            <a:extLst>
              <a:ext uri="{FF2B5EF4-FFF2-40B4-BE49-F238E27FC236}">
                <a16:creationId xmlns:a16="http://schemas.microsoft.com/office/drawing/2014/main" id="{3BB708B1-BD9F-3D4B-A3F2-DAAACD7B96FF}"/>
              </a:ext>
            </a:extLst>
          </p:cNvPr>
          <p:cNvSpPr>
            <a:spLocks noGrp="1"/>
          </p:cNvSpPr>
          <p:nvPr>
            <p:ph type="body" sz="quarter" idx="25" hasCustomPrompt="1"/>
          </p:nvPr>
        </p:nvSpPr>
        <p:spPr>
          <a:xfrm>
            <a:off x="4808201" y="2797420"/>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2022</a:t>
            </a:r>
            <a:endParaRPr lang="en-US" dirty="0"/>
          </a:p>
        </p:txBody>
      </p:sp>
      <p:sp>
        <p:nvSpPr>
          <p:cNvPr id="18" name="TextBox 17">
            <a:extLst>
              <a:ext uri="{FF2B5EF4-FFF2-40B4-BE49-F238E27FC236}">
                <a16:creationId xmlns:a16="http://schemas.microsoft.com/office/drawing/2014/main" id="{0736D8C8-35B9-E44E-AAE8-C6E80ED2B0AD}"/>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9" name="Rectangle 18">
            <a:extLst>
              <a:ext uri="{FF2B5EF4-FFF2-40B4-BE49-F238E27FC236}">
                <a16:creationId xmlns:a16="http://schemas.microsoft.com/office/drawing/2014/main" id="{A81152B3-A02C-0A41-A45E-03342C78C7A9}"/>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28149949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Calendar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295640-5B5F-6E47-808F-2F2FB8B377B6}"/>
              </a:ext>
            </a:extLst>
          </p:cNvPr>
          <p:cNvGrpSpPr/>
          <p:nvPr userDrawn="1"/>
        </p:nvGrpSpPr>
        <p:grpSpPr>
          <a:xfrm>
            <a:off x="13492" y="1875084"/>
            <a:ext cx="12165015" cy="3041254"/>
            <a:chOff x="0" y="4738255"/>
            <a:chExt cx="21169744" cy="5292436"/>
          </a:xfrm>
        </p:grpSpPr>
        <p:sp>
          <p:nvSpPr>
            <p:cNvPr id="3" name="Rectangle 2">
              <a:extLst>
                <a:ext uri="{FF2B5EF4-FFF2-40B4-BE49-F238E27FC236}">
                  <a16:creationId xmlns:a16="http://schemas.microsoft.com/office/drawing/2014/main" id="{2C287D99-39F7-274E-881D-B1205E86882D}"/>
                </a:ext>
              </a:extLst>
            </p:cNvPr>
            <p:cNvSpPr/>
            <p:nvPr/>
          </p:nvSpPr>
          <p:spPr>
            <a:xfrm>
              <a:off x="0" y="4738255"/>
              <a:ext cx="5292436" cy="5292436"/>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Rectangle 3">
              <a:extLst>
                <a:ext uri="{FF2B5EF4-FFF2-40B4-BE49-F238E27FC236}">
                  <a16:creationId xmlns:a16="http://schemas.microsoft.com/office/drawing/2014/main" id="{A7255414-C2BD-294E-A843-C1E85CBB702D}"/>
                </a:ext>
              </a:extLst>
            </p:cNvPr>
            <p:cNvSpPr/>
            <p:nvPr/>
          </p:nvSpPr>
          <p:spPr>
            <a:xfrm>
              <a:off x="5292436" y="4738255"/>
              <a:ext cx="5292436" cy="5292436"/>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a:extLst>
                <a:ext uri="{FF2B5EF4-FFF2-40B4-BE49-F238E27FC236}">
                  <a16:creationId xmlns:a16="http://schemas.microsoft.com/office/drawing/2014/main" id="{C2AF4D0D-CD86-1943-BD02-89B10E71AB04}"/>
                </a:ext>
              </a:extLst>
            </p:cNvPr>
            <p:cNvSpPr/>
            <p:nvPr/>
          </p:nvSpPr>
          <p:spPr>
            <a:xfrm>
              <a:off x="10584872" y="4738255"/>
              <a:ext cx="5292436" cy="5292436"/>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a:extLst>
                <a:ext uri="{FF2B5EF4-FFF2-40B4-BE49-F238E27FC236}">
                  <a16:creationId xmlns:a16="http://schemas.microsoft.com/office/drawing/2014/main" id="{AB3D836D-4100-D44A-83B0-51B97203CAA2}"/>
                </a:ext>
              </a:extLst>
            </p:cNvPr>
            <p:cNvSpPr/>
            <p:nvPr/>
          </p:nvSpPr>
          <p:spPr>
            <a:xfrm>
              <a:off x="15877308" y="4738255"/>
              <a:ext cx="5292436" cy="5292436"/>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20" name="Rectangle 19">
            <a:extLst>
              <a:ext uri="{FF2B5EF4-FFF2-40B4-BE49-F238E27FC236}">
                <a16:creationId xmlns:a16="http://schemas.microsoft.com/office/drawing/2014/main" id="{34D2F298-F143-9740-AAB0-DC67FBF5DC8C}"/>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5" name="Text Placeholder 17">
            <a:extLst>
              <a:ext uri="{FF2B5EF4-FFF2-40B4-BE49-F238E27FC236}">
                <a16:creationId xmlns:a16="http://schemas.microsoft.com/office/drawing/2014/main" id="{40B2C6C4-135F-5946-B876-EA9B72EF097A}"/>
              </a:ext>
            </a:extLst>
          </p:cNvPr>
          <p:cNvSpPr>
            <a:spLocks noGrp="1"/>
          </p:cNvSpPr>
          <p:nvPr>
            <p:ph type="body" sz="quarter" idx="18" hasCustomPrompt="1"/>
          </p:nvPr>
        </p:nvSpPr>
        <p:spPr>
          <a:xfrm>
            <a:off x="3054743" y="2963737"/>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36" name="Text Placeholder 23">
            <a:extLst>
              <a:ext uri="{FF2B5EF4-FFF2-40B4-BE49-F238E27FC236}">
                <a16:creationId xmlns:a16="http://schemas.microsoft.com/office/drawing/2014/main" id="{BDA90A0E-F434-DE4E-802E-4F8D96708411}"/>
              </a:ext>
            </a:extLst>
          </p:cNvPr>
          <p:cNvSpPr>
            <a:spLocks noGrp="1"/>
          </p:cNvSpPr>
          <p:nvPr>
            <p:ph type="body" sz="quarter" idx="16" hasCustomPrompt="1"/>
          </p:nvPr>
        </p:nvSpPr>
        <p:spPr>
          <a:xfrm>
            <a:off x="3059026" y="2332384"/>
            <a:ext cx="3049353" cy="582221"/>
          </a:xfrm>
        </p:spPr>
        <p:txBody>
          <a:bodyPr>
            <a:normAutofit/>
          </a:bodyPr>
          <a:lstStyle>
            <a:lvl1pPr marL="0" indent="0" algn="ctr">
              <a:buNone/>
              <a:defRPr sz="4000" b="1" i="0">
                <a:solidFill>
                  <a:schemeClr val="bg1"/>
                </a:solidFill>
                <a:latin typeface="+mn-lt"/>
              </a:defRPr>
            </a:lvl1pPr>
          </a:lstStyle>
          <a:p>
            <a:pPr lvl="0"/>
            <a:r>
              <a:rPr lang="en-US" dirty="0"/>
              <a:t>4</a:t>
            </a:r>
          </a:p>
        </p:txBody>
      </p:sp>
      <p:sp>
        <p:nvSpPr>
          <p:cNvPr id="37" name="Text Placeholder 17">
            <a:extLst>
              <a:ext uri="{FF2B5EF4-FFF2-40B4-BE49-F238E27FC236}">
                <a16:creationId xmlns:a16="http://schemas.microsoft.com/office/drawing/2014/main" id="{E4E3947D-3C0D-864E-A378-E86B96AB3AB7}"/>
              </a:ext>
            </a:extLst>
          </p:cNvPr>
          <p:cNvSpPr>
            <a:spLocks noGrp="1"/>
          </p:cNvSpPr>
          <p:nvPr>
            <p:ph type="body" sz="quarter" idx="19" hasCustomPrompt="1"/>
          </p:nvPr>
        </p:nvSpPr>
        <p:spPr>
          <a:xfrm>
            <a:off x="3069574" y="3694013"/>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8" name="Text Placeholder 17">
            <a:extLst>
              <a:ext uri="{FF2B5EF4-FFF2-40B4-BE49-F238E27FC236}">
                <a16:creationId xmlns:a16="http://schemas.microsoft.com/office/drawing/2014/main" id="{7A61D601-8E58-BD42-BBBF-581E5B432135}"/>
              </a:ext>
            </a:extLst>
          </p:cNvPr>
          <p:cNvSpPr>
            <a:spLocks noGrp="1"/>
          </p:cNvSpPr>
          <p:nvPr>
            <p:ph type="body" sz="quarter" idx="20" hasCustomPrompt="1"/>
          </p:nvPr>
        </p:nvSpPr>
        <p:spPr>
          <a:xfrm>
            <a:off x="-979" y="2966833"/>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39" name="Text Placeholder 23">
            <a:extLst>
              <a:ext uri="{FF2B5EF4-FFF2-40B4-BE49-F238E27FC236}">
                <a16:creationId xmlns:a16="http://schemas.microsoft.com/office/drawing/2014/main" id="{FBF15F1B-8908-F446-91BA-B6025A5D96A4}"/>
              </a:ext>
            </a:extLst>
          </p:cNvPr>
          <p:cNvSpPr>
            <a:spLocks noGrp="1"/>
          </p:cNvSpPr>
          <p:nvPr>
            <p:ph type="body" sz="quarter" idx="21" hasCustomPrompt="1"/>
          </p:nvPr>
        </p:nvSpPr>
        <p:spPr>
          <a:xfrm>
            <a:off x="3304" y="2335480"/>
            <a:ext cx="3049353" cy="582221"/>
          </a:xfrm>
        </p:spPr>
        <p:txBody>
          <a:bodyPr>
            <a:normAutofit/>
          </a:bodyPr>
          <a:lstStyle>
            <a:lvl1pPr marL="0" indent="0" algn="ctr">
              <a:buNone/>
              <a:defRPr sz="4000" b="1" i="0">
                <a:solidFill>
                  <a:schemeClr val="bg1"/>
                </a:solidFill>
                <a:latin typeface="+mn-lt"/>
              </a:defRPr>
            </a:lvl1pPr>
          </a:lstStyle>
          <a:p>
            <a:pPr lvl="0"/>
            <a:r>
              <a:rPr lang="en-US" dirty="0"/>
              <a:t>20</a:t>
            </a:r>
          </a:p>
        </p:txBody>
      </p:sp>
      <p:sp>
        <p:nvSpPr>
          <p:cNvPr id="40" name="Text Placeholder 17">
            <a:extLst>
              <a:ext uri="{FF2B5EF4-FFF2-40B4-BE49-F238E27FC236}">
                <a16:creationId xmlns:a16="http://schemas.microsoft.com/office/drawing/2014/main" id="{8DA24536-E652-E647-BC3C-200CC5578281}"/>
              </a:ext>
            </a:extLst>
          </p:cNvPr>
          <p:cNvSpPr>
            <a:spLocks noGrp="1"/>
          </p:cNvSpPr>
          <p:nvPr>
            <p:ph type="body" sz="quarter" idx="22" hasCustomPrompt="1"/>
          </p:nvPr>
        </p:nvSpPr>
        <p:spPr>
          <a:xfrm>
            <a:off x="13852" y="3697109"/>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1" name="Text Placeholder 17">
            <a:extLst>
              <a:ext uri="{FF2B5EF4-FFF2-40B4-BE49-F238E27FC236}">
                <a16:creationId xmlns:a16="http://schemas.microsoft.com/office/drawing/2014/main" id="{87F5E8E1-032A-ED43-93E9-DB20B4563FF8}"/>
              </a:ext>
            </a:extLst>
          </p:cNvPr>
          <p:cNvSpPr>
            <a:spLocks noGrp="1"/>
          </p:cNvSpPr>
          <p:nvPr>
            <p:ph type="body" sz="quarter" idx="23" hasCustomPrompt="1"/>
          </p:nvPr>
        </p:nvSpPr>
        <p:spPr>
          <a:xfrm>
            <a:off x="9124512" y="2950422"/>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April</a:t>
            </a:r>
            <a:endParaRPr lang="en-US" dirty="0"/>
          </a:p>
        </p:txBody>
      </p:sp>
      <p:sp>
        <p:nvSpPr>
          <p:cNvPr id="42" name="Text Placeholder 23">
            <a:extLst>
              <a:ext uri="{FF2B5EF4-FFF2-40B4-BE49-F238E27FC236}">
                <a16:creationId xmlns:a16="http://schemas.microsoft.com/office/drawing/2014/main" id="{76204B1D-FD93-534C-86DB-6D09C9545691}"/>
              </a:ext>
            </a:extLst>
          </p:cNvPr>
          <p:cNvSpPr>
            <a:spLocks noGrp="1"/>
          </p:cNvSpPr>
          <p:nvPr>
            <p:ph type="body" sz="quarter" idx="24" hasCustomPrompt="1"/>
          </p:nvPr>
        </p:nvSpPr>
        <p:spPr>
          <a:xfrm>
            <a:off x="9128795" y="2319069"/>
            <a:ext cx="3049353" cy="582221"/>
          </a:xfrm>
        </p:spPr>
        <p:txBody>
          <a:bodyPr>
            <a:normAutofit/>
          </a:bodyPr>
          <a:lstStyle>
            <a:lvl1pPr marL="0" indent="0" algn="ctr">
              <a:buNone/>
              <a:defRPr sz="4000" b="1" i="0">
                <a:solidFill>
                  <a:schemeClr val="bg1"/>
                </a:solidFill>
                <a:latin typeface="+mn-lt"/>
              </a:defRPr>
            </a:lvl1pPr>
          </a:lstStyle>
          <a:p>
            <a:pPr lvl="0"/>
            <a:r>
              <a:rPr lang="en-US" dirty="0"/>
              <a:t>2</a:t>
            </a:r>
          </a:p>
        </p:txBody>
      </p:sp>
      <p:sp>
        <p:nvSpPr>
          <p:cNvPr id="43" name="Text Placeholder 17">
            <a:extLst>
              <a:ext uri="{FF2B5EF4-FFF2-40B4-BE49-F238E27FC236}">
                <a16:creationId xmlns:a16="http://schemas.microsoft.com/office/drawing/2014/main" id="{F4D63AE9-5CEC-9F4B-96A5-3F0DB00BF3E5}"/>
              </a:ext>
            </a:extLst>
          </p:cNvPr>
          <p:cNvSpPr>
            <a:spLocks noGrp="1"/>
          </p:cNvSpPr>
          <p:nvPr>
            <p:ph type="body" sz="quarter" idx="25" hasCustomPrompt="1"/>
          </p:nvPr>
        </p:nvSpPr>
        <p:spPr>
          <a:xfrm>
            <a:off x="9139343" y="3680698"/>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4" name="Text Placeholder 17">
            <a:extLst>
              <a:ext uri="{FF2B5EF4-FFF2-40B4-BE49-F238E27FC236}">
                <a16:creationId xmlns:a16="http://schemas.microsoft.com/office/drawing/2014/main" id="{18449C84-980B-324B-B217-BB2EDFA5B227}"/>
              </a:ext>
            </a:extLst>
          </p:cNvPr>
          <p:cNvSpPr>
            <a:spLocks noGrp="1"/>
          </p:cNvSpPr>
          <p:nvPr>
            <p:ph type="body" sz="quarter" idx="26" hasCustomPrompt="1"/>
          </p:nvPr>
        </p:nvSpPr>
        <p:spPr>
          <a:xfrm>
            <a:off x="6068790" y="2953518"/>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45" name="Text Placeholder 23">
            <a:extLst>
              <a:ext uri="{FF2B5EF4-FFF2-40B4-BE49-F238E27FC236}">
                <a16:creationId xmlns:a16="http://schemas.microsoft.com/office/drawing/2014/main" id="{DB432D93-6FEA-AC42-83B9-779DFF3A77AA}"/>
              </a:ext>
            </a:extLst>
          </p:cNvPr>
          <p:cNvSpPr>
            <a:spLocks noGrp="1"/>
          </p:cNvSpPr>
          <p:nvPr>
            <p:ph type="body" sz="quarter" idx="27" hasCustomPrompt="1"/>
          </p:nvPr>
        </p:nvSpPr>
        <p:spPr>
          <a:xfrm>
            <a:off x="6073073" y="2322165"/>
            <a:ext cx="3049353" cy="582221"/>
          </a:xfrm>
        </p:spPr>
        <p:txBody>
          <a:bodyPr>
            <a:normAutofit/>
          </a:bodyPr>
          <a:lstStyle>
            <a:lvl1pPr marL="0" indent="0" algn="ctr">
              <a:buNone/>
              <a:defRPr sz="4000" b="1" i="0">
                <a:solidFill>
                  <a:schemeClr val="bg1"/>
                </a:solidFill>
                <a:latin typeface="+mn-lt"/>
              </a:defRPr>
            </a:lvl1pPr>
          </a:lstStyle>
          <a:p>
            <a:pPr lvl="0"/>
            <a:r>
              <a:rPr lang="en-US" dirty="0"/>
              <a:t>17</a:t>
            </a:r>
          </a:p>
        </p:txBody>
      </p:sp>
      <p:sp>
        <p:nvSpPr>
          <p:cNvPr id="46" name="Text Placeholder 17">
            <a:extLst>
              <a:ext uri="{FF2B5EF4-FFF2-40B4-BE49-F238E27FC236}">
                <a16:creationId xmlns:a16="http://schemas.microsoft.com/office/drawing/2014/main" id="{23980425-5596-AE4F-A5E0-1E8D36188DD0}"/>
              </a:ext>
            </a:extLst>
          </p:cNvPr>
          <p:cNvSpPr>
            <a:spLocks noGrp="1"/>
          </p:cNvSpPr>
          <p:nvPr>
            <p:ph type="body" sz="quarter" idx="28" hasCustomPrompt="1"/>
          </p:nvPr>
        </p:nvSpPr>
        <p:spPr>
          <a:xfrm>
            <a:off x="6083621" y="3683794"/>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3" name="TextBox 22">
            <a:extLst>
              <a:ext uri="{FF2B5EF4-FFF2-40B4-BE49-F238E27FC236}">
                <a16:creationId xmlns:a16="http://schemas.microsoft.com/office/drawing/2014/main" id="{2F30AE37-8612-1542-9EF8-54C24BD4C33D}"/>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4" name="Rectangle 23">
            <a:extLst>
              <a:ext uri="{FF2B5EF4-FFF2-40B4-BE49-F238E27FC236}">
                <a16:creationId xmlns:a16="http://schemas.microsoft.com/office/drawing/2014/main" id="{12B53804-765C-C642-92ED-7E167F7FC3E2}"/>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5" name="Text Placeholder 23">
            <a:extLst>
              <a:ext uri="{FF2B5EF4-FFF2-40B4-BE49-F238E27FC236}">
                <a16:creationId xmlns:a16="http://schemas.microsoft.com/office/drawing/2014/main" id="{931F17A9-1990-CB4F-B6F6-4BB13F4AD5D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187851057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5 point icon graph A">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3184089" y="17737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3227188"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8983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8" name="Freeform: Shape 4231">
            <a:extLst>
              <a:ext uri="{FF2B5EF4-FFF2-40B4-BE49-F238E27FC236}">
                <a16:creationId xmlns:a16="http://schemas.microsoft.com/office/drawing/2014/main" id="{9605CC6B-4A3F-524F-A45E-78BB72858F56}"/>
              </a:ext>
            </a:extLst>
          </p:cNvPr>
          <p:cNvSpPr/>
          <p:nvPr userDrawn="1"/>
        </p:nvSpPr>
        <p:spPr>
          <a:xfrm>
            <a:off x="1019776" y="1773769"/>
            <a:ext cx="1521426" cy="2214649"/>
          </a:xfrm>
          <a:custGeom>
            <a:avLst/>
            <a:gdLst/>
            <a:ahLst/>
            <a:cxnLst>
              <a:cxn ang="3cd4">
                <a:pos x="hc" y="t"/>
              </a:cxn>
              <a:cxn ang="cd2">
                <a:pos x="l" y="vc"/>
              </a:cxn>
              <a:cxn ang="cd4">
                <a:pos x="hc" y="b"/>
              </a:cxn>
              <a:cxn ang="0">
                <a:pos x="r" y="vc"/>
              </a:cxn>
            </a:cxnLst>
            <a:rect l="l" t="t" r="r" b="b"/>
            <a:pathLst>
              <a:path w="914" h="133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9" name="Freeform: Shape 4236">
            <a:extLst>
              <a:ext uri="{FF2B5EF4-FFF2-40B4-BE49-F238E27FC236}">
                <a16:creationId xmlns:a16="http://schemas.microsoft.com/office/drawing/2014/main" id="{F05D8F79-BD65-8347-867D-58A890D1083E}"/>
              </a:ext>
            </a:extLst>
          </p:cNvPr>
          <p:cNvSpPr/>
          <p:nvPr userDrawn="1"/>
        </p:nvSpPr>
        <p:spPr>
          <a:xfrm>
            <a:off x="1066895" y="1815204"/>
            <a:ext cx="1430522" cy="1433557"/>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0" name="Freeform: Shape 4235">
            <a:extLst>
              <a:ext uri="{FF2B5EF4-FFF2-40B4-BE49-F238E27FC236}">
                <a16:creationId xmlns:a16="http://schemas.microsoft.com/office/drawing/2014/main" id="{2F2F1A50-32F6-E84E-B2A8-E09466C954B2}"/>
              </a:ext>
            </a:extLst>
          </p:cNvPr>
          <p:cNvSpPr/>
          <p:nvPr userDrawn="1"/>
        </p:nvSpPr>
        <p:spPr>
          <a:xfrm>
            <a:off x="9675359" y="1773769"/>
            <a:ext cx="1518092" cy="2214649"/>
          </a:xfrm>
          <a:custGeom>
            <a:avLst/>
            <a:gdLst/>
            <a:ahLst/>
            <a:cxnLst>
              <a:cxn ang="3cd4">
                <a:pos x="hc" y="t"/>
              </a:cxn>
              <a:cxn ang="cd2">
                <a:pos x="l" y="vc"/>
              </a:cxn>
              <a:cxn ang="cd4">
                <a:pos x="hc" y="b"/>
              </a:cxn>
              <a:cxn ang="0">
                <a:pos x="r" y="vc"/>
              </a:cxn>
            </a:cxnLst>
            <a:rect l="l" t="t" r="r" b="b"/>
            <a:pathLst>
              <a:path w="912" h="1330">
                <a:moveTo>
                  <a:pt x="455" y="219"/>
                </a:moveTo>
                <a:cubicBezTo>
                  <a:pt x="326" y="219"/>
                  <a:pt x="219" y="325"/>
                  <a:pt x="219" y="455"/>
                </a:cubicBezTo>
                <a:cubicBezTo>
                  <a:pt x="219" y="587"/>
                  <a:pt x="326" y="692"/>
                  <a:pt x="455" y="692"/>
                </a:cubicBezTo>
                <a:cubicBezTo>
                  <a:pt x="586" y="692"/>
                  <a:pt x="692" y="587"/>
                  <a:pt x="692" y="455"/>
                </a:cubicBezTo>
                <a:cubicBezTo>
                  <a:pt x="692" y="325"/>
                  <a:pt x="586" y="219"/>
                  <a:pt x="455" y="219"/>
                </a:cubicBezTo>
                <a:close/>
                <a:moveTo>
                  <a:pt x="455" y="0"/>
                </a:moveTo>
                <a:cubicBezTo>
                  <a:pt x="708" y="0"/>
                  <a:pt x="912" y="203"/>
                  <a:pt x="912" y="455"/>
                </a:cubicBezTo>
                <a:cubicBezTo>
                  <a:pt x="912" y="705"/>
                  <a:pt x="713" y="907"/>
                  <a:pt x="465" y="913"/>
                </a:cubicBezTo>
                <a:lnTo>
                  <a:pt x="465" y="1276"/>
                </a:lnTo>
                <a:cubicBezTo>
                  <a:pt x="476" y="1280"/>
                  <a:pt x="483" y="1289"/>
                  <a:pt x="483" y="1303"/>
                </a:cubicBezTo>
                <a:cubicBezTo>
                  <a:pt x="483" y="1316"/>
                  <a:pt x="471" y="1330"/>
                  <a:pt x="455" y="1330"/>
                </a:cubicBezTo>
                <a:cubicBezTo>
                  <a:pt x="441" y="1330"/>
                  <a:pt x="428" y="1316"/>
                  <a:pt x="428" y="1303"/>
                </a:cubicBezTo>
                <a:cubicBezTo>
                  <a:pt x="428" y="1289"/>
                  <a:pt x="436" y="1280"/>
                  <a:pt x="447" y="1276"/>
                </a:cubicBezTo>
                <a:lnTo>
                  <a:pt x="447" y="913"/>
                </a:lnTo>
                <a:cubicBezTo>
                  <a:pt x="199" y="907"/>
                  <a:pt x="0" y="705"/>
                  <a:pt x="0" y="455"/>
                </a:cubicBezTo>
                <a:cubicBezTo>
                  <a:pt x="0" y="203"/>
                  <a:pt x="203" y="0"/>
                  <a:pt x="455" y="0"/>
                </a:cubicBezTo>
                <a:close/>
              </a:path>
            </a:pathLst>
          </a:custGeom>
          <a:solidFill>
            <a:srgbClr val="AED07E"/>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7511047" y="177376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7558165"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49" name="Text Placeholder 17">
            <a:extLst>
              <a:ext uri="{FF2B5EF4-FFF2-40B4-BE49-F238E27FC236}">
                <a16:creationId xmlns:a16="http://schemas.microsoft.com/office/drawing/2014/main" id="{128E9ECD-6E05-7C40-AE3A-58DA7B5240BE}"/>
              </a:ext>
            </a:extLst>
          </p:cNvPr>
          <p:cNvSpPr>
            <a:spLocks noGrp="1"/>
          </p:cNvSpPr>
          <p:nvPr>
            <p:ph type="body" sz="quarter" idx="21" hasCustomPrompt="1"/>
          </p:nvPr>
        </p:nvSpPr>
        <p:spPr>
          <a:xfrm>
            <a:off x="761670" y="488056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748973" y="4385889"/>
            <a:ext cx="2061046" cy="335052"/>
          </a:xfrm>
        </p:spPr>
        <p:txBody>
          <a:bodyPr/>
          <a:lstStyle>
            <a:lvl1pPr algn="ctr">
              <a:buNone/>
              <a:defRPr sz="2000" b="1" i="0" spc="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2927683" y="487431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14986" y="4379639"/>
            <a:ext cx="2061046" cy="335052"/>
          </a:xfrm>
        </p:spPr>
        <p:txBody>
          <a:bodyPr/>
          <a:lstStyle>
            <a:lvl1pPr algn="ctr">
              <a:buNone/>
              <a:defRPr sz="2000" b="1" i="0" spc="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5091430" y="486585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71185"/>
            <a:ext cx="2061046" cy="335052"/>
          </a:xfrm>
        </p:spPr>
        <p:txBody>
          <a:bodyPr/>
          <a:lstStyle>
            <a:lvl1pPr algn="ctr">
              <a:buNone/>
              <a:defRPr sz="2000" b="1" i="0" spc="0">
                <a:solidFill>
                  <a:srgbClr val="28AF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7257443" y="485960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44746" y="4364935"/>
            <a:ext cx="2061046" cy="335052"/>
          </a:xfrm>
        </p:spPr>
        <p:txBody>
          <a:bodyPr/>
          <a:lstStyle>
            <a:lvl1pPr algn="ctr">
              <a:buNone/>
              <a:defRPr sz="2000" b="1" i="0" spc="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7" name="Text Placeholder 17">
            <a:extLst>
              <a:ext uri="{FF2B5EF4-FFF2-40B4-BE49-F238E27FC236}">
                <a16:creationId xmlns:a16="http://schemas.microsoft.com/office/drawing/2014/main" id="{1E385F24-AB91-1644-9C17-F5DD6576CFB5}"/>
              </a:ext>
            </a:extLst>
          </p:cNvPr>
          <p:cNvSpPr>
            <a:spLocks noGrp="1"/>
          </p:cNvSpPr>
          <p:nvPr>
            <p:ph type="body" sz="quarter" idx="36" hasCustomPrompt="1"/>
          </p:nvPr>
        </p:nvSpPr>
        <p:spPr>
          <a:xfrm>
            <a:off x="9412021" y="4848034"/>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399324" y="4353360"/>
            <a:ext cx="2061046" cy="335052"/>
          </a:xfrm>
        </p:spPr>
        <p:txBody>
          <a:bodyPr/>
          <a:lstStyle>
            <a:lvl1pPr algn="ctr">
              <a:buNone/>
              <a:defRPr sz="2000" b="1" i="0" spc="0">
                <a:solidFill>
                  <a:srgbClr val="B5D68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26" name="Rectangle 25">
            <a:extLst>
              <a:ext uri="{FF2B5EF4-FFF2-40B4-BE49-F238E27FC236}">
                <a16:creationId xmlns:a16="http://schemas.microsoft.com/office/drawing/2014/main" id="{4C1E2E13-99E6-1D46-AE7D-C39F3176DF6D}"/>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7" name="TextBox 26">
            <a:extLst>
              <a:ext uri="{FF2B5EF4-FFF2-40B4-BE49-F238E27FC236}">
                <a16:creationId xmlns:a16="http://schemas.microsoft.com/office/drawing/2014/main" id="{7A1273BD-7075-EA46-B6F8-94A6D91FB39F}"/>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30" name="Freeform: Shape 4239">
            <a:extLst>
              <a:ext uri="{FF2B5EF4-FFF2-40B4-BE49-F238E27FC236}">
                <a16:creationId xmlns:a16="http://schemas.microsoft.com/office/drawing/2014/main" id="{E253BA23-B768-C040-9224-2910F7AB1B7E}"/>
              </a:ext>
            </a:extLst>
          </p:cNvPr>
          <p:cNvSpPr/>
          <p:nvPr userDrawn="1"/>
        </p:nvSpPr>
        <p:spPr>
          <a:xfrm>
            <a:off x="9714586"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AED07E"/>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28" name="Rectangle 27">
            <a:extLst>
              <a:ext uri="{FF2B5EF4-FFF2-40B4-BE49-F238E27FC236}">
                <a16:creationId xmlns:a16="http://schemas.microsoft.com/office/drawing/2014/main" id="{DB53813B-F067-314E-B8E7-88B0B3E4857E}"/>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9" name="Text Placeholder 23">
            <a:extLst>
              <a:ext uri="{FF2B5EF4-FFF2-40B4-BE49-F238E27FC236}">
                <a16:creationId xmlns:a16="http://schemas.microsoft.com/office/drawing/2014/main" id="{98F821B7-EAB6-F546-8E25-040E6E2F35CD}"/>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396390809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2_5 point icon graph A">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3928805" y="17737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397190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6630446"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6671879"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8" name="Freeform: Shape 4231">
            <a:extLst>
              <a:ext uri="{FF2B5EF4-FFF2-40B4-BE49-F238E27FC236}">
                <a16:creationId xmlns:a16="http://schemas.microsoft.com/office/drawing/2014/main" id="{9605CC6B-4A3F-524F-A45E-78BB72858F56}"/>
              </a:ext>
            </a:extLst>
          </p:cNvPr>
          <p:cNvSpPr/>
          <p:nvPr userDrawn="1"/>
        </p:nvSpPr>
        <p:spPr>
          <a:xfrm>
            <a:off x="1189458" y="1773769"/>
            <a:ext cx="1521426" cy="2214649"/>
          </a:xfrm>
          <a:custGeom>
            <a:avLst/>
            <a:gdLst/>
            <a:ahLst/>
            <a:cxnLst>
              <a:cxn ang="3cd4">
                <a:pos x="hc" y="t"/>
              </a:cxn>
              <a:cxn ang="cd2">
                <a:pos x="l" y="vc"/>
              </a:cxn>
              <a:cxn ang="cd4">
                <a:pos x="hc" y="b"/>
              </a:cxn>
              <a:cxn ang="0">
                <a:pos x="r" y="vc"/>
              </a:cxn>
            </a:cxnLst>
            <a:rect l="l" t="t" r="r" b="b"/>
            <a:pathLst>
              <a:path w="914" h="133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9" name="Freeform: Shape 4236">
            <a:extLst>
              <a:ext uri="{FF2B5EF4-FFF2-40B4-BE49-F238E27FC236}">
                <a16:creationId xmlns:a16="http://schemas.microsoft.com/office/drawing/2014/main" id="{F05D8F79-BD65-8347-867D-58A890D1083E}"/>
              </a:ext>
            </a:extLst>
          </p:cNvPr>
          <p:cNvSpPr/>
          <p:nvPr userDrawn="1"/>
        </p:nvSpPr>
        <p:spPr>
          <a:xfrm>
            <a:off x="1236577" y="1815204"/>
            <a:ext cx="1430522" cy="1433557"/>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9396408" y="177376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9443526"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49" name="Text Placeholder 17">
            <a:extLst>
              <a:ext uri="{FF2B5EF4-FFF2-40B4-BE49-F238E27FC236}">
                <a16:creationId xmlns:a16="http://schemas.microsoft.com/office/drawing/2014/main" id="{128E9ECD-6E05-7C40-AE3A-58DA7B5240BE}"/>
              </a:ext>
            </a:extLst>
          </p:cNvPr>
          <p:cNvSpPr>
            <a:spLocks noGrp="1"/>
          </p:cNvSpPr>
          <p:nvPr>
            <p:ph type="body" sz="quarter" idx="21" hasCustomPrompt="1"/>
          </p:nvPr>
        </p:nvSpPr>
        <p:spPr>
          <a:xfrm>
            <a:off x="931352" y="488056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918655" y="4385889"/>
            <a:ext cx="2061046" cy="335052"/>
          </a:xfrm>
        </p:spPr>
        <p:txBody>
          <a:bodyPr/>
          <a:lstStyle>
            <a:lvl1pPr algn="ctr">
              <a:buNone/>
              <a:defRPr sz="2000" b="1" i="0" spc="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3672399" y="487431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3659702" y="4379639"/>
            <a:ext cx="2061046" cy="335052"/>
          </a:xfrm>
        </p:spPr>
        <p:txBody>
          <a:bodyPr/>
          <a:lstStyle>
            <a:lvl1pPr algn="ctr">
              <a:buNone/>
              <a:defRPr sz="2000" b="1" i="0" spc="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6373475" y="486585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6360778" y="4371185"/>
            <a:ext cx="2061046" cy="335052"/>
          </a:xfrm>
        </p:spPr>
        <p:txBody>
          <a:bodyPr/>
          <a:lstStyle>
            <a:lvl1pPr algn="ctr">
              <a:buNone/>
              <a:defRPr sz="2000" b="1" i="0" spc="0">
                <a:solidFill>
                  <a:srgbClr val="28AF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9142804" y="485960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9130107" y="4364935"/>
            <a:ext cx="2061046" cy="335052"/>
          </a:xfrm>
        </p:spPr>
        <p:txBody>
          <a:bodyPr/>
          <a:lstStyle>
            <a:lvl1pPr algn="ctr">
              <a:buNone/>
              <a:defRPr sz="2000" b="1" i="0" spc="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26" name="Rectangle 25">
            <a:extLst>
              <a:ext uri="{FF2B5EF4-FFF2-40B4-BE49-F238E27FC236}">
                <a16:creationId xmlns:a16="http://schemas.microsoft.com/office/drawing/2014/main" id="{4C1E2E13-99E6-1D46-AE7D-C39F3176DF6D}"/>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7" name="TextBox 26">
            <a:extLst>
              <a:ext uri="{FF2B5EF4-FFF2-40B4-BE49-F238E27FC236}">
                <a16:creationId xmlns:a16="http://schemas.microsoft.com/office/drawing/2014/main" id="{7A1273BD-7075-EA46-B6F8-94A6D91FB39F}"/>
              </a:ext>
            </a:extLst>
          </p:cNvPr>
          <p:cNvSpPr txBox="1"/>
          <p:nvPr userDrawn="1"/>
        </p:nvSpPr>
        <p:spPr>
          <a:xfrm>
            <a:off x="127250" y="6366961"/>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8" name="Rectangle 27">
            <a:extLst>
              <a:ext uri="{FF2B5EF4-FFF2-40B4-BE49-F238E27FC236}">
                <a16:creationId xmlns:a16="http://schemas.microsoft.com/office/drawing/2014/main" id="{DB53813B-F067-314E-B8E7-88B0B3E4857E}"/>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9" name="Text Placeholder 23">
            <a:extLst>
              <a:ext uri="{FF2B5EF4-FFF2-40B4-BE49-F238E27FC236}">
                <a16:creationId xmlns:a16="http://schemas.microsoft.com/office/drawing/2014/main" id="{98F821B7-EAB6-F546-8E25-040E6E2F35CD}"/>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66834292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DCE44-91B1-49DC-BFD2-BAD6311015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1E603A-A31C-4763-88CC-1A561D59F0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26F09E-E749-4E79-806D-15B9147D7F59}"/>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54C3C68-B0DC-4B52-9588-B4C5F57258A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9CA00D0-F532-4005-B7FB-30AE0AAF150F}"/>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611193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027ED-08EB-4AA2-8039-4471467BD8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B1B5F5-1779-474A-9F41-063CB554D5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B29AA8-AD84-4CD3-9D29-0CF65B38E194}"/>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A95838D-7270-4750-8B53-8E3FA1AAF30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D2CDA35-2515-4BB3-884E-B71D22FE6890}"/>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33371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12B66-7A91-46C6-92C8-7180C0C5EF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B0D325-D854-4FF1-AFE5-4D92597C8A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53E661-CC91-416A-A745-8E2A8D17ECA4}"/>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6D61AF3-3BAD-4599-B779-64E3DB59DE1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05B0AFF-07E0-4DAD-A29C-EDB2E6E3274F}"/>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781964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52351-547A-41F8-AA93-DAC4C4EA5A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42C471-5C3E-4D19-9753-6E14BC73AC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BF7C295-3405-4590-9F2C-4AF0CB1A25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39FC32-A399-44D5-91ED-8DDE0D591712}"/>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01A561D-13AD-4BC3-9E28-CF15C358B62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0558545-7F2F-45DA-9E04-D35F5EEDFCDB}"/>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588250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A14ED-05A5-4B12-A66F-DE7EFB37B3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B6B6F6-BBEE-4168-AFC7-05823309C3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91DC0B-A84E-4A8C-9F89-C46C0AAA02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0200E8-3F05-4E98-A485-EBCD34E828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6B2F77-C6C1-44EA-8820-9C87BBE12A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376CD5F-1A39-4D83-B8DE-3FEF90708D99}"/>
              </a:ext>
            </a:extLst>
          </p:cNvPr>
          <p:cNvSpPr>
            <a:spLocks noGrp="1"/>
          </p:cNvSpPr>
          <p:nvPr>
            <p:ph type="dt" sz="half" idx="10"/>
          </p:nvPr>
        </p:nvSpPr>
        <p:spPr/>
        <p:txBody>
          <a:bodyPr/>
          <a:lstStyle/>
          <a:p>
            <a:endParaRPr lang="en-US">
              <a:solidFill>
                <a:prstClr val="black">
                  <a:tint val="75000"/>
                </a:prstClr>
              </a:solidFill>
            </a:endParaRPr>
          </a:p>
        </p:txBody>
      </p:sp>
      <p:sp>
        <p:nvSpPr>
          <p:cNvPr id="8" name="Footer Placeholder 7">
            <a:extLst>
              <a:ext uri="{FF2B5EF4-FFF2-40B4-BE49-F238E27FC236}">
                <a16:creationId xmlns:a16="http://schemas.microsoft.com/office/drawing/2014/main" id="{531767F8-3142-46BC-AB5D-C9FA3599BCB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326B1A6-6294-4F21-877E-2E49DC7667ED}"/>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327721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A50F0-14E6-4C87-969C-9B7082F770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829AA1-8D1C-4588-8CAC-6E8C84433970}"/>
              </a:ext>
            </a:extLst>
          </p:cNvPr>
          <p:cNvSpPr>
            <a:spLocks noGrp="1"/>
          </p:cNvSpPr>
          <p:nvPr>
            <p:ph type="dt" sz="half" idx="10"/>
          </p:nvPr>
        </p:nvSpPr>
        <p:spPr/>
        <p:txBody>
          <a:bodyPr/>
          <a:lstStyle/>
          <a:p>
            <a:endParaRPr lang="en-US">
              <a:solidFill>
                <a:prstClr val="black">
                  <a:tint val="75000"/>
                </a:prstClr>
              </a:solidFill>
            </a:endParaRPr>
          </a:p>
        </p:txBody>
      </p:sp>
      <p:sp>
        <p:nvSpPr>
          <p:cNvPr id="4" name="Footer Placeholder 3">
            <a:extLst>
              <a:ext uri="{FF2B5EF4-FFF2-40B4-BE49-F238E27FC236}">
                <a16:creationId xmlns:a16="http://schemas.microsoft.com/office/drawing/2014/main" id="{90E7EC14-1376-4AB1-93F4-FD83729F84E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C3D5DB3-6D69-41AE-AC66-6975102FC890}"/>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24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027ED-08EB-4AA2-8039-4471467BD8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B1B5F5-1779-474A-9F41-063CB554D5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B29AA8-AD84-4CD3-9D29-0CF65B38E19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A95838D-7270-4750-8B53-8E3FA1AAF3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2CDA35-2515-4BB3-884E-B71D22FE6890}"/>
              </a:ext>
            </a:extLst>
          </p:cNvPr>
          <p:cNvSpPr>
            <a:spLocks noGrp="1"/>
          </p:cNvSpPr>
          <p:nvPr>
            <p:ph type="sldNum" sz="quarter" idx="12"/>
          </p:nvPr>
        </p:nvSpPr>
        <p:spPr/>
        <p:txBody>
          <a:bodyPr/>
          <a:lstStyle/>
          <a:p>
            <a:fld id="{172DE1F8-15A7-492D-87D6-8E5C6932B774}" type="slidenum">
              <a:rPr lang="en-US" smtClean="0"/>
              <a:t>‹#›</a:t>
            </a:fld>
            <a:endParaRPr lang="en-US"/>
          </a:p>
        </p:txBody>
      </p:sp>
    </p:spTree>
    <p:extLst>
      <p:ext uri="{BB962C8B-B14F-4D97-AF65-F5344CB8AC3E}">
        <p14:creationId xmlns:p14="http://schemas.microsoft.com/office/powerpoint/2010/main" val="6237002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A14ED-05A5-4B12-A66F-DE7EFB37B3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B6B6F6-BBEE-4168-AFC7-05823309C3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91DC0B-A84E-4A8C-9F89-C46C0AAA02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0200E8-3F05-4E98-A485-EBCD34E828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6B2F77-C6C1-44EA-8820-9C87BBE12A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376CD5F-1A39-4D83-B8DE-3FEF90708D99}"/>
              </a:ext>
            </a:extLst>
          </p:cNvPr>
          <p:cNvSpPr>
            <a:spLocks noGrp="1"/>
          </p:cNvSpPr>
          <p:nvPr>
            <p:ph type="dt" sz="half" idx="10"/>
          </p:nvPr>
        </p:nvSpPr>
        <p:spPr/>
        <p:txBody>
          <a:bodyPr/>
          <a:lstStyle/>
          <a:p>
            <a:endParaRPr lang="en-US">
              <a:solidFill>
                <a:prstClr val="black">
                  <a:tint val="75000"/>
                </a:prstClr>
              </a:solidFill>
            </a:endParaRPr>
          </a:p>
        </p:txBody>
      </p:sp>
      <p:sp>
        <p:nvSpPr>
          <p:cNvPr id="8" name="Footer Placeholder 7">
            <a:extLst>
              <a:ext uri="{FF2B5EF4-FFF2-40B4-BE49-F238E27FC236}">
                <a16:creationId xmlns:a16="http://schemas.microsoft.com/office/drawing/2014/main" id="{531767F8-3142-46BC-AB5D-C9FA3599BCB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326B1A6-6294-4F21-877E-2E49DC7667ED}"/>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707399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614A76-CC39-4D8F-8A8F-AEA07A95388F}"/>
              </a:ext>
            </a:extLst>
          </p:cNvPr>
          <p:cNvSpPr>
            <a:spLocks noGrp="1"/>
          </p:cNvSpPr>
          <p:nvPr>
            <p:ph type="dt" sz="half" idx="10"/>
          </p:nvPr>
        </p:nvSpPr>
        <p:spPr/>
        <p:txBody>
          <a:bodyPr/>
          <a:lstStyle/>
          <a:p>
            <a:endParaRPr lang="en-US">
              <a:solidFill>
                <a:prstClr val="black">
                  <a:tint val="75000"/>
                </a:prstClr>
              </a:solidFill>
            </a:endParaRPr>
          </a:p>
        </p:txBody>
      </p:sp>
      <p:sp>
        <p:nvSpPr>
          <p:cNvPr id="3" name="Footer Placeholder 2">
            <a:extLst>
              <a:ext uri="{FF2B5EF4-FFF2-40B4-BE49-F238E27FC236}">
                <a16:creationId xmlns:a16="http://schemas.microsoft.com/office/drawing/2014/main" id="{9BB0D7F0-03CD-4F5B-B7C1-567AB8E75EC7}"/>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F50DE8C2-11F7-4D40-9854-DA6C0F856C44}"/>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706922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AAEB3-63FB-4ABC-BE19-8EAFC943E0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E21FDC-E12E-43B6-A61B-812C63BD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61D72E-0CC1-4BD7-AEDF-28D69C52AF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AEBE91-C3F4-40BB-BA4C-58C2C1083DBD}"/>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A4752D7-D906-436C-BD79-7F675DD8A35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D413694-5040-45A3-9219-E1FB03DECFE6}"/>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389952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BEC97-D821-4335-9FF7-3C67C951BC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EFF2508-BBFF-480A-AFA0-2B7A0E0688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449EFEA-74AC-4426-AF85-D98D8DA291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2629FC-AE3F-4FF9-B1F7-96A55C72B948}"/>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EC11E56-6FDB-4B2B-B5BB-47A0720322C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822C49F-480A-4D98-896E-9C82077170A8}"/>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075883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44363-A929-4E9A-921F-6EF78E6322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89B3EC-B0FF-48E5-9F07-519B97688D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922552-0453-43F2-9329-45EC61DF2040}"/>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5743A40-4C46-4349-8464-EC121267320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5802667-83E8-4DE9-AEC8-97C50D0D759B}"/>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705306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244B6E-D371-4F79-B559-B2C8D1933CA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FE2AEE-1FA6-4AD6-BFBC-F5C8821EC87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8CF1F1-149A-4D2A-B710-20B65FB3139E}"/>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0EBEF44-F339-4145-B138-958BB18D9B5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0DFE507-41E3-4050-AA6E-8B9C407257CD}"/>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866729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Divider Slide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D5A2AA6-883F-854A-8546-F99F3B503C78}"/>
              </a:ext>
            </a:extLst>
          </p:cNvPr>
          <p:cNvSpPr/>
          <p:nvPr userDrawn="1"/>
        </p:nvSpPr>
        <p:spPr>
          <a:xfrm>
            <a:off x="241300" y="228600"/>
            <a:ext cx="11696700" cy="5695316"/>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Text Placeholder 23">
            <a:extLst>
              <a:ext uri="{FF2B5EF4-FFF2-40B4-BE49-F238E27FC236}">
                <a16:creationId xmlns:a16="http://schemas.microsoft.com/office/drawing/2014/main" id="{3864A3C8-D9B2-6D4F-8AF6-446AA2B02124}"/>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11" name="Text Placeholder 23">
            <a:extLst>
              <a:ext uri="{FF2B5EF4-FFF2-40B4-BE49-F238E27FC236}">
                <a16:creationId xmlns:a16="http://schemas.microsoft.com/office/drawing/2014/main" id="{85D7608D-36AC-F749-962E-A70668D2E0DE}"/>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12" name="Rectangle 11">
            <a:extLst>
              <a:ext uri="{FF2B5EF4-FFF2-40B4-BE49-F238E27FC236}">
                <a16:creationId xmlns:a16="http://schemas.microsoft.com/office/drawing/2014/main" id="{1A50FDCB-F35B-6E4C-894D-A4695AE5E749}"/>
              </a:ext>
            </a:extLst>
          </p:cNvPr>
          <p:cNvSpPr/>
          <p:nvPr userDrawn="1"/>
        </p:nvSpPr>
        <p:spPr>
          <a:xfrm rot="5400000" flipV="1">
            <a:off x="1375154" y="1210306"/>
            <a:ext cx="1008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pic>
        <p:nvPicPr>
          <p:cNvPr id="19" name="Picture 18" descr="Icon&#10;&#10;Description automatically generated">
            <a:extLst>
              <a:ext uri="{FF2B5EF4-FFF2-40B4-BE49-F238E27FC236}">
                <a16:creationId xmlns:a16="http://schemas.microsoft.com/office/drawing/2014/main" id="{10DC2F06-5F2E-8245-82B0-075B40465A5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4379" y="0"/>
            <a:ext cx="4573621" cy="5830784"/>
          </a:xfrm>
          <a:prstGeom prst="rect">
            <a:avLst/>
          </a:prstGeom>
        </p:spPr>
      </p:pic>
      <p:sp>
        <p:nvSpPr>
          <p:cNvPr id="20" name="TextBox 19">
            <a:extLst>
              <a:ext uri="{FF2B5EF4-FFF2-40B4-BE49-F238E27FC236}">
                <a16:creationId xmlns:a16="http://schemas.microsoft.com/office/drawing/2014/main" id="{383E37E1-6A96-684C-BA8A-A42C3A7B7C50}"/>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1" name="Rectangle 20">
            <a:extLst>
              <a:ext uri="{FF2B5EF4-FFF2-40B4-BE49-F238E27FC236}">
                <a16:creationId xmlns:a16="http://schemas.microsoft.com/office/drawing/2014/main" id="{5B401573-3136-B04E-AB48-47CA1061F3EB}"/>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46743622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Laptop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C5B56A7-C850-004E-A218-494C6390142F}"/>
              </a:ext>
            </a:extLst>
          </p:cNvPr>
          <p:cNvSpPr/>
          <p:nvPr userDrawn="1"/>
        </p:nvSpPr>
        <p:spPr>
          <a:xfrm>
            <a:off x="241300" y="228600"/>
            <a:ext cx="11696700" cy="3035300"/>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2" name="Picture 11">
            <a:extLst>
              <a:ext uri="{FF2B5EF4-FFF2-40B4-BE49-F238E27FC236}">
                <a16:creationId xmlns:a16="http://schemas.microsoft.com/office/drawing/2014/main" id="{C3C33563-74D4-9C45-B16E-EE9771603C8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867"/>
          <a:stretch/>
        </p:blipFill>
        <p:spPr>
          <a:xfrm>
            <a:off x="3752900" y="1030385"/>
            <a:ext cx="8439100" cy="5375657"/>
          </a:xfrm>
          <a:prstGeom prst="rect">
            <a:avLst/>
          </a:prstGeom>
        </p:spPr>
      </p:pic>
      <p:sp>
        <p:nvSpPr>
          <p:cNvPr id="18" name="Picture Placeholder 17">
            <a:extLst>
              <a:ext uri="{FF2B5EF4-FFF2-40B4-BE49-F238E27FC236}">
                <a16:creationId xmlns:a16="http://schemas.microsoft.com/office/drawing/2014/main" id="{9B270587-869E-A549-98E4-0E2F24D7CBA4}"/>
              </a:ext>
            </a:extLst>
          </p:cNvPr>
          <p:cNvSpPr>
            <a:spLocks noGrp="1"/>
          </p:cNvSpPr>
          <p:nvPr>
            <p:ph type="pic" sz="quarter" idx="10"/>
          </p:nvPr>
        </p:nvSpPr>
        <p:spPr>
          <a:xfrm>
            <a:off x="7061200" y="1203325"/>
            <a:ext cx="5130800" cy="391318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21" name="Text Placeholder 17">
            <a:extLst>
              <a:ext uri="{FF2B5EF4-FFF2-40B4-BE49-F238E27FC236}">
                <a16:creationId xmlns:a16="http://schemas.microsoft.com/office/drawing/2014/main" id="{B1FBF693-83D1-B940-B0C1-1DEE220BC285}"/>
              </a:ext>
            </a:extLst>
          </p:cNvPr>
          <p:cNvSpPr>
            <a:spLocks noGrp="1"/>
          </p:cNvSpPr>
          <p:nvPr>
            <p:ph type="body" sz="quarter" idx="18" hasCustomPrompt="1"/>
          </p:nvPr>
        </p:nvSpPr>
        <p:spPr>
          <a:xfrm>
            <a:off x="831350" y="3594101"/>
            <a:ext cx="5029134" cy="2233514"/>
          </a:xfrm>
        </p:spPr>
        <p:txBody>
          <a:bodyPr/>
          <a:lstStyle>
            <a:lvl1pP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Rectangle 21">
            <a:extLst>
              <a:ext uri="{FF2B5EF4-FFF2-40B4-BE49-F238E27FC236}">
                <a16:creationId xmlns:a16="http://schemas.microsoft.com/office/drawing/2014/main" id="{BE4C5354-097E-9047-BF0C-BF358C2BBAC7}"/>
              </a:ext>
            </a:extLst>
          </p:cNvPr>
          <p:cNvSpPr/>
          <p:nvPr userDrawn="1"/>
        </p:nvSpPr>
        <p:spPr>
          <a:xfrm>
            <a:off x="831350" y="1502804"/>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3" name="Text Placeholder 23">
            <a:extLst>
              <a:ext uri="{FF2B5EF4-FFF2-40B4-BE49-F238E27FC236}">
                <a16:creationId xmlns:a16="http://schemas.microsoft.com/office/drawing/2014/main" id="{3F1B5D6A-BD23-A34A-8A53-F5A2A2FE1CDF}"/>
              </a:ext>
            </a:extLst>
          </p:cNvPr>
          <p:cNvSpPr>
            <a:spLocks noGrp="1"/>
          </p:cNvSpPr>
          <p:nvPr>
            <p:ph type="body" sz="quarter" idx="16" hasCustomPrompt="1"/>
          </p:nvPr>
        </p:nvSpPr>
        <p:spPr>
          <a:xfrm>
            <a:off x="747201" y="805450"/>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1" name="TextBox 10">
            <a:extLst>
              <a:ext uri="{FF2B5EF4-FFF2-40B4-BE49-F238E27FC236}">
                <a16:creationId xmlns:a16="http://schemas.microsoft.com/office/drawing/2014/main" id="{929748EA-C0A8-F14F-B190-91F53E5FFAB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E844C1E4-5685-3A4E-A559-324CB47798BE}"/>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03450885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Text only MASTER slide">
    <p:spTree>
      <p:nvGrpSpPr>
        <p:cNvPr id="1" name=""/>
        <p:cNvGrpSpPr/>
        <p:nvPr/>
      </p:nvGrpSpPr>
      <p:grpSpPr>
        <a:xfrm>
          <a:off x="0" y="0"/>
          <a:ext cx="0" cy="0"/>
          <a:chOff x="0" y="0"/>
          <a:chExt cx="0" cy="0"/>
        </a:xfrm>
      </p:grpSpPr>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734714" y="1757011"/>
            <a:ext cx="10594346" cy="3867704"/>
          </a:xfrm>
        </p:spPr>
        <p:txBody>
          <a:bodyPr/>
          <a:lstStyle>
            <a:lvl1pP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3" y="642972"/>
            <a:ext cx="10594345"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643C4327-63B8-524C-A365-730E163C0C3B}"/>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037DCDAB-9B29-724B-9E94-12531E00608A}"/>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3701461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Photo Slide 3">
    <p:spTree>
      <p:nvGrpSpPr>
        <p:cNvPr id="1" name=""/>
        <p:cNvGrpSpPr/>
        <p:nvPr/>
      </p:nvGrpSpPr>
      <p:grpSpPr>
        <a:xfrm>
          <a:off x="0" y="0"/>
          <a:ext cx="0" cy="0"/>
          <a:chOff x="0" y="0"/>
          <a:chExt cx="0" cy="0"/>
        </a:xfrm>
      </p:grpSpPr>
      <p:sp>
        <p:nvSpPr>
          <p:cNvPr id="29" name="Picture Placeholder 28">
            <a:extLst>
              <a:ext uri="{FF2B5EF4-FFF2-40B4-BE49-F238E27FC236}">
                <a16:creationId xmlns:a16="http://schemas.microsoft.com/office/drawing/2014/main" id="{E062918E-84FF-9547-A16A-383E59F88B13}"/>
              </a:ext>
            </a:extLst>
          </p:cNvPr>
          <p:cNvSpPr>
            <a:spLocks noGrp="1"/>
          </p:cNvSpPr>
          <p:nvPr>
            <p:ph type="pic" sz="quarter" idx="10" hasCustomPrompt="1"/>
          </p:nvPr>
        </p:nvSpPr>
        <p:spPr>
          <a:xfrm>
            <a:off x="241300" y="228600"/>
            <a:ext cx="11696700" cy="5946816"/>
          </a:xfrm>
          <a:custGeom>
            <a:avLst/>
            <a:gdLst>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26308 w 11696700"/>
              <a:gd name="connsiteY8" fmla="*/ 5837400 h 5943600"/>
              <a:gd name="connsiteX9" fmla="*/ 190308 w 11696700"/>
              <a:gd name="connsiteY9" fmla="*/ 5837400 h 5943600"/>
              <a:gd name="connsiteX10" fmla="*/ 190308 w 11696700"/>
              <a:gd name="connsiteY10" fmla="*/ 5943600 h 5943600"/>
              <a:gd name="connsiteX11" fmla="*/ 0 w 11696700"/>
              <a:gd name="connsiteY11" fmla="*/ 5943600 h 5943600"/>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19585 w 11696700"/>
              <a:gd name="connsiteY8" fmla="*/ 5938253 h 5943600"/>
              <a:gd name="connsiteX9" fmla="*/ 190308 w 11696700"/>
              <a:gd name="connsiteY9" fmla="*/ 5837400 h 5943600"/>
              <a:gd name="connsiteX10" fmla="*/ 190308 w 11696700"/>
              <a:gd name="connsiteY10" fmla="*/ 5943600 h 5943600"/>
              <a:gd name="connsiteX11" fmla="*/ 0 w 11696700"/>
              <a:gd name="connsiteY11" fmla="*/ 5943600 h 5943600"/>
              <a:gd name="connsiteX12" fmla="*/ 0 w 11696700"/>
              <a:gd name="connsiteY12" fmla="*/ 0 h 5943600"/>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19585 w 11696700"/>
              <a:gd name="connsiteY8" fmla="*/ 5938253 h 5943600"/>
              <a:gd name="connsiteX9" fmla="*/ 221569 w 11696700"/>
              <a:gd name="connsiteY9" fmla="*/ 5935093 h 5943600"/>
              <a:gd name="connsiteX10" fmla="*/ 190308 w 11696700"/>
              <a:gd name="connsiteY10" fmla="*/ 5943600 h 5943600"/>
              <a:gd name="connsiteX11" fmla="*/ 0 w 11696700"/>
              <a:gd name="connsiteY11" fmla="*/ 5943600 h 5943600"/>
              <a:gd name="connsiteX12" fmla="*/ 0 w 11696700"/>
              <a:gd name="connsiteY12" fmla="*/ 0 h 5943600"/>
              <a:gd name="connsiteX0" fmla="*/ 0 w 11696700"/>
              <a:gd name="connsiteY0" fmla="*/ 0 h 5946816"/>
              <a:gd name="connsiteX1" fmla="*/ 11696700 w 11696700"/>
              <a:gd name="connsiteY1" fmla="*/ 0 h 5946816"/>
              <a:gd name="connsiteX2" fmla="*/ 11696700 w 11696700"/>
              <a:gd name="connsiteY2" fmla="*/ 757264 h 5946816"/>
              <a:gd name="connsiteX3" fmla="*/ 5956300 w 11696700"/>
              <a:gd name="connsiteY3" fmla="*/ 757264 h 5946816"/>
              <a:gd name="connsiteX4" fmla="*/ 5956300 w 11696700"/>
              <a:gd name="connsiteY4" fmla="*/ 3182964 h 5946816"/>
              <a:gd name="connsiteX5" fmla="*/ 11696700 w 11696700"/>
              <a:gd name="connsiteY5" fmla="*/ 3182964 h 5946816"/>
              <a:gd name="connsiteX6" fmla="*/ 11696700 w 11696700"/>
              <a:gd name="connsiteY6" fmla="*/ 5943600 h 5946816"/>
              <a:gd name="connsiteX7" fmla="*/ 226308 w 11696700"/>
              <a:gd name="connsiteY7" fmla="*/ 5943600 h 5946816"/>
              <a:gd name="connsiteX8" fmla="*/ 219585 w 11696700"/>
              <a:gd name="connsiteY8" fmla="*/ 5938253 h 5946816"/>
              <a:gd name="connsiteX9" fmla="*/ 350523 w 11696700"/>
              <a:gd name="connsiteY9" fmla="*/ 5946816 h 5946816"/>
              <a:gd name="connsiteX10" fmla="*/ 190308 w 11696700"/>
              <a:gd name="connsiteY10" fmla="*/ 5943600 h 5946816"/>
              <a:gd name="connsiteX11" fmla="*/ 0 w 11696700"/>
              <a:gd name="connsiteY11" fmla="*/ 5943600 h 5946816"/>
              <a:gd name="connsiteX12" fmla="*/ 0 w 11696700"/>
              <a:gd name="connsiteY12" fmla="*/ 0 h 594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696700" h="5946816">
                <a:moveTo>
                  <a:pt x="0" y="0"/>
                </a:moveTo>
                <a:lnTo>
                  <a:pt x="11696700" y="0"/>
                </a:lnTo>
                <a:lnTo>
                  <a:pt x="11696700" y="757264"/>
                </a:lnTo>
                <a:lnTo>
                  <a:pt x="5956300" y="757264"/>
                </a:lnTo>
                <a:lnTo>
                  <a:pt x="5956300" y="3182964"/>
                </a:lnTo>
                <a:lnTo>
                  <a:pt x="11696700" y="3182964"/>
                </a:lnTo>
                <a:lnTo>
                  <a:pt x="11696700" y="5943600"/>
                </a:lnTo>
                <a:lnTo>
                  <a:pt x="226308" y="5943600"/>
                </a:lnTo>
                <a:lnTo>
                  <a:pt x="219585" y="5938253"/>
                </a:lnTo>
                <a:lnTo>
                  <a:pt x="350523" y="5946816"/>
                </a:lnTo>
                <a:lnTo>
                  <a:pt x="190308" y="5943600"/>
                </a:lnTo>
                <a:lnTo>
                  <a:pt x="0" y="5943600"/>
                </a:lnTo>
                <a:lnTo>
                  <a:pt x="0" y="0"/>
                </a:lnTo>
                <a:close/>
              </a:path>
            </a:pathLst>
          </a:custGeom>
        </p:spPr>
        <p:txBody>
          <a:bodyPr wrap="square">
            <a:noAutofit/>
          </a:bodyPr>
          <a:lstStyle>
            <a:lvl1pPr>
              <a:buNone/>
              <a:defRPr sz="1800">
                <a:solidFill>
                  <a:srgbClr val="7F7F7F"/>
                </a:solidFill>
              </a:defRPr>
            </a:lvl1pPr>
          </a:lstStyle>
          <a:p>
            <a:r>
              <a:rPr lang="en-US" dirty="0"/>
              <a:t>     </a:t>
            </a:r>
          </a:p>
          <a:p>
            <a:endParaRPr lang="en-US" dirty="0"/>
          </a:p>
          <a:p>
            <a:endParaRPr lang="en-US" dirty="0"/>
          </a:p>
          <a:p>
            <a:endParaRPr lang="en-US" dirty="0"/>
          </a:p>
          <a:p>
            <a:endParaRPr lang="en-US" dirty="0"/>
          </a:p>
          <a:p>
            <a:r>
              <a:rPr lang="en-US" dirty="0"/>
              <a:t>         </a:t>
            </a:r>
          </a:p>
          <a:p>
            <a:endParaRPr lang="en-US" dirty="0"/>
          </a:p>
          <a:p>
            <a:r>
              <a:rPr lang="en-US" dirty="0"/>
              <a:t>                             Click to add photo</a:t>
            </a:r>
          </a:p>
        </p:txBody>
      </p:sp>
      <p:sp>
        <p:nvSpPr>
          <p:cNvPr id="8" name="Rectangle 7">
            <a:extLst>
              <a:ext uri="{FF2B5EF4-FFF2-40B4-BE49-F238E27FC236}">
                <a16:creationId xmlns:a16="http://schemas.microsoft.com/office/drawing/2014/main" id="{CAE72C2A-8F5D-5741-9D36-B642CB2931C5}"/>
              </a:ext>
            </a:extLst>
          </p:cNvPr>
          <p:cNvSpPr/>
          <p:nvPr userDrawn="1"/>
        </p:nvSpPr>
        <p:spPr>
          <a:xfrm>
            <a:off x="6197600" y="985864"/>
            <a:ext cx="5994400" cy="2425700"/>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804041"/>
            <a:ext cx="184731" cy="369332"/>
          </a:xfrm>
          <a:prstGeom prst="rect">
            <a:avLst/>
          </a:prstGeom>
          <a:noFill/>
        </p:spPr>
        <p:txBody>
          <a:bodyPr wrap="none" rtlCol="0">
            <a:spAutoFit/>
          </a:bodyPr>
          <a:lstStyle/>
          <a:p>
            <a:endParaRPr lang="en-US" dirty="0">
              <a:solidFill>
                <a:prstClr val="black"/>
              </a:solidFill>
            </a:endParaRPr>
          </a:p>
        </p:txBody>
      </p:sp>
      <p:sp>
        <p:nvSpPr>
          <p:cNvPr id="33" name="Rectangle 32">
            <a:extLst>
              <a:ext uri="{FF2B5EF4-FFF2-40B4-BE49-F238E27FC236}">
                <a16:creationId xmlns:a16="http://schemas.microsoft.com/office/drawing/2014/main" id="{6D0117BF-7B8F-804D-9B62-BFDC2DE5B730}"/>
              </a:ext>
            </a:extLst>
          </p:cNvPr>
          <p:cNvSpPr/>
          <p:nvPr userDrawn="1"/>
        </p:nvSpPr>
        <p:spPr>
          <a:xfrm>
            <a:off x="6504644" y="2026088"/>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4" name="Text Placeholder 23">
            <a:extLst>
              <a:ext uri="{FF2B5EF4-FFF2-40B4-BE49-F238E27FC236}">
                <a16:creationId xmlns:a16="http://schemas.microsoft.com/office/drawing/2014/main" id="{89FD262A-DB5E-AA46-B482-A1055545E6FC}"/>
              </a:ext>
            </a:extLst>
          </p:cNvPr>
          <p:cNvSpPr>
            <a:spLocks noGrp="1"/>
          </p:cNvSpPr>
          <p:nvPr>
            <p:ph type="body" sz="quarter" idx="16" hasCustomPrompt="1"/>
          </p:nvPr>
        </p:nvSpPr>
        <p:spPr>
          <a:xfrm>
            <a:off x="6420495" y="1328734"/>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35" name="Text Placeholder 17">
            <a:extLst>
              <a:ext uri="{FF2B5EF4-FFF2-40B4-BE49-F238E27FC236}">
                <a16:creationId xmlns:a16="http://schemas.microsoft.com/office/drawing/2014/main" id="{11F92C0B-314B-1D4F-96FF-2837F718CF3C}"/>
              </a:ext>
            </a:extLst>
          </p:cNvPr>
          <p:cNvSpPr>
            <a:spLocks noGrp="1"/>
          </p:cNvSpPr>
          <p:nvPr>
            <p:ph type="body" sz="quarter" idx="18" hasCustomPrompt="1"/>
          </p:nvPr>
        </p:nvSpPr>
        <p:spPr>
          <a:xfrm>
            <a:off x="6420495" y="2346524"/>
            <a:ext cx="5029134"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Box 10">
            <a:extLst>
              <a:ext uri="{FF2B5EF4-FFF2-40B4-BE49-F238E27FC236}">
                <a16:creationId xmlns:a16="http://schemas.microsoft.com/office/drawing/2014/main" id="{0C498D20-F272-6C4B-9750-0950D632CA51}"/>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4" name="Rectangle 13">
            <a:extLst>
              <a:ext uri="{FF2B5EF4-FFF2-40B4-BE49-F238E27FC236}">
                <a16:creationId xmlns:a16="http://schemas.microsoft.com/office/drawing/2014/main" id="{BBD57239-5828-B540-8237-86617E1D76BC}"/>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88981070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Divider Slide -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35307EF-A9F6-C245-9FFC-6B90094787FE}"/>
              </a:ext>
            </a:extLst>
          </p:cNvPr>
          <p:cNvSpPr/>
          <p:nvPr userDrawn="1"/>
        </p:nvSpPr>
        <p:spPr>
          <a:xfrm>
            <a:off x="241300" y="228600"/>
            <a:ext cx="11696700" cy="5695316"/>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Text Placeholder 23">
            <a:extLst>
              <a:ext uri="{FF2B5EF4-FFF2-40B4-BE49-F238E27FC236}">
                <a16:creationId xmlns:a16="http://schemas.microsoft.com/office/drawing/2014/main" id="{81CC2CF4-3D74-1342-B102-040122CEDC27}"/>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4" name="Text Placeholder 23">
            <a:extLst>
              <a:ext uri="{FF2B5EF4-FFF2-40B4-BE49-F238E27FC236}">
                <a16:creationId xmlns:a16="http://schemas.microsoft.com/office/drawing/2014/main" id="{2F429012-D47B-B64E-8AF8-BA57CA77242D}"/>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5" name="Rectangle 4">
            <a:extLst>
              <a:ext uri="{FF2B5EF4-FFF2-40B4-BE49-F238E27FC236}">
                <a16:creationId xmlns:a16="http://schemas.microsoft.com/office/drawing/2014/main" id="{282ED7C5-FFAE-834F-8F3A-BCF13F87526A}"/>
              </a:ext>
            </a:extLst>
          </p:cNvPr>
          <p:cNvSpPr/>
          <p:nvPr userDrawn="1"/>
        </p:nvSpPr>
        <p:spPr>
          <a:xfrm rot="5400000" flipV="1">
            <a:off x="1375154" y="1210306"/>
            <a:ext cx="1008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pic>
        <p:nvPicPr>
          <p:cNvPr id="6" name="Picture 5" descr="Icon&#10;&#10;Description automatically generated">
            <a:extLst>
              <a:ext uri="{FF2B5EF4-FFF2-40B4-BE49-F238E27FC236}">
                <a16:creationId xmlns:a16="http://schemas.microsoft.com/office/drawing/2014/main" id="{C2D9E6FA-4BF8-7846-B1D4-0E7D141B58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4379" y="0"/>
            <a:ext cx="4573621" cy="5830784"/>
          </a:xfrm>
          <a:prstGeom prst="rect">
            <a:avLst/>
          </a:prstGeom>
        </p:spPr>
      </p:pic>
      <p:sp>
        <p:nvSpPr>
          <p:cNvPr id="7" name="TextBox 6">
            <a:extLst>
              <a:ext uri="{FF2B5EF4-FFF2-40B4-BE49-F238E27FC236}">
                <a16:creationId xmlns:a16="http://schemas.microsoft.com/office/drawing/2014/main" id="{40C42B48-7BA4-D244-BEDC-1A195F5794A4}"/>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8" name="Rectangle 7">
            <a:extLst>
              <a:ext uri="{FF2B5EF4-FFF2-40B4-BE49-F238E27FC236}">
                <a16:creationId xmlns:a16="http://schemas.microsoft.com/office/drawing/2014/main" id="{2E665F5D-41F2-AB4E-9E9D-89A3F85D709E}"/>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7618547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A50F0-14E6-4C87-969C-9B7082F770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829AA1-8D1C-4588-8CAC-6E8C84433970}"/>
              </a:ext>
            </a:extLst>
          </p:cNvPr>
          <p:cNvSpPr>
            <a:spLocks noGrp="1"/>
          </p:cNvSpPr>
          <p:nvPr>
            <p:ph type="dt" sz="half" idx="10"/>
          </p:nvPr>
        </p:nvSpPr>
        <p:spPr/>
        <p:txBody>
          <a:bodyPr/>
          <a:lstStyle/>
          <a:p>
            <a:endParaRPr lang="en-US">
              <a:solidFill>
                <a:prstClr val="black">
                  <a:tint val="75000"/>
                </a:prstClr>
              </a:solidFill>
            </a:endParaRPr>
          </a:p>
        </p:txBody>
      </p:sp>
      <p:sp>
        <p:nvSpPr>
          <p:cNvPr id="4" name="Footer Placeholder 3">
            <a:extLst>
              <a:ext uri="{FF2B5EF4-FFF2-40B4-BE49-F238E27FC236}">
                <a16:creationId xmlns:a16="http://schemas.microsoft.com/office/drawing/2014/main" id="{90E7EC14-1376-4AB1-93F4-FD83729F84E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C3D5DB3-6D69-41AE-AC66-6975102FC890}"/>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057684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Overview/Content Slid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52FF19B-F26A-EC40-9F99-C10D1E505E59}"/>
              </a:ext>
            </a:extLst>
          </p:cNvPr>
          <p:cNvSpPr/>
          <p:nvPr userDrawn="1"/>
        </p:nvSpPr>
        <p:spPr>
          <a:xfrm>
            <a:off x="6361479" y="1232267"/>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Text Placeholder 25">
            <a:extLst>
              <a:ext uri="{FF2B5EF4-FFF2-40B4-BE49-F238E27FC236}">
                <a16:creationId xmlns:a16="http://schemas.microsoft.com/office/drawing/2014/main" id="{CAF61B17-26D4-B14D-97CA-EAAECA6A7411}"/>
              </a:ext>
            </a:extLst>
          </p:cNvPr>
          <p:cNvSpPr>
            <a:spLocks noGrp="1"/>
          </p:cNvSpPr>
          <p:nvPr>
            <p:ph type="body" sz="quarter" idx="15" hasCustomPrompt="1"/>
          </p:nvPr>
        </p:nvSpPr>
        <p:spPr>
          <a:xfrm>
            <a:off x="6499807" y="1289462"/>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cxnSp>
        <p:nvCxnSpPr>
          <p:cNvPr id="31" name="Straight Connector 30">
            <a:extLst>
              <a:ext uri="{FF2B5EF4-FFF2-40B4-BE49-F238E27FC236}">
                <a16:creationId xmlns:a16="http://schemas.microsoft.com/office/drawing/2014/main" id="{D8522547-A08F-EE44-A9AD-5FABBDCD549F}"/>
              </a:ext>
            </a:extLst>
          </p:cNvPr>
          <p:cNvCxnSpPr>
            <a:cxnSpLocks/>
          </p:cNvCxnSpPr>
          <p:nvPr userDrawn="1"/>
        </p:nvCxnSpPr>
        <p:spPr>
          <a:xfrm>
            <a:off x="5769762" y="1622238"/>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F8DF3840-EDCD-4B47-B492-D9F24116159A}"/>
              </a:ext>
            </a:extLst>
          </p:cNvPr>
          <p:cNvSpPr/>
          <p:nvPr userDrawn="1"/>
        </p:nvSpPr>
        <p:spPr>
          <a:xfrm flipV="1">
            <a:off x="511072" y="-2"/>
            <a:ext cx="5240006" cy="6892757"/>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4" name="Rectangle 13">
            <a:extLst>
              <a:ext uri="{FF2B5EF4-FFF2-40B4-BE49-F238E27FC236}">
                <a16:creationId xmlns:a16="http://schemas.microsoft.com/office/drawing/2014/main" id="{E9E207A2-7B0E-2F46-8515-2531113C9151}"/>
              </a:ext>
            </a:extLst>
          </p:cNvPr>
          <p:cNvSpPr/>
          <p:nvPr userDrawn="1"/>
        </p:nvSpPr>
        <p:spPr>
          <a:xfrm>
            <a:off x="918629" y="1527801"/>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6" name="Text Placeholder 17">
            <a:extLst>
              <a:ext uri="{FF2B5EF4-FFF2-40B4-BE49-F238E27FC236}">
                <a16:creationId xmlns:a16="http://schemas.microsoft.com/office/drawing/2014/main" id="{8EC99E19-5C6F-0E42-9D44-703CC975D6EF}"/>
              </a:ext>
            </a:extLst>
          </p:cNvPr>
          <p:cNvSpPr>
            <a:spLocks noGrp="1"/>
          </p:cNvSpPr>
          <p:nvPr>
            <p:ph type="body" sz="quarter" idx="18" hasCustomPrompt="1"/>
          </p:nvPr>
        </p:nvSpPr>
        <p:spPr>
          <a:xfrm>
            <a:off x="956478" y="1899687"/>
            <a:ext cx="4306395" cy="3280643"/>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5BC66613-CDA2-A74A-9395-2463EF11F2BF}"/>
              </a:ext>
            </a:extLst>
          </p:cNvPr>
          <p:cNvSpPr>
            <a:spLocks noGrp="1"/>
          </p:cNvSpPr>
          <p:nvPr>
            <p:ph type="body" sz="quarter" idx="16" hasCustomPrompt="1"/>
          </p:nvPr>
        </p:nvSpPr>
        <p:spPr>
          <a:xfrm>
            <a:off x="918629" y="628636"/>
            <a:ext cx="4378451" cy="603631"/>
          </a:xfrm>
        </p:spPr>
        <p:txBody>
          <a:bodyPr>
            <a:normAutofit/>
          </a:bodyPr>
          <a:lstStyle>
            <a:lvl1pPr marL="0" indent="0" algn="l">
              <a:buNone/>
              <a:defRPr sz="3600" b="0" i="0">
                <a:solidFill>
                  <a:schemeClr val="bg1"/>
                </a:solidFill>
                <a:latin typeface="+mn-lt"/>
              </a:defRPr>
            </a:lvl1pPr>
          </a:lstStyle>
          <a:p>
            <a:pPr lvl="0"/>
            <a:r>
              <a:rPr lang="en-US" dirty="0"/>
              <a:t>Overview Slide</a:t>
            </a:r>
          </a:p>
        </p:txBody>
      </p:sp>
      <p:pic>
        <p:nvPicPr>
          <p:cNvPr id="20" name="Picture 19" descr="Icon&#10;&#10;Description automatically generated with low confidence">
            <a:extLst>
              <a:ext uri="{FF2B5EF4-FFF2-40B4-BE49-F238E27FC236}">
                <a16:creationId xmlns:a16="http://schemas.microsoft.com/office/drawing/2014/main" id="{D783A9DB-2D88-B44A-A367-1AE86EBEE71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136"/>
          <a:stretch/>
        </p:blipFill>
        <p:spPr>
          <a:xfrm flipH="1">
            <a:off x="511072" y="5180330"/>
            <a:ext cx="1726075" cy="1615575"/>
          </a:xfrm>
          <a:prstGeom prst="rect">
            <a:avLst/>
          </a:prstGeom>
        </p:spPr>
      </p:pic>
      <p:sp>
        <p:nvSpPr>
          <p:cNvPr id="21" name="Text Placeholder 25">
            <a:extLst>
              <a:ext uri="{FF2B5EF4-FFF2-40B4-BE49-F238E27FC236}">
                <a16:creationId xmlns:a16="http://schemas.microsoft.com/office/drawing/2014/main" id="{5A1E8056-B0BB-444E-9F56-12D2DD4B8542}"/>
              </a:ext>
            </a:extLst>
          </p:cNvPr>
          <p:cNvSpPr>
            <a:spLocks noGrp="1"/>
          </p:cNvSpPr>
          <p:nvPr>
            <p:ph type="body" sz="quarter" idx="14" hasCustomPrompt="1"/>
          </p:nvPr>
        </p:nvSpPr>
        <p:spPr>
          <a:xfrm>
            <a:off x="7229716" y="1232267"/>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3" name="Oval 32">
            <a:extLst>
              <a:ext uri="{FF2B5EF4-FFF2-40B4-BE49-F238E27FC236}">
                <a16:creationId xmlns:a16="http://schemas.microsoft.com/office/drawing/2014/main" id="{60359091-EF1E-5347-86A8-664FF906AFA2}"/>
              </a:ext>
            </a:extLst>
          </p:cNvPr>
          <p:cNvSpPr/>
          <p:nvPr userDrawn="1"/>
        </p:nvSpPr>
        <p:spPr>
          <a:xfrm>
            <a:off x="6361479" y="2306893"/>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Text Placeholder 25">
            <a:extLst>
              <a:ext uri="{FF2B5EF4-FFF2-40B4-BE49-F238E27FC236}">
                <a16:creationId xmlns:a16="http://schemas.microsoft.com/office/drawing/2014/main" id="{29FF15AB-A467-5248-AA8B-EA7E9FC37BED}"/>
              </a:ext>
            </a:extLst>
          </p:cNvPr>
          <p:cNvSpPr>
            <a:spLocks noGrp="1"/>
          </p:cNvSpPr>
          <p:nvPr>
            <p:ph type="body" sz="quarter" idx="19" hasCustomPrompt="1"/>
          </p:nvPr>
        </p:nvSpPr>
        <p:spPr>
          <a:xfrm>
            <a:off x="6499807" y="2364088"/>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cxnSp>
        <p:nvCxnSpPr>
          <p:cNvPr id="35" name="Straight Connector 34">
            <a:extLst>
              <a:ext uri="{FF2B5EF4-FFF2-40B4-BE49-F238E27FC236}">
                <a16:creationId xmlns:a16="http://schemas.microsoft.com/office/drawing/2014/main" id="{63453B8E-02A0-D945-99F3-A46F3D8AA698}"/>
              </a:ext>
            </a:extLst>
          </p:cNvPr>
          <p:cNvCxnSpPr>
            <a:cxnSpLocks/>
          </p:cNvCxnSpPr>
          <p:nvPr userDrawn="1"/>
        </p:nvCxnSpPr>
        <p:spPr>
          <a:xfrm>
            <a:off x="5769762" y="2696864"/>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36" name="Text Placeholder 25">
            <a:extLst>
              <a:ext uri="{FF2B5EF4-FFF2-40B4-BE49-F238E27FC236}">
                <a16:creationId xmlns:a16="http://schemas.microsoft.com/office/drawing/2014/main" id="{F2455212-2D5D-E648-802A-B9EB354595FE}"/>
              </a:ext>
            </a:extLst>
          </p:cNvPr>
          <p:cNvSpPr>
            <a:spLocks noGrp="1"/>
          </p:cNvSpPr>
          <p:nvPr>
            <p:ph type="body" sz="quarter" idx="20" hasCustomPrompt="1"/>
          </p:nvPr>
        </p:nvSpPr>
        <p:spPr>
          <a:xfrm>
            <a:off x="7229716" y="2306893"/>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7" name="Oval 36">
            <a:extLst>
              <a:ext uri="{FF2B5EF4-FFF2-40B4-BE49-F238E27FC236}">
                <a16:creationId xmlns:a16="http://schemas.microsoft.com/office/drawing/2014/main" id="{8DF1992D-B7D5-8E4B-BDA5-761CB37D3675}"/>
              </a:ext>
            </a:extLst>
          </p:cNvPr>
          <p:cNvSpPr/>
          <p:nvPr userDrawn="1"/>
        </p:nvSpPr>
        <p:spPr>
          <a:xfrm>
            <a:off x="6361479" y="3366657"/>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Text Placeholder 25">
            <a:extLst>
              <a:ext uri="{FF2B5EF4-FFF2-40B4-BE49-F238E27FC236}">
                <a16:creationId xmlns:a16="http://schemas.microsoft.com/office/drawing/2014/main" id="{D5D057F3-7821-E04C-AEF9-9BAF88BFC81A}"/>
              </a:ext>
            </a:extLst>
          </p:cNvPr>
          <p:cNvSpPr>
            <a:spLocks noGrp="1"/>
          </p:cNvSpPr>
          <p:nvPr>
            <p:ph type="body" sz="quarter" idx="21" hasCustomPrompt="1"/>
          </p:nvPr>
        </p:nvSpPr>
        <p:spPr>
          <a:xfrm>
            <a:off x="6499807" y="3423852"/>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cxnSp>
        <p:nvCxnSpPr>
          <p:cNvPr id="39" name="Straight Connector 38">
            <a:extLst>
              <a:ext uri="{FF2B5EF4-FFF2-40B4-BE49-F238E27FC236}">
                <a16:creationId xmlns:a16="http://schemas.microsoft.com/office/drawing/2014/main" id="{201686CB-AFC3-2E42-8385-6797A30142D9}"/>
              </a:ext>
            </a:extLst>
          </p:cNvPr>
          <p:cNvCxnSpPr>
            <a:cxnSpLocks/>
          </p:cNvCxnSpPr>
          <p:nvPr userDrawn="1"/>
        </p:nvCxnSpPr>
        <p:spPr>
          <a:xfrm>
            <a:off x="5769762" y="3756628"/>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0" name="Text Placeholder 25">
            <a:extLst>
              <a:ext uri="{FF2B5EF4-FFF2-40B4-BE49-F238E27FC236}">
                <a16:creationId xmlns:a16="http://schemas.microsoft.com/office/drawing/2014/main" id="{3EBAF954-82F2-CC42-82E9-A19064755653}"/>
              </a:ext>
            </a:extLst>
          </p:cNvPr>
          <p:cNvSpPr>
            <a:spLocks noGrp="1"/>
          </p:cNvSpPr>
          <p:nvPr>
            <p:ph type="body" sz="quarter" idx="22" hasCustomPrompt="1"/>
          </p:nvPr>
        </p:nvSpPr>
        <p:spPr>
          <a:xfrm>
            <a:off x="7229716" y="3366657"/>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1" name="Oval 40">
            <a:extLst>
              <a:ext uri="{FF2B5EF4-FFF2-40B4-BE49-F238E27FC236}">
                <a16:creationId xmlns:a16="http://schemas.microsoft.com/office/drawing/2014/main" id="{7212A528-3E55-3E4C-A29B-933FD36CD4AA}"/>
              </a:ext>
            </a:extLst>
          </p:cNvPr>
          <p:cNvSpPr/>
          <p:nvPr userDrawn="1"/>
        </p:nvSpPr>
        <p:spPr>
          <a:xfrm>
            <a:off x="6347624" y="4424843"/>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Text Placeholder 25">
            <a:extLst>
              <a:ext uri="{FF2B5EF4-FFF2-40B4-BE49-F238E27FC236}">
                <a16:creationId xmlns:a16="http://schemas.microsoft.com/office/drawing/2014/main" id="{5C41E408-2BE8-184D-BAE4-AEB73C241B6C}"/>
              </a:ext>
            </a:extLst>
          </p:cNvPr>
          <p:cNvSpPr>
            <a:spLocks noGrp="1"/>
          </p:cNvSpPr>
          <p:nvPr>
            <p:ph type="body" sz="quarter" idx="23" hasCustomPrompt="1"/>
          </p:nvPr>
        </p:nvSpPr>
        <p:spPr>
          <a:xfrm>
            <a:off x="6485952" y="4482038"/>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cxnSp>
        <p:nvCxnSpPr>
          <p:cNvPr id="43" name="Straight Connector 42">
            <a:extLst>
              <a:ext uri="{FF2B5EF4-FFF2-40B4-BE49-F238E27FC236}">
                <a16:creationId xmlns:a16="http://schemas.microsoft.com/office/drawing/2014/main" id="{EB1EA6CF-9EE0-6148-AA67-CE0598A3805A}"/>
              </a:ext>
            </a:extLst>
          </p:cNvPr>
          <p:cNvCxnSpPr>
            <a:cxnSpLocks/>
          </p:cNvCxnSpPr>
          <p:nvPr userDrawn="1"/>
        </p:nvCxnSpPr>
        <p:spPr>
          <a:xfrm>
            <a:off x="5755907" y="4814814"/>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4" name="Text Placeholder 25">
            <a:extLst>
              <a:ext uri="{FF2B5EF4-FFF2-40B4-BE49-F238E27FC236}">
                <a16:creationId xmlns:a16="http://schemas.microsoft.com/office/drawing/2014/main" id="{5A47AF7F-E736-2640-98D0-99CBD669AFBF}"/>
              </a:ext>
            </a:extLst>
          </p:cNvPr>
          <p:cNvSpPr>
            <a:spLocks noGrp="1"/>
          </p:cNvSpPr>
          <p:nvPr>
            <p:ph type="body" sz="quarter" idx="24" hasCustomPrompt="1"/>
          </p:nvPr>
        </p:nvSpPr>
        <p:spPr>
          <a:xfrm>
            <a:off x="7215861" y="4424843"/>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5" name="Oval 44">
            <a:extLst>
              <a:ext uri="{FF2B5EF4-FFF2-40B4-BE49-F238E27FC236}">
                <a16:creationId xmlns:a16="http://schemas.microsoft.com/office/drawing/2014/main" id="{3CA01ECA-9BBA-EE4B-8E28-5EE6A1A3E11D}"/>
              </a:ext>
            </a:extLst>
          </p:cNvPr>
          <p:cNvSpPr/>
          <p:nvPr userDrawn="1"/>
        </p:nvSpPr>
        <p:spPr>
          <a:xfrm>
            <a:off x="6361479" y="5502145"/>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Text Placeholder 25">
            <a:extLst>
              <a:ext uri="{FF2B5EF4-FFF2-40B4-BE49-F238E27FC236}">
                <a16:creationId xmlns:a16="http://schemas.microsoft.com/office/drawing/2014/main" id="{981C64DC-4A52-6744-8327-31289AFCBA9B}"/>
              </a:ext>
            </a:extLst>
          </p:cNvPr>
          <p:cNvSpPr>
            <a:spLocks noGrp="1"/>
          </p:cNvSpPr>
          <p:nvPr>
            <p:ph type="body" sz="quarter" idx="25" hasCustomPrompt="1"/>
          </p:nvPr>
        </p:nvSpPr>
        <p:spPr>
          <a:xfrm>
            <a:off x="6499807" y="5559340"/>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cxnSp>
        <p:nvCxnSpPr>
          <p:cNvPr id="47" name="Straight Connector 46">
            <a:extLst>
              <a:ext uri="{FF2B5EF4-FFF2-40B4-BE49-F238E27FC236}">
                <a16:creationId xmlns:a16="http://schemas.microsoft.com/office/drawing/2014/main" id="{32514181-21FC-3442-AF04-713C37001620}"/>
              </a:ext>
            </a:extLst>
          </p:cNvPr>
          <p:cNvCxnSpPr>
            <a:cxnSpLocks/>
          </p:cNvCxnSpPr>
          <p:nvPr userDrawn="1"/>
        </p:nvCxnSpPr>
        <p:spPr>
          <a:xfrm>
            <a:off x="5769762" y="5892116"/>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8" name="Text Placeholder 25">
            <a:extLst>
              <a:ext uri="{FF2B5EF4-FFF2-40B4-BE49-F238E27FC236}">
                <a16:creationId xmlns:a16="http://schemas.microsoft.com/office/drawing/2014/main" id="{41215D43-08A5-AA4E-8D46-F8BEBABD637B}"/>
              </a:ext>
            </a:extLst>
          </p:cNvPr>
          <p:cNvSpPr>
            <a:spLocks noGrp="1"/>
          </p:cNvSpPr>
          <p:nvPr>
            <p:ph type="body" sz="quarter" idx="26" hasCustomPrompt="1"/>
          </p:nvPr>
        </p:nvSpPr>
        <p:spPr>
          <a:xfrm>
            <a:off x="7229716" y="5502145"/>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194650437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Final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8D471C-0C8F-0146-83F3-CAF71642C847}"/>
              </a:ext>
            </a:extLst>
          </p:cNvPr>
          <p:cNvSpPr/>
          <p:nvPr userDrawn="1"/>
        </p:nvSpPr>
        <p:spPr>
          <a:xfrm flipV="1">
            <a:off x="1896863" y="0"/>
            <a:ext cx="4739368" cy="6932300"/>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1" name="Text Placeholder 17">
            <a:extLst>
              <a:ext uri="{FF2B5EF4-FFF2-40B4-BE49-F238E27FC236}">
                <a16:creationId xmlns:a16="http://schemas.microsoft.com/office/drawing/2014/main" id="{38C72918-A963-5543-BE47-6799D21FAF65}"/>
              </a:ext>
            </a:extLst>
          </p:cNvPr>
          <p:cNvSpPr>
            <a:spLocks noGrp="1"/>
          </p:cNvSpPr>
          <p:nvPr>
            <p:ph type="body" sz="quarter" idx="27" hasCustomPrompt="1"/>
          </p:nvPr>
        </p:nvSpPr>
        <p:spPr>
          <a:xfrm>
            <a:off x="2663781" y="5852156"/>
            <a:ext cx="3704362" cy="361924"/>
          </a:xfrm>
        </p:spPr>
        <p:txBody>
          <a:bodyPr anchor="t"/>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Rectangle 21">
            <a:extLst>
              <a:ext uri="{FF2B5EF4-FFF2-40B4-BE49-F238E27FC236}">
                <a16:creationId xmlns:a16="http://schemas.microsoft.com/office/drawing/2014/main" id="{AAE09A10-520B-2742-962C-FBBAFB7F73D3}"/>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4" name="TextBox 23">
            <a:extLst>
              <a:ext uri="{FF2B5EF4-FFF2-40B4-BE49-F238E27FC236}">
                <a16:creationId xmlns:a16="http://schemas.microsoft.com/office/drawing/2014/main" id="{14DAC745-3799-644F-B869-63BC88587110}"/>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pic>
        <p:nvPicPr>
          <p:cNvPr id="26" name="Picture 25" descr="Logo&#10;&#10;Description automatically generated">
            <a:extLst>
              <a:ext uri="{FF2B5EF4-FFF2-40B4-BE49-F238E27FC236}">
                <a16:creationId xmlns:a16="http://schemas.microsoft.com/office/drawing/2014/main" id="{83C30E9D-06D7-7B41-848A-77274E4130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16153" y="529155"/>
            <a:ext cx="4351633" cy="863553"/>
          </a:xfrm>
          <a:prstGeom prst="rect">
            <a:avLst/>
          </a:prstGeom>
        </p:spPr>
      </p:pic>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2298163" y="1331352"/>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2298163" y="521776"/>
            <a:ext cx="3195485" cy="837258"/>
          </a:xfr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grpSp>
        <p:nvGrpSpPr>
          <p:cNvPr id="34" name="Group 33">
            <a:extLst>
              <a:ext uri="{FF2B5EF4-FFF2-40B4-BE49-F238E27FC236}">
                <a16:creationId xmlns:a16="http://schemas.microsoft.com/office/drawing/2014/main" id="{FFCAF4E6-72DB-E649-B092-C010328005F1}"/>
              </a:ext>
            </a:extLst>
          </p:cNvPr>
          <p:cNvGrpSpPr/>
          <p:nvPr userDrawn="1"/>
        </p:nvGrpSpPr>
        <p:grpSpPr>
          <a:xfrm>
            <a:off x="9203809" y="5757022"/>
            <a:ext cx="2735993" cy="679345"/>
            <a:chOff x="0" y="0"/>
            <a:chExt cx="2301694" cy="571500"/>
          </a:xfrm>
        </p:grpSpPr>
        <p:sp>
          <p:nvSpPr>
            <p:cNvPr id="35" name="Rectangle 34">
              <a:extLst>
                <a:ext uri="{FF2B5EF4-FFF2-40B4-BE49-F238E27FC236}">
                  <a16:creationId xmlns:a16="http://schemas.microsoft.com/office/drawing/2014/main" id="{D1740294-4308-8F46-B6E3-2486ADA5C5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36" name="Picture 35">
              <a:extLst>
                <a:ext uri="{FF2B5EF4-FFF2-40B4-BE49-F238E27FC236}">
                  <a16:creationId xmlns:a16="http://schemas.microsoft.com/office/drawing/2014/main" id="{37A8314D-532F-284C-8D90-022E08B7A71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91054609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Cover Slide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618C35C-D4A5-DB4C-8758-82503619524A}"/>
              </a:ext>
            </a:extLst>
          </p:cNvPr>
          <p:cNvSpPr/>
          <p:nvPr userDrawn="1"/>
        </p:nvSpPr>
        <p:spPr>
          <a:xfrm>
            <a:off x="0" y="-60823"/>
            <a:ext cx="12192000" cy="5119711"/>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6498562" y="2329610"/>
            <a:ext cx="5278651" cy="697353"/>
          </a:xfrm>
        </p:spPr>
        <p:txBody>
          <a:bodyPr>
            <a:noAutofit/>
          </a:bodyPr>
          <a:lstStyle>
            <a:lvl1pPr marL="0" indent="0" algn="r">
              <a:buNone/>
              <a:defRPr sz="54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6498562" y="1711087"/>
            <a:ext cx="5278651" cy="697353"/>
          </a:xfrm>
        </p:spPr>
        <p:txBody>
          <a:bodyPr>
            <a:normAutofit/>
          </a:bodyPr>
          <a:lstStyle>
            <a:lvl1pPr marL="0" indent="0" algn="r">
              <a:buNone/>
              <a:defRPr sz="3600" b="0" i="0">
                <a:solidFill>
                  <a:schemeClr val="bg1"/>
                </a:solidFill>
                <a:latin typeface="+mn-lt"/>
              </a:defRPr>
            </a:lvl1pPr>
          </a:lstStyle>
          <a:p>
            <a:pPr lvl="0"/>
            <a:r>
              <a:rPr lang="en-US" dirty="0"/>
              <a:t>Cover Design 1</a:t>
            </a:r>
          </a:p>
        </p:txBody>
      </p:sp>
      <p:pic>
        <p:nvPicPr>
          <p:cNvPr id="12" name="Picture 11" descr="Logo&#10;&#10;Description automatically generated">
            <a:extLst>
              <a:ext uri="{FF2B5EF4-FFF2-40B4-BE49-F238E27FC236}">
                <a16:creationId xmlns:a16="http://schemas.microsoft.com/office/drawing/2014/main" id="{E201ABE5-6E0B-8E42-8271-7CD9DA96C3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01445" y="5413664"/>
            <a:ext cx="4975768" cy="987409"/>
          </a:xfrm>
          <a:prstGeom prst="rect">
            <a:avLst/>
          </a:prstGeom>
        </p:spPr>
      </p:pic>
      <p:pic>
        <p:nvPicPr>
          <p:cNvPr id="3" name="Picture 2" descr="Icon&#10;&#10;Description automatically generated with low confidence">
            <a:extLst>
              <a:ext uri="{FF2B5EF4-FFF2-40B4-BE49-F238E27FC236}">
                <a16:creationId xmlns:a16="http://schemas.microsoft.com/office/drawing/2014/main" id="{BCC1C071-0DAE-0844-AE69-3FD6FB58CC6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91700"/>
          <a:stretch/>
        </p:blipFill>
        <p:spPr>
          <a:xfrm>
            <a:off x="0" y="-60823"/>
            <a:ext cx="7089569" cy="5474487"/>
          </a:xfrm>
          <a:prstGeom prst="rect">
            <a:avLst/>
          </a:prstGeom>
        </p:spPr>
      </p:pic>
      <p:grpSp>
        <p:nvGrpSpPr>
          <p:cNvPr id="17" name="Group 16">
            <a:extLst>
              <a:ext uri="{FF2B5EF4-FFF2-40B4-BE49-F238E27FC236}">
                <a16:creationId xmlns:a16="http://schemas.microsoft.com/office/drawing/2014/main" id="{1AEC8C81-1228-634A-A794-E7C603C00625}"/>
              </a:ext>
            </a:extLst>
          </p:cNvPr>
          <p:cNvGrpSpPr/>
          <p:nvPr userDrawn="1"/>
        </p:nvGrpSpPr>
        <p:grpSpPr>
          <a:xfrm>
            <a:off x="213315" y="5750281"/>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387493339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Cover Slide 2">
    <p:spTree>
      <p:nvGrpSpPr>
        <p:cNvPr id="1" name=""/>
        <p:cNvGrpSpPr/>
        <p:nvPr/>
      </p:nvGrpSpPr>
      <p:grpSpPr>
        <a:xfrm>
          <a:off x="0" y="0"/>
          <a:ext cx="0" cy="0"/>
          <a:chOff x="0" y="0"/>
          <a:chExt cx="0" cy="0"/>
        </a:xfrm>
      </p:grpSpPr>
      <p:sp>
        <p:nvSpPr>
          <p:cNvPr id="50" name="Picture Placeholder 49">
            <a:extLst>
              <a:ext uri="{FF2B5EF4-FFF2-40B4-BE49-F238E27FC236}">
                <a16:creationId xmlns:a16="http://schemas.microsoft.com/office/drawing/2014/main" id="{9C90B270-106D-4F46-915D-DD932CDE6DA2}"/>
              </a:ext>
            </a:extLst>
          </p:cNvPr>
          <p:cNvSpPr>
            <a:spLocks noGrp="1"/>
          </p:cNvSpPr>
          <p:nvPr userDrawn="1">
            <p:ph type="pic" sz="quarter" idx="17"/>
          </p:nvPr>
        </p:nvSpPr>
        <p:spPr>
          <a:xfrm>
            <a:off x="2" y="2138363"/>
            <a:ext cx="12191999" cy="3387725"/>
          </a:xfrm>
          <a:custGeom>
            <a:avLst/>
            <a:gdLst>
              <a:gd name="connsiteX0" fmla="*/ 0 w 12191999"/>
              <a:gd name="connsiteY0" fmla="*/ 0 h 3387725"/>
              <a:gd name="connsiteX1" fmla="*/ 10769601 w 12191999"/>
              <a:gd name="connsiteY1" fmla="*/ 0 h 3387725"/>
              <a:gd name="connsiteX2" fmla="*/ 10769601 w 12191999"/>
              <a:gd name="connsiteY2" fmla="*/ 793096 h 3387725"/>
              <a:gd name="connsiteX3" fmla="*/ 12191999 w 12191999"/>
              <a:gd name="connsiteY3" fmla="*/ 793096 h 3387725"/>
              <a:gd name="connsiteX4" fmla="*/ 12191999 w 12191999"/>
              <a:gd name="connsiteY4" fmla="*/ 1128782 h 3387725"/>
              <a:gd name="connsiteX5" fmla="*/ 10769601 w 12191999"/>
              <a:gd name="connsiteY5" fmla="*/ 1128782 h 3387725"/>
              <a:gd name="connsiteX6" fmla="*/ 10769601 w 12191999"/>
              <a:gd name="connsiteY6" fmla="*/ 2541306 h 3387725"/>
              <a:gd name="connsiteX7" fmla="*/ 12191999 w 12191999"/>
              <a:gd name="connsiteY7" fmla="*/ 2541306 h 3387725"/>
              <a:gd name="connsiteX8" fmla="*/ 12191999 w 12191999"/>
              <a:gd name="connsiteY8" fmla="*/ 3387725 h 3387725"/>
              <a:gd name="connsiteX9" fmla="*/ 1422400 w 12191999"/>
              <a:gd name="connsiteY9" fmla="*/ 3387725 h 3387725"/>
              <a:gd name="connsiteX10" fmla="*/ 1422400 w 12191999"/>
              <a:gd name="connsiteY10" fmla="*/ 577943 h 3387725"/>
              <a:gd name="connsiteX11" fmla="*/ 0 w 12191999"/>
              <a:gd name="connsiteY11" fmla="*/ 577943 h 338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1999" h="3387725">
                <a:moveTo>
                  <a:pt x="0" y="0"/>
                </a:moveTo>
                <a:lnTo>
                  <a:pt x="10769601" y="0"/>
                </a:lnTo>
                <a:lnTo>
                  <a:pt x="10769601" y="793096"/>
                </a:lnTo>
                <a:lnTo>
                  <a:pt x="12191999" y="793096"/>
                </a:lnTo>
                <a:lnTo>
                  <a:pt x="12191999" y="1128782"/>
                </a:lnTo>
                <a:lnTo>
                  <a:pt x="10769601" y="1128782"/>
                </a:lnTo>
                <a:lnTo>
                  <a:pt x="10769601" y="2541306"/>
                </a:lnTo>
                <a:lnTo>
                  <a:pt x="12191999" y="2541306"/>
                </a:lnTo>
                <a:lnTo>
                  <a:pt x="12191999" y="3387725"/>
                </a:lnTo>
                <a:lnTo>
                  <a:pt x="1422400" y="3387725"/>
                </a:lnTo>
                <a:lnTo>
                  <a:pt x="1422400" y="577943"/>
                </a:lnTo>
                <a:lnTo>
                  <a:pt x="0" y="577943"/>
                </a:lnTo>
                <a:close/>
              </a:path>
            </a:pathLst>
          </a:custGeom>
        </p:spPr>
        <p:txBody>
          <a:bodyPr wrap="square">
            <a:noAutofit/>
          </a:bodyPr>
          <a:lstStyle/>
          <a:p>
            <a:endParaRPr lang="en-US"/>
          </a:p>
        </p:txBody>
      </p:sp>
      <p:pic>
        <p:nvPicPr>
          <p:cNvPr id="27" name="Picture 26">
            <a:extLst>
              <a:ext uri="{FF2B5EF4-FFF2-40B4-BE49-F238E27FC236}">
                <a16:creationId xmlns:a16="http://schemas.microsoft.com/office/drawing/2014/main" id="{3E9098D4-8E4F-924D-B5AD-1DE014CE088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7746" r="9500"/>
          <a:stretch/>
        </p:blipFill>
        <p:spPr>
          <a:xfrm>
            <a:off x="10333703" y="6381135"/>
            <a:ext cx="1779639" cy="431333"/>
          </a:xfrm>
          <a:prstGeom prst="rect">
            <a:avLst/>
          </a:prstGeom>
        </p:spPr>
      </p:pic>
      <p:sp>
        <p:nvSpPr>
          <p:cNvPr id="25" name="Text Placeholder 23">
            <a:extLst>
              <a:ext uri="{FF2B5EF4-FFF2-40B4-BE49-F238E27FC236}">
                <a16:creationId xmlns:a16="http://schemas.microsoft.com/office/drawing/2014/main" id="{6C4974ED-581C-0040-84AA-E1AD4A9EF8BB}"/>
              </a:ext>
            </a:extLst>
          </p:cNvPr>
          <p:cNvSpPr>
            <a:spLocks noGrp="1"/>
          </p:cNvSpPr>
          <p:nvPr>
            <p:ph type="body" sz="quarter" idx="15" hasCustomPrompt="1"/>
          </p:nvPr>
        </p:nvSpPr>
        <p:spPr>
          <a:xfrm>
            <a:off x="0" y="3485497"/>
            <a:ext cx="12192000" cy="775681"/>
          </a:xfrm>
        </p:spPr>
        <p:txBody>
          <a:bodyPr>
            <a:noAutofit/>
          </a:bodyPr>
          <a:lstStyle>
            <a:lvl1pPr marL="0" indent="0" algn="ctr">
              <a:buNone/>
              <a:defRPr sz="5400" b="1" baseline="0">
                <a:solidFill>
                  <a:schemeClr val="bg1"/>
                </a:solidFill>
                <a:latin typeface="+mn-lt"/>
              </a:defRPr>
            </a:lvl1pPr>
          </a:lstStyle>
          <a:p>
            <a:pPr lvl="0"/>
            <a:r>
              <a:rPr lang="en-US" dirty="0"/>
              <a:t>POWERPOINT</a:t>
            </a:r>
          </a:p>
        </p:txBody>
      </p:sp>
      <p:sp>
        <p:nvSpPr>
          <p:cNvPr id="26" name="Text Placeholder 23">
            <a:extLst>
              <a:ext uri="{FF2B5EF4-FFF2-40B4-BE49-F238E27FC236}">
                <a16:creationId xmlns:a16="http://schemas.microsoft.com/office/drawing/2014/main" id="{65B91323-87B1-C540-B4E2-E06289C6A769}"/>
              </a:ext>
            </a:extLst>
          </p:cNvPr>
          <p:cNvSpPr>
            <a:spLocks noGrp="1"/>
          </p:cNvSpPr>
          <p:nvPr>
            <p:ph type="body" sz="quarter" idx="16" hasCustomPrompt="1"/>
          </p:nvPr>
        </p:nvSpPr>
        <p:spPr>
          <a:xfrm>
            <a:off x="0" y="4191990"/>
            <a:ext cx="12192000" cy="775681"/>
          </a:xfrm>
        </p:spPr>
        <p:txBody>
          <a:bodyPr>
            <a:normAutofit/>
          </a:bodyPr>
          <a:lstStyle>
            <a:lvl1pPr marL="0" indent="0" algn="ctr">
              <a:buNone/>
              <a:defRPr sz="3600">
                <a:solidFill>
                  <a:schemeClr val="bg1"/>
                </a:solidFill>
                <a:latin typeface="+mn-lt"/>
              </a:defRPr>
            </a:lvl1pPr>
          </a:lstStyle>
          <a:p>
            <a:pPr lvl="0"/>
            <a:r>
              <a:rPr lang="en-US" dirty="0"/>
              <a:t>Cover Design2</a:t>
            </a:r>
          </a:p>
        </p:txBody>
      </p:sp>
      <p:pic>
        <p:nvPicPr>
          <p:cNvPr id="40" name="Picture 39" descr="Logo&#10;&#10;Description automatically generated">
            <a:extLst>
              <a:ext uri="{FF2B5EF4-FFF2-40B4-BE49-F238E27FC236}">
                <a16:creationId xmlns:a16="http://schemas.microsoft.com/office/drawing/2014/main" id="{5EBB9E3C-4176-B642-BC27-E33000776BC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97914" y="1229033"/>
            <a:ext cx="3298137" cy="654494"/>
          </a:xfrm>
          <a:prstGeom prst="rect">
            <a:avLst/>
          </a:prstGeom>
        </p:spPr>
      </p:pic>
      <p:sp>
        <p:nvSpPr>
          <p:cNvPr id="51" name="Rectangle 50">
            <a:extLst>
              <a:ext uri="{FF2B5EF4-FFF2-40B4-BE49-F238E27FC236}">
                <a16:creationId xmlns:a16="http://schemas.microsoft.com/office/drawing/2014/main" id="{739C024E-54AF-A645-849B-FBEF03A409E8}"/>
              </a:ext>
            </a:extLst>
          </p:cNvPr>
          <p:cNvSpPr/>
          <p:nvPr userDrawn="1"/>
        </p:nvSpPr>
        <p:spPr>
          <a:xfrm>
            <a:off x="0" y="2716306"/>
            <a:ext cx="1422400" cy="4141694"/>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Rectangle 51">
            <a:extLst>
              <a:ext uri="{FF2B5EF4-FFF2-40B4-BE49-F238E27FC236}">
                <a16:creationId xmlns:a16="http://schemas.microsoft.com/office/drawing/2014/main" id="{30545B11-B0EB-1B4D-A4A1-FEBDC4829721}"/>
              </a:ext>
            </a:extLst>
          </p:cNvPr>
          <p:cNvSpPr/>
          <p:nvPr userDrawn="1"/>
        </p:nvSpPr>
        <p:spPr>
          <a:xfrm>
            <a:off x="10769602" y="0"/>
            <a:ext cx="1422400" cy="2931459"/>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ectangle 52">
            <a:extLst>
              <a:ext uri="{FF2B5EF4-FFF2-40B4-BE49-F238E27FC236}">
                <a16:creationId xmlns:a16="http://schemas.microsoft.com/office/drawing/2014/main" id="{56D22EDD-8B51-874F-8ADB-8487714C64A2}"/>
              </a:ext>
            </a:extLst>
          </p:cNvPr>
          <p:cNvSpPr/>
          <p:nvPr userDrawn="1"/>
        </p:nvSpPr>
        <p:spPr>
          <a:xfrm>
            <a:off x="10769602" y="3267145"/>
            <a:ext cx="1422400" cy="1412524"/>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48246506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Our Journey 3">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D99EA92-8C6E-B84F-B459-728079F0C1CC}"/>
              </a:ext>
            </a:extLst>
          </p:cNvPr>
          <p:cNvGrpSpPr/>
          <p:nvPr userDrawn="1"/>
        </p:nvGrpSpPr>
        <p:grpSpPr>
          <a:xfrm flipH="1">
            <a:off x="-3148719" y="2653341"/>
            <a:ext cx="10183945" cy="1475800"/>
            <a:chOff x="4009760" y="5382199"/>
            <a:chExt cx="20367890" cy="2951599"/>
          </a:xfrm>
        </p:grpSpPr>
        <p:cxnSp>
          <p:nvCxnSpPr>
            <p:cNvPr id="3" name="Straight Connector 2">
              <a:extLst>
                <a:ext uri="{FF2B5EF4-FFF2-40B4-BE49-F238E27FC236}">
                  <a16:creationId xmlns:a16="http://schemas.microsoft.com/office/drawing/2014/main" id="{E7ED26DD-7AEB-9E44-8FF6-C477D8C00C2B}"/>
                </a:ext>
              </a:extLst>
            </p:cNvPr>
            <p:cNvCxnSpPr>
              <a:cxnSpLocks/>
            </p:cNvCxnSpPr>
            <p:nvPr/>
          </p:nvCxnSpPr>
          <p:spPr>
            <a:xfrm>
              <a:off x="5434644" y="6897551"/>
              <a:ext cx="1894300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40BA1181-B947-D246-AEDB-8D5690586889}"/>
                </a:ext>
              </a:extLst>
            </p:cNvPr>
            <p:cNvSpPr/>
            <p:nvPr/>
          </p:nvSpPr>
          <p:spPr>
            <a:xfrm>
              <a:off x="4009760" y="5382199"/>
              <a:ext cx="2887204" cy="2951599"/>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prstClr val="white"/>
                </a:solidFill>
              </a:endParaRPr>
            </a:p>
          </p:txBody>
        </p:sp>
        <p:sp>
          <p:nvSpPr>
            <p:cNvPr id="5" name="Oval 4">
              <a:extLst>
                <a:ext uri="{FF2B5EF4-FFF2-40B4-BE49-F238E27FC236}">
                  <a16:creationId xmlns:a16="http://schemas.microsoft.com/office/drawing/2014/main" id="{93279403-2DD6-294E-8653-2A42ED9EBD96}"/>
                </a:ext>
              </a:extLst>
            </p:cNvPr>
            <p:cNvSpPr/>
            <p:nvPr/>
          </p:nvSpPr>
          <p:spPr>
            <a:xfrm>
              <a:off x="11936354" y="6725140"/>
              <a:ext cx="344824" cy="34482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grpSp>
      <p:sp>
        <p:nvSpPr>
          <p:cNvPr id="20" name="Text Placeholder 17">
            <a:extLst>
              <a:ext uri="{FF2B5EF4-FFF2-40B4-BE49-F238E27FC236}">
                <a16:creationId xmlns:a16="http://schemas.microsoft.com/office/drawing/2014/main" id="{EE27F43F-5131-7247-81C7-14B1147E8D74}"/>
              </a:ext>
            </a:extLst>
          </p:cNvPr>
          <p:cNvSpPr>
            <a:spLocks noGrp="1"/>
          </p:cNvSpPr>
          <p:nvPr>
            <p:ph type="body" sz="quarter" idx="20" hasCustomPrompt="1"/>
          </p:nvPr>
        </p:nvSpPr>
        <p:spPr>
          <a:xfrm>
            <a:off x="1474900" y="1617548"/>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1" name="Text Placeholder 17">
            <a:extLst>
              <a:ext uri="{FF2B5EF4-FFF2-40B4-BE49-F238E27FC236}">
                <a16:creationId xmlns:a16="http://schemas.microsoft.com/office/drawing/2014/main" id="{FA701368-7F3A-D942-9086-74C5BC9A1AD6}"/>
              </a:ext>
            </a:extLst>
          </p:cNvPr>
          <p:cNvSpPr>
            <a:spLocks noGrp="1"/>
          </p:cNvSpPr>
          <p:nvPr>
            <p:ph type="body" sz="quarter" idx="21" hasCustomPrompt="1"/>
          </p:nvPr>
        </p:nvSpPr>
        <p:spPr>
          <a:xfrm>
            <a:off x="4808201" y="4232863"/>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2" name="Text Placeholder 17">
            <a:extLst>
              <a:ext uri="{FF2B5EF4-FFF2-40B4-BE49-F238E27FC236}">
                <a16:creationId xmlns:a16="http://schemas.microsoft.com/office/drawing/2014/main" id="{19E93A3E-D93B-6746-924C-B809E688CD72}"/>
              </a:ext>
            </a:extLst>
          </p:cNvPr>
          <p:cNvSpPr>
            <a:spLocks noGrp="1"/>
          </p:cNvSpPr>
          <p:nvPr>
            <p:ph type="body" sz="quarter" idx="22" hasCustomPrompt="1"/>
          </p:nvPr>
        </p:nvSpPr>
        <p:spPr>
          <a:xfrm>
            <a:off x="8767864"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END</a:t>
            </a:r>
            <a:endParaRPr lang="en-US" dirty="0"/>
          </a:p>
        </p:txBody>
      </p:sp>
      <p:sp>
        <p:nvSpPr>
          <p:cNvPr id="26" name="Text Placeholder 17">
            <a:extLst>
              <a:ext uri="{FF2B5EF4-FFF2-40B4-BE49-F238E27FC236}">
                <a16:creationId xmlns:a16="http://schemas.microsoft.com/office/drawing/2014/main" id="{14EC00ED-B9B5-564F-A2BD-E9361B35ED61}"/>
              </a:ext>
            </a:extLst>
          </p:cNvPr>
          <p:cNvSpPr>
            <a:spLocks noGrp="1"/>
          </p:cNvSpPr>
          <p:nvPr>
            <p:ph type="body" sz="quarter" idx="24" hasCustomPrompt="1"/>
          </p:nvPr>
        </p:nvSpPr>
        <p:spPr>
          <a:xfrm>
            <a:off x="1466515" y="3842694"/>
            <a:ext cx="2506226" cy="335052"/>
          </a:xfrm>
        </p:spPr>
        <p:txBody>
          <a:bodyPr/>
          <a:lstStyle>
            <a:lvl1pPr algn="ctr">
              <a:buNone/>
              <a:defRPr sz="2000" b="0" i="0" spc="30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2021</a:t>
            </a:r>
            <a:endParaRPr lang="en-US" dirty="0"/>
          </a:p>
        </p:txBody>
      </p:sp>
      <p:sp>
        <p:nvSpPr>
          <p:cNvPr id="27" name="Text Placeholder 17">
            <a:extLst>
              <a:ext uri="{FF2B5EF4-FFF2-40B4-BE49-F238E27FC236}">
                <a16:creationId xmlns:a16="http://schemas.microsoft.com/office/drawing/2014/main" id="{3BB708B1-BD9F-3D4B-A3F2-DAAACD7B96FF}"/>
              </a:ext>
            </a:extLst>
          </p:cNvPr>
          <p:cNvSpPr>
            <a:spLocks noGrp="1"/>
          </p:cNvSpPr>
          <p:nvPr>
            <p:ph type="body" sz="quarter" idx="25" hasCustomPrompt="1"/>
          </p:nvPr>
        </p:nvSpPr>
        <p:spPr>
          <a:xfrm>
            <a:off x="4808201" y="2797420"/>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2022</a:t>
            </a:r>
            <a:endParaRPr lang="en-US" dirty="0"/>
          </a:p>
        </p:txBody>
      </p:sp>
      <p:sp>
        <p:nvSpPr>
          <p:cNvPr id="18" name="TextBox 17">
            <a:extLst>
              <a:ext uri="{FF2B5EF4-FFF2-40B4-BE49-F238E27FC236}">
                <a16:creationId xmlns:a16="http://schemas.microsoft.com/office/drawing/2014/main" id="{0736D8C8-35B9-E44E-AAE8-C6E80ED2B0AD}"/>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9" name="Rectangle 18">
            <a:extLst>
              <a:ext uri="{FF2B5EF4-FFF2-40B4-BE49-F238E27FC236}">
                <a16:creationId xmlns:a16="http://schemas.microsoft.com/office/drawing/2014/main" id="{A81152B3-A02C-0A41-A45E-03342C78C7A9}"/>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49222368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Quote slide - Green">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F555827B-445F-124C-B488-0368396C6165}"/>
              </a:ext>
            </a:extLst>
          </p:cNvPr>
          <p:cNvSpPr txBox="1"/>
          <p:nvPr userDrawn="1"/>
        </p:nvSpPr>
        <p:spPr>
          <a:xfrm>
            <a:off x="476395"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2" name="Rectangle 21">
            <a:extLst>
              <a:ext uri="{FF2B5EF4-FFF2-40B4-BE49-F238E27FC236}">
                <a16:creationId xmlns:a16="http://schemas.microsoft.com/office/drawing/2014/main" id="{82D0DC2C-A428-934B-B2CD-33EA01036C84}"/>
              </a:ext>
            </a:extLst>
          </p:cNvPr>
          <p:cNvSpPr/>
          <p:nvPr userDrawn="1"/>
        </p:nvSpPr>
        <p:spPr>
          <a:xfrm>
            <a:off x="241300" y="367062"/>
            <a:ext cx="11696700" cy="5695316"/>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0" name="Text Placeholder 23">
            <a:extLst>
              <a:ext uri="{FF2B5EF4-FFF2-40B4-BE49-F238E27FC236}">
                <a16:creationId xmlns:a16="http://schemas.microsoft.com/office/drawing/2014/main" id="{4D734847-73F0-D74C-9196-0C62282DDA90}"/>
              </a:ext>
            </a:extLst>
          </p:cNvPr>
          <p:cNvSpPr>
            <a:spLocks noGrp="1"/>
          </p:cNvSpPr>
          <p:nvPr>
            <p:ph type="body" sz="quarter" idx="14" hasCustomPrompt="1"/>
          </p:nvPr>
        </p:nvSpPr>
        <p:spPr>
          <a:xfrm>
            <a:off x="10391462" y="447302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1" name="Text Placeholder 23">
            <a:extLst>
              <a:ext uri="{FF2B5EF4-FFF2-40B4-BE49-F238E27FC236}">
                <a16:creationId xmlns:a16="http://schemas.microsoft.com/office/drawing/2014/main" id="{50529F2B-6A15-7F4F-A86A-73B054F9CD2B}"/>
              </a:ext>
            </a:extLst>
          </p:cNvPr>
          <p:cNvSpPr>
            <a:spLocks noGrp="1"/>
          </p:cNvSpPr>
          <p:nvPr>
            <p:ph type="body" sz="quarter" idx="13" hasCustomPrompt="1"/>
          </p:nvPr>
        </p:nvSpPr>
        <p:spPr>
          <a:xfrm>
            <a:off x="6807398" y="795622"/>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32" name="Text Placeholder 23">
            <a:extLst>
              <a:ext uri="{FF2B5EF4-FFF2-40B4-BE49-F238E27FC236}">
                <a16:creationId xmlns:a16="http://schemas.microsoft.com/office/drawing/2014/main" id="{370A3C62-9C33-6442-AA56-3D5560A5CEBF}"/>
              </a:ext>
            </a:extLst>
          </p:cNvPr>
          <p:cNvSpPr>
            <a:spLocks noGrp="1"/>
          </p:cNvSpPr>
          <p:nvPr>
            <p:ph type="body" sz="quarter" idx="15" hasCustomPrompt="1"/>
          </p:nvPr>
        </p:nvSpPr>
        <p:spPr>
          <a:xfrm>
            <a:off x="6718982" y="59830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Picture Placeholder 2">
            <a:extLst>
              <a:ext uri="{FF2B5EF4-FFF2-40B4-BE49-F238E27FC236}">
                <a16:creationId xmlns:a16="http://schemas.microsoft.com/office/drawing/2014/main" id="{8CC6C34D-3A90-F048-B53A-BC616573EE8E}"/>
              </a:ext>
            </a:extLst>
          </p:cNvPr>
          <p:cNvSpPr>
            <a:spLocks noGrp="1"/>
          </p:cNvSpPr>
          <p:nvPr>
            <p:ph type="pic" sz="quarter" idx="19"/>
          </p:nvPr>
        </p:nvSpPr>
        <p:spPr>
          <a:xfrm>
            <a:off x="705779" y="0"/>
            <a:ext cx="5248975"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sp>
        <p:nvSpPr>
          <p:cNvPr id="35" name="Rectangle 34">
            <a:extLst>
              <a:ext uri="{FF2B5EF4-FFF2-40B4-BE49-F238E27FC236}">
                <a16:creationId xmlns:a16="http://schemas.microsoft.com/office/drawing/2014/main" id="{03222646-8EC8-EF43-AB87-0FAB8C3CF236}"/>
              </a:ext>
            </a:extLst>
          </p:cNvPr>
          <p:cNvSpPr/>
          <p:nvPr userDrawn="1"/>
        </p:nvSpPr>
        <p:spPr>
          <a:xfrm rot="16200000" flipV="1">
            <a:off x="11704000"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84475815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Text Slide - with solid header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0" y="-1"/>
            <a:ext cx="11911693" cy="1453244"/>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 Placeholder 23">
            <a:extLst>
              <a:ext uri="{FF2B5EF4-FFF2-40B4-BE49-F238E27FC236}">
                <a16:creationId xmlns:a16="http://schemas.microsoft.com/office/drawing/2014/main" id="{ED39E585-4CC7-244E-BB6D-EF564C816BB5}"/>
              </a:ext>
            </a:extLst>
          </p:cNvPr>
          <p:cNvSpPr>
            <a:spLocks noGrp="1"/>
          </p:cNvSpPr>
          <p:nvPr>
            <p:ph type="body" sz="quarter" idx="13" hasCustomPrompt="1"/>
          </p:nvPr>
        </p:nvSpPr>
        <p:spPr>
          <a:xfrm>
            <a:off x="783177" y="943935"/>
            <a:ext cx="10563696"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id="{A171193F-8D07-6841-AD4F-81B3E69E1967}"/>
              </a:ext>
            </a:extLst>
          </p:cNvPr>
          <p:cNvSpPr>
            <a:spLocks noGrp="1"/>
          </p:cNvSpPr>
          <p:nvPr>
            <p:ph type="body" sz="quarter" idx="14" hasCustomPrompt="1"/>
          </p:nvPr>
        </p:nvSpPr>
        <p:spPr>
          <a:xfrm>
            <a:off x="708651" y="2668824"/>
            <a:ext cx="1063822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55493017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7848AD-6592-B642-AC77-A3318D8B851F}" type="datetimeFigureOut">
              <a:rPr lang="en-US" smtClean="0">
                <a:solidFill>
                  <a:prstClr val="black">
                    <a:tint val="75000"/>
                  </a:prstClr>
                </a:solidFill>
              </a:rPr>
              <a:pPr/>
              <a:t>6/30/22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9D58B29-4516-0E41-9E10-164871924BB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1027064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dirty="0">
                <a:solidFill>
                  <a:prstClr val="white"/>
                </a:solidFill>
                <a:sym typeface="Quattrocento Sans"/>
              </a:rPr>
              <a:t>MCM</a:t>
            </a:r>
          </a:p>
          <a:p>
            <a:pPr fontAlgn="base"/>
            <a:r>
              <a:rPr lang="en-IE" sz="4400" dirty="0">
                <a:solidFill>
                  <a:prstClr val="white"/>
                </a:solidFill>
                <a:sym typeface="Quattrocento Sans"/>
              </a:rPr>
              <a:t>FONT TYPEFACE &amp; SIZE</a:t>
            </a:r>
            <a:endParaRPr lang="en-IE" sz="3600" dirty="0">
              <a:solidFill>
                <a:prstClr val="white"/>
              </a:solidFill>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dirty="0">
                <a:solidFill>
                  <a:prstClr val="white"/>
                </a:solidFill>
              </a:rPr>
              <a:t>PLEASE ENSURE TO KEEP FONTS AS PER THE LAYOUT</a:t>
            </a:r>
          </a:p>
          <a:p>
            <a:pPr fontAlgn="base"/>
            <a:endParaRPr lang="en-IE" sz="3000" dirty="0">
              <a:solidFill>
                <a:prstClr val="white"/>
              </a:solidFill>
            </a:endParaRPr>
          </a:p>
          <a:p>
            <a:pPr>
              <a:buClr>
                <a:prstClr val="black"/>
              </a:buClr>
              <a:buSzPts val="1100"/>
              <a:buFont typeface="Arial"/>
              <a:buNone/>
            </a:pPr>
            <a:r>
              <a:rPr lang="en-IE" sz="3000" dirty="0">
                <a:solidFill>
                  <a:prstClr val="white"/>
                </a:solidFill>
              </a:rPr>
              <a:t>48 point  -  Divider Slides</a:t>
            </a:r>
          </a:p>
          <a:p>
            <a:pPr>
              <a:buClr>
                <a:prstClr val="black"/>
              </a:buClr>
              <a:buSzPts val="1100"/>
              <a:buFont typeface="Arial"/>
              <a:buNone/>
            </a:pPr>
            <a:endParaRPr lang="en-IE" sz="1000" b="1" dirty="0">
              <a:solidFill>
                <a:prstClr val="white"/>
              </a:solidFill>
              <a:ea typeface="Quattrocento Sans"/>
              <a:cs typeface="Quattrocento Sans"/>
              <a:sym typeface="Quattrocento Sans"/>
            </a:endParaRPr>
          </a:p>
          <a:p>
            <a:pPr>
              <a:buClr>
                <a:prstClr val="black"/>
              </a:buClr>
              <a:buSzPts val="1100"/>
              <a:buFont typeface="Arial"/>
              <a:buNone/>
              <a:defRPr/>
            </a:pPr>
            <a:r>
              <a:rPr lang="en-IE" sz="3000" dirty="0">
                <a:solidFill>
                  <a:prstClr val="white"/>
                </a:solidFill>
              </a:rPr>
              <a:t>36 point  -  Title Heading</a:t>
            </a:r>
          </a:p>
          <a:p>
            <a:pPr>
              <a:buClr>
                <a:prstClr val="black"/>
              </a:buClr>
              <a:buSzPts val="1100"/>
              <a:buFont typeface="Arial"/>
              <a:buNone/>
              <a:defRPr/>
            </a:pPr>
            <a:endParaRPr lang="en-IE" sz="1000" dirty="0">
              <a:solidFill>
                <a:prstClr val="white"/>
              </a:solidFill>
            </a:endParaRPr>
          </a:p>
          <a:p>
            <a:pPr>
              <a:buClr>
                <a:prstClr val="black"/>
              </a:buClr>
              <a:buSzPts val="1100"/>
              <a:buFont typeface="Arial"/>
              <a:buNone/>
              <a:defRPr/>
            </a:pPr>
            <a:r>
              <a:rPr lang="en-IE" sz="3000" dirty="0">
                <a:solidFill>
                  <a:prstClr val="white"/>
                </a:solidFill>
              </a:rPr>
              <a:t>30 point  -  Sub-Titles</a:t>
            </a:r>
          </a:p>
          <a:p>
            <a:pPr>
              <a:buClr>
                <a:prstClr val="black"/>
              </a:buClr>
              <a:buSzPts val="1100"/>
              <a:buFont typeface="Arial"/>
              <a:buNone/>
              <a:defRPr/>
            </a:pPr>
            <a:r>
              <a:rPr lang="en-IE" sz="3000" dirty="0">
                <a:solidFill>
                  <a:prstClr val="white"/>
                </a:solidFill>
              </a:rPr>
              <a:t>	       - Quotes	</a:t>
            </a:r>
          </a:p>
          <a:p>
            <a:pPr>
              <a:buClr>
                <a:prstClr val="black"/>
              </a:buClr>
              <a:buSzPts val="1100"/>
              <a:buFont typeface="Arial"/>
              <a:buNone/>
              <a:defRPr/>
            </a:pPr>
            <a:endParaRPr lang="en-IE" sz="1000" dirty="0">
              <a:solidFill>
                <a:prstClr val="white"/>
              </a:solidFill>
            </a:endParaRPr>
          </a:p>
          <a:p>
            <a:pPr>
              <a:buClr>
                <a:prstClr val="black"/>
              </a:buClr>
              <a:buSzPts val="1100"/>
              <a:buFont typeface="Arial"/>
              <a:buNone/>
              <a:defRPr/>
            </a:pPr>
            <a:r>
              <a:rPr lang="en-IE" sz="3000" dirty="0">
                <a:solidFill>
                  <a:prstClr val="white"/>
                </a:solidFill>
              </a:rPr>
              <a:t>24 point  -  </a:t>
            </a:r>
            <a:r>
              <a:rPr lang="en-IE" sz="3000" dirty="0">
                <a:solidFill>
                  <a:prstClr val="white"/>
                </a:solidFill>
                <a:ea typeface="Quattrocento Sans"/>
                <a:cs typeface="Quattrocento Sans"/>
                <a:sym typeface="Quattrocento Sans"/>
              </a:rPr>
              <a:t>Main </a:t>
            </a:r>
            <a:r>
              <a:rPr lang="en-IE" sz="3000" dirty="0">
                <a:solidFill>
                  <a:prstClr val="white"/>
                </a:solidFill>
              </a:rPr>
              <a:t>Text Body </a:t>
            </a:r>
            <a:endParaRPr lang="en-US" sz="3000" dirty="0">
              <a:solidFill>
                <a:prstClr val="black"/>
              </a:solidFill>
            </a:endParaRPr>
          </a:p>
          <a:p>
            <a:pPr fontAlgn="base"/>
            <a:endParaRPr lang="en-IE" sz="3000" dirty="0">
              <a:solidFill>
                <a:prstClr val="white"/>
              </a:solidFill>
            </a:endParaRPr>
          </a:p>
        </p:txBody>
      </p:sp>
      <p:sp>
        <p:nvSpPr>
          <p:cNvPr id="9" name="Rectangle 8"/>
          <p:cNvSpPr/>
          <p:nvPr userDrawn="1"/>
        </p:nvSpPr>
        <p:spPr>
          <a:xfrm>
            <a:off x="424669" y="2883583"/>
            <a:ext cx="5489434" cy="2123658"/>
          </a:xfrm>
          <a:prstGeom prst="rect">
            <a:avLst/>
          </a:prstGeom>
        </p:spPr>
        <p:txBody>
          <a:bodyPr wrap="square">
            <a:spAutoFit/>
          </a:bodyPr>
          <a:lstStyle/>
          <a:p>
            <a:pPr fontAlgn="base"/>
            <a:r>
              <a:rPr lang="en-IE" sz="2400" dirty="0">
                <a:solidFill>
                  <a:prstClr val="white"/>
                </a:solidFill>
                <a:sym typeface="Quattrocento Sans"/>
              </a:rPr>
              <a:t>Please ensure to keep the font sizes set as per the slide layouts. The font used throughout the </a:t>
            </a:r>
            <a:r>
              <a:rPr lang="en-IE" sz="2400" b="1" dirty="0">
                <a:solidFill>
                  <a:prstClr val="white"/>
                </a:solidFill>
                <a:sym typeface="Quattrocento Sans"/>
              </a:rPr>
              <a:t>MCM </a:t>
            </a:r>
            <a:r>
              <a:rPr lang="en-IE" sz="2400" dirty="0">
                <a:solidFill>
                  <a:prstClr val="white"/>
                </a:solidFill>
                <a:sym typeface="Quattrocento Sans"/>
              </a:rPr>
              <a:t>PowerPoint is</a:t>
            </a:r>
            <a:r>
              <a:rPr lang="is-IS" sz="2400" dirty="0">
                <a:solidFill>
                  <a:prstClr val="white"/>
                </a:solidFill>
                <a:sym typeface="Quattrocento Sans"/>
              </a:rPr>
              <a:t>….</a:t>
            </a:r>
            <a:endParaRPr lang="en-IE" sz="2400" dirty="0">
              <a:solidFill>
                <a:prstClr val="white"/>
              </a:solidFill>
              <a:sym typeface="Quattrocento Sans"/>
            </a:endParaRPr>
          </a:p>
          <a:p>
            <a:pPr fontAlgn="base"/>
            <a:endParaRPr lang="en-IE" sz="2400" dirty="0">
              <a:solidFill>
                <a:prstClr val="white"/>
              </a:solidFill>
              <a:sym typeface="Quattrocento Sans"/>
            </a:endParaRPr>
          </a:p>
          <a:p>
            <a:pPr fontAlgn="base"/>
            <a:r>
              <a:rPr lang="en-IE" sz="3600" b="1" i="1" dirty="0">
                <a:solidFill>
                  <a:prstClr val="white"/>
                </a:solidFill>
                <a:ea typeface="Quattrocento Sans"/>
                <a:cs typeface="Quattrocento Sans"/>
                <a:sym typeface="Quattrocento Sans"/>
              </a:rPr>
              <a:t>Calibri</a:t>
            </a:r>
            <a:endParaRPr lang="en-IE" sz="3600" dirty="0">
              <a:solidFill>
                <a:prstClr val="white"/>
              </a:solidFill>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dirty="0">
                <a:solidFill>
                  <a:prstClr val="white"/>
                </a:solidFill>
              </a:rPr>
              <a:t>*** </a:t>
            </a:r>
            <a:r>
              <a:rPr lang="en-IE" sz="2400" b="1" dirty="0">
                <a:solidFill>
                  <a:prstClr val="white"/>
                </a:solidFill>
              </a:rPr>
              <a:t>PLEASE DELETE THIS INSTRUCTION SLIDE BEFORE PRESENTING FINAL PRESENTATION </a:t>
            </a:r>
            <a:r>
              <a:rPr lang="en-IE" sz="2400" dirty="0">
                <a:solidFill>
                  <a:prstClr val="white"/>
                </a:solidFill>
              </a:rPr>
              <a:t>*** </a:t>
            </a:r>
            <a:endParaRPr lang="en-US" sz="2400" dirty="0">
              <a:solidFill>
                <a:prstClr val="white"/>
              </a:solidFill>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23987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14067"/>
            <a:ext cx="12192000" cy="6858001"/>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Rectangle 5"/>
          <p:cNvSpPr/>
          <p:nvPr userDrawn="1"/>
        </p:nvSpPr>
        <p:spPr>
          <a:xfrm>
            <a:off x="586901" y="491138"/>
            <a:ext cx="4309564" cy="4708981"/>
          </a:xfrm>
          <a:prstGeom prst="rect">
            <a:avLst/>
          </a:prstGeom>
        </p:spPr>
        <p:txBody>
          <a:bodyPr wrap="square">
            <a:spAutoFit/>
          </a:bodyPr>
          <a:lstStyle/>
          <a:p>
            <a:pPr>
              <a:buClr>
                <a:prstClr val="black"/>
              </a:buClr>
              <a:buSzPts val="1100"/>
              <a:buFont typeface="Arial"/>
              <a:buNone/>
            </a:pPr>
            <a:r>
              <a:rPr lang="en-IE" sz="3600" dirty="0">
                <a:solidFill>
                  <a:prstClr val="white"/>
                </a:solidFill>
                <a:ea typeface="Quattrocento Sans"/>
                <a:cs typeface="Quattrocento Sans"/>
                <a:sym typeface="Quattrocento Sans"/>
              </a:rPr>
              <a:t>ICONS WHICH CAN BE USED WITHIN THE </a:t>
            </a:r>
            <a:r>
              <a:rPr lang="en-IE" sz="3600" b="1" dirty="0">
                <a:solidFill>
                  <a:prstClr val="white"/>
                </a:solidFill>
                <a:ea typeface="Quattrocento Sans"/>
                <a:cs typeface="Quattrocento Sans"/>
                <a:sym typeface="Quattrocento Sans"/>
              </a:rPr>
              <a:t>MCM</a:t>
            </a:r>
          </a:p>
          <a:p>
            <a:pPr>
              <a:buClr>
                <a:prstClr val="black"/>
              </a:buClr>
              <a:buSzPts val="1100"/>
              <a:buFont typeface="Arial"/>
              <a:buNone/>
            </a:pPr>
            <a:r>
              <a:rPr lang="en-IE" sz="3600" dirty="0">
                <a:solidFill>
                  <a:prstClr val="white"/>
                </a:solidFill>
                <a:ea typeface="Quattrocento Sans"/>
                <a:cs typeface="Quattrocento Sans"/>
                <a:sym typeface="Quattrocento Sans"/>
              </a:rPr>
              <a:t>POWERPOINT</a:t>
            </a:r>
          </a:p>
          <a:p>
            <a:pPr>
              <a:buClr>
                <a:prstClr val="black"/>
              </a:buClr>
              <a:buSzPts val="1100"/>
              <a:buFont typeface="Arial"/>
              <a:buNone/>
            </a:pPr>
            <a:endParaRPr lang="en-IE" sz="3600" dirty="0">
              <a:solidFill>
                <a:prstClr val="white"/>
              </a:solidFill>
              <a:ea typeface="Quattrocento Sans"/>
              <a:cs typeface="Quattrocento Sans"/>
              <a:sym typeface="Quattrocento Sans"/>
            </a:endParaRPr>
          </a:p>
          <a:p>
            <a:pPr marL="52388">
              <a:buClr>
                <a:prstClr val="black"/>
              </a:buClr>
              <a:buSzPts val="900"/>
              <a:buFont typeface="Quattrocento Sans"/>
              <a:buNone/>
            </a:pPr>
            <a:r>
              <a:rPr lang="en-IE" sz="2400" i="1" dirty="0">
                <a:solidFill>
                  <a:prstClr val="white"/>
                </a:solidFill>
                <a:ea typeface="Quattrocento Sans"/>
                <a:cs typeface="Quattrocento Sans"/>
                <a:sym typeface="Quattrocento Sans"/>
              </a:rPr>
              <a:t>Resize them without losing quality.  Change line colour, width and style.  </a:t>
            </a:r>
          </a:p>
          <a:p>
            <a:pPr marL="52388">
              <a:buClr>
                <a:prstClr val="black"/>
              </a:buClr>
              <a:buSzPts val="900"/>
              <a:buFont typeface="Quattrocento Sans"/>
              <a:buNone/>
            </a:pPr>
            <a:endParaRPr lang="en-IE" sz="2400" i="1" dirty="0">
              <a:solidFill>
                <a:prstClr val="white"/>
              </a:solidFill>
              <a:ea typeface="Quattrocento Sans"/>
              <a:cs typeface="Quattrocento Sans"/>
              <a:sym typeface="Quattrocento Sans"/>
            </a:endParaRPr>
          </a:p>
          <a:p>
            <a:pPr marL="52388">
              <a:buClr>
                <a:prstClr val="black"/>
              </a:buClr>
              <a:buSzPts val="900"/>
              <a:buFont typeface="Quattrocento Sans"/>
              <a:buNone/>
            </a:pPr>
            <a:r>
              <a:rPr lang="en" sz="2400" dirty="0">
                <a:solidFill>
                  <a:prstClr val="white"/>
                </a:solidFill>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dirty="0">
                <a:solidFill>
                  <a:prstClr val="white"/>
                </a:solidFill>
              </a:rPr>
              <a:t>*** </a:t>
            </a:r>
            <a:r>
              <a:rPr lang="en-IE" sz="2400" b="1" dirty="0">
                <a:solidFill>
                  <a:prstClr val="white"/>
                </a:solidFill>
              </a:rPr>
              <a:t>PLEASE DELETE THIS INSTRUCTION SLIDE BEFORE PRESENTING FINAL PRESENTATION </a:t>
            </a:r>
            <a:r>
              <a:rPr lang="en-IE" sz="2400" dirty="0">
                <a:solidFill>
                  <a:prstClr val="white"/>
                </a:solidFill>
              </a:rPr>
              <a:t>*** </a:t>
            </a:r>
            <a:endParaRPr lang="en-US" sz="2400" dirty="0">
              <a:solidFill>
                <a:prstClr val="white"/>
              </a:solidFill>
            </a:endParaRPr>
          </a:p>
        </p:txBody>
      </p:sp>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08945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614A76-CC39-4D8F-8A8F-AEA07A95388F}"/>
              </a:ext>
            </a:extLst>
          </p:cNvPr>
          <p:cNvSpPr>
            <a:spLocks noGrp="1"/>
          </p:cNvSpPr>
          <p:nvPr>
            <p:ph type="dt" sz="half" idx="10"/>
          </p:nvPr>
        </p:nvSpPr>
        <p:spPr/>
        <p:txBody>
          <a:bodyPr/>
          <a:lstStyle/>
          <a:p>
            <a:endParaRPr lang="en-US">
              <a:solidFill>
                <a:prstClr val="black">
                  <a:tint val="75000"/>
                </a:prstClr>
              </a:solidFill>
            </a:endParaRPr>
          </a:p>
        </p:txBody>
      </p:sp>
      <p:sp>
        <p:nvSpPr>
          <p:cNvPr id="3" name="Footer Placeholder 2">
            <a:extLst>
              <a:ext uri="{FF2B5EF4-FFF2-40B4-BE49-F238E27FC236}">
                <a16:creationId xmlns:a16="http://schemas.microsoft.com/office/drawing/2014/main" id="{9BB0D7F0-03CD-4F5B-B7C1-567AB8E75EC7}"/>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F50DE8C2-11F7-4D40-9854-DA6C0F856C44}"/>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339811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A3FB682-780A-834F-B278-D6836A070361}"/>
              </a:ext>
            </a:extLst>
          </p:cNvPr>
          <p:cNvPicPr>
            <a:picLocks noChangeAspect="1"/>
          </p:cNvPicPr>
          <p:nvPr userDrawn="1"/>
        </p:nvPicPr>
        <p:blipFill>
          <a:blip r:embed="rId2"/>
          <a:stretch>
            <a:fillRect/>
          </a:stretch>
        </p:blipFill>
        <p:spPr>
          <a:xfrm>
            <a:off x="0" y="2120348"/>
            <a:ext cx="12194548" cy="4737652"/>
          </a:xfrm>
          <a:prstGeom prst="rect">
            <a:avLst/>
          </a:prstGeom>
        </p:spPr>
      </p:pic>
      <p:pic>
        <p:nvPicPr>
          <p:cNvPr id="10" name="Picture 9" descr="A close up of a sign&#10;&#10;Description automatically generated">
            <a:extLst>
              <a:ext uri="{FF2B5EF4-FFF2-40B4-BE49-F238E27FC236}">
                <a16:creationId xmlns:a16="http://schemas.microsoft.com/office/drawing/2014/main" id="{9415DBE3-5D46-6D4C-AC24-A5645E6EF6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16857" y="273879"/>
            <a:ext cx="4365762" cy="3154746"/>
          </a:xfrm>
          <a:prstGeom prst="rect">
            <a:avLst/>
          </a:prstGeom>
        </p:spPr>
      </p:pic>
      <p:pic>
        <p:nvPicPr>
          <p:cNvPr id="11" name="Picture 10">
            <a:extLst>
              <a:ext uri="{FF2B5EF4-FFF2-40B4-BE49-F238E27FC236}">
                <a16:creationId xmlns:a16="http://schemas.microsoft.com/office/drawing/2014/main" id="{47F63D0D-8B0D-CA44-8E66-EA0613381681}"/>
              </a:ext>
            </a:extLst>
          </p:cNvPr>
          <p:cNvPicPr>
            <a:picLocks noChangeAspect="1"/>
          </p:cNvPicPr>
          <p:nvPr userDrawn="1"/>
        </p:nvPicPr>
        <p:blipFill>
          <a:blip r:embed="rId4"/>
          <a:stretch>
            <a:fillRect/>
          </a:stretch>
        </p:blipFill>
        <p:spPr>
          <a:xfrm>
            <a:off x="10096500" y="6025321"/>
            <a:ext cx="2095500" cy="558800"/>
          </a:xfrm>
          <a:prstGeom prst="rect">
            <a:avLst/>
          </a:prstGeom>
        </p:spPr>
      </p:pic>
      <p:sp>
        <p:nvSpPr>
          <p:cNvPr id="36" name="Text Placeholder 23">
            <a:extLst>
              <a:ext uri="{FF2B5EF4-FFF2-40B4-BE49-F238E27FC236}">
                <a16:creationId xmlns:a16="http://schemas.microsoft.com/office/drawing/2014/main" id="{A4D65EA0-8B0D-854C-9045-328AE1EEC3F0}"/>
              </a:ext>
            </a:extLst>
          </p:cNvPr>
          <p:cNvSpPr>
            <a:spLocks noGrp="1"/>
          </p:cNvSpPr>
          <p:nvPr>
            <p:ph type="body" sz="quarter" idx="15" hasCustomPrompt="1"/>
          </p:nvPr>
        </p:nvSpPr>
        <p:spPr>
          <a:xfrm>
            <a:off x="6403968" y="4347596"/>
            <a:ext cx="5278651" cy="697353"/>
          </a:xfrm>
        </p:spPr>
        <p:txBody>
          <a:bodyPr>
            <a:noAutofit/>
          </a:bodyPr>
          <a:lstStyle>
            <a:lvl1pPr marL="0" indent="0" algn="r">
              <a:buNone/>
              <a:defRPr sz="5400" b="1" baseline="0">
                <a:solidFill>
                  <a:schemeClr val="bg1"/>
                </a:solidFill>
                <a:latin typeface="+mn-lt"/>
              </a:defRPr>
            </a:lvl1pPr>
          </a:lstStyle>
          <a:p>
            <a:pPr lvl="0"/>
            <a:r>
              <a:rPr lang="en-US" dirty="0"/>
              <a:t>HEADING</a:t>
            </a:r>
          </a:p>
        </p:txBody>
      </p:sp>
      <p:sp>
        <p:nvSpPr>
          <p:cNvPr id="37" name="Text Placeholder 23">
            <a:extLst>
              <a:ext uri="{FF2B5EF4-FFF2-40B4-BE49-F238E27FC236}">
                <a16:creationId xmlns:a16="http://schemas.microsoft.com/office/drawing/2014/main" id="{9FEB12B9-6947-C540-81C6-E12BF0DC5BAF}"/>
              </a:ext>
            </a:extLst>
          </p:cNvPr>
          <p:cNvSpPr>
            <a:spLocks noGrp="1"/>
          </p:cNvSpPr>
          <p:nvPr>
            <p:ph type="body" sz="quarter" idx="16" hasCustomPrompt="1"/>
          </p:nvPr>
        </p:nvSpPr>
        <p:spPr>
          <a:xfrm>
            <a:off x="6403968" y="5054089"/>
            <a:ext cx="5278651" cy="697353"/>
          </a:xfrm>
        </p:spPr>
        <p:txBody>
          <a:bodyPr>
            <a:normAutofit/>
          </a:bodyPr>
          <a:lstStyle>
            <a:lvl1pPr marL="0" indent="0" algn="r">
              <a:buNone/>
              <a:defRPr sz="3600">
                <a:solidFill>
                  <a:schemeClr val="bg1"/>
                </a:solidFill>
                <a:latin typeface="+mn-lt"/>
              </a:defRPr>
            </a:lvl1pPr>
          </a:lstStyle>
          <a:p>
            <a:pPr lvl="0"/>
            <a:r>
              <a:rPr lang="en-US" dirty="0"/>
              <a:t>Sub-Heading</a:t>
            </a:r>
          </a:p>
        </p:txBody>
      </p:sp>
    </p:spTree>
    <p:extLst>
      <p:ext uri="{BB962C8B-B14F-4D97-AF65-F5344CB8AC3E}">
        <p14:creationId xmlns:p14="http://schemas.microsoft.com/office/powerpoint/2010/main" val="104842642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ext Slide - Purp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A6377D"/>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9" name="Group 18">
            <a:extLst>
              <a:ext uri="{FF2B5EF4-FFF2-40B4-BE49-F238E27FC236}">
                <a16:creationId xmlns:a16="http://schemas.microsoft.com/office/drawing/2014/main" id="{F4F518F0-76DB-8C47-8E56-E64A5C7E1F87}"/>
              </a:ext>
            </a:extLst>
          </p:cNvPr>
          <p:cNvGrpSpPr/>
          <p:nvPr userDrawn="1"/>
        </p:nvGrpSpPr>
        <p:grpSpPr>
          <a:xfrm>
            <a:off x="0" y="6395457"/>
            <a:ext cx="12192000" cy="125532"/>
            <a:chOff x="98476" y="6381389"/>
            <a:chExt cx="12192000" cy="125532"/>
          </a:xfrm>
        </p:grpSpPr>
        <p:pic>
          <p:nvPicPr>
            <p:cNvPr id="20" name="Picture 19">
              <a:extLst>
                <a:ext uri="{FF2B5EF4-FFF2-40B4-BE49-F238E27FC236}">
                  <a16:creationId xmlns:a16="http://schemas.microsoft.com/office/drawing/2014/main"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id="{82C36446-D463-3143-8F1C-8D4CC002CB8E}"/>
                </a:ext>
              </a:extLst>
            </p:cNvPr>
            <p:cNvCxnSpPr>
              <a:cxnSpLocks/>
            </p:cNvCxnSpPr>
            <p:nvPr userDrawn="1"/>
          </p:nvCxnSpPr>
          <p:spPr>
            <a:xfrm flipH="1">
              <a:off x="98476" y="6443421"/>
              <a:ext cx="972077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06E389-371D-1F4D-9E95-3A90D0212122}"/>
                </a:ext>
              </a:extLst>
            </p:cNvPr>
            <p:cNvCxnSpPr>
              <a:cxnSpLocks/>
            </p:cNvCxnSpPr>
            <p:nvPr userDrawn="1"/>
          </p:nvCxnSpPr>
          <p:spPr>
            <a:xfrm flipH="1">
              <a:off x="11720401" y="6443421"/>
              <a:ext cx="570075"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3637216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ext Slide -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76C6D2"/>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9" name="Group 18">
            <a:extLst>
              <a:ext uri="{FF2B5EF4-FFF2-40B4-BE49-F238E27FC236}">
                <a16:creationId xmlns:a16="http://schemas.microsoft.com/office/drawing/2014/main" id="{F4F518F0-76DB-8C47-8E56-E64A5C7E1F87}"/>
              </a:ext>
            </a:extLst>
          </p:cNvPr>
          <p:cNvGrpSpPr/>
          <p:nvPr userDrawn="1"/>
        </p:nvGrpSpPr>
        <p:grpSpPr>
          <a:xfrm>
            <a:off x="0" y="6395457"/>
            <a:ext cx="12192000" cy="125532"/>
            <a:chOff x="98476" y="6381389"/>
            <a:chExt cx="12192000" cy="125532"/>
          </a:xfrm>
        </p:grpSpPr>
        <p:pic>
          <p:nvPicPr>
            <p:cNvPr id="20" name="Picture 19">
              <a:extLst>
                <a:ext uri="{FF2B5EF4-FFF2-40B4-BE49-F238E27FC236}">
                  <a16:creationId xmlns:a16="http://schemas.microsoft.com/office/drawing/2014/main"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id="{82C36446-D463-3143-8F1C-8D4CC002CB8E}"/>
                </a:ext>
              </a:extLst>
            </p:cNvPr>
            <p:cNvCxnSpPr>
              <a:cxnSpLocks/>
            </p:cNvCxnSpPr>
            <p:nvPr userDrawn="1"/>
          </p:nvCxnSpPr>
          <p:spPr>
            <a:xfrm flipH="1">
              <a:off x="98476" y="6443421"/>
              <a:ext cx="972077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06E389-371D-1F4D-9E95-3A90D0212122}"/>
                </a:ext>
              </a:extLst>
            </p:cNvPr>
            <p:cNvCxnSpPr>
              <a:cxnSpLocks/>
            </p:cNvCxnSpPr>
            <p:nvPr userDrawn="1"/>
          </p:nvCxnSpPr>
          <p:spPr>
            <a:xfrm flipH="1">
              <a:off x="11720401" y="6443421"/>
              <a:ext cx="570075"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5629012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Text Slide - Yellow">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F6BC67"/>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9" name="Group 18">
            <a:extLst>
              <a:ext uri="{FF2B5EF4-FFF2-40B4-BE49-F238E27FC236}">
                <a16:creationId xmlns:a16="http://schemas.microsoft.com/office/drawing/2014/main" id="{F4F518F0-76DB-8C47-8E56-E64A5C7E1F87}"/>
              </a:ext>
            </a:extLst>
          </p:cNvPr>
          <p:cNvGrpSpPr/>
          <p:nvPr userDrawn="1"/>
        </p:nvGrpSpPr>
        <p:grpSpPr>
          <a:xfrm>
            <a:off x="0" y="6395457"/>
            <a:ext cx="12192000" cy="125532"/>
            <a:chOff x="98476" y="6381389"/>
            <a:chExt cx="12192000" cy="125532"/>
          </a:xfrm>
        </p:grpSpPr>
        <p:pic>
          <p:nvPicPr>
            <p:cNvPr id="20" name="Picture 19">
              <a:extLst>
                <a:ext uri="{FF2B5EF4-FFF2-40B4-BE49-F238E27FC236}">
                  <a16:creationId xmlns:a16="http://schemas.microsoft.com/office/drawing/2014/main"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id="{82C36446-D463-3143-8F1C-8D4CC002CB8E}"/>
                </a:ext>
              </a:extLst>
            </p:cNvPr>
            <p:cNvCxnSpPr>
              <a:cxnSpLocks/>
            </p:cNvCxnSpPr>
            <p:nvPr userDrawn="1"/>
          </p:nvCxnSpPr>
          <p:spPr>
            <a:xfrm flipH="1">
              <a:off x="98476" y="6443421"/>
              <a:ext cx="972077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06E389-371D-1F4D-9E95-3A90D0212122}"/>
                </a:ext>
              </a:extLst>
            </p:cNvPr>
            <p:cNvCxnSpPr>
              <a:cxnSpLocks/>
            </p:cNvCxnSpPr>
            <p:nvPr userDrawn="1"/>
          </p:nvCxnSpPr>
          <p:spPr>
            <a:xfrm flipH="1">
              <a:off x="11720401" y="6443421"/>
              <a:ext cx="570075"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024424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Text Slide - with solid header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332509" y="301337"/>
            <a:ext cx="11513127" cy="1859972"/>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 Placeholder 23">
            <a:extLst>
              <a:ext uri="{FF2B5EF4-FFF2-40B4-BE49-F238E27FC236}">
                <a16:creationId xmlns:a16="http://schemas.microsoft.com/office/drawing/2014/main" id="{ED39E585-4CC7-244E-BB6D-EF564C816BB5}"/>
              </a:ext>
            </a:extLst>
          </p:cNvPr>
          <p:cNvSpPr>
            <a:spLocks noGrp="1"/>
          </p:cNvSpPr>
          <p:nvPr>
            <p:ph type="body" sz="quarter" idx="13" hasCustomPrompt="1"/>
          </p:nvPr>
        </p:nvSpPr>
        <p:spPr>
          <a:xfrm>
            <a:off x="783177" y="943935"/>
            <a:ext cx="10563696"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id="{A171193F-8D07-6841-AD4F-81B3E69E1967}"/>
              </a:ext>
            </a:extLst>
          </p:cNvPr>
          <p:cNvSpPr>
            <a:spLocks noGrp="1"/>
          </p:cNvSpPr>
          <p:nvPr>
            <p:ph type="body" sz="quarter" idx="14" hasCustomPrompt="1"/>
          </p:nvPr>
        </p:nvSpPr>
        <p:spPr>
          <a:xfrm>
            <a:off x="708651" y="2668824"/>
            <a:ext cx="1063822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0" name="Group 9">
            <a:extLst>
              <a:ext uri="{FF2B5EF4-FFF2-40B4-BE49-F238E27FC236}">
                <a16:creationId xmlns:a16="http://schemas.microsoft.com/office/drawing/2014/main" id="{33D43649-2481-DF47-B8E4-15C063DA9FCA}"/>
              </a:ext>
            </a:extLst>
          </p:cNvPr>
          <p:cNvGrpSpPr/>
          <p:nvPr userDrawn="1"/>
        </p:nvGrpSpPr>
        <p:grpSpPr>
          <a:xfrm>
            <a:off x="42207" y="6381389"/>
            <a:ext cx="12149794" cy="125532"/>
            <a:chOff x="42207" y="6381389"/>
            <a:chExt cx="12149794" cy="125532"/>
          </a:xfrm>
        </p:grpSpPr>
        <p:pic>
          <p:nvPicPr>
            <p:cNvPr id="11" name="Picture 10">
              <a:extLst>
                <a:ext uri="{FF2B5EF4-FFF2-40B4-BE49-F238E27FC236}">
                  <a16:creationId xmlns:a16="http://schemas.microsoft.com/office/drawing/2014/main" id="{BC004B69-2A81-AA4D-A211-52267D6E56D7}"/>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12" name="Straight Connector 11">
              <a:extLst>
                <a:ext uri="{FF2B5EF4-FFF2-40B4-BE49-F238E27FC236}">
                  <a16:creationId xmlns:a16="http://schemas.microsoft.com/office/drawing/2014/main" id="{F434EB50-32DF-C442-871F-76EAA6FEFCEC}"/>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DB5B13C-E19D-4E4F-99D1-710A0D546791}"/>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705355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ext Slide - with solid header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332509" y="301337"/>
            <a:ext cx="11513127" cy="1859972"/>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 Placeholder 23">
            <a:extLst>
              <a:ext uri="{FF2B5EF4-FFF2-40B4-BE49-F238E27FC236}">
                <a16:creationId xmlns:a16="http://schemas.microsoft.com/office/drawing/2014/main" id="{ED39E585-4CC7-244E-BB6D-EF564C816BB5}"/>
              </a:ext>
            </a:extLst>
          </p:cNvPr>
          <p:cNvSpPr>
            <a:spLocks noGrp="1"/>
          </p:cNvSpPr>
          <p:nvPr>
            <p:ph type="body" sz="quarter" idx="13" hasCustomPrompt="1"/>
          </p:nvPr>
        </p:nvSpPr>
        <p:spPr>
          <a:xfrm>
            <a:off x="783177" y="943935"/>
            <a:ext cx="10563696"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id="{A171193F-8D07-6841-AD4F-81B3E69E1967}"/>
              </a:ext>
            </a:extLst>
          </p:cNvPr>
          <p:cNvSpPr>
            <a:spLocks noGrp="1"/>
          </p:cNvSpPr>
          <p:nvPr>
            <p:ph type="body" sz="quarter" idx="14" hasCustomPrompt="1"/>
          </p:nvPr>
        </p:nvSpPr>
        <p:spPr>
          <a:xfrm>
            <a:off x="708651" y="2668824"/>
            <a:ext cx="1063822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0" name="Group 9">
            <a:extLst>
              <a:ext uri="{FF2B5EF4-FFF2-40B4-BE49-F238E27FC236}">
                <a16:creationId xmlns:a16="http://schemas.microsoft.com/office/drawing/2014/main" id="{33D43649-2481-DF47-B8E4-15C063DA9FCA}"/>
              </a:ext>
            </a:extLst>
          </p:cNvPr>
          <p:cNvGrpSpPr/>
          <p:nvPr userDrawn="1"/>
        </p:nvGrpSpPr>
        <p:grpSpPr>
          <a:xfrm>
            <a:off x="42207" y="6381389"/>
            <a:ext cx="12149794" cy="125532"/>
            <a:chOff x="42207" y="6381389"/>
            <a:chExt cx="12149794" cy="125532"/>
          </a:xfrm>
        </p:grpSpPr>
        <p:pic>
          <p:nvPicPr>
            <p:cNvPr id="11" name="Picture 10">
              <a:extLst>
                <a:ext uri="{FF2B5EF4-FFF2-40B4-BE49-F238E27FC236}">
                  <a16:creationId xmlns:a16="http://schemas.microsoft.com/office/drawing/2014/main" id="{BC004B69-2A81-AA4D-A211-52267D6E56D7}"/>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12" name="Straight Connector 11">
              <a:extLst>
                <a:ext uri="{FF2B5EF4-FFF2-40B4-BE49-F238E27FC236}">
                  <a16:creationId xmlns:a16="http://schemas.microsoft.com/office/drawing/2014/main" id="{F434EB50-32DF-C442-871F-76EAA6FEFCEC}"/>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DB5B13C-E19D-4E4F-99D1-710A0D546791}"/>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5238736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ext Slide - with solid header - 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332509" y="301337"/>
            <a:ext cx="11513127" cy="1859972"/>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 Placeholder 23">
            <a:extLst>
              <a:ext uri="{FF2B5EF4-FFF2-40B4-BE49-F238E27FC236}">
                <a16:creationId xmlns:a16="http://schemas.microsoft.com/office/drawing/2014/main" id="{ED39E585-4CC7-244E-BB6D-EF564C816BB5}"/>
              </a:ext>
            </a:extLst>
          </p:cNvPr>
          <p:cNvSpPr>
            <a:spLocks noGrp="1"/>
          </p:cNvSpPr>
          <p:nvPr>
            <p:ph type="body" sz="quarter" idx="13" hasCustomPrompt="1"/>
          </p:nvPr>
        </p:nvSpPr>
        <p:spPr>
          <a:xfrm>
            <a:off x="783177" y="943935"/>
            <a:ext cx="10563696"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id="{A171193F-8D07-6841-AD4F-81B3E69E1967}"/>
              </a:ext>
            </a:extLst>
          </p:cNvPr>
          <p:cNvSpPr>
            <a:spLocks noGrp="1"/>
          </p:cNvSpPr>
          <p:nvPr>
            <p:ph type="body" sz="quarter" idx="14" hasCustomPrompt="1"/>
          </p:nvPr>
        </p:nvSpPr>
        <p:spPr>
          <a:xfrm>
            <a:off x="708651" y="2668824"/>
            <a:ext cx="1063822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0" name="Group 9">
            <a:extLst>
              <a:ext uri="{FF2B5EF4-FFF2-40B4-BE49-F238E27FC236}">
                <a16:creationId xmlns:a16="http://schemas.microsoft.com/office/drawing/2014/main" id="{33D43649-2481-DF47-B8E4-15C063DA9FCA}"/>
              </a:ext>
            </a:extLst>
          </p:cNvPr>
          <p:cNvGrpSpPr/>
          <p:nvPr userDrawn="1"/>
        </p:nvGrpSpPr>
        <p:grpSpPr>
          <a:xfrm>
            <a:off x="42207" y="6381389"/>
            <a:ext cx="12149794" cy="125532"/>
            <a:chOff x="42207" y="6381389"/>
            <a:chExt cx="12149794" cy="125532"/>
          </a:xfrm>
        </p:grpSpPr>
        <p:pic>
          <p:nvPicPr>
            <p:cNvPr id="11" name="Picture 10">
              <a:extLst>
                <a:ext uri="{FF2B5EF4-FFF2-40B4-BE49-F238E27FC236}">
                  <a16:creationId xmlns:a16="http://schemas.microsoft.com/office/drawing/2014/main" id="{BC004B69-2A81-AA4D-A211-52267D6E56D7}"/>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12" name="Straight Connector 11">
              <a:extLst>
                <a:ext uri="{FF2B5EF4-FFF2-40B4-BE49-F238E27FC236}">
                  <a16:creationId xmlns:a16="http://schemas.microsoft.com/office/drawing/2014/main" id="{F434EB50-32DF-C442-871F-76EAA6FEFCEC}"/>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DB5B13C-E19D-4E4F-99D1-710A0D546791}"/>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3952823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photos x 3 with header - Purp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rgbClr val="404040"/>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950634" y="875544"/>
            <a:ext cx="5642758" cy="1459694"/>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9" name="Group 18">
            <a:extLst>
              <a:ext uri="{FF2B5EF4-FFF2-40B4-BE49-F238E27FC236}">
                <a16:creationId xmlns:a16="http://schemas.microsoft.com/office/drawing/2014/main" id="{F4F518F0-76DB-8C47-8E56-E64A5C7E1F87}"/>
              </a:ext>
            </a:extLst>
          </p:cNvPr>
          <p:cNvGrpSpPr/>
          <p:nvPr userDrawn="1"/>
        </p:nvGrpSpPr>
        <p:grpSpPr>
          <a:xfrm>
            <a:off x="42207" y="6381389"/>
            <a:ext cx="12149794" cy="125532"/>
            <a:chOff x="42207" y="6381389"/>
            <a:chExt cx="12149794" cy="125532"/>
          </a:xfrm>
        </p:grpSpPr>
        <p:pic>
          <p:nvPicPr>
            <p:cNvPr id="20" name="Picture 19">
              <a:extLst>
                <a:ext uri="{FF2B5EF4-FFF2-40B4-BE49-F238E27FC236}">
                  <a16:creationId xmlns:a16="http://schemas.microsoft.com/office/drawing/2014/main"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id="{82C36446-D463-3143-8F1C-8D4CC002CB8E}"/>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06E389-371D-1F4D-9E95-3A90D0212122}"/>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40" name="Picture Placeholder 2">
            <a:extLst>
              <a:ext uri="{FF2B5EF4-FFF2-40B4-BE49-F238E27FC236}">
                <a16:creationId xmlns:a16="http://schemas.microsoft.com/office/drawing/2014/main" id="{E8009AA3-F33A-FD4E-A36A-961E6D556D73}"/>
              </a:ext>
            </a:extLst>
          </p:cNvPr>
          <p:cNvSpPr>
            <a:spLocks noGrp="1"/>
          </p:cNvSpPr>
          <p:nvPr>
            <p:ph type="pic" sz="quarter" idx="19"/>
          </p:nvPr>
        </p:nvSpPr>
        <p:spPr>
          <a:xfrm>
            <a:off x="571500"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41" name="Picture Placeholder 2">
            <a:extLst>
              <a:ext uri="{FF2B5EF4-FFF2-40B4-BE49-F238E27FC236}">
                <a16:creationId xmlns:a16="http://schemas.microsoft.com/office/drawing/2014/main" id="{0C3DDFA9-097C-754E-93A5-3839261EF8A3}"/>
              </a:ext>
            </a:extLst>
          </p:cNvPr>
          <p:cNvSpPr>
            <a:spLocks noGrp="1"/>
          </p:cNvSpPr>
          <p:nvPr>
            <p:ph type="pic" sz="quarter" idx="24"/>
          </p:nvPr>
        </p:nvSpPr>
        <p:spPr>
          <a:xfrm>
            <a:off x="4450119"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42" name="Picture Placeholder 2">
            <a:extLst>
              <a:ext uri="{FF2B5EF4-FFF2-40B4-BE49-F238E27FC236}">
                <a16:creationId xmlns:a16="http://schemas.microsoft.com/office/drawing/2014/main" id="{EAEF6410-8773-EA4A-8D3E-FFFB31DE570C}"/>
              </a:ext>
            </a:extLst>
          </p:cNvPr>
          <p:cNvSpPr>
            <a:spLocks noGrp="1"/>
          </p:cNvSpPr>
          <p:nvPr>
            <p:ph type="pic" sz="quarter" idx="25"/>
          </p:nvPr>
        </p:nvSpPr>
        <p:spPr>
          <a:xfrm>
            <a:off x="8285775"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238228066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photos x 3 with header -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rgbClr val="404040"/>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950634" y="875544"/>
            <a:ext cx="5642758" cy="1459694"/>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9" name="Group 18">
            <a:extLst>
              <a:ext uri="{FF2B5EF4-FFF2-40B4-BE49-F238E27FC236}">
                <a16:creationId xmlns:a16="http://schemas.microsoft.com/office/drawing/2014/main" id="{F4F518F0-76DB-8C47-8E56-E64A5C7E1F87}"/>
              </a:ext>
            </a:extLst>
          </p:cNvPr>
          <p:cNvGrpSpPr/>
          <p:nvPr userDrawn="1"/>
        </p:nvGrpSpPr>
        <p:grpSpPr>
          <a:xfrm>
            <a:off x="42207" y="6381389"/>
            <a:ext cx="12149794" cy="125532"/>
            <a:chOff x="42207" y="6381389"/>
            <a:chExt cx="12149794" cy="125532"/>
          </a:xfrm>
        </p:grpSpPr>
        <p:pic>
          <p:nvPicPr>
            <p:cNvPr id="20" name="Picture 19">
              <a:extLst>
                <a:ext uri="{FF2B5EF4-FFF2-40B4-BE49-F238E27FC236}">
                  <a16:creationId xmlns:a16="http://schemas.microsoft.com/office/drawing/2014/main"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id="{82C36446-D463-3143-8F1C-8D4CC002CB8E}"/>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06E389-371D-1F4D-9E95-3A90D0212122}"/>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16" name="Picture Placeholder 2">
            <a:extLst>
              <a:ext uri="{FF2B5EF4-FFF2-40B4-BE49-F238E27FC236}">
                <a16:creationId xmlns:a16="http://schemas.microsoft.com/office/drawing/2014/main" id="{ADA5B9F8-FB39-924E-AF2D-CA1144D0C800}"/>
              </a:ext>
            </a:extLst>
          </p:cNvPr>
          <p:cNvSpPr>
            <a:spLocks noGrp="1"/>
          </p:cNvSpPr>
          <p:nvPr>
            <p:ph type="pic" sz="quarter" idx="19"/>
          </p:nvPr>
        </p:nvSpPr>
        <p:spPr>
          <a:xfrm>
            <a:off x="571500"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7" name="Picture Placeholder 2">
            <a:extLst>
              <a:ext uri="{FF2B5EF4-FFF2-40B4-BE49-F238E27FC236}">
                <a16:creationId xmlns:a16="http://schemas.microsoft.com/office/drawing/2014/main" id="{5AF73268-9BC5-3345-85C8-49CC8A66A548}"/>
              </a:ext>
            </a:extLst>
          </p:cNvPr>
          <p:cNvSpPr>
            <a:spLocks noGrp="1"/>
          </p:cNvSpPr>
          <p:nvPr>
            <p:ph type="pic" sz="quarter" idx="24"/>
          </p:nvPr>
        </p:nvSpPr>
        <p:spPr>
          <a:xfrm>
            <a:off x="4450119"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23" name="Picture Placeholder 2">
            <a:extLst>
              <a:ext uri="{FF2B5EF4-FFF2-40B4-BE49-F238E27FC236}">
                <a16:creationId xmlns:a16="http://schemas.microsoft.com/office/drawing/2014/main" id="{B538C8B9-CB3A-9045-8F75-E435472F24C1}"/>
              </a:ext>
            </a:extLst>
          </p:cNvPr>
          <p:cNvSpPr>
            <a:spLocks noGrp="1"/>
          </p:cNvSpPr>
          <p:nvPr>
            <p:ph type="pic" sz="quarter" idx="25"/>
          </p:nvPr>
        </p:nvSpPr>
        <p:spPr>
          <a:xfrm>
            <a:off x="8285775"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36424098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photos x 3 with header - Yellow">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rgbClr val="404040"/>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950634" y="875544"/>
            <a:ext cx="5642758" cy="1459694"/>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9" name="Group 18">
            <a:extLst>
              <a:ext uri="{FF2B5EF4-FFF2-40B4-BE49-F238E27FC236}">
                <a16:creationId xmlns:a16="http://schemas.microsoft.com/office/drawing/2014/main" id="{F4F518F0-76DB-8C47-8E56-E64A5C7E1F87}"/>
              </a:ext>
            </a:extLst>
          </p:cNvPr>
          <p:cNvGrpSpPr/>
          <p:nvPr userDrawn="1"/>
        </p:nvGrpSpPr>
        <p:grpSpPr>
          <a:xfrm>
            <a:off x="42207" y="6381389"/>
            <a:ext cx="12149794" cy="125532"/>
            <a:chOff x="42207" y="6381389"/>
            <a:chExt cx="12149794" cy="125532"/>
          </a:xfrm>
        </p:grpSpPr>
        <p:pic>
          <p:nvPicPr>
            <p:cNvPr id="20" name="Picture 19">
              <a:extLst>
                <a:ext uri="{FF2B5EF4-FFF2-40B4-BE49-F238E27FC236}">
                  <a16:creationId xmlns:a16="http://schemas.microsoft.com/office/drawing/2014/main"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id="{82C36446-D463-3143-8F1C-8D4CC002CB8E}"/>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06E389-371D-1F4D-9E95-3A90D0212122}"/>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16" name="Picture Placeholder 2">
            <a:extLst>
              <a:ext uri="{FF2B5EF4-FFF2-40B4-BE49-F238E27FC236}">
                <a16:creationId xmlns:a16="http://schemas.microsoft.com/office/drawing/2014/main" id="{08A84934-B093-EF49-A53B-461C49FA347E}"/>
              </a:ext>
            </a:extLst>
          </p:cNvPr>
          <p:cNvSpPr>
            <a:spLocks noGrp="1"/>
          </p:cNvSpPr>
          <p:nvPr>
            <p:ph type="pic" sz="quarter" idx="19"/>
          </p:nvPr>
        </p:nvSpPr>
        <p:spPr>
          <a:xfrm>
            <a:off x="571500"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7" name="Picture Placeholder 2">
            <a:extLst>
              <a:ext uri="{FF2B5EF4-FFF2-40B4-BE49-F238E27FC236}">
                <a16:creationId xmlns:a16="http://schemas.microsoft.com/office/drawing/2014/main" id="{49ACB783-6197-4745-B20F-1918F67FAE37}"/>
              </a:ext>
            </a:extLst>
          </p:cNvPr>
          <p:cNvSpPr>
            <a:spLocks noGrp="1"/>
          </p:cNvSpPr>
          <p:nvPr>
            <p:ph type="pic" sz="quarter" idx="24"/>
          </p:nvPr>
        </p:nvSpPr>
        <p:spPr>
          <a:xfrm>
            <a:off x="4450119"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23" name="Picture Placeholder 2">
            <a:extLst>
              <a:ext uri="{FF2B5EF4-FFF2-40B4-BE49-F238E27FC236}">
                <a16:creationId xmlns:a16="http://schemas.microsoft.com/office/drawing/2014/main" id="{BD98D3E7-03E2-E647-AAEC-6881A6C81261}"/>
              </a:ext>
            </a:extLst>
          </p:cNvPr>
          <p:cNvSpPr>
            <a:spLocks noGrp="1"/>
          </p:cNvSpPr>
          <p:nvPr>
            <p:ph type="pic" sz="quarter" idx="25"/>
          </p:nvPr>
        </p:nvSpPr>
        <p:spPr>
          <a:xfrm>
            <a:off x="8285775"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34004878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AAEB3-63FB-4ABC-BE19-8EAFC943E0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E21FDC-E12E-43B6-A61B-812C63BD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61D72E-0CC1-4BD7-AEDF-28D69C52AF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AEBE91-C3F4-40BB-BA4C-58C2C1083DBD}"/>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A4752D7-D906-436C-BD79-7F675DD8A35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D413694-5040-45A3-9219-E1FB03DECFE6}"/>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956214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Photo with Titl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573972"/>
            <a:ext cx="3657600" cy="3966192"/>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11" name="Rectangle 10">
            <a:extLst>
              <a:ext uri="{FF2B5EF4-FFF2-40B4-BE49-F238E27FC236}">
                <a16:creationId xmlns:a16="http://schemas.microsoft.com/office/drawing/2014/main" id="{C701476E-1C75-7849-95EC-3A7EC21CB04F}"/>
              </a:ext>
            </a:extLst>
          </p:cNvPr>
          <p:cNvSpPr/>
          <p:nvPr userDrawn="1"/>
        </p:nvSpPr>
        <p:spPr>
          <a:xfrm>
            <a:off x="10798629" y="4540164"/>
            <a:ext cx="1393371" cy="814718"/>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13" name="Text Placeholder 23">
            <a:extLst>
              <a:ext uri="{FF2B5EF4-FFF2-40B4-BE49-F238E27FC236}">
                <a16:creationId xmlns:a16="http://schemas.microsoft.com/office/drawing/2014/main" id="{FC4A7EB6-2338-E148-B8A1-45485EBCD990}"/>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bg1"/>
                </a:solidFill>
                <a:latin typeface="+mn-lt"/>
              </a:defRPr>
            </a:lvl1pPr>
          </a:lstStyle>
          <a:p>
            <a:pPr lvl="0"/>
            <a:r>
              <a:rPr lang="en-US" dirty="0"/>
              <a:t>TITLE</a:t>
            </a:r>
          </a:p>
        </p:txBody>
      </p:sp>
      <p:sp>
        <p:nvSpPr>
          <p:cNvPr id="14" name="Text Placeholder 25">
            <a:extLst>
              <a:ext uri="{FF2B5EF4-FFF2-40B4-BE49-F238E27FC236}">
                <a16:creationId xmlns:a16="http://schemas.microsoft.com/office/drawing/2014/main" id="{56C8F1F8-4838-C84E-90D4-46B8BAD1A07F}"/>
              </a:ext>
            </a:extLst>
          </p:cNvPr>
          <p:cNvSpPr>
            <a:spLocks noGrp="1"/>
          </p:cNvSpPr>
          <p:nvPr>
            <p:ph type="body" sz="quarter" idx="14" hasCustomPrompt="1"/>
          </p:nvPr>
        </p:nvSpPr>
        <p:spPr>
          <a:xfrm>
            <a:off x="497155" y="5114135"/>
            <a:ext cx="9000157" cy="469184"/>
          </a:xfrm>
        </p:spPr>
        <p:txBody>
          <a:bodyPr>
            <a:noAutofit/>
          </a:bodyPr>
          <a:lstStyle>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grpSp>
        <p:nvGrpSpPr>
          <p:cNvPr id="35" name="Group 34">
            <a:extLst>
              <a:ext uri="{FF2B5EF4-FFF2-40B4-BE49-F238E27FC236}">
                <a16:creationId xmlns:a16="http://schemas.microsoft.com/office/drawing/2014/main" id="{5B4A2F8A-7DE0-C14F-BAA9-9A4AEF529A25}"/>
              </a:ext>
            </a:extLst>
          </p:cNvPr>
          <p:cNvGrpSpPr/>
          <p:nvPr userDrawn="1"/>
        </p:nvGrpSpPr>
        <p:grpSpPr>
          <a:xfrm>
            <a:off x="42207" y="6381389"/>
            <a:ext cx="12149794" cy="125532"/>
            <a:chOff x="42207" y="6381389"/>
            <a:chExt cx="12149794" cy="125532"/>
          </a:xfrm>
        </p:grpSpPr>
        <p:pic>
          <p:nvPicPr>
            <p:cNvPr id="23" name="Picture 22">
              <a:extLst>
                <a:ext uri="{FF2B5EF4-FFF2-40B4-BE49-F238E27FC236}">
                  <a16:creationId xmlns:a16="http://schemas.microsoft.com/office/drawing/2014/main" id="{64A9E25E-85E1-E04D-ADB6-FB15D2D0A905}"/>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5" name="Straight Connector 24">
              <a:extLst>
                <a:ext uri="{FF2B5EF4-FFF2-40B4-BE49-F238E27FC236}">
                  <a16:creationId xmlns:a16="http://schemas.microsoft.com/office/drawing/2014/main" id="{A7EE8218-01E2-B642-B13F-C250D547B071}"/>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A7DD0F6-FC93-B746-8D74-78E8E8DD07C4}"/>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40" name="Picture Placeholder 2">
            <a:extLst>
              <a:ext uri="{FF2B5EF4-FFF2-40B4-BE49-F238E27FC236}">
                <a16:creationId xmlns:a16="http://schemas.microsoft.com/office/drawing/2014/main" id="{A7720F9D-A566-814E-AE91-3E356CC6E682}"/>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128420806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Photo with Title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573972"/>
            <a:ext cx="3657600" cy="3966192"/>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11" name="Rectangle 10">
            <a:extLst>
              <a:ext uri="{FF2B5EF4-FFF2-40B4-BE49-F238E27FC236}">
                <a16:creationId xmlns:a16="http://schemas.microsoft.com/office/drawing/2014/main" id="{C701476E-1C75-7849-95EC-3A7EC21CB04F}"/>
              </a:ext>
            </a:extLst>
          </p:cNvPr>
          <p:cNvSpPr/>
          <p:nvPr userDrawn="1"/>
        </p:nvSpPr>
        <p:spPr>
          <a:xfrm>
            <a:off x="10798629" y="4540164"/>
            <a:ext cx="1393371" cy="814718"/>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13" name="Text Placeholder 23">
            <a:extLst>
              <a:ext uri="{FF2B5EF4-FFF2-40B4-BE49-F238E27FC236}">
                <a16:creationId xmlns:a16="http://schemas.microsoft.com/office/drawing/2014/main" id="{FC4A7EB6-2338-E148-B8A1-45485EBCD990}"/>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bg1"/>
                </a:solidFill>
                <a:latin typeface="+mn-lt"/>
              </a:defRPr>
            </a:lvl1pPr>
          </a:lstStyle>
          <a:p>
            <a:pPr lvl="0"/>
            <a:r>
              <a:rPr lang="en-US" dirty="0"/>
              <a:t>TITLE</a:t>
            </a:r>
          </a:p>
        </p:txBody>
      </p:sp>
      <p:sp>
        <p:nvSpPr>
          <p:cNvPr id="14" name="Text Placeholder 25">
            <a:extLst>
              <a:ext uri="{FF2B5EF4-FFF2-40B4-BE49-F238E27FC236}">
                <a16:creationId xmlns:a16="http://schemas.microsoft.com/office/drawing/2014/main" id="{56C8F1F8-4838-C84E-90D4-46B8BAD1A07F}"/>
              </a:ext>
            </a:extLst>
          </p:cNvPr>
          <p:cNvSpPr>
            <a:spLocks noGrp="1"/>
          </p:cNvSpPr>
          <p:nvPr>
            <p:ph type="body" sz="quarter" idx="14" hasCustomPrompt="1"/>
          </p:nvPr>
        </p:nvSpPr>
        <p:spPr>
          <a:xfrm>
            <a:off x="497155" y="5114135"/>
            <a:ext cx="9000157" cy="469184"/>
          </a:xfrm>
        </p:spPr>
        <p:txBody>
          <a:bodyPr>
            <a:noAutofit/>
          </a:bodyPr>
          <a:lstStyle>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grpSp>
        <p:nvGrpSpPr>
          <p:cNvPr id="35" name="Group 34">
            <a:extLst>
              <a:ext uri="{FF2B5EF4-FFF2-40B4-BE49-F238E27FC236}">
                <a16:creationId xmlns:a16="http://schemas.microsoft.com/office/drawing/2014/main" id="{5B4A2F8A-7DE0-C14F-BAA9-9A4AEF529A25}"/>
              </a:ext>
            </a:extLst>
          </p:cNvPr>
          <p:cNvGrpSpPr/>
          <p:nvPr userDrawn="1"/>
        </p:nvGrpSpPr>
        <p:grpSpPr>
          <a:xfrm>
            <a:off x="42207" y="6381389"/>
            <a:ext cx="12149794" cy="125532"/>
            <a:chOff x="42207" y="6381389"/>
            <a:chExt cx="12149794" cy="125532"/>
          </a:xfrm>
        </p:grpSpPr>
        <p:pic>
          <p:nvPicPr>
            <p:cNvPr id="23" name="Picture 22">
              <a:extLst>
                <a:ext uri="{FF2B5EF4-FFF2-40B4-BE49-F238E27FC236}">
                  <a16:creationId xmlns:a16="http://schemas.microsoft.com/office/drawing/2014/main" id="{64A9E25E-85E1-E04D-ADB6-FB15D2D0A905}"/>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5" name="Straight Connector 24">
              <a:extLst>
                <a:ext uri="{FF2B5EF4-FFF2-40B4-BE49-F238E27FC236}">
                  <a16:creationId xmlns:a16="http://schemas.microsoft.com/office/drawing/2014/main" id="{A7EE8218-01E2-B642-B13F-C250D547B071}"/>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A7DD0F6-FC93-B746-8D74-78E8E8DD07C4}"/>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17" name="Picture Placeholder 2">
            <a:extLst>
              <a:ext uri="{FF2B5EF4-FFF2-40B4-BE49-F238E27FC236}">
                <a16:creationId xmlns:a16="http://schemas.microsoft.com/office/drawing/2014/main" id="{FF72099B-33CA-D043-9A4B-B4B8E900C2F3}"/>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176912678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Photo with Title - 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573972"/>
            <a:ext cx="3657600" cy="3966192"/>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11" name="Rectangle 10">
            <a:extLst>
              <a:ext uri="{FF2B5EF4-FFF2-40B4-BE49-F238E27FC236}">
                <a16:creationId xmlns:a16="http://schemas.microsoft.com/office/drawing/2014/main" id="{C701476E-1C75-7849-95EC-3A7EC21CB04F}"/>
              </a:ext>
            </a:extLst>
          </p:cNvPr>
          <p:cNvSpPr/>
          <p:nvPr userDrawn="1"/>
        </p:nvSpPr>
        <p:spPr>
          <a:xfrm>
            <a:off x="10798629" y="4540164"/>
            <a:ext cx="1393371" cy="814718"/>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13" name="Text Placeholder 23">
            <a:extLst>
              <a:ext uri="{FF2B5EF4-FFF2-40B4-BE49-F238E27FC236}">
                <a16:creationId xmlns:a16="http://schemas.microsoft.com/office/drawing/2014/main" id="{FC4A7EB6-2338-E148-B8A1-45485EBCD990}"/>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bg1"/>
                </a:solidFill>
                <a:latin typeface="+mn-lt"/>
              </a:defRPr>
            </a:lvl1pPr>
          </a:lstStyle>
          <a:p>
            <a:pPr lvl="0"/>
            <a:r>
              <a:rPr lang="en-US" dirty="0"/>
              <a:t>TITLE</a:t>
            </a:r>
          </a:p>
        </p:txBody>
      </p:sp>
      <p:sp>
        <p:nvSpPr>
          <p:cNvPr id="14" name="Text Placeholder 25">
            <a:extLst>
              <a:ext uri="{FF2B5EF4-FFF2-40B4-BE49-F238E27FC236}">
                <a16:creationId xmlns:a16="http://schemas.microsoft.com/office/drawing/2014/main" id="{56C8F1F8-4838-C84E-90D4-46B8BAD1A07F}"/>
              </a:ext>
            </a:extLst>
          </p:cNvPr>
          <p:cNvSpPr>
            <a:spLocks noGrp="1"/>
          </p:cNvSpPr>
          <p:nvPr>
            <p:ph type="body" sz="quarter" idx="14" hasCustomPrompt="1"/>
          </p:nvPr>
        </p:nvSpPr>
        <p:spPr>
          <a:xfrm>
            <a:off x="497155" y="5114135"/>
            <a:ext cx="9000157" cy="469184"/>
          </a:xfrm>
        </p:spPr>
        <p:txBody>
          <a:bodyPr>
            <a:noAutofit/>
          </a:bodyPr>
          <a:lstStyle>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grpSp>
        <p:nvGrpSpPr>
          <p:cNvPr id="35" name="Group 34">
            <a:extLst>
              <a:ext uri="{FF2B5EF4-FFF2-40B4-BE49-F238E27FC236}">
                <a16:creationId xmlns:a16="http://schemas.microsoft.com/office/drawing/2014/main" id="{5B4A2F8A-7DE0-C14F-BAA9-9A4AEF529A25}"/>
              </a:ext>
            </a:extLst>
          </p:cNvPr>
          <p:cNvGrpSpPr/>
          <p:nvPr userDrawn="1"/>
        </p:nvGrpSpPr>
        <p:grpSpPr>
          <a:xfrm>
            <a:off x="42207" y="6381389"/>
            <a:ext cx="12149794" cy="125532"/>
            <a:chOff x="42207" y="6381389"/>
            <a:chExt cx="12149794" cy="125532"/>
          </a:xfrm>
        </p:grpSpPr>
        <p:pic>
          <p:nvPicPr>
            <p:cNvPr id="23" name="Picture 22">
              <a:extLst>
                <a:ext uri="{FF2B5EF4-FFF2-40B4-BE49-F238E27FC236}">
                  <a16:creationId xmlns:a16="http://schemas.microsoft.com/office/drawing/2014/main" id="{64A9E25E-85E1-E04D-ADB6-FB15D2D0A905}"/>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5" name="Straight Connector 24">
              <a:extLst>
                <a:ext uri="{FF2B5EF4-FFF2-40B4-BE49-F238E27FC236}">
                  <a16:creationId xmlns:a16="http://schemas.microsoft.com/office/drawing/2014/main" id="{A7EE8218-01E2-B642-B13F-C250D547B071}"/>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A7DD0F6-FC93-B746-8D74-78E8E8DD07C4}"/>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17" name="Picture Placeholder 2">
            <a:extLst>
              <a:ext uri="{FF2B5EF4-FFF2-40B4-BE49-F238E27FC236}">
                <a16:creationId xmlns:a16="http://schemas.microsoft.com/office/drawing/2014/main" id="{00A337F4-DAD3-A746-96CC-86A01DFB30BA}"/>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194930138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Photo with Quot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B7DE2D-DD70-CA4C-AD07-0DA13212ED1E}"/>
              </a:ext>
            </a:extLst>
          </p:cNvPr>
          <p:cNvSpPr/>
          <p:nvPr userDrawn="1"/>
        </p:nvSpPr>
        <p:spPr>
          <a:xfrm>
            <a:off x="405433" y="370011"/>
            <a:ext cx="11381134" cy="6117978"/>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Text Placeholder 23">
            <a:extLst>
              <a:ext uri="{FF2B5EF4-FFF2-40B4-BE49-F238E27FC236}">
                <a16:creationId xmlns:a16="http://schemas.microsoft.com/office/drawing/2014/main" id="{492B6076-9B06-4342-B533-50A8FA0B0980}"/>
              </a:ext>
            </a:extLst>
          </p:cNvPr>
          <p:cNvSpPr>
            <a:spLocks noGrp="1"/>
          </p:cNvSpPr>
          <p:nvPr>
            <p:ph type="body" sz="quarter" idx="14" hasCustomPrompt="1"/>
          </p:nvPr>
        </p:nvSpPr>
        <p:spPr>
          <a:xfrm>
            <a:off x="4440654" y="467490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7" name="Text Placeholder 23">
            <a:extLst>
              <a:ext uri="{FF2B5EF4-FFF2-40B4-BE49-F238E27FC236}">
                <a16:creationId xmlns:a16="http://schemas.microsoft.com/office/drawing/2014/main" id="{73098FBA-6D76-1C47-A298-10C863AB68A5}"/>
              </a:ext>
            </a:extLst>
          </p:cNvPr>
          <p:cNvSpPr>
            <a:spLocks noGrp="1"/>
          </p:cNvSpPr>
          <p:nvPr>
            <p:ph type="body" sz="quarter" idx="13" hasCustomPrompt="1"/>
          </p:nvPr>
        </p:nvSpPr>
        <p:spPr>
          <a:xfrm>
            <a:off x="856590" y="997503"/>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8" name="Text Placeholder 23">
            <a:extLst>
              <a:ext uri="{FF2B5EF4-FFF2-40B4-BE49-F238E27FC236}">
                <a16:creationId xmlns:a16="http://schemas.microsoft.com/office/drawing/2014/main" id="{B8BF25BD-F8E7-544B-9A2B-A29DFA1B600F}"/>
              </a:ext>
            </a:extLst>
          </p:cNvPr>
          <p:cNvSpPr>
            <a:spLocks noGrp="1"/>
          </p:cNvSpPr>
          <p:nvPr>
            <p:ph type="body" sz="quarter" idx="15" hasCustomPrompt="1"/>
          </p:nvPr>
        </p:nvSpPr>
        <p:spPr>
          <a:xfrm>
            <a:off x="768174" y="80018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26" name="Group 25">
            <a:extLst>
              <a:ext uri="{FF2B5EF4-FFF2-40B4-BE49-F238E27FC236}">
                <a16:creationId xmlns:a16="http://schemas.microsoft.com/office/drawing/2014/main" id="{14A143FF-F074-884D-817C-4D0DD7610F59}"/>
              </a:ext>
            </a:extLst>
          </p:cNvPr>
          <p:cNvGrpSpPr/>
          <p:nvPr userDrawn="1"/>
        </p:nvGrpSpPr>
        <p:grpSpPr>
          <a:xfrm>
            <a:off x="3018" y="6099302"/>
            <a:ext cx="12188982" cy="125532"/>
            <a:chOff x="3018" y="6099302"/>
            <a:chExt cx="12188982" cy="125532"/>
          </a:xfrm>
        </p:grpSpPr>
        <p:pic>
          <p:nvPicPr>
            <p:cNvPr id="19" name="Picture 18">
              <a:extLst>
                <a:ext uri="{FF2B5EF4-FFF2-40B4-BE49-F238E27FC236}">
                  <a16:creationId xmlns:a16="http://schemas.microsoft.com/office/drawing/2014/main" id="{F869ABF9-8E27-C948-8152-9DDD895D882A}"/>
                </a:ext>
              </a:extLst>
            </p:cNvPr>
            <p:cNvPicPr>
              <a:picLocks noChangeAspect="1"/>
            </p:cNvPicPr>
            <p:nvPr userDrawn="1"/>
          </p:nvPicPr>
          <p:blipFill>
            <a:blip r:embed="rId2">
              <a:biLevel thresh="25000"/>
            </a:blip>
            <a:stretch>
              <a:fillRect/>
            </a:stretch>
          </p:blipFill>
          <p:spPr>
            <a:xfrm>
              <a:off x="640416" y="6099302"/>
              <a:ext cx="1732336" cy="125532"/>
            </a:xfrm>
            <a:prstGeom prst="rect">
              <a:avLst/>
            </a:prstGeom>
            <a:ln>
              <a:noFill/>
            </a:ln>
          </p:spPr>
        </p:pic>
        <p:cxnSp>
          <p:nvCxnSpPr>
            <p:cNvPr id="20" name="Straight Connector 19">
              <a:extLst>
                <a:ext uri="{FF2B5EF4-FFF2-40B4-BE49-F238E27FC236}">
                  <a16:creationId xmlns:a16="http://schemas.microsoft.com/office/drawing/2014/main" id="{BCF01D6B-0253-C641-9DD7-9FB270962D73}"/>
                </a:ext>
              </a:extLst>
            </p:cNvPr>
            <p:cNvCxnSpPr>
              <a:cxnSpLocks/>
            </p:cNvCxnSpPr>
            <p:nvPr userDrawn="1"/>
          </p:nvCxnSpPr>
          <p:spPr>
            <a:xfrm flipH="1">
              <a:off x="3018" y="6162068"/>
              <a:ext cx="56837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E1FC9E7-B9B9-6249-9BF9-D4096CB525E9}"/>
                </a:ext>
              </a:extLst>
            </p:cNvPr>
            <p:cNvCxnSpPr>
              <a:cxnSpLocks/>
            </p:cNvCxnSpPr>
            <p:nvPr userDrawn="1"/>
          </p:nvCxnSpPr>
          <p:spPr>
            <a:xfrm flipH="1">
              <a:off x="2468880" y="6162068"/>
              <a:ext cx="97231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0" name="Picture Placeholder 2">
            <a:extLst>
              <a:ext uri="{FF2B5EF4-FFF2-40B4-BE49-F238E27FC236}">
                <a16:creationId xmlns:a16="http://schemas.microsoft.com/office/drawing/2014/main" id="{ECFFB737-7ACC-5B4B-AAE0-4E19B6647AE6}"/>
              </a:ext>
            </a:extLst>
          </p:cNvPr>
          <p:cNvSpPr>
            <a:spLocks noGrp="1"/>
          </p:cNvSpPr>
          <p:nvPr>
            <p:ph type="pic" sz="quarter" idx="19"/>
          </p:nvPr>
        </p:nvSpPr>
        <p:spPr>
          <a:xfrm>
            <a:off x="5734225" y="-1"/>
            <a:ext cx="5689601"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67967059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Photo with Quote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B7DE2D-DD70-CA4C-AD07-0DA13212ED1E}"/>
              </a:ext>
            </a:extLst>
          </p:cNvPr>
          <p:cNvSpPr/>
          <p:nvPr userDrawn="1"/>
        </p:nvSpPr>
        <p:spPr>
          <a:xfrm>
            <a:off x="405433" y="370011"/>
            <a:ext cx="11381134" cy="6117978"/>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Text Placeholder 23">
            <a:extLst>
              <a:ext uri="{FF2B5EF4-FFF2-40B4-BE49-F238E27FC236}">
                <a16:creationId xmlns:a16="http://schemas.microsoft.com/office/drawing/2014/main" id="{C9F3C691-B9B3-5545-8075-CE9C4E61C659}"/>
              </a:ext>
            </a:extLst>
          </p:cNvPr>
          <p:cNvSpPr>
            <a:spLocks noGrp="1"/>
          </p:cNvSpPr>
          <p:nvPr>
            <p:ph type="body" sz="quarter" idx="14" hasCustomPrompt="1"/>
          </p:nvPr>
        </p:nvSpPr>
        <p:spPr>
          <a:xfrm>
            <a:off x="4440654" y="467490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1" name="Text Placeholder 23">
            <a:extLst>
              <a:ext uri="{FF2B5EF4-FFF2-40B4-BE49-F238E27FC236}">
                <a16:creationId xmlns:a16="http://schemas.microsoft.com/office/drawing/2014/main" id="{A738010C-55F8-BF47-89B3-62874F609C19}"/>
              </a:ext>
            </a:extLst>
          </p:cNvPr>
          <p:cNvSpPr>
            <a:spLocks noGrp="1"/>
          </p:cNvSpPr>
          <p:nvPr>
            <p:ph type="body" sz="quarter" idx="13" hasCustomPrompt="1"/>
          </p:nvPr>
        </p:nvSpPr>
        <p:spPr>
          <a:xfrm>
            <a:off x="856590" y="997503"/>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2" name="Text Placeholder 23">
            <a:extLst>
              <a:ext uri="{FF2B5EF4-FFF2-40B4-BE49-F238E27FC236}">
                <a16:creationId xmlns:a16="http://schemas.microsoft.com/office/drawing/2014/main" id="{EB76A83F-5BE1-0B46-A495-7CA331459A89}"/>
              </a:ext>
            </a:extLst>
          </p:cNvPr>
          <p:cNvSpPr>
            <a:spLocks noGrp="1"/>
          </p:cNvSpPr>
          <p:nvPr>
            <p:ph type="body" sz="quarter" idx="15" hasCustomPrompt="1"/>
          </p:nvPr>
        </p:nvSpPr>
        <p:spPr>
          <a:xfrm>
            <a:off x="768174" y="80018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13" name="Group 12">
            <a:extLst>
              <a:ext uri="{FF2B5EF4-FFF2-40B4-BE49-F238E27FC236}">
                <a16:creationId xmlns:a16="http://schemas.microsoft.com/office/drawing/2014/main" id="{73838BA2-C576-D24B-9886-8F26BEE4513F}"/>
              </a:ext>
            </a:extLst>
          </p:cNvPr>
          <p:cNvGrpSpPr/>
          <p:nvPr userDrawn="1"/>
        </p:nvGrpSpPr>
        <p:grpSpPr>
          <a:xfrm>
            <a:off x="3018" y="6099302"/>
            <a:ext cx="12188982" cy="125532"/>
            <a:chOff x="3018" y="6099302"/>
            <a:chExt cx="12188982" cy="125532"/>
          </a:xfrm>
        </p:grpSpPr>
        <p:pic>
          <p:nvPicPr>
            <p:cNvPr id="14" name="Picture 13">
              <a:extLst>
                <a:ext uri="{FF2B5EF4-FFF2-40B4-BE49-F238E27FC236}">
                  <a16:creationId xmlns:a16="http://schemas.microsoft.com/office/drawing/2014/main" id="{2EA54184-A903-0A4E-8E27-64B769C66175}"/>
                </a:ext>
              </a:extLst>
            </p:cNvPr>
            <p:cNvPicPr>
              <a:picLocks noChangeAspect="1"/>
            </p:cNvPicPr>
            <p:nvPr userDrawn="1"/>
          </p:nvPicPr>
          <p:blipFill>
            <a:blip r:embed="rId2">
              <a:biLevel thresh="25000"/>
            </a:blip>
            <a:stretch>
              <a:fillRect/>
            </a:stretch>
          </p:blipFill>
          <p:spPr>
            <a:xfrm>
              <a:off x="640416" y="6099302"/>
              <a:ext cx="1732336" cy="125532"/>
            </a:xfrm>
            <a:prstGeom prst="rect">
              <a:avLst/>
            </a:prstGeom>
            <a:ln>
              <a:noFill/>
            </a:ln>
          </p:spPr>
        </p:pic>
        <p:cxnSp>
          <p:nvCxnSpPr>
            <p:cNvPr id="15" name="Straight Connector 14">
              <a:extLst>
                <a:ext uri="{FF2B5EF4-FFF2-40B4-BE49-F238E27FC236}">
                  <a16:creationId xmlns:a16="http://schemas.microsoft.com/office/drawing/2014/main" id="{F08497CE-EE28-F64A-8BAF-3D356C92151B}"/>
                </a:ext>
              </a:extLst>
            </p:cNvPr>
            <p:cNvCxnSpPr>
              <a:cxnSpLocks/>
            </p:cNvCxnSpPr>
            <p:nvPr userDrawn="1"/>
          </p:nvCxnSpPr>
          <p:spPr>
            <a:xfrm flipH="1">
              <a:off x="3018" y="6162068"/>
              <a:ext cx="56837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E57071F-8058-A843-B3E6-968612336A8D}"/>
                </a:ext>
              </a:extLst>
            </p:cNvPr>
            <p:cNvCxnSpPr>
              <a:cxnSpLocks/>
            </p:cNvCxnSpPr>
            <p:nvPr userDrawn="1"/>
          </p:nvCxnSpPr>
          <p:spPr>
            <a:xfrm flipH="1">
              <a:off x="2468880" y="6162068"/>
              <a:ext cx="97231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8" name="Picture Placeholder 2">
            <a:extLst>
              <a:ext uri="{FF2B5EF4-FFF2-40B4-BE49-F238E27FC236}">
                <a16:creationId xmlns:a16="http://schemas.microsoft.com/office/drawing/2014/main" id="{2ED96AA3-F8E5-BF49-B434-0E5577E372FE}"/>
              </a:ext>
            </a:extLst>
          </p:cNvPr>
          <p:cNvSpPr>
            <a:spLocks noGrp="1"/>
          </p:cNvSpPr>
          <p:nvPr>
            <p:ph type="pic" sz="quarter" idx="19"/>
          </p:nvPr>
        </p:nvSpPr>
        <p:spPr>
          <a:xfrm>
            <a:off x="5734225" y="-1"/>
            <a:ext cx="5689601"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83093454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Photo with Quote - 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B7DE2D-DD70-CA4C-AD07-0DA13212ED1E}"/>
              </a:ext>
            </a:extLst>
          </p:cNvPr>
          <p:cNvSpPr/>
          <p:nvPr userDrawn="1"/>
        </p:nvSpPr>
        <p:spPr>
          <a:xfrm>
            <a:off x="405433" y="370011"/>
            <a:ext cx="11381134" cy="6117978"/>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Text Placeholder 23">
            <a:extLst>
              <a:ext uri="{FF2B5EF4-FFF2-40B4-BE49-F238E27FC236}">
                <a16:creationId xmlns:a16="http://schemas.microsoft.com/office/drawing/2014/main" id="{D5E90AED-30CF-2346-941F-0E2BECD950F4}"/>
              </a:ext>
            </a:extLst>
          </p:cNvPr>
          <p:cNvSpPr>
            <a:spLocks noGrp="1"/>
          </p:cNvSpPr>
          <p:nvPr>
            <p:ph type="body" sz="quarter" idx="14" hasCustomPrompt="1"/>
          </p:nvPr>
        </p:nvSpPr>
        <p:spPr>
          <a:xfrm>
            <a:off x="4440654" y="467490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1" name="Text Placeholder 23">
            <a:extLst>
              <a:ext uri="{FF2B5EF4-FFF2-40B4-BE49-F238E27FC236}">
                <a16:creationId xmlns:a16="http://schemas.microsoft.com/office/drawing/2014/main" id="{4162B794-41FD-ED43-9AFC-365FBF32F422}"/>
              </a:ext>
            </a:extLst>
          </p:cNvPr>
          <p:cNvSpPr>
            <a:spLocks noGrp="1"/>
          </p:cNvSpPr>
          <p:nvPr>
            <p:ph type="body" sz="quarter" idx="13" hasCustomPrompt="1"/>
          </p:nvPr>
        </p:nvSpPr>
        <p:spPr>
          <a:xfrm>
            <a:off x="856590" y="997503"/>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2" name="Text Placeholder 23">
            <a:extLst>
              <a:ext uri="{FF2B5EF4-FFF2-40B4-BE49-F238E27FC236}">
                <a16:creationId xmlns:a16="http://schemas.microsoft.com/office/drawing/2014/main" id="{5AAEF02B-7454-DE4F-AA3E-59ADF794CD2B}"/>
              </a:ext>
            </a:extLst>
          </p:cNvPr>
          <p:cNvSpPr>
            <a:spLocks noGrp="1"/>
          </p:cNvSpPr>
          <p:nvPr>
            <p:ph type="body" sz="quarter" idx="15" hasCustomPrompt="1"/>
          </p:nvPr>
        </p:nvSpPr>
        <p:spPr>
          <a:xfrm>
            <a:off x="768174" y="80018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13" name="Group 12">
            <a:extLst>
              <a:ext uri="{FF2B5EF4-FFF2-40B4-BE49-F238E27FC236}">
                <a16:creationId xmlns:a16="http://schemas.microsoft.com/office/drawing/2014/main" id="{34346F16-4073-424E-9863-65DDC6AB99CF}"/>
              </a:ext>
            </a:extLst>
          </p:cNvPr>
          <p:cNvGrpSpPr/>
          <p:nvPr userDrawn="1"/>
        </p:nvGrpSpPr>
        <p:grpSpPr>
          <a:xfrm>
            <a:off x="3018" y="6099302"/>
            <a:ext cx="12188982" cy="125532"/>
            <a:chOff x="3018" y="6099302"/>
            <a:chExt cx="12188982" cy="125532"/>
          </a:xfrm>
        </p:grpSpPr>
        <p:pic>
          <p:nvPicPr>
            <p:cNvPr id="14" name="Picture 13">
              <a:extLst>
                <a:ext uri="{FF2B5EF4-FFF2-40B4-BE49-F238E27FC236}">
                  <a16:creationId xmlns:a16="http://schemas.microsoft.com/office/drawing/2014/main" id="{E3AB1CA3-2E96-F54D-B949-40B61C692F91}"/>
                </a:ext>
              </a:extLst>
            </p:cNvPr>
            <p:cNvPicPr>
              <a:picLocks noChangeAspect="1"/>
            </p:cNvPicPr>
            <p:nvPr userDrawn="1"/>
          </p:nvPicPr>
          <p:blipFill>
            <a:blip r:embed="rId2">
              <a:biLevel thresh="25000"/>
            </a:blip>
            <a:stretch>
              <a:fillRect/>
            </a:stretch>
          </p:blipFill>
          <p:spPr>
            <a:xfrm>
              <a:off x="640416" y="6099302"/>
              <a:ext cx="1732336" cy="125532"/>
            </a:xfrm>
            <a:prstGeom prst="rect">
              <a:avLst/>
            </a:prstGeom>
            <a:ln>
              <a:noFill/>
            </a:ln>
          </p:spPr>
        </p:pic>
        <p:cxnSp>
          <p:nvCxnSpPr>
            <p:cNvPr id="15" name="Straight Connector 14">
              <a:extLst>
                <a:ext uri="{FF2B5EF4-FFF2-40B4-BE49-F238E27FC236}">
                  <a16:creationId xmlns:a16="http://schemas.microsoft.com/office/drawing/2014/main" id="{907A7F1A-15B7-5642-A18C-D11C4C1D9CC6}"/>
                </a:ext>
              </a:extLst>
            </p:cNvPr>
            <p:cNvCxnSpPr>
              <a:cxnSpLocks/>
            </p:cNvCxnSpPr>
            <p:nvPr userDrawn="1"/>
          </p:nvCxnSpPr>
          <p:spPr>
            <a:xfrm flipH="1">
              <a:off x="3018" y="6162068"/>
              <a:ext cx="56837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3BC0FDA-21A1-624B-8EFE-B9D12F10A33B}"/>
                </a:ext>
              </a:extLst>
            </p:cNvPr>
            <p:cNvCxnSpPr>
              <a:cxnSpLocks/>
            </p:cNvCxnSpPr>
            <p:nvPr userDrawn="1"/>
          </p:nvCxnSpPr>
          <p:spPr>
            <a:xfrm flipH="1">
              <a:off x="2468880" y="6162068"/>
              <a:ext cx="97231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8" name="Picture Placeholder 2">
            <a:extLst>
              <a:ext uri="{FF2B5EF4-FFF2-40B4-BE49-F238E27FC236}">
                <a16:creationId xmlns:a16="http://schemas.microsoft.com/office/drawing/2014/main" id="{9E74DED7-1B98-5B44-A322-DADCA3E6B6BD}"/>
              </a:ext>
            </a:extLst>
          </p:cNvPr>
          <p:cNvSpPr>
            <a:spLocks noGrp="1"/>
          </p:cNvSpPr>
          <p:nvPr>
            <p:ph type="pic" sz="quarter" idx="19"/>
          </p:nvPr>
        </p:nvSpPr>
        <p:spPr>
          <a:xfrm>
            <a:off x="5734225" y="-1"/>
            <a:ext cx="5689601"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145093551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Divider Slide -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F2688E-06D0-0541-ABF6-E7CC6300E545}"/>
              </a:ext>
            </a:extLst>
          </p:cNvPr>
          <p:cNvSpPr/>
          <p:nvPr userDrawn="1"/>
        </p:nvSpPr>
        <p:spPr>
          <a:xfrm>
            <a:off x="332509" y="301336"/>
            <a:ext cx="11513127" cy="6213764"/>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8" name="Picture 7">
            <a:extLst>
              <a:ext uri="{FF2B5EF4-FFF2-40B4-BE49-F238E27FC236}">
                <a16:creationId xmlns:a16="http://schemas.microsoft.com/office/drawing/2014/main" id="{28AE368C-36EF-EF4A-8D88-08BB6BAE0FBC}"/>
              </a:ext>
            </a:extLst>
          </p:cNvPr>
          <p:cNvPicPr>
            <a:picLocks noChangeAspect="1"/>
          </p:cNvPicPr>
          <p:nvPr userDrawn="1"/>
        </p:nvPicPr>
        <p:blipFill>
          <a:blip r:embed="rId2">
            <a:biLevel thresh="25000"/>
          </a:blip>
          <a:stretch>
            <a:fillRect/>
          </a:stretch>
        </p:blipFill>
        <p:spPr>
          <a:xfrm>
            <a:off x="9917724" y="6100036"/>
            <a:ext cx="1732336" cy="125532"/>
          </a:xfrm>
          <a:prstGeom prst="rect">
            <a:avLst/>
          </a:prstGeom>
          <a:ln>
            <a:noFill/>
          </a:ln>
        </p:spPr>
      </p:pic>
      <p:cxnSp>
        <p:nvCxnSpPr>
          <p:cNvPr id="9" name="Straight Connector 8">
            <a:extLst>
              <a:ext uri="{FF2B5EF4-FFF2-40B4-BE49-F238E27FC236}">
                <a16:creationId xmlns:a16="http://schemas.microsoft.com/office/drawing/2014/main" id="{1C8E671D-F2A4-1D49-AA3B-968FFA676999}"/>
              </a:ext>
            </a:extLst>
          </p:cNvPr>
          <p:cNvCxnSpPr>
            <a:cxnSpLocks/>
          </p:cNvCxnSpPr>
          <p:nvPr userDrawn="1"/>
        </p:nvCxnSpPr>
        <p:spPr>
          <a:xfrm flipH="1">
            <a:off x="42206" y="6162068"/>
            <a:ext cx="97770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7ABAE81-7FEB-C14C-A288-8A611EEBB85E}"/>
              </a:ext>
            </a:extLst>
          </p:cNvPr>
          <p:cNvCxnSpPr>
            <a:cxnSpLocks/>
          </p:cNvCxnSpPr>
          <p:nvPr userDrawn="1"/>
        </p:nvCxnSpPr>
        <p:spPr>
          <a:xfrm flipH="1">
            <a:off x="11720400" y="6162068"/>
            <a:ext cx="471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23">
            <a:extLst>
              <a:ext uri="{FF2B5EF4-FFF2-40B4-BE49-F238E27FC236}">
                <a16:creationId xmlns:a16="http://schemas.microsoft.com/office/drawing/2014/main" id="{8B1168EF-BA5D-6340-BD17-FA1CD2ECA3C5}"/>
              </a:ext>
            </a:extLst>
          </p:cNvPr>
          <p:cNvSpPr>
            <a:spLocks noGrp="1"/>
          </p:cNvSpPr>
          <p:nvPr>
            <p:ph type="body" sz="quarter" idx="13" hasCustomPrompt="1"/>
          </p:nvPr>
        </p:nvSpPr>
        <p:spPr>
          <a:xfrm>
            <a:off x="6639339" y="695930"/>
            <a:ext cx="4709155" cy="3664001"/>
          </a:xfrm>
        </p:spPr>
        <p:txBody>
          <a:bodyPr>
            <a:normAutofit/>
          </a:bodyPr>
          <a:lstStyle>
            <a:lvl1pPr marL="0" indent="0" algn="r">
              <a:buNone/>
              <a:defRPr sz="3600" b="1">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382126908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Divider Slide -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5AF5D0-A371-FA48-93FC-F9AB2731EFED}"/>
              </a:ext>
            </a:extLst>
          </p:cNvPr>
          <p:cNvSpPr/>
          <p:nvPr userDrawn="1"/>
        </p:nvSpPr>
        <p:spPr>
          <a:xfrm>
            <a:off x="332509" y="301336"/>
            <a:ext cx="11513127" cy="6213764"/>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1" name="Picture 10">
            <a:extLst>
              <a:ext uri="{FF2B5EF4-FFF2-40B4-BE49-F238E27FC236}">
                <a16:creationId xmlns:a16="http://schemas.microsoft.com/office/drawing/2014/main" id="{0F87A83A-46B6-4347-928D-02C6B7C1F5BD}"/>
              </a:ext>
            </a:extLst>
          </p:cNvPr>
          <p:cNvPicPr>
            <a:picLocks noChangeAspect="1"/>
          </p:cNvPicPr>
          <p:nvPr userDrawn="1"/>
        </p:nvPicPr>
        <p:blipFill>
          <a:blip r:embed="rId2">
            <a:biLevel thresh="25000"/>
          </a:blip>
          <a:stretch>
            <a:fillRect/>
          </a:stretch>
        </p:blipFill>
        <p:spPr>
          <a:xfrm>
            <a:off x="9917724" y="6100036"/>
            <a:ext cx="1732336" cy="125532"/>
          </a:xfrm>
          <a:prstGeom prst="rect">
            <a:avLst/>
          </a:prstGeom>
          <a:ln>
            <a:noFill/>
          </a:ln>
        </p:spPr>
      </p:pic>
      <p:cxnSp>
        <p:nvCxnSpPr>
          <p:cNvPr id="12" name="Straight Connector 11">
            <a:extLst>
              <a:ext uri="{FF2B5EF4-FFF2-40B4-BE49-F238E27FC236}">
                <a16:creationId xmlns:a16="http://schemas.microsoft.com/office/drawing/2014/main" id="{98EDF6A6-C862-304F-AE38-0AEFCCAF859D}"/>
              </a:ext>
            </a:extLst>
          </p:cNvPr>
          <p:cNvCxnSpPr>
            <a:cxnSpLocks/>
          </p:cNvCxnSpPr>
          <p:nvPr userDrawn="1"/>
        </p:nvCxnSpPr>
        <p:spPr>
          <a:xfrm flipH="1">
            <a:off x="42206" y="6162068"/>
            <a:ext cx="97770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79398F0-177C-2A47-954E-83ACFABF81D1}"/>
              </a:ext>
            </a:extLst>
          </p:cNvPr>
          <p:cNvCxnSpPr>
            <a:cxnSpLocks/>
          </p:cNvCxnSpPr>
          <p:nvPr userDrawn="1"/>
        </p:nvCxnSpPr>
        <p:spPr>
          <a:xfrm flipH="1">
            <a:off x="11720400" y="6162068"/>
            <a:ext cx="471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 Placeholder 23">
            <a:extLst>
              <a:ext uri="{FF2B5EF4-FFF2-40B4-BE49-F238E27FC236}">
                <a16:creationId xmlns:a16="http://schemas.microsoft.com/office/drawing/2014/main" id="{A6EC53F8-17DE-B545-8DCA-C7FF0F8C0D6F}"/>
              </a:ext>
            </a:extLst>
          </p:cNvPr>
          <p:cNvSpPr>
            <a:spLocks noGrp="1"/>
          </p:cNvSpPr>
          <p:nvPr>
            <p:ph type="body" sz="quarter" idx="13" hasCustomPrompt="1"/>
          </p:nvPr>
        </p:nvSpPr>
        <p:spPr>
          <a:xfrm>
            <a:off x="6639339" y="695930"/>
            <a:ext cx="4709155" cy="3664001"/>
          </a:xfrm>
        </p:spPr>
        <p:txBody>
          <a:bodyPr>
            <a:normAutofit/>
          </a:bodyPr>
          <a:lstStyle>
            <a:lvl1pPr marL="0" indent="0" algn="r">
              <a:buNone/>
              <a:defRPr sz="3600" b="1">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134762942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Divider Slide - Yellow">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BF59D6B-E258-EE40-96D7-2D3516A1A27E}"/>
              </a:ext>
            </a:extLst>
          </p:cNvPr>
          <p:cNvSpPr/>
          <p:nvPr userDrawn="1"/>
        </p:nvSpPr>
        <p:spPr>
          <a:xfrm>
            <a:off x="332509" y="301336"/>
            <a:ext cx="11513127" cy="6213764"/>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2" name="Picture 11">
            <a:extLst>
              <a:ext uri="{FF2B5EF4-FFF2-40B4-BE49-F238E27FC236}">
                <a16:creationId xmlns:a16="http://schemas.microsoft.com/office/drawing/2014/main" id="{8BAB52DC-19E2-044A-8BBC-3543239B3096}"/>
              </a:ext>
            </a:extLst>
          </p:cNvPr>
          <p:cNvPicPr>
            <a:picLocks noChangeAspect="1"/>
          </p:cNvPicPr>
          <p:nvPr userDrawn="1"/>
        </p:nvPicPr>
        <p:blipFill>
          <a:blip r:embed="rId2">
            <a:biLevel thresh="25000"/>
          </a:blip>
          <a:stretch>
            <a:fillRect/>
          </a:stretch>
        </p:blipFill>
        <p:spPr>
          <a:xfrm>
            <a:off x="9917724" y="6100036"/>
            <a:ext cx="1732336" cy="125532"/>
          </a:xfrm>
          <a:prstGeom prst="rect">
            <a:avLst/>
          </a:prstGeom>
          <a:ln>
            <a:noFill/>
          </a:ln>
        </p:spPr>
      </p:pic>
      <p:cxnSp>
        <p:nvCxnSpPr>
          <p:cNvPr id="13" name="Straight Connector 12">
            <a:extLst>
              <a:ext uri="{FF2B5EF4-FFF2-40B4-BE49-F238E27FC236}">
                <a16:creationId xmlns:a16="http://schemas.microsoft.com/office/drawing/2014/main" id="{494BBD8C-0955-1F44-8703-B48AE4A99DBD}"/>
              </a:ext>
            </a:extLst>
          </p:cNvPr>
          <p:cNvCxnSpPr>
            <a:cxnSpLocks/>
          </p:cNvCxnSpPr>
          <p:nvPr userDrawn="1"/>
        </p:nvCxnSpPr>
        <p:spPr>
          <a:xfrm flipH="1">
            <a:off x="42206" y="6162068"/>
            <a:ext cx="97770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DC2CAE3-9830-2C43-9E91-4A7D778040A3}"/>
              </a:ext>
            </a:extLst>
          </p:cNvPr>
          <p:cNvCxnSpPr>
            <a:cxnSpLocks/>
          </p:cNvCxnSpPr>
          <p:nvPr userDrawn="1"/>
        </p:nvCxnSpPr>
        <p:spPr>
          <a:xfrm flipH="1">
            <a:off x="11720400" y="6162068"/>
            <a:ext cx="471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 Placeholder 23">
            <a:extLst>
              <a:ext uri="{FF2B5EF4-FFF2-40B4-BE49-F238E27FC236}">
                <a16:creationId xmlns:a16="http://schemas.microsoft.com/office/drawing/2014/main" id="{A5D29BC9-A3D9-3F4F-8D05-111B729E595C}"/>
              </a:ext>
            </a:extLst>
          </p:cNvPr>
          <p:cNvSpPr>
            <a:spLocks noGrp="1"/>
          </p:cNvSpPr>
          <p:nvPr>
            <p:ph type="body" sz="quarter" idx="13" hasCustomPrompt="1"/>
          </p:nvPr>
        </p:nvSpPr>
        <p:spPr>
          <a:xfrm>
            <a:off x="6639339" y="695930"/>
            <a:ext cx="4709155" cy="3664001"/>
          </a:xfrm>
        </p:spPr>
        <p:txBody>
          <a:bodyPr>
            <a:normAutofit/>
          </a:bodyPr>
          <a:lstStyle>
            <a:lvl1pPr marL="0" indent="0" algn="r">
              <a:buNone/>
              <a:defRPr sz="3600" b="1">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286599235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4 bullet point slide">
    <p:spTree>
      <p:nvGrpSpPr>
        <p:cNvPr id="1" name=""/>
        <p:cNvGrpSpPr/>
        <p:nvPr/>
      </p:nvGrpSpPr>
      <p:grpSpPr>
        <a:xfrm>
          <a:off x="0" y="0"/>
          <a:ext cx="0" cy="0"/>
          <a:chOff x="0" y="0"/>
          <a:chExt cx="0" cy="0"/>
        </a:xfrm>
      </p:grpSpPr>
      <p:sp>
        <p:nvSpPr>
          <p:cNvPr id="17" name="Rectangle 16"/>
          <p:cNvSpPr/>
          <p:nvPr userDrawn="1"/>
        </p:nvSpPr>
        <p:spPr>
          <a:xfrm>
            <a:off x="432367" y="2061841"/>
            <a:ext cx="2659582" cy="3745771"/>
          </a:xfrm>
          <a:prstGeom prst="rect">
            <a:avLst/>
          </a:prstGeom>
          <a:noFill/>
          <a:ln w="19050">
            <a:solidFill>
              <a:srgbClr val="A637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Rectangle 17"/>
          <p:cNvSpPr/>
          <p:nvPr userDrawn="1"/>
        </p:nvSpPr>
        <p:spPr>
          <a:xfrm>
            <a:off x="3291612" y="2061841"/>
            <a:ext cx="2659582" cy="3745771"/>
          </a:xfrm>
          <a:prstGeom prst="rect">
            <a:avLst/>
          </a:prstGeom>
          <a:noFill/>
          <a:ln w="19050">
            <a:solidFill>
              <a:srgbClr val="76C6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Rectangle 18"/>
          <p:cNvSpPr/>
          <p:nvPr userDrawn="1"/>
        </p:nvSpPr>
        <p:spPr>
          <a:xfrm>
            <a:off x="6150856" y="2061841"/>
            <a:ext cx="2659582" cy="3745771"/>
          </a:xfrm>
          <a:prstGeom prst="rect">
            <a:avLst/>
          </a:prstGeom>
          <a:noFill/>
          <a:ln w="19050">
            <a:solidFill>
              <a:srgbClr val="4D2B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Rectangle 19"/>
          <p:cNvSpPr/>
          <p:nvPr userDrawn="1"/>
        </p:nvSpPr>
        <p:spPr>
          <a:xfrm>
            <a:off x="9010099" y="2061841"/>
            <a:ext cx="2659582" cy="3745771"/>
          </a:xfrm>
          <a:prstGeom prst="rect">
            <a:avLst/>
          </a:prstGeom>
          <a:noFill/>
          <a:ln w="19050">
            <a:solidFill>
              <a:srgbClr val="F6BC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 name="Rounded Rectangle 20"/>
          <p:cNvSpPr/>
          <p:nvPr userDrawn="1"/>
        </p:nvSpPr>
        <p:spPr>
          <a:xfrm>
            <a:off x="878182" y="5519991"/>
            <a:ext cx="1811454" cy="432170"/>
          </a:xfrm>
          <a:prstGeom prst="roundRect">
            <a:avLst/>
          </a:prstGeom>
          <a:solidFill>
            <a:srgbClr val="A6377D"/>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2" name="Text Placeholder 23"/>
          <p:cNvSpPr>
            <a:spLocks noGrp="1"/>
          </p:cNvSpPr>
          <p:nvPr>
            <p:ph type="body" sz="quarter" idx="13" hasCustomPrompt="1"/>
          </p:nvPr>
        </p:nvSpPr>
        <p:spPr>
          <a:xfrm>
            <a:off x="447066" y="309492"/>
            <a:ext cx="11222614" cy="1479518"/>
          </a:xfrm>
          <a:noFill/>
        </p:spPr>
        <p:txBody>
          <a:bodyPr>
            <a:normAutofit/>
          </a:bodyPr>
          <a:lstStyle>
            <a:lvl1pPr marL="0" indent="0" algn="ctr">
              <a:buNone/>
              <a:defRPr sz="3600" b="1">
                <a:solidFill>
                  <a:srgbClr val="404040"/>
                </a:solidFill>
                <a:latin typeface="+mn-lt"/>
              </a:defRPr>
            </a:lvl1pPr>
          </a:lstStyle>
          <a:p>
            <a:pPr lvl="0"/>
            <a:r>
              <a:rPr lang="en-US" dirty="0"/>
              <a:t>TITLE</a:t>
            </a:r>
          </a:p>
        </p:txBody>
      </p:sp>
      <p:sp>
        <p:nvSpPr>
          <p:cNvPr id="54" name="Text Placeholder 25"/>
          <p:cNvSpPr>
            <a:spLocks noGrp="1"/>
          </p:cNvSpPr>
          <p:nvPr>
            <p:ph type="body" sz="quarter" idx="15" hasCustomPrompt="1"/>
          </p:nvPr>
        </p:nvSpPr>
        <p:spPr>
          <a:xfrm>
            <a:off x="447066" y="5529026"/>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5" name="Text Placeholder 25"/>
          <p:cNvSpPr>
            <a:spLocks noGrp="1"/>
          </p:cNvSpPr>
          <p:nvPr>
            <p:ph type="body" sz="quarter" idx="16" hasCustomPrompt="1"/>
          </p:nvPr>
        </p:nvSpPr>
        <p:spPr>
          <a:xfrm>
            <a:off x="432367" y="3710268"/>
            <a:ext cx="2659582" cy="716489"/>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6" name="Rounded Rectangle 55"/>
          <p:cNvSpPr/>
          <p:nvPr userDrawn="1"/>
        </p:nvSpPr>
        <p:spPr>
          <a:xfrm>
            <a:off x="3719032" y="5519991"/>
            <a:ext cx="1811454" cy="432170"/>
          </a:xfrm>
          <a:prstGeom prst="roundRect">
            <a:avLst/>
          </a:prstGeom>
          <a:solidFill>
            <a:srgbClr val="76C6D2"/>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7" name="Text Placeholder 25"/>
          <p:cNvSpPr>
            <a:spLocks noGrp="1"/>
          </p:cNvSpPr>
          <p:nvPr>
            <p:ph type="body" sz="quarter" idx="17" hasCustomPrompt="1"/>
          </p:nvPr>
        </p:nvSpPr>
        <p:spPr>
          <a:xfrm>
            <a:off x="3287916" y="5529026"/>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8" name="Text Placeholder 25"/>
          <p:cNvSpPr>
            <a:spLocks noGrp="1"/>
          </p:cNvSpPr>
          <p:nvPr>
            <p:ph type="body" sz="quarter" idx="18" hasCustomPrompt="1"/>
          </p:nvPr>
        </p:nvSpPr>
        <p:spPr>
          <a:xfrm>
            <a:off x="3273217" y="3710268"/>
            <a:ext cx="2659582" cy="716489"/>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9" name="Rounded Rectangle 58"/>
          <p:cNvSpPr/>
          <p:nvPr userDrawn="1"/>
        </p:nvSpPr>
        <p:spPr>
          <a:xfrm>
            <a:off x="6616004" y="5519991"/>
            <a:ext cx="1811454" cy="432170"/>
          </a:xfrm>
          <a:prstGeom prst="roundRect">
            <a:avLst/>
          </a:prstGeom>
          <a:solidFill>
            <a:srgbClr val="4D2B65"/>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0" name="Text Placeholder 25"/>
          <p:cNvSpPr>
            <a:spLocks noGrp="1"/>
          </p:cNvSpPr>
          <p:nvPr>
            <p:ph type="body" sz="quarter" idx="19" hasCustomPrompt="1"/>
          </p:nvPr>
        </p:nvSpPr>
        <p:spPr>
          <a:xfrm>
            <a:off x="6184888" y="5529026"/>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1" name="Text Placeholder 25"/>
          <p:cNvSpPr>
            <a:spLocks noGrp="1"/>
          </p:cNvSpPr>
          <p:nvPr>
            <p:ph type="body" sz="quarter" idx="20" hasCustomPrompt="1"/>
          </p:nvPr>
        </p:nvSpPr>
        <p:spPr>
          <a:xfrm>
            <a:off x="6170189" y="3710268"/>
            <a:ext cx="2659582" cy="716489"/>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62" name="Rounded Rectangle 61"/>
          <p:cNvSpPr/>
          <p:nvPr userDrawn="1"/>
        </p:nvSpPr>
        <p:spPr>
          <a:xfrm>
            <a:off x="9452468" y="5519991"/>
            <a:ext cx="1811454" cy="432170"/>
          </a:xfrm>
          <a:prstGeom prst="roundRect">
            <a:avLst/>
          </a:prstGeom>
          <a:solidFill>
            <a:srgbClr val="F6BC67"/>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3" name="Text Placeholder 25"/>
          <p:cNvSpPr>
            <a:spLocks noGrp="1"/>
          </p:cNvSpPr>
          <p:nvPr>
            <p:ph type="body" sz="quarter" idx="21" hasCustomPrompt="1"/>
          </p:nvPr>
        </p:nvSpPr>
        <p:spPr>
          <a:xfrm>
            <a:off x="9021352" y="5529026"/>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4" name="Text Placeholder 25"/>
          <p:cNvSpPr>
            <a:spLocks noGrp="1"/>
          </p:cNvSpPr>
          <p:nvPr>
            <p:ph type="body" sz="quarter" idx="22" hasCustomPrompt="1"/>
          </p:nvPr>
        </p:nvSpPr>
        <p:spPr>
          <a:xfrm>
            <a:off x="9006653" y="3710268"/>
            <a:ext cx="2659582" cy="716489"/>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grpSp>
        <p:nvGrpSpPr>
          <p:cNvPr id="22" name="Group 21">
            <a:extLst>
              <a:ext uri="{FF2B5EF4-FFF2-40B4-BE49-F238E27FC236}">
                <a16:creationId xmlns:a16="http://schemas.microsoft.com/office/drawing/2014/main" id="{B6F62D2B-2EF6-B14F-B8E1-9436E0869E1D}"/>
              </a:ext>
            </a:extLst>
          </p:cNvPr>
          <p:cNvGrpSpPr/>
          <p:nvPr userDrawn="1"/>
        </p:nvGrpSpPr>
        <p:grpSpPr>
          <a:xfrm>
            <a:off x="0" y="6404007"/>
            <a:ext cx="12192000" cy="125532"/>
            <a:chOff x="-173656" y="6390668"/>
            <a:chExt cx="12192000" cy="125532"/>
          </a:xfrm>
        </p:grpSpPr>
        <p:pic>
          <p:nvPicPr>
            <p:cNvPr id="23" name="Picture 22">
              <a:extLst>
                <a:ext uri="{FF2B5EF4-FFF2-40B4-BE49-F238E27FC236}">
                  <a16:creationId xmlns:a16="http://schemas.microsoft.com/office/drawing/2014/main" id="{29A6BD51-50EB-3545-AF0F-C26B822DE615}"/>
                </a:ext>
              </a:extLst>
            </p:cNvPr>
            <p:cNvPicPr>
              <a:picLocks noChangeAspect="1"/>
            </p:cNvPicPr>
            <p:nvPr userDrawn="1"/>
          </p:nvPicPr>
          <p:blipFill>
            <a:blip r:embed="rId2"/>
            <a:stretch>
              <a:fillRect/>
            </a:stretch>
          </p:blipFill>
          <p:spPr>
            <a:xfrm>
              <a:off x="5018549" y="6390668"/>
              <a:ext cx="1732336" cy="125532"/>
            </a:xfrm>
            <a:prstGeom prst="rect">
              <a:avLst/>
            </a:prstGeom>
          </p:spPr>
        </p:pic>
        <p:cxnSp>
          <p:nvCxnSpPr>
            <p:cNvPr id="24" name="Straight Connector 23">
              <a:extLst>
                <a:ext uri="{FF2B5EF4-FFF2-40B4-BE49-F238E27FC236}">
                  <a16:creationId xmlns:a16="http://schemas.microsoft.com/office/drawing/2014/main" id="{39496A35-B64B-8F4B-BDA1-16689BD45E55}"/>
                </a:ext>
              </a:extLst>
            </p:cNvPr>
            <p:cNvCxnSpPr>
              <a:cxnSpLocks/>
            </p:cNvCxnSpPr>
            <p:nvPr userDrawn="1"/>
          </p:nvCxnSpPr>
          <p:spPr>
            <a:xfrm flipH="1">
              <a:off x="-173656" y="6443421"/>
              <a:ext cx="505030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65754BD-DF66-9549-889C-B58A9BEE7E68}"/>
                </a:ext>
              </a:extLst>
            </p:cNvPr>
            <p:cNvCxnSpPr>
              <a:cxnSpLocks/>
            </p:cNvCxnSpPr>
            <p:nvPr userDrawn="1"/>
          </p:nvCxnSpPr>
          <p:spPr>
            <a:xfrm flipH="1">
              <a:off x="6902393" y="6443421"/>
              <a:ext cx="5115951"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298798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BEC97-D821-4335-9FF7-3C67C951BC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EFF2508-BBFF-480A-AFA0-2B7A0E0688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449EFEA-74AC-4426-AF85-D98D8DA291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2629FC-AE3F-4FF9-B1F7-96A55C72B948}"/>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EC11E56-6FDB-4B2B-B5BB-47A0720322C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822C49F-480A-4D98-896E-9C82077170A8}"/>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018156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Laptop with Titl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43FCDA5-FCB1-F84B-B960-22F7A6CF51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00190" y="1447737"/>
            <a:ext cx="7941283" cy="4839954"/>
          </a:xfrm>
          <a:prstGeom prst="rect">
            <a:avLst/>
          </a:prstGeom>
        </p:spPr>
      </p:pic>
      <p:sp>
        <p:nvSpPr>
          <p:cNvPr id="16" name="Picture Placeholder 7">
            <a:extLst>
              <a:ext uri="{FF2B5EF4-FFF2-40B4-BE49-F238E27FC236}">
                <a16:creationId xmlns:a16="http://schemas.microsoft.com/office/drawing/2014/main" id="{057C5342-908C-5246-8677-F595AFE45D37}"/>
              </a:ext>
            </a:extLst>
          </p:cNvPr>
          <p:cNvSpPr>
            <a:spLocks noGrp="1"/>
          </p:cNvSpPr>
          <p:nvPr>
            <p:ph type="pic" sz="quarter" idx="15" hasCustomPrompt="1"/>
          </p:nvPr>
        </p:nvSpPr>
        <p:spPr>
          <a:xfrm>
            <a:off x="3184071" y="1893434"/>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
        <p:nvSpPr>
          <p:cNvPr id="19" name="Text Placeholder 23">
            <a:extLst>
              <a:ext uri="{FF2B5EF4-FFF2-40B4-BE49-F238E27FC236}">
                <a16:creationId xmlns:a16="http://schemas.microsoft.com/office/drawing/2014/main" id="{1BCC9B6C-4FB6-9848-9564-F52325E4A9CC}"/>
              </a:ext>
            </a:extLst>
          </p:cNvPr>
          <p:cNvSpPr>
            <a:spLocks noGrp="1"/>
          </p:cNvSpPr>
          <p:nvPr>
            <p:ph type="body" sz="quarter" idx="13" hasCustomPrompt="1"/>
          </p:nvPr>
        </p:nvSpPr>
        <p:spPr>
          <a:xfrm>
            <a:off x="447066" y="430522"/>
            <a:ext cx="11222614" cy="1358487"/>
          </a:xfrm>
          <a:noFill/>
        </p:spPr>
        <p:txBody>
          <a:bodyPr>
            <a:normAutofit/>
          </a:bodyPr>
          <a:lstStyle>
            <a:lvl1pPr marL="0" indent="0" algn="ctr">
              <a:buNone/>
              <a:defRPr sz="3600" b="1">
                <a:solidFill>
                  <a:srgbClr val="404040"/>
                </a:solidFill>
                <a:latin typeface="+mn-lt"/>
              </a:defRPr>
            </a:lvl1pPr>
          </a:lstStyle>
          <a:p>
            <a:pPr lvl="0"/>
            <a:r>
              <a:rPr lang="en-US" dirty="0"/>
              <a:t>TITLE</a:t>
            </a:r>
          </a:p>
        </p:txBody>
      </p:sp>
      <p:grpSp>
        <p:nvGrpSpPr>
          <p:cNvPr id="20" name="Group 19">
            <a:extLst>
              <a:ext uri="{FF2B5EF4-FFF2-40B4-BE49-F238E27FC236}">
                <a16:creationId xmlns:a16="http://schemas.microsoft.com/office/drawing/2014/main" id="{8AC65B54-BA29-FA46-A8C1-8E41C5DF0C94}"/>
              </a:ext>
            </a:extLst>
          </p:cNvPr>
          <p:cNvGrpSpPr/>
          <p:nvPr userDrawn="1"/>
        </p:nvGrpSpPr>
        <p:grpSpPr>
          <a:xfrm>
            <a:off x="0" y="6404007"/>
            <a:ext cx="12192000" cy="125532"/>
            <a:chOff x="-173656" y="6390668"/>
            <a:chExt cx="12192000" cy="125532"/>
          </a:xfrm>
        </p:grpSpPr>
        <p:pic>
          <p:nvPicPr>
            <p:cNvPr id="21" name="Picture 20">
              <a:extLst>
                <a:ext uri="{FF2B5EF4-FFF2-40B4-BE49-F238E27FC236}">
                  <a16:creationId xmlns:a16="http://schemas.microsoft.com/office/drawing/2014/main" id="{EC887EE7-F097-6841-B8D0-5BF42F9955DB}"/>
                </a:ext>
              </a:extLst>
            </p:cNvPr>
            <p:cNvPicPr>
              <a:picLocks noChangeAspect="1"/>
            </p:cNvPicPr>
            <p:nvPr userDrawn="1"/>
          </p:nvPicPr>
          <p:blipFill>
            <a:blip r:embed="rId3"/>
            <a:stretch>
              <a:fillRect/>
            </a:stretch>
          </p:blipFill>
          <p:spPr>
            <a:xfrm>
              <a:off x="5018549" y="6390668"/>
              <a:ext cx="1732336" cy="125532"/>
            </a:xfrm>
            <a:prstGeom prst="rect">
              <a:avLst/>
            </a:prstGeom>
          </p:spPr>
        </p:pic>
        <p:cxnSp>
          <p:nvCxnSpPr>
            <p:cNvPr id="22" name="Straight Connector 21">
              <a:extLst>
                <a:ext uri="{FF2B5EF4-FFF2-40B4-BE49-F238E27FC236}">
                  <a16:creationId xmlns:a16="http://schemas.microsoft.com/office/drawing/2014/main" id="{508027AF-482D-CA40-96F0-5B2D68D81A38}"/>
                </a:ext>
              </a:extLst>
            </p:cNvPr>
            <p:cNvCxnSpPr>
              <a:cxnSpLocks/>
            </p:cNvCxnSpPr>
            <p:nvPr userDrawn="1"/>
          </p:nvCxnSpPr>
          <p:spPr>
            <a:xfrm flipH="1">
              <a:off x="-173656" y="6443421"/>
              <a:ext cx="505030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D3D2D1C-235C-A144-87F8-12B9325B8BBE}"/>
                </a:ext>
              </a:extLst>
            </p:cNvPr>
            <p:cNvCxnSpPr>
              <a:cxnSpLocks/>
            </p:cNvCxnSpPr>
            <p:nvPr userDrawn="1"/>
          </p:nvCxnSpPr>
          <p:spPr>
            <a:xfrm flipH="1">
              <a:off x="6902393" y="6443421"/>
              <a:ext cx="5115951"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31" name="Rectangle 30">
            <a:extLst>
              <a:ext uri="{FF2B5EF4-FFF2-40B4-BE49-F238E27FC236}">
                <a16:creationId xmlns:a16="http://schemas.microsoft.com/office/drawing/2014/main" id="{E0F21F3F-C430-3542-9348-FAC61F91B8BF}"/>
              </a:ext>
            </a:extLst>
          </p:cNvPr>
          <p:cNvSpPr/>
          <p:nvPr userDrawn="1"/>
        </p:nvSpPr>
        <p:spPr>
          <a:xfrm>
            <a:off x="4332514" y="6083"/>
            <a:ext cx="3526971" cy="255371"/>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Tree>
    <p:extLst>
      <p:ext uri="{BB962C8B-B14F-4D97-AF65-F5344CB8AC3E}">
        <p14:creationId xmlns:p14="http://schemas.microsoft.com/office/powerpoint/2010/main" val="31421813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Laptop with Titl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11F8C18-B8F8-254D-B845-4BD1FD98F93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429500" y="740153"/>
            <a:ext cx="4762500" cy="5612853"/>
          </a:xfrm>
          <a:prstGeom prst="rect">
            <a:avLst/>
          </a:prstGeom>
        </p:spPr>
      </p:pic>
      <p:sp>
        <p:nvSpPr>
          <p:cNvPr id="12" name="Picture Placeholder 7">
            <a:extLst>
              <a:ext uri="{FF2B5EF4-FFF2-40B4-BE49-F238E27FC236}">
                <a16:creationId xmlns:a16="http://schemas.microsoft.com/office/drawing/2014/main" id="{A5654B0E-03FD-8546-AF71-97FAD7DA84B7}"/>
              </a:ext>
            </a:extLst>
          </p:cNvPr>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here to add photo</a:t>
            </a:r>
          </a:p>
        </p:txBody>
      </p:sp>
      <p:sp>
        <p:nvSpPr>
          <p:cNvPr id="13" name="Text Placeholder 23">
            <a:extLst>
              <a:ext uri="{FF2B5EF4-FFF2-40B4-BE49-F238E27FC236}">
                <a16:creationId xmlns:a16="http://schemas.microsoft.com/office/drawing/2014/main" id="{28EC86D2-E8D4-C543-A086-19A1B6FF240C}"/>
              </a:ext>
            </a:extLst>
          </p:cNvPr>
          <p:cNvSpPr>
            <a:spLocks noGrp="1"/>
          </p:cNvSpPr>
          <p:nvPr>
            <p:ph type="body" sz="quarter" idx="16" hasCustomPrompt="1"/>
          </p:nvPr>
        </p:nvSpPr>
        <p:spPr>
          <a:xfrm>
            <a:off x="643223" y="1079254"/>
            <a:ext cx="6361734" cy="697353"/>
          </a:xfrm>
        </p:spPr>
        <p:txBody>
          <a:bodyPr>
            <a:normAutofit/>
          </a:bodyPr>
          <a:lstStyle>
            <a:lvl1pPr marL="0" indent="0" algn="l">
              <a:buNone/>
              <a:defRPr sz="3600" b="1">
                <a:solidFill>
                  <a:srgbClr val="404040"/>
                </a:solidFill>
                <a:latin typeface="+mn-lt"/>
              </a:defRPr>
            </a:lvl1pPr>
          </a:lstStyle>
          <a:p>
            <a:pPr lvl="0"/>
            <a:r>
              <a:rPr lang="en-US" dirty="0"/>
              <a:t>TITLE</a:t>
            </a:r>
          </a:p>
        </p:txBody>
      </p:sp>
      <p:sp>
        <p:nvSpPr>
          <p:cNvPr id="16" name="Text Placeholder 25">
            <a:extLst>
              <a:ext uri="{FF2B5EF4-FFF2-40B4-BE49-F238E27FC236}">
                <a16:creationId xmlns:a16="http://schemas.microsoft.com/office/drawing/2014/main" id="{E917A77D-A131-CE47-91EB-42C4277EECAF}"/>
              </a:ext>
            </a:extLst>
          </p:cNvPr>
          <p:cNvSpPr>
            <a:spLocks noGrp="1"/>
          </p:cNvSpPr>
          <p:nvPr>
            <p:ph type="body" sz="quarter" idx="17" hasCustomPrompt="1"/>
          </p:nvPr>
        </p:nvSpPr>
        <p:spPr>
          <a:xfrm>
            <a:off x="643223" y="2087287"/>
            <a:ext cx="6361734" cy="3642009"/>
          </a:xfrm>
        </p:spPr>
        <p:txBody>
          <a:bodyPr>
            <a:noAutofit/>
          </a:bodyPr>
          <a:lstStyle>
            <a:lvl1pPr marL="0" indent="0" algn="l">
              <a:buNone/>
              <a:defRPr sz="300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20" name="Rectangle 19">
            <a:extLst>
              <a:ext uri="{FF2B5EF4-FFF2-40B4-BE49-F238E27FC236}">
                <a16:creationId xmlns:a16="http://schemas.microsoft.com/office/drawing/2014/main" id="{31A567F0-E99B-2C45-A79B-9BF3D61B3AD2}"/>
              </a:ext>
            </a:extLst>
          </p:cNvPr>
          <p:cNvSpPr/>
          <p:nvPr userDrawn="1"/>
        </p:nvSpPr>
        <p:spPr>
          <a:xfrm>
            <a:off x="0" y="0"/>
            <a:ext cx="3526971" cy="255371"/>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grpSp>
        <p:nvGrpSpPr>
          <p:cNvPr id="21" name="Group 20">
            <a:extLst>
              <a:ext uri="{FF2B5EF4-FFF2-40B4-BE49-F238E27FC236}">
                <a16:creationId xmlns:a16="http://schemas.microsoft.com/office/drawing/2014/main" id="{9D02A3E2-E80D-7844-9184-2B0EC15BB8DD}"/>
              </a:ext>
            </a:extLst>
          </p:cNvPr>
          <p:cNvGrpSpPr/>
          <p:nvPr userDrawn="1"/>
        </p:nvGrpSpPr>
        <p:grpSpPr>
          <a:xfrm>
            <a:off x="0" y="6395457"/>
            <a:ext cx="12192000" cy="125532"/>
            <a:chOff x="98476" y="6381389"/>
            <a:chExt cx="12192000" cy="125532"/>
          </a:xfrm>
        </p:grpSpPr>
        <p:pic>
          <p:nvPicPr>
            <p:cNvPr id="22" name="Picture 21">
              <a:extLst>
                <a:ext uri="{FF2B5EF4-FFF2-40B4-BE49-F238E27FC236}">
                  <a16:creationId xmlns:a16="http://schemas.microsoft.com/office/drawing/2014/main" id="{DA8E0FB0-8B78-4D4F-ACFD-64A5C2FE21AA}"/>
                </a:ext>
              </a:extLst>
            </p:cNvPr>
            <p:cNvPicPr>
              <a:picLocks noChangeAspect="1"/>
            </p:cNvPicPr>
            <p:nvPr userDrawn="1"/>
          </p:nvPicPr>
          <p:blipFill>
            <a:blip r:embed="rId3"/>
            <a:stretch>
              <a:fillRect/>
            </a:stretch>
          </p:blipFill>
          <p:spPr>
            <a:xfrm>
              <a:off x="9917725" y="6381389"/>
              <a:ext cx="1732336" cy="125532"/>
            </a:xfrm>
            <a:prstGeom prst="rect">
              <a:avLst/>
            </a:prstGeom>
          </p:spPr>
        </p:pic>
        <p:cxnSp>
          <p:nvCxnSpPr>
            <p:cNvPr id="23" name="Straight Connector 22">
              <a:extLst>
                <a:ext uri="{FF2B5EF4-FFF2-40B4-BE49-F238E27FC236}">
                  <a16:creationId xmlns:a16="http://schemas.microsoft.com/office/drawing/2014/main" id="{965199E0-C966-234B-AACF-17FB6F1188A7}"/>
                </a:ext>
              </a:extLst>
            </p:cNvPr>
            <p:cNvCxnSpPr>
              <a:cxnSpLocks/>
            </p:cNvCxnSpPr>
            <p:nvPr userDrawn="1"/>
          </p:nvCxnSpPr>
          <p:spPr>
            <a:xfrm flipH="1">
              <a:off x="98476" y="6443421"/>
              <a:ext cx="972077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04A5A9C-22F8-D74D-93CC-7913DB9E4E33}"/>
                </a:ext>
              </a:extLst>
            </p:cNvPr>
            <p:cNvCxnSpPr>
              <a:cxnSpLocks/>
            </p:cNvCxnSpPr>
            <p:nvPr userDrawn="1"/>
          </p:nvCxnSpPr>
          <p:spPr>
            <a:xfrm flipH="1">
              <a:off x="11720401" y="6443421"/>
              <a:ext cx="570075"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0226657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Phone with Titl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ED4702F-1A2C-DD47-8BB2-6C33D421175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666" t="-1339"/>
          <a:stretch/>
        </p:blipFill>
        <p:spPr>
          <a:xfrm>
            <a:off x="2449287" y="1355271"/>
            <a:ext cx="9742714" cy="5502729"/>
          </a:xfrm>
          <a:prstGeom prst="rect">
            <a:avLst/>
          </a:prstGeom>
        </p:spPr>
      </p:pic>
      <p:sp>
        <p:nvSpPr>
          <p:cNvPr id="12" name="Picture Placeholder 5">
            <a:extLst>
              <a:ext uri="{FF2B5EF4-FFF2-40B4-BE49-F238E27FC236}">
                <a16:creationId xmlns:a16="http://schemas.microsoft.com/office/drawing/2014/main" id="{0E33E331-940D-F54B-9413-3893DB2046CA}"/>
              </a:ext>
            </a:extLst>
          </p:cNvPr>
          <p:cNvSpPr>
            <a:spLocks noGrp="1"/>
          </p:cNvSpPr>
          <p:nvPr>
            <p:ph type="pic" sz="quarter" idx="18" hasCustomPrompt="1"/>
          </p:nvPr>
        </p:nvSpPr>
        <p:spPr>
          <a:xfrm>
            <a:off x="3731480" y="2335213"/>
            <a:ext cx="4098925" cy="26289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r>
              <a:rPr lang="en-US" dirty="0"/>
              <a:t>Click here to add photo</a:t>
            </a:r>
          </a:p>
        </p:txBody>
      </p:sp>
      <p:sp>
        <p:nvSpPr>
          <p:cNvPr id="19" name="Text Placeholder 23">
            <a:extLst>
              <a:ext uri="{FF2B5EF4-FFF2-40B4-BE49-F238E27FC236}">
                <a16:creationId xmlns:a16="http://schemas.microsoft.com/office/drawing/2014/main" id="{704BC744-3BD9-E64D-9F9B-681DC9B14D57}"/>
              </a:ext>
            </a:extLst>
          </p:cNvPr>
          <p:cNvSpPr>
            <a:spLocks noGrp="1"/>
          </p:cNvSpPr>
          <p:nvPr>
            <p:ph type="body" sz="quarter" idx="13" hasCustomPrompt="1"/>
          </p:nvPr>
        </p:nvSpPr>
        <p:spPr>
          <a:xfrm>
            <a:off x="447066" y="430522"/>
            <a:ext cx="11222614" cy="1358487"/>
          </a:xfrm>
          <a:noFill/>
        </p:spPr>
        <p:txBody>
          <a:bodyPr>
            <a:normAutofit/>
          </a:bodyPr>
          <a:lstStyle>
            <a:lvl1pPr marL="0" indent="0" algn="ctr">
              <a:buNone/>
              <a:defRPr sz="3600" b="1">
                <a:solidFill>
                  <a:srgbClr val="404040"/>
                </a:solidFill>
                <a:latin typeface="+mn-lt"/>
              </a:defRPr>
            </a:lvl1pPr>
          </a:lstStyle>
          <a:p>
            <a:pPr lvl="0"/>
            <a:r>
              <a:rPr lang="en-US" dirty="0"/>
              <a:t>TITLE</a:t>
            </a:r>
          </a:p>
        </p:txBody>
      </p:sp>
      <p:grpSp>
        <p:nvGrpSpPr>
          <p:cNvPr id="20" name="Group 19">
            <a:extLst>
              <a:ext uri="{FF2B5EF4-FFF2-40B4-BE49-F238E27FC236}">
                <a16:creationId xmlns:a16="http://schemas.microsoft.com/office/drawing/2014/main" id="{A301F4E2-16CC-344C-B8D7-36AC9401AED2}"/>
              </a:ext>
            </a:extLst>
          </p:cNvPr>
          <p:cNvGrpSpPr/>
          <p:nvPr userDrawn="1"/>
        </p:nvGrpSpPr>
        <p:grpSpPr>
          <a:xfrm>
            <a:off x="0" y="6404007"/>
            <a:ext cx="12192000" cy="125532"/>
            <a:chOff x="-173656" y="6390668"/>
            <a:chExt cx="12192000" cy="125532"/>
          </a:xfrm>
        </p:grpSpPr>
        <p:pic>
          <p:nvPicPr>
            <p:cNvPr id="21" name="Picture 20">
              <a:extLst>
                <a:ext uri="{FF2B5EF4-FFF2-40B4-BE49-F238E27FC236}">
                  <a16:creationId xmlns:a16="http://schemas.microsoft.com/office/drawing/2014/main" id="{A92CA399-6D08-6E40-A703-72E82C39DE91}"/>
                </a:ext>
              </a:extLst>
            </p:cNvPr>
            <p:cNvPicPr>
              <a:picLocks noChangeAspect="1"/>
            </p:cNvPicPr>
            <p:nvPr userDrawn="1"/>
          </p:nvPicPr>
          <p:blipFill>
            <a:blip r:embed="rId3"/>
            <a:stretch>
              <a:fillRect/>
            </a:stretch>
          </p:blipFill>
          <p:spPr>
            <a:xfrm>
              <a:off x="5018549" y="6390668"/>
              <a:ext cx="1732336" cy="125532"/>
            </a:xfrm>
            <a:prstGeom prst="rect">
              <a:avLst/>
            </a:prstGeom>
          </p:spPr>
        </p:pic>
        <p:cxnSp>
          <p:nvCxnSpPr>
            <p:cNvPr id="22" name="Straight Connector 21">
              <a:extLst>
                <a:ext uri="{FF2B5EF4-FFF2-40B4-BE49-F238E27FC236}">
                  <a16:creationId xmlns:a16="http://schemas.microsoft.com/office/drawing/2014/main" id="{0474EBA3-0773-FD45-A47A-005DFD90534B}"/>
                </a:ext>
              </a:extLst>
            </p:cNvPr>
            <p:cNvCxnSpPr>
              <a:cxnSpLocks/>
            </p:cNvCxnSpPr>
            <p:nvPr userDrawn="1"/>
          </p:nvCxnSpPr>
          <p:spPr>
            <a:xfrm flipH="1">
              <a:off x="-173656" y="6443421"/>
              <a:ext cx="505030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33719CB-F2B6-8945-838B-029D866DB60D}"/>
                </a:ext>
              </a:extLst>
            </p:cNvPr>
            <p:cNvCxnSpPr>
              <a:cxnSpLocks/>
            </p:cNvCxnSpPr>
            <p:nvPr userDrawn="1"/>
          </p:nvCxnSpPr>
          <p:spPr>
            <a:xfrm flipH="1">
              <a:off x="6902393" y="6443421"/>
              <a:ext cx="5115951"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24" name="Rectangle 23">
            <a:extLst>
              <a:ext uri="{FF2B5EF4-FFF2-40B4-BE49-F238E27FC236}">
                <a16:creationId xmlns:a16="http://schemas.microsoft.com/office/drawing/2014/main" id="{6DAFF203-8D79-F746-990D-17E7C15602BE}"/>
              </a:ext>
            </a:extLst>
          </p:cNvPr>
          <p:cNvSpPr/>
          <p:nvPr userDrawn="1"/>
        </p:nvSpPr>
        <p:spPr>
          <a:xfrm>
            <a:off x="4332514" y="6083"/>
            <a:ext cx="3526971" cy="255371"/>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Tree>
    <p:extLst>
      <p:ext uri="{BB962C8B-B14F-4D97-AF65-F5344CB8AC3E}">
        <p14:creationId xmlns:p14="http://schemas.microsoft.com/office/powerpoint/2010/main" val="37230458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45FBBD5-70EC-8B46-9208-599D94DA9480}"/>
              </a:ext>
            </a:extLst>
          </p:cNvPr>
          <p:cNvSpPr/>
          <p:nvPr userDrawn="1"/>
        </p:nvSpPr>
        <p:spPr>
          <a:xfrm>
            <a:off x="-6583" y="4452650"/>
            <a:ext cx="12238340" cy="2405350"/>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6" name="Text Placeholder 23">
            <a:extLst>
              <a:ext uri="{FF2B5EF4-FFF2-40B4-BE49-F238E27FC236}">
                <a16:creationId xmlns:a16="http://schemas.microsoft.com/office/drawing/2014/main" id="{D48D8525-2FDE-9647-B1AB-BA3F3DD31772}"/>
              </a:ext>
            </a:extLst>
          </p:cNvPr>
          <p:cNvSpPr>
            <a:spLocks noGrp="1"/>
          </p:cNvSpPr>
          <p:nvPr>
            <p:ph type="body" sz="quarter" idx="13" hasCustomPrompt="1"/>
          </p:nvPr>
        </p:nvSpPr>
        <p:spPr>
          <a:xfrm>
            <a:off x="366946" y="4897601"/>
            <a:ext cx="3104978" cy="697353"/>
          </a:xfrm>
        </p:spPr>
        <p:txBody>
          <a:bodyPr anchor="ctr">
            <a:noAutofit/>
          </a:bodyPr>
          <a:lstStyle>
            <a:lvl1pPr marL="0" indent="0" algn="l">
              <a:buNone/>
              <a:defRPr sz="5400" baseline="0">
                <a:solidFill>
                  <a:schemeClr val="bg1"/>
                </a:solidFill>
                <a:latin typeface="+mn-lt"/>
              </a:defRPr>
            </a:lvl1pPr>
          </a:lstStyle>
          <a:p>
            <a:pPr lvl="0"/>
            <a:r>
              <a:rPr lang="en-US" dirty="0"/>
              <a:t>Thank You</a:t>
            </a:r>
          </a:p>
        </p:txBody>
      </p:sp>
      <p:sp>
        <p:nvSpPr>
          <p:cNvPr id="27" name="Text Placeholder 25">
            <a:extLst>
              <a:ext uri="{FF2B5EF4-FFF2-40B4-BE49-F238E27FC236}">
                <a16:creationId xmlns:a16="http://schemas.microsoft.com/office/drawing/2014/main" id="{74CD0716-3C96-894C-91ED-8332CDFC407A}"/>
              </a:ext>
            </a:extLst>
          </p:cNvPr>
          <p:cNvSpPr>
            <a:spLocks noGrp="1"/>
          </p:cNvSpPr>
          <p:nvPr>
            <p:ph type="body" sz="quarter" idx="14" hasCustomPrompt="1"/>
          </p:nvPr>
        </p:nvSpPr>
        <p:spPr>
          <a:xfrm>
            <a:off x="366946" y="5693002"/>
            <a:ext cx="3854522" cy="697353"/>
          </a:xfrm>
        </p:spPr>
        <p:txBody>
          <a:bodyPr anchor="ctr">
            <a:noAutofit/>
          </a:bodyPr>
          <a:lstStyle>
            <a:lvl1pPr marL="0" indent="0" algn="l">
              <a:buNone/>
              <a:defRPr sz="2800" i="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Any Questions?</a:t>
            </a:r>
          </a:p>
        </p:txBody>
      </p:sp>
      <p:sp>
        <p:nvSpPr>
          <p:cNvPr id="30" name="Text Placeholder 2">
            <a:extLst>
              <a:ext uri="{FF2B5EF4-FFF2-40B4-BE49-F238E27FC236}">
                <a16:creationId xmlns:a16="http://schemas.microsoft.com/office/drawing/2014/main" id="{2774E81A-C82A-AF4E-92BC-3B41DC06C7BB}"/>
              </a:ext>
            </a:extLst>
          </p:cNvPr>
          <p:cNvSpPr>
            <a:spLocks noGrp="1"/>
          </p:cNvSpPr>
          <p:nvPr>
            <p:ph type="body" sz="quarter" idx="15" hasCustomPrompt="1"/>
          </p:nvPr>
        </p:nvSpPr>
        <p:spPr>
          <a:xfrm>
            <a:off x="8601483" y="4988294"/>
            <a:ext cx="2812464" cy="323455"/>
          </a:xfrm>
        </p:spPr>
        <p:txBody>
          <a:bodyPr anchor="t">
            <a:normAutofit/>
          </a:bodyPr>
          <a:lstStyle>
            <a:lvl1pPr marL="0" indent="0">
              <a:buNone/>
              <a:defRPr sz="1600">
                <a:solidFill>
                  <a:schemeClr val="bg1"/>
                </a:solidFill>
              </a:defRPr>
            </a:lvl1pPr>
          </a:lstStyle>
          <a:p>
            <a:pPr lvl="0"/>
            <a:r>
              <a:rPr lang="en-US" dirty="0"/>
              <a:t>Text 1</a:t>
            </a:r>
          </a:p>
        </p:txBody>
      </p:sp>
      <p:sp>
        <p:nvSpPr>
          <p:cNvPr id="32" name="Text Placeholder 2">
            <a:extLst>
              <a:ext uri="{FF2B5EF4-FFF2-40B4-BE49-F238E27FC236}">
                <a16:creationId xmlns:a16="http://schemas.microsoft.com/office/drawing/2014/main" id="{DB7F793F-AD5F-B141-A34F-29406C79BC42}"/>
              </a:ext>
            </a:extLst>
          </p:cNvPr>
          <p:cNvSpPr>
            <a:spLocks noGrp="1"/>
          </p:cNvSpPr>
          <p:nvPr>
            <p:ph type="body" sz="quarter" idx="16" hasCustomPrompt="1"/>
          </p:nvPr>
        </p:nvSpPr>
        <p:spPr>
          <a:xfrm>
            <a:off x="8601483" y="5534225"/>
            <a:ext cx="2812464" cy="323455"/>
          </a:xfrm>
        </p:spPr>
        <p:txBody>
          <a:bodyPr anchor="t">
            <a:normAutofit/>
          </a:bodyPr>
          <a:lstStyle>
            <a:lvl1pPr marL="0" indent="0">
              <a:buNone/>
              <a:defRPr sz="1600">
                <a:solidFill>
                  <a:schemeClr val="bg1"/>
                </a:solidFill>
              </a:defRPr>
            </a:lvl1pPr>
          </a:lstStyle>
          <a:p>
            <a:pPr lvl="0"/>
            <a:r>
              <a:rPr lang="en-US" dirty="0"/>
              <a:t>Text 1</a:t>
            </a:r>
          </a:p>
        </p:txBody>
      </p:sp>
      <p:sp>
        <p:nvSpPr>
          <p:cNvPr id="34" name="Text Placeholder 2">
            <a:extLst>
              <a:ext uri="{FF2B5EF4-FFF2-40B4-BE49-F238E27FC236}">
                <a16:creationId xmlns:a16="http://schemas.microsoft.com/office/drawing/2014/main" id="{C612B400-A1DE-8348-934A-BFCFF27BDE02}"/>
              </a:ext>
            </a:extLst>
          </p:cNvPr>
          <p:cNvSpPr>
            <a:spLocks noGrp="1"/>
          </p:cNvSpPr>
          <p:nvPr>
            <p:ph type="body" sz="quarter" idx="17" hasCustomPrompt="1"/>
          </p:nvPr>
        </p:nvSpPr>
        <p:spPr>
          <a:xfrm>
            <a:off x="8601483" y="6101164"/>
            <a:ext cx="2812464" cy="323455"/>
          </a:xfrm>
        </p:spPr>
        <p:txBody>
          <a:bodyPr anchor="t">
            <a:normAutofit/>
          </a:bodyPr>
          <a:lstStyle>
            <a:lvl1pPr marL="0" indent="0">
              <a:buNone/>
              <a:defRPr sz="1600">
                <a:solidFill>
                  <a:schemeClr val="bg1"/>
                </a:solidFill>
              </a:defRPr>
            </a:lvl1pPr>
          </a:lstStyle>
          <a:p>
            <a:pPr lvl="0"/>
            <a:r>
              <a:rPr lang="en-US" dirty="0"/>
              <a:t>Text 1</a:t>
            </a:r>
          </a:p>
        </p:txBody>
      </p:sp>
      <p:pic>
        <p:nvPicPr>
          <p:cNvPr id="35" name="Picture 34" descr="A close up of a sign&#10;&#10;Description automatically generated">
            <a:extLst>
              <a:ext uri="{FF2B5EF4-FFF2-40B4-BE49-F238E27FC236}">
                <a16:creationId xmlns:a16="http://schemas.microsoft.com/office/drawing/2014/main" id="{25A2D98F-3A90-9D48-9AE7-BBCF43017D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4667" y="276966"/>
            <a:ext cx="5238017" cy="3785046"/>
          </a:xfrm>
          <a:prstGeom prst="rect">
            <a:avLst/>
          </a:prstGeom>
        </p:spPr>
      </p:pic>
      <p:pic>
        <p:nvPicPr>
          <p:cNvPr id="36" name="Picture 35">
            <a:extLst>
              <a:ext uri="{FF2B5EF4-FFF2-40B4-BE49-F238E27FC236}">
                <a16:creationId xmlns:a16="http://schemas.microsoft.com/office/drawing/2014/main" id="{29AEFBBE-F020-3148-96E9-F0B952E7888C}"/>
              </a:ext>
            </a:extLst>
          </p:cNvPr>
          <p:cNvPicPr>
            <a:picLocks noChangeAspect="1"/>
          </p:cNvPicPr>
          <p:nvPr userDrawn="1"/>
        </p:nvPicPr>
        <p:blipFill>
          <a:blip r:embed="rId3"/>
          <a:stretch>
            <a:fillRect/>
          </a:stretch>
        </p:blipFill>
        <p:spPr>
          <a:xfrm>
            <a:off x="9901833" y="3650366"/>
            <a:ext cx="2095500" cy="558800"/>
          </a:xfrm>
          <a:prstGeom prst="rect">
            <a:avLst/>
          </a:prstGeom>
        </p:spPr>
      </p:pic>
    </p:spTree>
    <p:extLst>
      <p:ext uri="{BB962C8B-B14F-4D97-AF65-F5344CB8AC3E}">
        <p14:creationId xmlns:p14="http://schemas.microsoft.com/office/powerpoint/2010/main" val="294888365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solidFill>
                  <a:prstClr val="black">
                    <a:tint val="75000"/>
                  </a:prstClr>
                </a:solidFill>
              </a:rPr>
              <a:pPr/>
              <a:t>6/30/22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9D58B29-4516-0E41-9E10-164871924BB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5993752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solidFill>
                  <a:prstClr val="black">
                    <a:tint val="75000"/>
                  </a:prstClr>
                </a:solidFill>
              </a:rPr>
              <a:pPr/>
              <a:t>6/30/22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9D58B29-4516-0E41-9E10-164871924BB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6771361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7848AD-6592-B642-AC77-A3318D8B851F}" type="datetimeFigureOut">
              <a:rPr lang="en-US" smtClean="0">
                <a:solidFill>
                  <a:prstClr val="black">
                    <a:tint val="75000"/>
                  </a:prstClr>
                </a:solidFill>
              </a:rPr>
              <a:pPr/>
              <a:t>6/30/22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9D58B29-4516-0E41-9E10-164871924BB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2849440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1_Bullet Slide - Blue">
    <p:spTree>
      <p:nvGrpSpPr>
        <p:cNvPr id="1" name=""/>
        <p:cNvGrpSpPr/>
        <p:nvPr/>
      </p:nvGrpSpPr>
      <p:grpSpPr>
        <a:xfrm>
          <a:off x="0" y="0"/>
          <a:ext cx="0" cy="0"/>
          <a:chOff x="0" y="0"/>
          <a:chExt cx="0" cy="0"/>
        </a:xfrm>
      </p:grpSpPr>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1188A3"/>
                </a:solidFill>
                <a:latin typeface="+mn-lt"/>
              </a:defRPr>
            </a:lvl1pPr>
          </a:lstStyle>
          <a:p>
            <a:pPr lvl="0"/>
            <a:r>
              <a:rPr lang="en-US" dirty="0"/>
              <a:t>TITLE</a:t>
            </a:r>
          </a:p>
        </p:txBody>
      </p:sp>
      <p:cxnSp>
        <p:nvCxnSpPr>
          <p:cNvPr id="17" name="Straight Connector 16">
            <a:extLst>
              <a:ext uri="{FF2B5EF4-FFF2-40B4-BE49-F238E27FC236}">
                <a16:creationId xmlns:a16="http://schemas.microsoft.com/office/drawing/2014/main" id="{46E7E2D0-5766-184D-B066-151C0BDA9313}"/>
              </a:ext>
            </a:extLst>
          </p:cNvPr>
          <p:cNvCxnSpPr>
            <a:cxnSpLocks/>
          </p:cNvCxnSpPr>
          <p:nvPr userDrawn="1"/>
        </p:nvCxnSpPr>
        <p:spPr>
          <a:xfrm flipH="1">
            <a:off x="5051558" y="1937053"/>
            <a:ext cx="13670" cy="4264250"/>
          </a:xfrm>
          <a:prstGeom prst="line">
            <a:avLst/>
          </a:prstGeom>
          <a:ln w="12700">
            <a:solidFill>
              <a:srgbClr val="28AF95"/>
            </a:solidFill>
          </a:ln>
        </p:spPr>
        <p:style>
          <a:lnRef idx="1">
            <a:schemeClr val="accent1"/>
          </a:lnRef>
          <a:fillRef idx="0">
            <a:schemeClr val="accent1"/>
          </a:fillRef>
          <a:effectRef idx="0">
            <a:schemeClr val="accent1"/>
          </a:effectRef>
          <a:fontRef idx="minor">
            <a:schemeClr val="tx1"/>
          </a:fontRef>
        </p:style>
      </p:cxn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6D6E6C"/>
                </a:solidFill>
                <a:latin typeface="+mn-lt"/>
              </a:defRPr>
            </a:lvl1pPr>
          </a:lstStyle>
          <a:p>
            <a:pPr lvl="0"/>
            <a:r>
              <a:rPr lang="en-US" dirty="0"/>
              <a:t>BULLET POINT SLIDE</a:t>
            </a:r>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chemeClr val="bg1"/>
                </a:solidFill>
                <a:latin typeface="+mn-lt"/>
              </a:defRPr>
            </a:lvl1pPr>
          </a:lstStyle>
          <a:p>
            <a:pPr lvl="0"/>
            <a:r>
              <a:rPr lang="en-US" dirty="0"/>
              <a:t>1</a:t>
            </a:r>
          </a:p>
        </p:txBody>
      </p:sp>
      <p:sp>
        <p:nvSpPr>
          <p:cNvPr id="33" name="Rectangle 32">
            <a:extLst>
              <a:ext uri="{FF2B5EF4-FFF2-40B4-BE49-F238E27FC236}">
                <a16:creationId xmlns:a16="http://schemas.microsoft.com/office/drawing/2014/main" id="{D61EA96D-CBBA-164C-B6A9-08FC40BAD1F5}"/>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4" name="TextBox 33">
            <a:extLst>
              <a:ext uri="{FF2B5EF4-FFF2-40B4-BE49-F238E27FC236}">
                <a16:creationId xmlns:a16="http://schemas.microsoft.com/office/drawing/2014/main" id="{D9B8F009-F456-474D-8AEB-A89D432DE398}"/>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214955243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7848AD-6592-B642-AC77-A3318D8B851F}" type="datetimeFigureOut">
              <a:rPr lang="en-US" smtClean="0">
                <a:solidFill>
                  <a:prstClr val="black">
                    <a:tint val="75000"/>
                  </a:prstClr>
                </a:solidFill>
              </a:rPr>
              <a:pPr/>
              <a:t>6/30/22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9D58B29-4516-0E41-9E10-164871924BB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7327546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dirty="0">
                <a:solidFill>
                  <a:prstClr val="white"/>
                </a:solidFill>
                <a:sym typeface="Quattrocento Sans"/>
              </a:rPr>
              <a:t>MCM</a:t>
            </a:r>
          </a:p>
          <a:p>
            <a:pPr fontAlgn="base"/>
            <a:r>
              <a:rPr lang="en-IE" sz="4400" dirty="0">
                <a:solidFill>
                  <a:prstClr val="white"/>
                </a:solidFill>
                <a:sym typeface="Quattrocento Sans"/>
              </a:rPr>
              <a:t>FONT TYPEFACE &amp; SIZE</a:t>
            </a:r>
            <a:endParaRPr lang="en-IE" sz="3600" dirty="0">
              <a:solidFill>
                <a:prstClr val="white"/>
              </a:solidFill>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dirty="0">
                <a:solidFill>
                  <a:prstClr val="white"/>
                </a:solidFill>
              </a:rPr>
              <a:t>PLEASE ENSURE TO KEEP FONTS AS PER THE LAYOUT</a:t>
            </a:r>
          </a:p>
          <a:p>
            <a:pPr fontAlgn="base"/>
            <a:endParaRPr lang="en-IE" sz="3000" dirty="0">
              <a:solidFill>
                <a:prstClr val="white"/>
              </a:solidFill>
            </a:endParaRPr>
          </a:p>
          <a:p>
            <a:pPr>
              <a:buClr>
                <a:prstClr val="black"/>
              </a:buClr>
              <a:buSzPts val="1100"/>
              <a:buFont typeface="Arial"/>
              <a:buNone/>
            </a:pPr>
            <a:r>
              <a:rPr lang="en-IE" sz="3000" dirty="0">
                <a:solidFill>
                  <a:prstClr val="white"/>
                </a:solidFill>
              </a:rPr>
              <a:t>48 point  -  Divider Slides</a:t>
            </a:r>
          </a:p>
          <a:p>
            <a:pPr>
              <a:buClr>
                <a:prstClr val="black"/>
              </a:buClr>
              <a:buSzPts val="1100"/>
              <a:buFont typeface="Arial"/>
              <a:buNone/>
            </a:pPr>
            <a:endParaRPr lang="en-IE" sz="1000" b="1" dirty="0">
              <a:solidFill>
                <a:prstClr val="white"/>
              </a:solidFill>
              <a:ea typeface="Quattrocento Sans"/>
              <a:cs typeface="Quattrocento Sans"/>
              <a:sym typeface="Quattrocento Sans"/>
            </a:endParaRPr>
          </a:p>
          <a:p>
            <a:pPr>
              <a:buClr>
                <a:prstClr val="black"/>
              </a:buClr>
              <a:buSzPts val="1100"/>
              <a:buFont typeface="Arial"/>
              <a:buNone/>
              <a:defRPr/>
            </a:pPr>
            <a:r>
              <a:rPr lang="en-IE" sz="3000" dirty="0">
                <a:solidFill>
                  <a:prstClr val="white"/>
                </a:solidFill>
              </a:rPr>
              <a:t>36 point  -  Title Heading</a:t>
            </a:r>
          </a:p>
          <a:p>
            <a:pPr>
              <a:buClr>
                <a:prstClr val="black"/>
              </a:buClr>
              <a:buSzPts val="1100"/>
              <a:buFont typeface="Arial"/>
              <a:buNone/>
              <a:defRPr/>
            </a:pPr>
            <a:endParaRPr lang="en-IE" sz="1000" dirty="0">
              <a:solidFill>
                <a:prstClr val="white"/>
              </a:solidFill>
            </a:endParaRPr>
          </a:p>
          <a:p>
            <a:pPr>
              <a:buClr>
                <a:prstClr val="black"/>
              </a:buClr>
              <a:buSzPts val="1100"/>
              <a:buFont typeface="Arial"/>
              <a:buNone/>
              <a:defRPr/>
            </a:pPr>
            <a:r>
              <a:rPr lang="en-IE" sz="3000" dirty="0">
                <a:solidFill>
                  <a:prstClr val="white"/>
                </a:solidFill>
              </a:rPr>
              <a:t>30 point  -  Sub-Titles</a:t>
            </a:r>
          </a:p>
          <a:p>
            <a:pPr>
              <a:buClr>
                <a:prstClr val="black"/>
              </a:buClr>
              <a:buSzPts val="1100"/>
              <a:buFont typeface="Arial"/>
              <a:buNone/>
              <a:defRPr/>
            </a:pPr>
            <a:r>
              <a:rPr lang="en-IE" sz="3000" dirty="0">
                <a:solidFill>
                  <a:prstClr val="white"/>
                </a:solidFill>
              </a:rPr>
              <a:t>	       - Quotes	</a:t>
            </a:r>
          </a:p>
          <a:p>
            <a:pPr>
              <a:buClr>
                <a:prstClr val="black"/>
              </a:buClr>
              <a:buSzPts val="1100"/>
              <a:buFont typeface="Arial"/>
              <a:buNone/>
              <a:defRPr/>
            </a:pPr>
            <a:endParaRPr lang="en-IE" sz="1000" dirty="0">
              <a:solidFill>
                <a:prstClr val="white"/>
              </a:solidFill>
            </a:endParaRPr>
          </a:p>
          <a:p>
            <a:pPr>
              <a:buClr>
                <a:prstClr val="black"/>
              </a:buClr>
              <a:buSzPts val="1100"/>
              <a:buFont typeface="Arial"/>
              <a:buNone/>
              <a:defRPr/>
            </a:pPr>
            <a:r>
              <a:rPr lang="en-IE" sz="3000" dirty="0">
                <a:solidFill>
                  <a:prstClr val="white"/>
                </a:solidFill>
              </a:rPr>
              <a:t>24 point  -  </a:t>
            </a:r>
            <a:r>
              <a:rPr lang="en-IE" sz="3000" dirty="0">
                <a:solidFill>
                  <a:prstClr val="white"/>
                </a:solidFill>
                <a:ea typeface="Quattrocento Sans"/>
                <a:cs typeface="Quattrocento Sans"/>
                <a:sym typeface="Quattrocento Sans"/>
              </a:rPr>
              <a:t>Main </a:t>
            </a:r>
            <a:r>
              <a:rPr lang="en-IE" sz="3000" dirty="0">
                <a:solidFill>
                  <a:prstClr val="white"/>
                </a:solidFill>
              </a:rPr>
              <a:t>Text Body </a:t>
            </a:r>
            <a:endParaRPr lang="en-US" sz="3000" dirty="0">
              <a:solidFill>
                <a:prstClr val="black"/>
              </a:solidFill>
            </a:endParaRPr>
          </a:p>
          <a:p>
            <a:pPr fontAlgn="base"/>
            <a:endParaRPr lang="en-IE" sz="3000" dirty="0">
              <a:solidFill>
                <a:prstClr val="white"/>
              </a:solidFill>
            </a:endParaRPr>
          </a:p>
        </p:txBody>
      </p:sp>
      <p:sp>
        <p:nvSpPr>
          <p:cNvPr id="9" name="Rectangle 8"/>
          <p:cNvSpPr/>
          <p:nvPr userDrawn="1"/>
        </p:nvSpPr>
        <p:spPr>
          <a:xfrm>
            <a:off x="424669" y="2883583"/>
            <a:ext cx="5489434" cy="2123658"/>
          </a:xfrm>
          <a:prstGeom prst="rect">
            <a:avLst/>
          </a:prstGeom>
        </p:spPr>
        <p:txBody>
          <a:bodyPr wrap="square">
            <a:spAutoFit/>
          </a:bodyPr>
          <a:lstStyle/>
          <a:p>
            <a:pPr fontAlgn="base"/>
            <a:r>
              <a:rPr lang="en-IE" sz="2400" dirty="0">
                <a:solidFill>
                  <a:prstClr val="white"/>
                </a:solidFill>
                <a:sym typeface="Quattrocento Sans"/>
              </a:rPr>
              <a:t>Please ensure to keep the font sizes set as per the slide layouts. The font used throughout the </a:t>
            </a:r>
            <a:r>
              <a:rPr lang="en-IE" sz="2400" b="1" dirty="0">
                <a:solidFill>
                  <a:prstClr val="white"/>
                </a:solidFill>
                <a:sym typeface="Quattrocento Sans"/>
              </a:rPr>
              <a:t>MCM </a:t>
            </a:r>
            <a:r>
              <a:rPr lang="en-IE" sz="2400" dirty="0">
                <a:solidFill>
                  <a:prstClr val="white"/>
                </a:solidFill>
                <a:sym typeface="Quattrocento Sans"/>
              </a:rPr>
              <a:t>PowerPoint is</a:t>
            </a:r>
            <a:r>
              <a:rPr lang="is-IS" sz="2400" dirty="0">
                <a:solidFill>
                  <a:prstClr val="white"/>
                </a:solidFill>
                <a:sym typeface="Quattrocento Sans"/>
              </a:rPr>
              <a:t>….</a:t>
            </a:r>
            <a:endParaRPr lang="en-IE" sz="2400" dirty="0">
              <a:solidFill>
                <a:prstClr val="white"/>
              </a:solidFill>
              <a:sym typeface="Quattrocento Sans"/>
            </a:endParaRPr>
          </a:p>
          <a:p>
            <a:pPr fontAlgn="base"/>
            <a:endParaRPr lang="en-IE" sz="2400" dirty="0">
              <a:solidFill>
                <a:prstClr val="white"/>
              </a:solidFill>
              <a:sym typeface="Quattrocento Sans"/>
            </a:endParaRPr>
          </a:p>
          <a:p>
            <a:pPr fontAlgn="base"/>
            <a:r>
              <a:rPr lang="en-IE" sz="3600" b="1" i="1" dirty="0">
                <a:solidFill>
                  <a:prstClr val="white"/>
                </a:solidFill>
                <a:ea typeface="Quattrocento Sans"/>
                <a:cs typeface="Quattrocento Sans"/>
                <a:sym typeface="Quattrocento Sans"/>
              </a:rPr>
              <a:t>Calibri</a:t>
            </a:r>
            <a:endParaRPr lang="en-IE" sz="3600" dirty="0">
              <a:solidFill>
                <a:prstClr val="white"/>
              </a:solidFill>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dirty="0">
                <a:solidFill>
                  <a:prstClr val="white"/>
                </a:solidFill>
              </a:rPr>
              <a:t>*** </a:t>
            </a:r>
            <a:r>
              <a:rPr lang="en-IE" sz="2400" b="1" dirty="0">
                <a:solidFill>
                  <a:prstClr val="white"/>
                </a:solidFill>
              </a:rPr>
              <a:t>PLEASE DELETE THIS INSTRUCTION SLIDE BEFORE PRESENTING FINAL PRESENTATION </a:t>
            </a:r>
            <a:r>
              <a:rPr lang="en-IE" sz="2400" dirty="0">
                <a:solidFill>
                  <a:prstClr val="white"/>
                </a:solidFill>
              </a:rPr>
              <a:t>*** </a:t>
            </a:r>
            <a:endParaRPr lang="en-US" sz="2400" dirty="0">
              <a:solidFill>
                <a:prstClr val="white"/>
              </a:solidFill>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45920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44363-A929-4E9A-921F-6EF78E6322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89B3EC-B0FF-48E5-9F07-519B97688D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922552-0453-43F2-9329-45EC61DF2040}"/>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5743A40-4C46-4349-8464-EC121267320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5802667-83E8-4DE9-AEC8-97C50D0D759B}"/>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71234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14067"/>
            <a:ext cx="12192000" cy="6858001"/>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Rectangle 5"/>
          <p:cNvSpPr/>
          <p:nvPr userDrawn="1"/>
        </p:nvSpPr>
        <p:spPr>
          <a:xfrm>
            <a:off x="586901" y="491138"/>
            <a:ext cx="4309564" cy="4708981"/>
          </a:xfrm>
          <a:prstGeom prst="rect">
            <a:avLst/>
          </a:prstGeom>
        </p:spPr>
        <p:txBody>
          <a:bodyPr wrap="square">
            <a:spAutoFit/>
          </a:bodyPr>
          <a:lstStyle/>
          <a:p>
            <a:pPr>
              <a:buClr>
                <a:prstClr val="black"/>
              </a:buClr>
              <a:buSzPts val="1100"/>
              <a:buFont typeface="Arial"/>
              <a:buNone/>
            </a:pPr>
            <a:r>
              <a:rPr lang="en-IE" sz="3600" dirty="0">
                <a:solidFill>
                  <a:prstClr val="white"/>
                </a:solidFill>
                <a:ea typeface="Quattrocento Sans"/>
                <a:cs typeface="Quattrocento Sans"/>
                <a:sym typeface="Quattrocento Sans"/>
              </a:rPr>
              <a:t>ICONS WHICH CAN BE USED WITHIN THE </a:t>
            </a:r>
            <a:r>
              <a:rPr lang="en-IE" sz="3600" b="1" dirty="0">
                <a:solidFill>
                  <a:prstClr val="white"/>
                </a:solidFill>
                <a:ea typeface="Quattrocento Sans"/>
                <a:cs typeface="Quattrocento Sans"/>
                <a:sym typeface="Quattrocento Sans"/>
              </a:rPr>
              <a:t>MCM</a:t>
            </a:r>
          </a:p>
          <a:p>
            <a:pPr>
              <a:buClr>
                <a:prstClr val="black"/>
              </a:buClr>
              <a:buSzPts val="1100"/>
              <a:buFont typeface="Arial"/>
              <a:buNone/>
            </a:pPr>
            <a:r>
              <a:rPr lang="en-IE" sz="3600" dirty="0">
                <a:solidFill>
                  <a:prstClr val="white"/>
                </a:solidFill>
                <a:ea typeface="Quattrocento Sans"/>
                <a:cs typeface="Quattrocento Sans"/>
                <a:sym typeface="Quattrocento Sans"/>
              </a:rPr>
              <a:t>POWERPOINT</a:t>
            </a:r>
          </a:p>
          <a:p>
            <a:pPr>
              <a:buClr>
                <a:prstClr val="black"/>
              </a:buClr>
              <a:buSzPts val="1100"/>
              <a:buFont typeface="Arial"/>
              <a:buNone/>
            </a:pPr>
            <a:endParaRPr lang="en-IE" sz="3600" dirty="0">
              <a:solidFill>
                <a:prstClr val="white"/>
              </a:solidFill>
              <a:ea typeface="Quattrocento Sans"/>
              <a:cs typeface="Quattrocento Sans"/>
              <a:sym typeface="Quattrocento Sans"/>
            </a:endParaRPr>
          </a:p>
          <a:p>
            <a:pPr marL="52388">
              <a:buClr>
                <a:prstClr val="black"/>
              </a:buClr>
              <a:buSzPts val="900"/>
              <a:buFont typeface="Quattrocento Sans"/>
              <a:buNone/>
            </a:pPr>
            <a:r>
              <a:rPr lang="en-IE" sz="2400" i="1" dirty="0">
                <a:solidFill>
                  <a:prstClr val="white"/>
                </a:solidFill>
                <a:ea typeface="Quattrocento Sans"/>
                <a:cs typeface="Quattrocento Sans"/>
                <a:sym typeface="Quattrocento Sans"/>
              </a:rPr>
              <a:t>Resize them without losing quality.  Change line colour, width and style.  </a:t>
            </a:r>
          </a:p>
          <a:p>
            <a:pPr marL="52388">
              <a:buClr>
                <a:prstClr val="black"/>
              </a:buClr>
              <a:buSzPts val="900"/>
              <a:buFont typeface="Quattrocento Sans"/>
              <a:buNone/>
            </a:pPr>
            <a:endParaRPr lang="en-IE" sz="2400" i="1" dirty="0">
              <a:solidFill>
                <a:prstClr val="white"/>
              </a:solidFill>
              <a:ea typeface="Quattrocento Sans"/>
              <a:cs typeface="Quattrocento Sans"/>
              <a:sym typeface="Quattrocento Sans"/>
            </a:endParaRPr>
          </a:p>
          <a:p>
            <a:pPr marL="52388">
              <a:buClr>
                <a:prstClr val="black"/>
              </a:buClr>
              <a:buSzPts val="900"/>
              <a:buFont typeface="Quattrocento Sans"/>
              <a:buNone/>
            </a:pPr>
            <a:r>
              <a:rPr lang="en" sz="2400" dirty="0">
                <a:solidFill>
                  <a:prstClr val="white"/>
                </a:solidFill>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dirty="0">
                <a:solidFill>
                  <a:prstClr val="white"/>
                </a:solidFill>
              </a:rPr>
              <a:t>*** </a:t>
            </a:r>
            <a:r>
              <a:rPr lang="en-IE" sz="2400" b="1" dirty="0">
                <a:solidFill>
                  <a:prstClr val="white"/>
                </a:solidFill>
              </a:rPr>
              <a:t>PLEASE DELETE THIS INSTRUCTION SLIDE BEFORE PRESENTING FINAL PRESENTATION </a:t>
            </a:r>
            <a:r>
              <a:rPr lang="en-IE" sz="2400" dirty="0">
                <a:solidFill>
                  <a:prstClr val="white"/>
                </a:solidFill>
              </a:rPr>
              <a:t>*** </a:t>
            </a:r>
            <a:endParaRPr lang="en-US" sz="2400" dirty="0">
              <a:solidFill>
                <a:prstClr val="white"/>
              </a:solidFill>
            </a:endParaRPr>
          </a:p>
        </p:txBody>
      </p:sp>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810169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A3FB682-780A-834F-B278-D6836A070361}"/>
              </a:ext>
            </a:extLst>
          </p:cNvPr>
          <p:cNvPicPr>
            <a:picLocks noChangeAspect="1"/>
          </p:cNvPicPr>
          <p:nvPr userDrawn="1"/>
        </p:nvPicPr>
        <p:blipFill>
          <a:blip r:embed="rId2"/>
          <a:stretch>
            <a:fillRect/>
          </a:stretch>
        </p:blipFill>
        <p:spPr>
          <a:xfrm>
            <a:off x="0" y="2120348"/>
            <a:ext cx="12194548" cy="4737652"/>
          </a:xfrm>
          <a:prstGeom prst="rect">
            <a:avLst/>
          </a:prstGeom>
        </p:spPr>
      </p:pic>
      <p:pic>
        <p:nvPicPr>
          <p:cNvPr id="10" name="Picture 9" descr="A close up of a sign&#10;&#10;Description automatically generated">
            <a:extLst>
              <a:ext uri="{FF2B5EF4-FFF2-40B4-BE49-F238E27FC236}">
                <a16:creationId xmlns:a16="http://schemas.microsoft.com/office/drawing/2014/main" id="{9415DBE3-5D46-6D4C-AC24-A5645E6EF6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16857" y="273879"/>
            <a:ext cx="4365762" cy="3154746"/>
          </a:xfrm>
          <a:prstGeom prst="rect">
            <a:avLst/>
          </a:prstGeom>
        </p:spPr>
      </p:pic>
      <p:pic>
        <p:nvPicPr>
          <p:cNvPr id="11" name="Picture 10">
            <a:extLst>
              <a:ext uri="{FF2B5EF4-FFF2-40B4-BE49-F238E27FC236}">
                <a16:creationId xmlns:a16="http://schemas.microsoft.com/office/drawing/2014/main" id="{47F63D0D-8B0D-CA44-8E66-EA0613381681}"/>
              </a:ext>
            </a:extLst>
          </p:cNvPr>
          <p:cNvPicPr>
            <a:picLocks noChangeAspect="1"/>
          </p:cNvPicPr>
          <p:nvPr userDrawn="1"/>
        </p:nvPicPr>
        <p:blipFill>
          <a:blip r:embed="rId4"/>
          <a:stretch>
            <a:fillRect/>
          </a:stretch>
        </p:blipFill>
        <p:spPr>
          <a:xfrm>
            <a:off x="10096500" y="6025321"/>
            <a:ext cx="2095500" cy="558800"/>
          </a:xfrm>
          <a:prstGeom prst="rect">
            <a:avLst/>
          </a:prstGeom>
        </p:spPr>
      </p:pic>
      <p:sp>
        <p:nvSpPr>
          <p:cNvPr id="36" name="Text Placeholder 23">
            <a:extLst>
              <a:ext uri="{FF2B5EF4-FFF2-40B4-BE49-F238E27FC236}">
                <a16:creationId xmlns:a16="http://schemas.microsoft.com/office/drawing/2014/main" id="{A4D65EA0-8B0D-854C-9045-328AE1EEC3F0}"/>
              </a:ext>
            </a:extLst>
          </p:cNvPr>
          <p:cNvSpPr>
            <a:spLocks noGrp="1"/>
          </p:cNvSpPr>
          <p:nvPr>
            <p:ph type="body" sz="quarter" idx="15" hasCustomPrompt="1"/>
          </p:nvPr>
        </p:nvSpPr>
        <p:spPr>
          <a:xfrm>
            <a:off x="6403968" y="4347596"/>
            <a:ext cx="5278651" cy="697353"/>
          </a:xfrm>
        </p:spPr>
        <p:txBody>
          <a:bodyPr>
            <a:noAutofit/>
          </a:bodyPr>
          <a:lstStyle>
            <a:lvl1pPr marL="0" indent="0" algn="r">
              <a:buNone/>
              <a:defRPr sz="5400" b="1" baseline="0">
                <a:solidFill>
                  <a:schemeClr val="bg1"/>
                </a:solidFill>
                <a:latin typeface="+mn-lt"/>
              </a:defRPr>
            </a:lvl1pPr>
          </a:lstStyle>
          <a:p>
            <a:pPr lvl="0"/>
            <a:r>
              <a:rPr lang="en-US" dirty="0"/>
              <a:t>HEADING</a:t>
            </a:r>
          </a:p>
        </p:txBody>
      </p:sp>
      <p:sp>
        <p:nvSpPr>
          <p:cNvPr id="37" name="Text Placeholder 23">
            <a:extLst>
              <a:ext uri="{FF2B5EF4-FFF2-40B4-BE49-F238E27FC236}">
                <a16:creationId xmlns:a16="http://schemas.microsoft.com/office/drawing/2014/main" id="{9FEB12B9-6947-C540-81C6-E12BF0DC5BAF}"/>
              </a:ext>
            </a:extLst>
          </p:cNvPr>
          <p:cNvSpPr>
            <a:spLocks noGrp="1"/>
          </p:cNvSpPr>
          <p:nvPr>
            <p:ph type="body" sz="quarter" idx="16" hasCustomPrompt="1"/>
          </p:nvPr>
        </p:nvSpPr>
        <p:spPr>
          <a:xfrm>
            <a:off x="6403968" y="5054089"/>
            <a:ext cx="5278651" cy="697353"/>
          </a:xfrm>
        </p:spPr>
        <p:txBody>
          <a:bodyPr>
            <a:normAutofit/>
          </a:bodyPr>
          <a:lstStyle>
            <a:lvl1pPr marL="0" indent="0" algn="r">
              <a:buNone/>
              <a:defRPr sz="3600">
                <a:solidFill>
                  <a:schemeClr val="bg1"/>
                </a:solidFill>
                <a:latin typeface="+mn-lt"/>
              </a:defRPr>
            </a:lvl1pPr>
          </a:lstStyle>
          <a:p>
            <a:pPr lvl="0"/>
            <a:r>
              <a:rPr lang="en-US" dirty="0"/>
              <a:t>Sub-Heading</a:t>
            </a:r>
          </a:p>
        </p:txBody>
      </p:sp>
    </p:spTree>
    <p:extLst>
      <p:ext uri="{BB962C8B-B14F-4D97-AF65-F5344CB8AC3E}">
        <p14:creationId xmlns:p14="http://schemas.microsoft.com/office/powerpoint/2010/main" val="343084887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Text Slide - Purp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A6377D"/>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9" name="Group 18">
            <a:extLst>
              <a:ext uri="{FF2B5EF4-FFF2-40B4-BE49-F238E27FC236}">
                <a16:creationId xmlns:a16="http://schemas.microsoft.com/office/drawing/2014/main" id="{F4F518F0-76DB-8C47-8E56-E64A5C7E1F87}"/>
              </a:ext>
            </a:extLst>
          </p:cNvPr>
          <p:cNvGrpSpPr/>
          <p:nvPr userDrawn="1"/>
        </p:nvGrpSpPr>
        <p:grpSpPr>
          <a:xfrm>
            <a:off x="0" y="6395457"/>
            <a:ext cx="12192000" cy="125532"/>
            <a:chOff x="98476" y="6381389"/>
            <a:chExt cx="12192000" cy="125532"/>
          </a:xfrm>
        </p:grpSpPr>
        <p:pic>
          <p:nvPicPr>
            <p:cNvPr id="20" name="Picture 19">
              <a:extLst>
                <a:ext uri="{FF2B5EF4-FFF2-40B4-BE49-F238E27FC236}">
                  <a16:creationId xmlns:a16="http://schemas.microsoft.com/office/drawing/2014/main"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id="{82C36446-D463-3143-8F1C-8D4CC002CB8E}"/>
                </a:ext>
              </a:extLst>
            </p:cNvPr>
            <p:cNvCxnSpPr>
              <a:cxnSpLocks/>
            </p:cNvCxnSpPr>
            <p:nvPr userDrawn="1"/>
          </p:nvCxnSpPr>
          <p:spPr>
            <a:xfrm flipH="1">
              <a:off x="98476" y="6443421"/>
              <a:ext cx="972077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06E389-371D-1F4D-9E95-3A90D0212122}"/>
                </a:ext>
              </a:extLst>
            </p:cNvPr>
            <p:cNvCxnSpPr>
              <a:cxnSpLocks/>
            </p:cNvCxnSpPr>
            <p:nvPr userDrawn="1"/>
          </p:nvCxnSpPr>
          <p:spPr>
            <a:xfrm flipH="1">
              <a:off x="11720401" y="6443421"/>
              <a:ext cx="570075"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1915927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Text Slide -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76C6D2"/>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9" name="Group 18">
            <a:extLst>
              <a:ext uri="{FF2B5EF4-FFF2-40B4-BE49-F238E27FC236}">
                <a16:creationId xmlns:a16="http://schemas.microsoft.com/office/drawing/2014/main" id="{F4F518F0-76DB-8C47-8E56-E64A5C7E1F87}"/>
              </a:ext>
            </a:extLst>
          </p:cNvPr>
          <p:cNvGrpSpPr/>
          <p:nvPr userDrawn="1"/>
        </p:nvGrpSpPr>
        <p:grpSpPr>
          <a:xfrm>
            <a:off x="0" y="6395457"/>
            <a:ext cx="12192000" cy="125532"/>
            <a:chOff x="98476" y="6381389"/>
            <a:chExt cx="12192000" cy="125532"/>
          </a:xfrm>
        </p:grpSpPr>
        <p:pic>
          <p:nvPicPr>
            <p:cNvPr id="20" name="Picture 19">
              <a:extLst>
                <a:ext uri="{FF2B5EF4-FFF2-40B4-BE49-F238E27FC236}">
                  <a16:creationId xmlns:a16="http://schemas.microsoft.com/office/drawing/2014/main"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id="{82C36446-D463-3143-8F1C-8D4CC002CB8E}"/>
                </a:ext>
              </a:extLst>
            </p:cNvPr>
            <p:cNvCxnSpPr>
              <a:cxnSpLocks/>
            </p:cNvCxnSpPr>
            <p:nvPr userDrawn="1"/>
          </p:nvCxnSpPr>
          <p:spPr>
            <a:xfrm flipH="1">
              <a:off x="98476" y="6443421"/>
              <a:ext cx="972077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06E389-371D-1F4D-9E95-3A90D0212122}"/>
                </a:ext>
              </a:extLst>
            </p:cNvPr>
            <p:cNvCxnSpPr>
              <a:cxnSpLocks/>
            </p:cNvCxnSpPr>
            <p:nvPr userDrawn="1"/>
          </p:nvCxnSpPr>
          <p:spPr>
            <a:xfrm flipH="1">
              <a:off x="11720401" y="6443421"/>
              <a:ext cx="570075"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4354916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ext Slide - Yellow">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F6BC67"/>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9" name="Group 18">
            <a:extLst>
              <a:ext uri="{FF2B5EF4-FFF2-40B4-BE49-F238E27FC236}">
                <a16:creationId xmlns:a16="http://schemas.microsoft.com/office/drawing/2014/main" id="{F4F518F0-76DB-8C47-8E56-E64A5C7E1F87}"/>
              </a:ext>
            </a:extLst>
          </p:cNvPr>
          <p:cNvGrpSpPr/>
          <p:nvPr userDrawn="1"/>
        </p:nvGrpSpPr>
        <p:grpSpPr>
          <a:xfrm>
            <a:off x="0" y="6395457"/>
            <a:ext cx="12192000" cy="125532"/>
            <a:chOff x="98476" y="6381389"/>
            <a:chExt cx="12192000" cy="125532"/>
          </a:xfrm>
        </p:grpSpPr>
        <p:pic>
          <p:nvPicPr>
            <p:cNvPr id="20" name="Picture 19">
              <a:extLst>
                <a:ext uri="{FF2B5EF4-FFF2-40B4-BE49-F238E27FC236}">
                  <a16:creationId xmlns:a16="http://schemas.microsoft.com/office/drawing/2014/main"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id="{82C36446-D463-3143-8F1C-8D4CC002CB8E}"/>
                </a:ext>
              </a:extLst>
            </p:cNvPr>
            <p:cNvCxnSpPr>
              <a:cxnSpLocks/>
            </p:cNvCxnSpPr>
            <p:nvPr userDrawn="1"/>
          </p:nvCxnSpPr>
          <p:spPr>
            <a:xfrm flipH="1">
              <a:off x="98476" y="6443421"/>
              <a:ext cx="972077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06E389-371D-1F4D-9E95-3A90D0212122}"/>
                </a:ext>
              </a:extLst>
            </p:cNvPr>
            <p:cNvCxnSpPr>
              <a:cxnSpLocks/>
            </p:cNvCxnSpPr>
            <p:nvPr userDrawn="1"/>
          </p:nvCxnSpPr>
          <p:spPr>
            <a:xfrm flipH="1">
              <a:off x="11720401" y="6443421"/>
              <a:ext cx="570075"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2817605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Text Slide - with solid header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332509" y="301337"/>
            <a:ext cx="11513127" cy="1859972"/>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 Placeholder 23">
            <a:extLst>
              <a:ext uri="{FF2B5EF4-FFF2-40B4-BE49-F238E27FC236}">
                <a16:creationId xmlns:a16="http://schemas.microsoft.com/office/drawing/2014/main" id="{ED39E585-4CC7-244E-BB6D-EF564C816BB5}"/>
              </a:ext>
            </a:extLst>
          </p:cNvPr>
          <p:cNvSpPr>
            <a:spLocks noGrp="1"/>
          </p:cNvSpPr>
          <p:nvPr>
            <p:ph type="body" sz="quarter" idx="13" hasCustomPrompt="1"/>
          </p:nvPr>
        </p:nvSpPr>
        <p:spPr>
          <a:xfrm>
            <a:off x="783177" y="943935"/>
            <a:ext cx="10563696"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id="{A171193F-8D07-6841-AD4F-81B3E69E1967}"/>
              </a:ext>
            </a:extLst>
          </p:cNvPr>
          <p:cNvSpPr>
            <a:spLocks noGrp="1"/>
          </p:cNvSpPr>
          <p:nvPr>
            <p:ph type="body" sz="quarter" idx="14" hasCustomPrompt="1"/>
          </p:nvPr>
        </p:nvSpPr>
        <p:spPr>
          <a:xfrm>
            <a:off x="708651" y="2668824"/>
            <a:ext cx="1063822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0" name="Group 9">
            <a:extLst>
              <a:ext uri="{FF2B5EF4-FFF2-40B4-BE49-F238E27FC236}">
                <a16:creationId xmlns:a16="http://schemas.microsoft.com/office/drawing/2014/main" id="{33D43649-2481-DF47-B8E4-15C063DA9FCA}"/>
              </a:ext>
            </a:extLst>
          </p:cNvPr>
          <p:cNvGrpSpPr/>
          <p:nvPr userDrawn="1"/>
        </p:nvGrpSpPr>
        <p:grpSpPr>
          <a:xfrm>
            <a:off x="42207" y="6381389"/>
            <a:ext cx="12149794" cy="125532"/>
            <a:chOff x="42207" y="6381389"/>
            <a:chExt cx="12149794" cy="125532"/>
          </a:xfrm>
        </p:grpSpPr>
        <p:pic>
          <p:nvPicPr>
            <p:cNvPr id="11" name="Picture 10">
              <a:extLst>
                <a:ext uri="{FF2B5EF4-FFF2-40B4-BE49-F238E27FC236}">
                  <a16:creationId xmlns:a16="http://schemas.microsoft.com/office/drawing/2014/main" id="{BC004B69-2A81-AA4D-A211-52267D6E56D7}"/>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12" name="Straight Connector 11">
              <a:extLst>
                <a:ext uri="{FF2B5EF4-FFF2-40B4-BE49-F238E27FC236}">
                  <a16:creationId xmlns:a16="http://schemas.microsoft.com/office/drawing/2014/main" id="{F434EB50-32DF-C442-871F-76EAA6FEFCEC}"/>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DB5B13C-E19D-4E4F-99D1-710A0D546791}"/>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7951768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Text Slide - with solid header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332509" y="301337"/>
            <a:ext cx="11513127" cy="1859972"/>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 Placeholder 23">
            <a:extLst>
              <a:ext uri="{FF2B5EF4-FFF2-40B4-BE49-F238E27FC236}">
                <a16:creationId xmlns:a16="http://schemas.microsoft.com/office/drawing/2014/main" id="{ED39E585-4CC7-244E-BB6D-EF564C816BB5}"/>
              </a:ext>
            </a:extLst>
          </p:cNvPr>
          <p:cNvSpPr>
            <a:spLocks noGrp="1"/>
          </p:cNvSpPr>
          <p:nvPr>
            <p:ph type="body" sz="quarter" idx="13" hasCustomPrompt="1"/>
          </p:nvPr>
        </p:nvSpPr>
        <p:spPr>
          <a:xfrm>
            <a:off x="783177" y="943935"/>
            <a:ext cx="10563696"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id="{A171193F-8D07-6841-AD4F-81B3E69E1967}"/>
              </a:ext>
            </a:extLst>
          </p:cNvPr>
          <p:cNvSpPr>
            <a:spLocks noGrp="1"/>
          </p:cNvSpPr>
          <p:nvPr>
            <p:ph type="body" sz="quarter" idx="14" hasCustomPrompt="1"/>
          </p:nvPr>
        </p:nvSpPr>
        <p:spPr>
          <a:xfrm>
            <a:off x="708651" y="2668824"/>
            <a:ext cx="1063822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0" name="Group 9">
            <a:extLst>
              <a:ext uri="{FF2B5EF4-FFF2-40B4-BE49-F238E27FC236}">
                <a16:creationId xmlns:a16="http://schemas.microsoft.com/office/drawing/2014/main" id="{33D43649-2481-DF47-B8E4-15C063DA9FCA}"/>
              </a:ext>
            </a:extLst>
          </p:cNvPr>
          <p:cNvGrpSpPr/>
          <p:nvPr userDrawn="1"/>
        </p:nvGrpSpPr>
        <p:grpSpPr>
          <a:xfrm>
            <a:off x="42207" y="6381389"/>
            <a:ext cx="12149794" cy="125532"/>
            <a:chOff x="42207" y="6381389"/>
            <a:chExt cx="12149794" cy="125532"/>
          </a:xfrm>
        </p:grpSpPr>
        <p:pic>
          <p:nvPicPr>
            <p:cNvPr id="11" name="Picture 10">
              <a:extLst>
                <a:ext uri="{FF2B5EF4-FFF2-40B4-BE49-F238E27FC236}">
                  <a16:creationId xmlns:a16="http://schemas.microsoft.com/office/drawing/2014/main" id="{BC004B69-2A81-AA4D-A211-52267D6E56D7}"/>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12" name="Straight Connector 11">
              <a:extLst>
                <a:ext uri="{FF2B5EF4-FFF2-40B4-BE49-F238E27FC236}">
                  <a16:creationId xmlns:a16="http://schemas.microsoft.com/office/drawing/2014/main" id="{F434EB50-32DF-C442-871F-76EAA6FEFCEC}"/>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DB5B13C-E19D-4E4F-99D1-710A0D546791}"/>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5621521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Text Slide - with solid header - 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332509" y="301337"/>
            <a:ext cx="11513127" cy="1859972"/>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 Placeholder 23">
            <a:extLst>
              <a:ext uri="{FF2B5EF4-FFF2-40B4-BE49-F238E27FC236}">
                <a16:creationId xmlns:a16="http://schemas.microsoft.com/office/drawing/2014/main" id="{ED39E585-4CC7-244E-BB6D-EF564C816BB5}"/>
              </a:ext>
            </a:extLst>
          </p:cNvPr>
          <p:cNvSpPr>
            <a:spLocks noGrp="1"/>
          </p:cNvSpPr>
          <p:nvPr>
            <p:ph type="body" sz="quarter" idx="13" hasCustomPrompt="1"/>
          </p:nvPr>
        </p:nvSpPr>
        <p:spPr>
          <a:xfrm>
            <a:off x="783177" y="943935"/>
            <a:ext cx="10563696"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id="{A171193F-8D07-6841-AD4F-81B3E69E1967}"/>
              </a:ext>
            </a:extLst>
          </p:cNvPr>
          <p:cNvSpPr>
            <a:spLocks noGrp="1"/>
          </p:cNvSpPr>
          <p:nvPr>
            <p:ph type="body" sz="quarter" idx="14" hasCustomPrompt="1"/>
          </p:nvPr>
        </p:nvSpPr>
        <p:spPr>
          <a:xfrm>
            <a:off x="708651" y="2668824"/>
            <a:ext cx="1063822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0" name="Group 9">
            <a:extLst>
              <a:ext uri="{FF2B5EF4-FFF2-40B4-BE49-F238E27FC236}">
                <a16:creationId xmlns:a16="http://schemas.microsoft.com/office/drawing/2014/main" id="{33D43649-2481-DF47-B8E4-15C063DA9FCA}"/>
              </a:ext>
            </a:extLst>
          </p:cNvPr>
          <p:cNvGrpSpPr/>
          <p:nvPr userDrawn="1"/>
        </p:nvGrpSpPr>
        <p:grpSpPr>
          <a:xfrm>
            <a:off x="42207" y="6381389"/>
            <a:ext cx="12149794" cy="125532"/>
            <a:chOff x="42207" y="6381389"/>
            <a:chExt cx="12149794" cy="125532"/>
          </a:xfrm>
        </p:grpSpPr>
        <p:pic>
          <p:nvPicPr>
            <p:cNvPr id="11" name="Picture 10">
              <a:extLst>
                <a:ext uri="{FF2B5EF4-FFF2-40B4-BE49-F238E27FC236}">
                  <a16:creationId xmlns:a16="http://schemas.microsoft.com/office/drawing/2014/main" id="{BC004B69-2A81-AA4D-A211-52267D6E56D7}"/>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12" name="Straight Connector 11">
              <a:extLst>
                <a:ext uri="{FF2B5EF4-FFF2-40B4-BE49-F238E27FC236}">
                  <a16:creationId xmlns:a16="http://schemas.microsoft.com/office/drawing/2014/main" id="{F434EB50-32DF-C442-871F-76EAA6FEFCEC}"/>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DB5B13C-E19D-4E4F-99D1-710A0D546791}"/>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36258953"/>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photos x 3 with header - Purp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rgbClr val="404040"/>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950634" y="875544"/>
            <a:ext cx="5642758" cy="1459694"/>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9" name="Group 18">
            <a:extLst>
              <a:ext uri="{FF2B5EF4-FFF2-40B4-BE49-F238E27FC236}">
                <a16:creationId xmlns:a16="http://schemas.microsoft.com/office/drawing/2014/main" id="{F4F518F0-76DB-8C47-8E56-E64A5C7E1F87}"/>
              </a:ext>
            </a:extLst>
          </p:cNvPr>
          <p:cNvGrpSpPr/>
          <p:nvPr userDrawn="1"/>
        </p:nvGrpSpPr>
        <p:grpSpPr>
          <a:xfrm>
            <a:off x="42207" y="6381389"/>
            <a:ext cx="12149794" cy="125532"/>
            <a:chOff x="42207" y="6381389"/>
            <a:chExt cx="12149794" cy="125532"/>
          </a:xfrm>
        </p:grpSpPr>
        <p:pic>
          <p:nvPicPr>
            <p:cNvPr id="20" name="Picture 19">
              <a:extLst>
                <a:ext uri="{FF2B5EF4-FFF2-40B4-BE49-F238E27FC236}">
                  <a16:creationId xmlns:a16="http://schemas.microsoft.com/office/drawing/2014/main"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id="{82C36446-D463-3143-8F1C-8D4CC002CB8E}"/>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06E389-371D-1F4D-9E95-3A90D0212122}"/>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40" name="Picture Placeholder 2">
            <a:extLst>
              <a:ext uri="{FF2B5EF4-FFF2-40B4-BE49-F238E27FC236}">
                <a16:creationId xmlns:a16="http://schemas.microsoft.com/office/drawing/2014/main" id="{E8009AA3-F33A-FD4E-A36A-961E6D556D73}"/>
              </a:ext>
            </a:extLst>
          </p:cNvPr>
          <p:cNvSpPr>
            <a:spLocks noGrp="1"/>
          </p:cNvSpPr>
          <p:nvPr>
            <p:ph type="pic" sz="quarter" idx="19"/>
          </p:nvPr>
        </p:nvSpPr>
        <p:spPr>
          <a:xfrm>
            <a:off x="571500"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41" name="Picture Placeholder 2">
            <a:extLst>
              <a:ext uri="{FF2B5EF4-FFF2-40B4-BE49-F238E27FC236}">
                <a16:creationId xmlns:a16="http://schemas.microsoft.com/office/drawing/2014/main" id="{0C3DDFA9-097C-754E-93A5-3839261EF8A3}"/>
              </a:ext>
            </a:extLst>
          </p:cNvPr>
          <p:cNvSpPr>
            <a:spLocks noGrp="1"/>
          </p:cNvSpPr>
          <p:nvPr>
            <p:ph type="pic" sz="quarter" idx="24"/>
          </p:nvPr>
        </p:nvSpPr>
        <p:spPr>
          <a:xfrm>
            <a:off x="4450119"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42" name="Picture Placeholder 2">
            <a:extLst>
              <a:ext uri="{FF2B5EF4-FFF2-40B4-BE49-F238E27FC236}">
                <a16:creationId xmlns:a16="http://schemas.microsoft.com/office/drawing/2014/main" id="{EAEF6410-8773-EA4A-8D3E-FFFB31DE570C}"/>
              </a:ext>
            </a:extLst>
          </p:cNvPr>
          <p:cNvSpPr>
            <a:spLocks noGrp="1"/>
          </p:cNvSpPr>
          <p:nvPr>
            <p:ph type="pic" sz="quarter" idx="25"/>
          </p:nvPr>
        </p:nvSpPr>
        <p:spPr>
          <a:xfrm>
            <a:off x="8285775"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216755354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photos x 3 with header -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rgbClr val="404040"/>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950634" y="875544"/>
            <a:ext cx="5642758" cy="1459694"/>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9" name="Group 18">
            <a:extLst>
              <a:ext uri="{FF2B5EF4-FFF2-40B4-BE49-F238E27FC236}">
                <a16:creationId xmlns:a16="http://schemas.microsoft.com/office/drawing/2014/main" id="{F4F518F0-76DB-8C47-8E56-E64A5C7E1F87}"/>
              </a:ext>
            </a:extLst>
          </p:cNvPr>
          <p:cNvGrpSpPr/>
          <p:nvPr userDrawn="1"/>
        </p:nvGrpSpPr>
        <p:grpSpPr>
          <a:xfrm>
            <a:off x="42207" y="6381389"/>
            <a:ext cx="12149794" cy="125532"/>
            <a:chOff x="42207" y="6381389"/>
            <a:chExt cx="12149794" cy="125532"/>
          </a:xfrm>
        </p:grpSpPr>
        <p:pic>
          <p:nvPicPr>
            <p:cNvPr id="20" name="Picture 19">
              <a:extLst>
                <a:ext uri="{FF2B5EF4-FFF2-40B4-BE49-F238E27FC236}">
                  <a16:creationId xmlns:a16="http://schemas.microsoft.com/office/drawing/2014/main"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id="{82C36446-D463-3143-8F1C-8D4CC002CB8E}"/>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06E389-371D-1F4D-9E95-3A90D0212122}"/>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16" name="Picture Placeholder 2">
            <a:extLst>
              <a:ext uri="{FF2B5EF4-FFF2-40B4-BE49-F238E27FC236}">
                <a16:creationId xmlns:a16="http://schemas.microsoft.com/office/drawing/2014/main" id="{ADA5B9F8-FB39-924E-AF2D-CA1144D0C800}"/>
              </a:ext>
            </a:extLst>
          </p:cNvPr>
          <p:cNvSpPr>
            <a:spLocks noGrp="1"/>
          </p:cNvSpPr>
          <p:nvPr>
            <p:ph type="pic" sz="quarter" idx="19"/>
          </p:nvPr>
        </p:nvSpPr>
        <p:spPr>
          <a:xfrm>
            <a:off x="571500"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7" name="Picture Placeholder 2">
            <a:extLst>
              <a:ext uri="{FF2B5EF4-FFF2-40B4-BE49-F238E27FC236}">
                <a16:creationId xmlns:a16="http://schemas.microsoft.com/office/drawing/2014/main" id="{5AF73268-9BC5-3345-85C8-49CC8A66A548}"/>
              </a:ext>
            </a:extLst>
          </p:cNvPr>
          <p:cNvSpPr>
            <a:spLocks noGrp="1"/>
          </p:cNvSpPr>
          <p:nvPr>
            <p:ph type="pic" sz="quarter" idx="24"/>
          </p:nvPr>
        </p:nvSpPr>
        <p:spPr>
          <a:xfrm>
            <a:off x="4450119"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23" name="Picture Placeholder 2">
            <a:extLst>
              <a:ext uri="{FF2B5EF4-FFF2-40B4-BE49-F238E27FC236}">
                <a16:creationId xmlns:a16="http://schemas.microsoft.com/office/drawing/2014/main" id="{B538C8B9-CB3A-9045-8F75-E435472F24C1}"/>
              </a:ext>
            </a:extLst>
          </p:cNvPr>
          <p:cNvSpPr>
            <a:spLocks noGrp="1"/>
          </p:cNvSpPr>
          <p:nvPr>
            <p:ph type="pic" sz="quarter" idx="25"/>
          </p:nvPr>
        </p:nvSpPr>
        <p:spPr>
          <a:xfrm>
            <a:off x="8285775"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13305505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244B6E-D371-4F79-B559-B2C8D1933CA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FE2AEE-1FA6-4AD6-BFBC-F5C8821EC87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8CF1F1-149A-4D2A-B710-20B65FB3139E}"/>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0EBEF44-F339-4145-B138-958BB18D9B5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0DFE507-41E3-4050-AA6E-8B9C407257CD}"/>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015895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photos x 3 with header - Yellow">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rgbClr val="404040"/>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950634" y="875544"/>
            <a:ext cx="5642758" cy="1459694"/>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9" name="Group 18">
            <a:extLst>
              <a:ext uri="{FF2B5EF4-FFF2-40B4-BE49-F238E27FC236}">
                <a16:creationId xmlns:a16="http://schemas.microsoft.com/office/drawing/2014/main" id="{F4F518F0-76DB-8C47-8E56-E64A5C7E1F87}"/>
              </a:ext>
            </a:extLst>
          </p:cNvPr>
          <p:cNvGrpSpPr/>
          <p:nvPr userDrawn="1"/>
        </p:nvGrpSpPr>
        <p:grpSpPr>
          <a:xfrm>
            <a:off x="42207" y="6381389"/>
            <a:ext cx="12149794" cy="125532"/>
            <a:chOff x="42207" y="6381389"/>
            <a:chExt cx="12149794" cy="125532"/>
          </a:xfrm>
        </p:grpSpPr>
        <p:pic>
          <p:nvPicPr>
            <p:cNvPr id="20" name="Picture 19">
              <a:extLst>
                <a:ext uri="{FF2B5EF4-FFF2-40B4-BE49-F238E27FC236}">
                  <a16:creationId xmlns:a16="http://schemas.microsoft.com/office/drawing/2014/main"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id="{82C36446-D463-3143-8F1C-8D4CC002CB8E}"/>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06E389-371D-1F4D-9E95-3A90D0212122}"/>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16" name="Picture Placeholder 2">
            <a:extLst>
              <a:ext uri="{FF2B5EF4-FFF2-40B4-BE49-F238E27FC236}">
                <a16:creationId xmlns:a16="http://schemas.microsoft.com/office/drawing/2014/main" id="{08A84934-B093-EF49-A53B-461C49FA347E}"/>
              </a:ext>
            </a:extLst>
          </p:cNvPr>
          <p:cNvSpPr>
            <a:spLocks noGrp="1"/>
          </p:cNvSpPr>
          <p:nvPr>
            <p:ph type="pic" sz="quarter" idx="19"/>
          </p:nvPr>
        </p:nvSpPr>
        <p:spPr>
          <a:xfrm>
            <a:off x="571500"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7" name="Picture Placeholder 2">
            <a:extLst>
              <a:ext uri="{FF2B5EF4-FFF2-40B4-BE49-F238E27FC236}">
                <a16:creationId xmlns:a16="http://schemas.microsoft.com/office/drawing/2014/main" id="{49ACB783-6197-4745-B20F-1918F67FAE37}"/>
              </a:ext>
            </a:extLst>
          </p:cNvPr>
          <p:cNvSpPr>
            <a:spLocks noGrp="1"/>
          </p:cNvSpPr>
          <p:nvPr>
            <p:ph type="pic" sz="quarter" idx="24"/>
          </p:nvPr>
        </p:nvSpPr>
        <p:spPr>
          <a:xfrm>
            <a:off x="4450119"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23" name="Picture Placeholder 2">
            <a:extLst>
              <a:ext uri="{FF2B5EF4-FFF2-40B4-BE49-F238E27FC236}">
                <a16:creationId xmlns:a16="http://schemas.microsoft.com/office/drawing/2014/main" id="{BD98D3E7-03E2-E647-AAEC-6881A6C81261}"/>
              </a:ext>
            </a:extLst>
          </p:cNvPr>
          <p:cNvSpPr>
            <a:spLocks noGrp="1"/>
          </p:cNvSpPr>
          <p:nvPr>
            <p:ph type="pic" sz="quarter" idx="25"/>
          </p:nvPr>
        </p:nvSpPr>
        <p:spPr>
          <a:xfrm>
            <a:off x="8285775"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77138678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Photo with Titl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573972"/>
            <a:ext cx="3657600" cy="3966192"/>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11" name="Rectangle 10">
            <a:extLst>
              <a:ext uri="{FF2B5EF4-FFF2-40B4-BE49-F238E27FC236}">
                <a16:creationId xmlns:a16="http://schemas.microsoft.com/office/drawing/2014/main" id="{C701476E-1C75-7849-95EC-3A7EC21CB04F}"/>
              </a:ext>
            </a:extLst>
          </p:cNvPr>
          <p:cNvSpPr/>
          <p:nvPr userDrawn="1"/>
        </p:nvSpPr>
        <p:spPr>
          <a:xfrm>
            <a:off x="10798629" y="4540164"/>
            <a:ext cx="1393371" cy="814718"/>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13" name="Text Placeholder 23">
            <a:extLst>
              <a:ext uri="{FF2B5EF4-FFF2-40B4-BE49-F238E27FC236}">
                <a16:creationId xmlns:a16="http://schemas.microsoft.com/office/drawing/2014/main" id="{FC4A7EB6-2338-E148-B8A1-45485EBCD990}"/>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bg1"/>
                </a:solidFill>
                <a:latin typeface="+mn-lt"/>
              </a:defRPr>
            </a:lvl1pPr>
          </a:lstStyle>
          <a:p>
            <a:pPr lvl="0"/>
            <a:r>
              <a:rPr lang="en-US" dirty="0"/>
              <a:t>TITLE</a:t>
            </a:r>
          </a:p>
        </p:txBody>
      </p:sp>
      <p:sp>
        <p:nvSpPr>
          <p:cNvPr id="14" name="Text Placeholder 25">
            <a:extLst>
              <a:ext uri="{FF2B5EF4-FFF2-40B4-BE49-F238E27FC236}">
                <a16:creationId xmlns:a16="http://schemas.microsoft.com/office/drawing/2014/main" id="{56C8F1F8-4838-C84E-90D4-46B8BAD1A07F}"/>
              </a:ext>
            </a:extLst>
          </p:cNvPr>
          <p:cNvSpPr>
            <a:spLocks noGrp="1"/>
          </p:cNvSpPr>
          <p:nvPr>
            <p:ph type="body" sz="quarter" idx="14" hasCustomPrompt="1"/>
          </p:nvPr>
        </p:nvSpPr>
        <p:spPr>
          <a:xfrm>
            <a:off x="497155" y="5114135"/>
            <a:ext cx="9000157" cy="469184"/>
          </a:xfrm>
        </p:spPr>
        <p:txBody>
          <a:bodyPr>
            <a:noAutofit/>
          </a:bodyPr>
          <a:lstStyle>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grpSp>
        <p:nvGrpSpPr>
          <p:cNvPr id="35" name="Group 34">
            <a:extLst>
              <a:ext uri="{FF2B5EF4-FFF2-40B4-BE49-F238E27FC236}">
                <a16:creationId xmlns:a16="http://schemas.microsoft.com/office/drawing/2014/main" id="{5B4A2F8A-7DE0-C14F-BAA9-9A4AEF529A25}"/>
              </a:ext>
            </a:extLst>
          </p:cNvPr>
          <p:cNvGrpSpPr/>
          <p:nvPr userDrawn="1"/>
        </p:nvGrpSpPr>
        <p:grpSpPr>
          <a:xfrm>
            <a:off x="42207" y="6381389"/>
            <a:ext cx="12149794" cy="125532"/>
            <a:chOff x="42207" y="6381389"/>
            <a:chExt cx="12149794" cy="125532"/>
          </a:xfrm>
        </p:grpSpPr>
        <p:pic>
          <p:nvPicPr>
            <p:cNvPr id="23" name="Picture 22">
              <a:extLst>
                <a:ext uri="{FF2B5EF4-FFF2-40B4-BE49-F238E27FC236}">
                  <a16:creationId xmlns:a16="http://schemas.microsoft.com/office/drawing/2014/main" id="{64A9E25E-85E1-E04D-ADB6-FB15D2D0A905}"/>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5" name="Straight Connector 24">
              <a:extLst>
                <a:ext uri="{FF2B5EF4-FFF2-40B4-BE49-F238E27FC236}">
                  <a16:creationId xmlns:a16="http://schemas.microsoft.com/office/drawing/2014/main" id="{A7EE8218-01E2-B642-B13F-C250D547B071}"/>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A7DD0F6-FC93-B746-8D74-78E8E8DD07C4}"/>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40" name="Picture Placeholder 2">
            <a:extLst>
              <a:ext uri="{FF2B5EF4-FFF2-40B4-BE49-F238E27FC236}">
                <a16:creationId xmlns:a16="http://schemas.microsoft.com/office/drawing/2014/main" id="{A7720F9D-A566-814E-AE91-3E356CC6E682}"/>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278026073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Photo with Title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573972"/>
            <a:ext cx="3657600" cy="3966192"/>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11" name="Rectangle 10">
            <a:extLst>
              <a:ext uri="{FF2B5EF4-FFF2-40B4-BE49-F238E27FC236}">
                <a16:creationId xmlns:a16="http://schemas.microsoft.com/office/drawing/2014/main" id="{C701476E-1C75-7849-95EC-3A7EC21CB04F}"/>
              </a:ext>
            </a:extLst>
          </p:cNvPr>
          <p:cNvSpPr/>
          <p:nvPr userDrawn="1"/>
        </p:nvSpPr>
        <p:spPr>
          <a:xfrm>
            <a:off x="10798629" y="4540164"/>
            <a:ext cx="1393371" cy="814718"/>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13" name="Text Placeholder 23">
            <a:extLst>
              <a:ext uri="{FF2B5EF4-FFF2-40B4-BE49-F238E27FC236}">
                <a16:creationId xmlns:a16="http://schemas.microsoft.com/office/drawing/2014/main" id="{FC4A7EB6-2338-E148-B8A1-45485EBCD990}"/>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bg1"/>
                </a:solidFill>
                <a:latin typeface="+mn-lt"/>
              </a:defRPr>
            </a:lvl1pPr>
          </a:lstStyle>
          <a:p>
            <a:pPr lvl="0"/>
            <a:r>
              <a:rPr lang="en-US" dirty="0"/>
              <a:t>TITLE</a:t>
            </a:r>
          </a:p>
        </p:txBody>
      </p:sp>
      <p:sp>
        <p:nvSpPr>
          <p:cNvPr id="14" name="Text Placeholder 25">
            <a:extLst>
              <a:ext uri="{FF2B5EF4-FFF2-40B4-BE49-F238E27FC236}">
                <a16:creationId xmlns:a16="http://schemas.microsoft.com/office/drawing/2014/main" id="{56C8F1F8-4838-C84E-90D4-46B8BAD1A07F}"/>
              </a:ext>
            </a:extLst>
          </p:cNvPr>
          <p:cNvSpPr>
            <a:spLocks noGrp="1"/>
          </p:cNvSpPr>
          <p:nvPr>
            <p:ph type="body" sz="quarter" idx="14" hasCustomPrompt="1"/>
          </p:nvPr>
        </p:nvSpPr>
        <p:spPr>
          <a:xfrm>
            <a:off x="497155" y="5114135"/>
            <a:ext cx="9000157" cy="469184"/>
          </a:xfrm>
        </p:spPr>
        <p:txBody>
          <a:bodyPr>
            <a:noAutofit/>
          </a:bodyPr>
          <a:lstStyle>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grpSp>
        <p:nvGrpSpPr>
          <p:cNvPr id="35" name="Group 34">
            <a:extLst>
              <a:ext uri="{FF2B5EF4-FFF2-40B4-BE49-F238E27FC236}">
                <a16:creationId xmlns:a16="http://schemas.microsoft.com/office/drawing/2014/main" id="{5B4A2F8A-7DE0-C14F-BAA9-9A4AEF529A25}"/>
              </a:ext>
            </a:extLst>
          </p:cNvPr>
          <p:cNvGrpSpPr/>
          <p:nvPr userDrawn="1"/>
        </p:nvGrpSpPr>
        <p:grpSpPr>
          <a:xfrm>
            <a:off x="42207" y="6381389"/>
            <a:ext cx="12149794" cy="125532"/>
            <a:chOff x="42207" y="6381389"/>
            <a:chExt cx="12149794" cy="125532"/>
          </a:xfrm>
        </p:grpSpPr>
        <p:pic>
          <p:nvPicPr>
            <p:cNvPr id="23" name="Picture 22">
              <a:extLst>
                <a:ext uri="{FF2B5EF4-FFF2-40B4-BE49-F238E27FC236}">
                  <a16:creationId xmlns:a16="http://schemas.microsoft.com/office/drawing/2014/main" id="{64A9E25E-85E1-E04D-ADB6-FB15D2D0A905}"/>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5" name="Straight Connector 24">
              <a:extLst>
                <a:ext uri="{FF2B5EF4-FFF2-40B4-BE49-F238E27FC236}">
                  <a16:creationId xmlns:a16="http://schemas.microsoft.com/office/drawing/2014/main" id="{A7EE8218-01E2-B642-B13F-C250D547B071}"/>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A7DD0F6-FC93-B746-8D74-78E8E8DD07C4}"/>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17" name="Picture Placeholder 2">
            <a:extLst>
              <a:ext uri="{FF2B5EF4-FFF2-40B4-BE49-F238E27FC236}">
                <a16:creationId xmlns:a16="http://schemas.microsoft.com/office/drawing/2014/main" id="{FF72099B-33CA-D043-9A4B-B4B8E900C2F3}"/>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45044613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Photo with Title - 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573972"/>
            <a:ext cx="3657600" cy="3966192"/>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11" name="Rectangle 10">
            <a:extLst>
              <a:ext uri="{FF2B5EF4-FFF2-40B4-BE49-F238E27FC236}">
                <a16:creationId xmlns:a16="http://schemas.microsoft.com/office/drawing/2014/main" id="{C701476E-1C75-7849-95EC-3A7EC21CB04F}"/>
              </a:ext>
            </a:extLst>
          </p:cNvPr>
          <p:cNvSpPr/>
          <p:nvPr userDrawn="1"/>
        </p:nvSpPr>
        <p:spPr>
          <a:xfrm>
            <a:off x="10798629" y="4540164"/>
            <a:ext cx="1393371" cy="814718"/>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13" name="Text Placeholder 23">
            <a:extLst>
              <a:ext uri="{FF2B5EF4-FFF2-40B4-BE49-F238E27FC236}">
                <a16:creationId xmlns:a16="http://schemas.microsoft.com/office/drawing/2014/main" id="{FC4A7EB6-2338-E148-B8A1-45485EBCD990}"/>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bg1"/>
                </a:solidFill>
                <a:latin typeface="+mn-lt"/>
              </a:defRPr>
            </a:lvl1pPr>
          </a:lstStyle>
          <a:p>
            <a:pPr lvl="0"/>
            <a:r>
              <a:rPr lang="en-US" dirty="0"/>
              <a:t>TITLE</a:t>
            </a:r>
          </a:p>
        </p:txBody>
      </p:sp>
      <p:sp>
        <p:nvSpPr>
          <p:cNvPr id="14" name="Text Placeholder 25">
            <a:extLst>
              <a:ext uri="{FF2B5EF4-FFF2-40B4-BE49-F238E27FC236}">
                <a16:creationId xmlns:a16="http://schemas.microsoft.com/office/drawing/2014/main" id="{56C8F1F8-4838-C84E-90D4-46B8BAD1A07F}"/>
              </a:ext>
            </a:extLst>
          </p:cNvPr>
          <p:cNvSpPr>
            <a:spLocks noGrp="1"/>
          </p:cNvSpPr>
          <p:nvPr>
            <p:ph type="body" sz="quarter" idx="14" hasCustomPrompt="1"/>
          </p:nvPr>
        </p:nvSpPr>
        <p:spPr>
          <a:xfrm>
            <a:off x="497155" y="5114135"/>
            <a:ext cx="9000157" cy="469184"/>
          </a:xfrm>
        </p:spPr>
        <p:txBody>
          <a:bodyPr>
            <a:noAutofit/>
          </a:bodyPr>
          <a:lstStyle>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grpSp>
        <p:nvGrpSpPr>
          <p:cNvPr id="35" name="Group 34">
            <a:extLst>
              <a:ext uri="{FF2B5EF4-FFF2-40B4-BE49-F238E27FC236}">
                <a16:creationId xmlns:a16="http://schemas.microsoft.com/office/drawing/2014/main" id="{5B4A2F8A-7DE0-C14F-BAA9-9A4AEF529A25}"/>
              </a:ext>
            </a:extLst>
          </p:cNvPr>
          <p:cNvGrpSpPr/>
          <p:nvPr userDrawn="1"/>
        </p:nvGrpSpPr>
        <p:grpSpPr>
          <a:xfrm>
            <a:off x="42207" y="6381389"/>
            <a:ext cx="12149794" cy="125532"/>
            <a:chOff x="42207" y="6381389"/>
            <a:chExt cx="12149794" cy="125532"/>
          </a:xfrm>
        </p:grpSpPr>
        <p:pic>
          <p:nvPicPr>
            <p:cNvPr id="23" name="Picture 22">
              <a:extLst>
                <a:ext uri="{FF2B5EF4-FFF2-40B4-BE49-F238E27FC236}">
                  <a16:creationId xmlns:a16="http://schemas.microsoft.com/office/drawing/2014/main" id="{64A9E25E-85E1-E04D-ADB6-FB15D2D0A905}"/>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5" name="Straight Connector 24">
              <a:extLst>
                <a:ext uri="{FF2B5EF4-FFF2-40B4-BE49-F238E27FC236}">
                  <a16:creationId xmlns:a16="http://schemas.microsoft.com/office/drawing/2014/main" id="{A7EE8218-01E2-B642-B13F-C250D547B071}"/>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A7DD0F6-FC93-B746-8D74-78E8E8DD07C4}"/>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17" name="Picture Placeholder 2">
            <a:extLst>
              <a:ext uri="{FF2B5EF4-FFF2-40B4-BE49-F238E27FC236}">
                <a16:creationId xmlns:a16="http://schemas.microsoft.com/office/drawing/2014/main" id="{00A337F4-DAD3-A746-96CC-86A01DFB30BA}"/>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354434032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Photo with Quot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B7DE2D-DD70-CA4C-AD07-0DA13212ED1E}"/>
              </a:ext>
            </a:extLst>
          </p:cNvPr>
          <p:cNvSpPr/>
          <p:nvPr userDrawn="1"/>
        </p:nvSpPr>
        <p:spPr>
          <a:xfrm>
            <a:off x="405433" y="370011"/>
            <a:ext cx="11381134" cy="6117978"/>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Text Placeholder 23">
            <a:extLst>
              <a:ext uri="{FF2B5EF4-FFF2-40B4-BE49-F238E27FC236}">
                <a16:creationId xmlns:a16="http://schemas.microsoft.com/office/drawing/2014/main" id="{492B6076-9B06-4342-B533-50A8FA0B0980}"/>
              </a:ext>
            </a:extLst>
          </p:cNvPr>
          <p:cNvSpPr>
            <a:spLocks noGrp="1"/>
          </p:cNvSpPr>
          <p:nvPr>
            <p:ph type="body" sz="quarter" idx="14" hasCustomPrompt="1"/>
          </p:nvPr>
        </p:nvSpPr>
        <p:spPr>
          <a:xfrm>
            <a:off x="4440654" y="467490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7" name="Text Placeholder 23">
            <a:extLst>
              <a:ext uri="{FF2B5EF4-FFF2-40B4-BE49-F238E27FC236}">
                <a16:creationId xmlns:a16="http://schemas.microsoft.com/office/drawing/2014/main" id="{73098FBA-6D76-1C47-A298-10C863AB68A5}"/>
              </a:ext>
            </a:extLst>
          </p:cNvPr>
          <p:cNvSpPr>
            <a:spLocks noGrp="1"/>
          </p:cNvSpPr>
          <p:nvPr>
            <p:ph type="body" sz="quarter" idx="13" hasCustomPrompt="1"/>
          </p:nvPr>
        </p:nvSpPr>
        <p:spPr>
          <a:xfrm>
            <a:off x="856590" y="997503"/>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8" name="Text Placeholder 23">
            <a:extLst>
              <a:ext uri="{FF2B5EF4-FFF2-40B4-BE49-F238E27FC236}">
                <a16:creationId xmlns:a16="http://schemas.microsoft.com/office/drawing/2014/main" id="{B8BF25BD-F8E7-544B-9A2B-A29DFA1B600F}"/>
              </a:ext>
            </a:extLst>
          </p:cNvPr>
          <p:cNvSpPr>
            <a:spLocks noGrp="1"/>
          </p:cNvSpPr>
          <p:nvPr>
            <p:ph type="body" sz="quarter" idx="15" hasCustomPrompt="1"/>
          </p:nvPr>
        </p:nvSpPr>
        <p:spPr>
          <a:xfrm>
            <a:off x="768174" y="80018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26" name="Group 25">
            <a:extLst>
              <a:ext uri="{FF2B5EF4-FFF2-40B4-BE49-F238E27FC236}">
                <a16:creationId xmlns:a16="http://schemas.microsoft.com/office/drawing/2014/main" id="{14A143FF-F074-884D-817C-4D0DD7610F59}"/>
              </a:ext>
            </a:extLst>
          </p:cNvPr>
          <p:cNvGrpSpPr/>
          <p:nvPr userDrawn="1"/>
        </p:nvGrpSpPr>
        <p:grpSpPr>
          <a:xfrm>
            <a:off x="3018" y="6099302"/>
            <a:ext cx="12188982" cy="125532"/>
            <a:chOff x="3018" y="6099302"/>
            <a:chExt cx="12188982" cy="125532"/>
          </a:xfrm>
        </p:grpSpPr>
        <p:pic>
          <p:nvPicPr>
            <p:cNvPr id="19" name="Picture 18">
              <a:extLst>
                <a:ext uri="{FF2B5EF4-FFF2-40B4-BE49-F238E27FC236}">
                  <a16:creationId xmlns:a16="http://schemas.microsoft.com/office/drawing/2014/main" id="{F869ABF9-8E27-C948-8152-9DDD895D882A}"/>
                </a:ext>
              </a:extLst>
            </p:cNvPr>
            <p:cNvPicPr>
              <a:picLocks noChangeAspect="1"/>
            </p:cNvPicPr>
            <p:nvPr userDrawn="1"/>
          </p:nvPicPr>
          <p:blipFill>
            <a:blip r:embed="rId2">
              <a:biLevel thresh="25000"/>
            </a:blip>
            <a:stretch>
              <a:fillRect/>
            </a:stretch>
          </p:blipFill>
          <p:spPr>
            <a:xfrm>
              <a:off x="640416" y="6099302"/>
              <a:ext cx="1732336" cy="125532"/>
            </a:xfrm>
            <a:prstGeom prst="rect">
              <a:avLst/>
            </a:prstGeom>
            <a:ln>
              <a:noFill/>
            </a:ln>
          </p:spPr>
        </p:pic>
        <p:cxnSp>
          <p:nvCxnSpPr>
            <p:cNvPr id="20" name="Straight Connector 19">
              <a:extLst>
                <a:ext uri="{FF2B5EF4-FFF2-40B4-BE49-F238E27FC236}">
                  <a16:creationId xmlns:a16="http://schemas.microsoft.com/office/drawing/2014/main" id="{BCF01D6B-0253-C641-9DD7-9FB270962D73}"/>
                </a:ext>
              </a:extLst>
            </p:cNvPr>
            <p:cNvCxnSpPr>
              <a:cxnSpLocks/>
            </p:cNvCxnSpPr>
            <p:nvPr userDrawn="1"/>
          </p:nvCxnSpPr>
          <p:spPr>
            <a:xfrm flipH="1">
              <a:off x="3018" y="6162068"/>
              <a:ext cx="56837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E1FC9E7-B9B9-6249-9BF9-D4096CB525E9}"/>
                </a:ext>
              </a:extLst>
            </p:cNvPr>
            <p:cNvCxnSpPr>
              <a:cxnSpLocks/>
            </p:cNvCxnSpPr>
            <p:nvPr userDrawn="1"/>
          </p:nvCxnSpPr>
          <p:spPr>
            <a:xfrm flipH="1">
              <a:off x="2468880" y="6162068"/>
              <a:ext cx="97231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0" name="Picture Placeholder 2">
            <a:extLst>
              <a:ext uri="{FF2B5EF4-FFF2-40B4-BE49-F238E27FC236}">
                <a16:creationId xmlns:a16="http://schemas.microsoft.com/office/drawing/2014/main" id="{ECFFB737-7ACC-5B4B-AAE0-4E19B6647AE6}"/>
              </a:ext>
            </a:extLst>
          </p:cNvPr>
          <p:cNvSpPr>
            <a:spLocks noGrp="1"/>
          </p:cNvSpPr>
          <p:nvPr>
            <p:ph type="pic" sz="quarter" idx="19"/>
          </p:nvPr>
        </p:nvSpPr>
        <p:spPr>
          <a:xfrm>
            <a:off x="5734225" y="-1"/>
            <a:ext cx="5689601"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15077387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Photo with Quote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B7DE2D-DD70-CA4C-AD07-0DA13212ED1E}"/>
              </a:ext>
            </a:extLst>
          </p:cNvPr>
          <p:cNvSpPr/>
          <p:nvPr userDrawn="1"/>
        </p:nvSpPr>
        <p:spPr>
          <a:xfrm>
            <a:off x="405433" y="370011"/>
            <a:ext cx="11381134" cy="6117978"/>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Text Placeholder 23">
            <a:extLst>
              <a:ext uri="{FF2B5EF4-FFF2-40B4-BE49-F238E27FC236}">
                <a16:creationId xmlns:a16="http://schemas.microsoft.com/office/drawing/2014/main" id="{C9F3C691-B9B3-5545-8075-CE9C4E61C659}"/>
              </a:ext>
            </a:extLst>
          </p:cNvPr>
          <p:cNvSpPr>
            <a:spLocks noGrp="1"/>
          </p:cNvSpPr>
          <p:nvPr>
            <p:ph type="body" sz="quarter" idx="14" hasCustomPrompt="1"/>
          </p:nvPr>
        </p:nvSpPr>
        <p:spPr>
          <a:xfrm>
            <a:off x="4440654" y="467490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1" name="Text Placeholder 23">
            <a:extLst>
              <a:ext uri="{FF2B5EF4-FFF2-40B4-BE49-F238E27FC236}">
                <a16:creationId xmlns:a16="http://schemas.microsoft.com/office/drawing/2014/main" id="{A738010C-55F8-BF47-89B3-62874F609C19}"/>
              </a:ext>
            </a:extLst>
          </p:cNvPr>
          <p:cNvSpPr>
            <a:spLocks noGrp="1"/>
          </p:cNvSpPr>
          <p:nvPr>
            <p:ph type="body" sz="quarter" idx="13" hasCustomPrompt="1"/>
          </p:nvPr>
        </p:nvSpPr>
        <p:spPr>
          <a:xfrm>
            <a:off x="856590" y="997503"/>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2" name="Text Placeholder 23">
            <a:extLst>
              <a:ext uri="{FF2B5EF4-FFF2-40B4-BE49-F238E27FC236}">
                <a16:creationId xmlns:a16="http://schemas.microsoft.com/office/drawing/2014/main" id="{EB76A83F-5BE1-0B46-A495-7CA331459A89}"/>
              </a:ext>
            </a:extLst>
          </p:cNvPr>
          <p:cNvSpPr>
            <a:spLocks noGrp="1"/>
          </p:cNvSpPr>
          <p:nvPr>
            <p:ph type="body" sz="quarter" idx="15" hasCustomPrompt="1"/>
          </p:nvPr>
        </p:nvSpPr>
        <p:spPr>
          <a:xfrm>
            <a:off x="768174" y="80018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13" name="Group 12">
            <a:extLst>
              <a:ext uri="{FF2B5EF4-FFF2-40B4-BE49-F238E27FC236}">
                <a16:creationId xmlns:a16="http://schemas.microsoft.com/office/drawing/2014/main" id="{73838BA2-C576-D24B-9886-8F26BEE4513F}"/>
              </a:ext>
            </a:extLst>
          </p:cNvPr>
          <p:cNvGrpSpPr/>
          <p:nvPr userDrawn="1"/>
        </p:nvGrpSpPr>
        <p:grpSpPr>
          <a:xfrm>
            <a:off x="3018" y="6099302"/>
            <a:ext cx="12188982" cy="125532"/>
            <a:chOff x="3018" y="6099302"/>
            <a:chExt cx="12188982" cy="125532"/>
          </a:xfrm>
        </p:grpSpPr>
        <p:pic>
          <p:nvPicPr>
            <p:cNvPr id="14" name="Picture 13">
              <a:extLst>
                <a:ext uri="{FF2B5EF4-FFF2-40B4-BE49-F238E27FC236}">
                  <a16:creationId xmlns:a16="http://schemas.microsoft.com/office/drawing/2014/main" id="{2EA54184-A903-0A4E-8E27-64B769C66175}"/>
                </a:ext>
              </a:extLst>
            </p:cNvPr>
            <p:cNvPicPr>
              <a:picLocks noChangeAspect="1"/>
            </p:cNvPicPr>
            <p:nvPr userDrawn="1"/>
          </p:nvPicPr>
          <p:blipFill>
            <a:blip r:embed="rId2">
              <a:biLevel thresh="25000"/>
            </a:blip>
            <a:stretch>
              <a:fillRect/>
            </a:stretch>
          </p:blipFill>
          <p:spPr>
            <a:xfrm>
              <a:off x="640416" y="6099302"/>
              <a:ext cx="1732336" cy="125532"/>
            </a:xfrm>
            <a:prstGeom prst="rect">
              <a:avLst/>
            </a:prstGeom>
            <a:ln>
              <a:noFill/>
            </a:ln>
          </p:spPr>
        </p:pic>
        <p:cxnSp>
          <p:nvCxnSpPr>
            <p:cNvPr id="15" name="Straight Connector 14">
              <a:extLst>
                <a:ext uri="{FF2B5EF4-FFF2-40B4-BE49-F238E27FC236}">
                  <a16:creationId xmlns:a16="http://schemas.microsoft.com/office/drawing/2014/main" id="{F08497CE-EE28-F64A-8BAF-3D356C92151B}"/>
                </a:ext>
              </a:extLst>
            </p:cNvPr>
            <p:cNvCxnSpPr>
              <a:cxnSpLocks/>
            </p:cNvCxnSpPr>
            <p:nvPr userDrawn="1"/>
          </p:nvCxnSpPr>
          <p:spPr>
            <a:xfrm flipH="1">
              <a:off x="3018" y="6162068"/>
              <a:ext cx="56837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E57071F-8058-A843-B3E6-968612336A8D}"/>
                </a:ext>
              </a:extLst>
            </p:cNvPr>
            <p:cNvCxnSpPr>
              <a:cxnSpLocks/>
            </p:cNvCxnSpPr>
            <p:nvPr userDrawn="1"/>
          </p:nvCxnSpPr>
          <p:spPr>
            <a:xfrm flipH="1">
              <a:off x="2468880" y="6162068"/>
              <a:ext cx="97231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8" name="Picture Placeholder 2">
            <a:extLst>
              <a:ext uri="{FF2B5EF4-FFF2-40B4-BE49-F238E27FC236}">
                <a16:creationId xmlns:a16="http://schemas.microsoft.com/office/drawing/2014/main" id="{2ED96AA3-F8E5-BF49-B434-0E5577E372FE}"/>
              </a:ext>
            </a:extLst>
          </p:cNvPr>
          <p:cNvSpPr>
            <a:spLocks noGrp="1"/>
          </p:cNvSpPr>
          <p:nvPr>
            <p:ph type="pic" sz="quarter" idx="19"/>
          </p:nvPr>
        </p:nvSpPr>
        <p:spPr>
          <a:xfrm>
            <a:off x="5734225" y="-1"/>
            <a:ext cx="5689601"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328390695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Photo with Quote - 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B7DE2D-DD70-CA4C-AD07-0DA13212ED1E}"/>
              </a:ext>
            </a:extLst>
          </p:cNvPr>
          <p:cNvSpPr/>
          <p:nvPr userDrawn="1"/>
        </p:nvSpPr>
        <p:spPr>
          <a:xfrm>
            <a:off x="405433" y="370011"/>
            <a:ext cx="11381134" cy="6117978"/>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Text Placeholder 23">
            <a:extLst>
              <a:ext uri="{FF2B5EF4-FFF2-40B4-BE49-F238E27FC236}">
                <a16:creationId xmlns:a16="http://schemas.microsoft.com/office/drawing/2014/main" id="{D5E90AED-30CF-2346-941F-0E2BECD950F4}"/>
              </a:ext>
            </a:extLst>
          </p:cNvPr>
          <p:cNvSpPr>
            <a:spLocks noGrp="1"/>
          </p:cNvSpPr>
          <p:nvPr>
            <p:ph type="body" sz="quarter" idx="14" hasCustomPrompt="1"/>
          </p:nvPr>
        </p:nvSpPr>
        <p:spPr>
          <a:xfrm>
            <a:off x="4440654" y="467490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1" name="Text Placeholder 23">
            <a:extLst>
              <a:ext uri="{FF2B5EF4-FFF2-40B4-BE49-F238E27FC236}">
                <a16:creationId xmlns:a16="http://schemas.microsoft.com/office/drawing/2014/main" id="{4162B794-41FD-ED43-9AFC-365FBF32F422}"/>
              </a:ext>
            </a:extLst>
          </p:cNvPr>
          <p:cNvSpPr>
            <a:spLocks noGrp="1"/>
          </p:cNvSpPr>
          <p:nvPr>
            <p:ph type="body" sz="quarter" idx="13" hasCustomPrompt="1"/>
          </p:nvPr>
        </p:nvSpPr>
        <p:spPr>
          <a:xfrm>
            <a:off x="856590" y="997503"/>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2" name="Text Placeholder 23">
            <a:extLst>
              <a:ext uri="{FF2B5EF4-FFF2-40B4-BE49-F238E27FC236}">
                <a16:creationId xmlns:a16="http://schemas.microsoft.com/office/drawing/2014/main" id="{5AAEF02B-7454-DE4F-AA3E-59ADF794CD2B}"/>
              </a:ext>
            </a:extLst>
          </p:cNvPr>
          <p:cNvSpPr>
            <a:spLocks noGrp="1"/>
          </p:cNvSpPr>
          <p:nvPr>
            <p:ph type="body" sz="quarter" idx="15" hasCustomPrompt="1"/>
          </p:nvPr>
        </p:nvSpPr>
        <p:spPr>
          <a:xfrm>
            <a:off x="768174" y="80018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13" name="Group 12">
            <a:extLst>
              <a:ext uri="{FF2B5EF4-FFF2-40B4-BE49-F238E27FC236}">
                <a16:creationId xmlns:a16="http://schemas.microsoft.com/office/drawing/2014/main" id="{34346F16-4073-424E-9863-65DDC6AB99CF}"/>
              </a:ext>
            </a:extLst>
          </p:cNvPr>
          <p:cNvGrpSpPr/>
          <p:nvPr userDrawn="1"/>
        </p:nvGrpSpPr>
        <p:grpSpPr>
          <a:xfrm>
            <a:off x="3018" y="6099302"/>
            <a:ext cx="12188982" cy="125532"/>
            <a:chOff x="3018" y="6099302"/>
            <a:chExt cx="12188982" cy="125532"/>
          </a:xfrm>
        </p:grpSpPr>
        <p:pic>
          <p:nvPicPr>
            <p:cNvPr id="14" name="Picture 13">
              <a:extLst>
                <a:ext uri="{FF2B5EF4-FFF2-40B4-BE49-F238E27FC236}">
                  <a16:creationId xmlns:a16="http://schemas.microsoft.com/office/drawing/2014/main" id="{E3AB1CA3-2E96-F54D-B949-40B61C692F91}"/>
                </a:ext>
              </a:extLst>
            </p:cNvPr>
            <p:cNvPicPr>
              <a:picLocks noChangeAspect="1"/>
            </p:cNvPicPr>
            <p:nvPr userDrawn="1"/>
          </p:nvPicPr>
          <p:blipFill>
            <a:blip r:embed="rId2">
              <a:biLevel thresh="25000"/>
            </a:blip>
            <a:stretch>
              <a:fillRect/>
            </a:stretch>
          </p:blipFill>
          <p:spPr>
            <a:xfrm>
              <a:off x="640416" y="6099302"/>
              <a:ext cx="1732336" cy="125532"/>
            </a:xfrm>
            <a:prstGeom prst="rect">
              <a:avLst/>
            </a:prstGeom>
            <a:ln>
              <a:noFill/>
            </a:ln>
          </p:spPr>
        </p:pic>
        <p:cxnSp>
          <p:nvCxnSpPr>
            <p:cNvPr id="15" name="Straight Connector 14">
              <a:extLst>
                <a:ext uri="{FF2B5EF4-FFF2-40B4-BE49-F238E27FC236}">
                  <a16:creationId xmlns:a16="http://schemas.microsoft.com/office/drawing/2014/main" id="{907A7F1A-15B7-5642-A18C-D11C4C1D9CC6}"/>
                </a:ext>
              </a:extLst>
            </p:cNvPr>
            <p:cNvCxnSpPr>
              <a:cxnSpLocks/>
            </p:cNvCxnSpPr>
            <p:nvPr userDrawn="1"/>
          </p:nvCxnSpPr>
          <p:spPr>
            <a:xfrm flipH="1">
              <a:off x="3018" y="6162068"/>
              <a:ext cx="56837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3BC0FDA-21A1-624B-8EFE-B9D12F10A33B}"/>
                </a:ext>
              </a:extLst>
            </p:cNvPr>
            <p:cNvCxnSpPr>
              <a:cxnSpLocks/>
            </p:cNvCxnSpPr>
            <p:nvPr userDrawn="1"/>
          </p:nvCxnSpPr>
          <p:spPr>
            <a:xfrm flipH="1">
              <a:off x="2468880" y="6162068"/>
              <a:ext cx="97231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8" name="Picture Placeholder 2">
            <a:extLst>
              <a:ext uri="{FF2B5EF4-FFF2-40B4-BE49-F238E27FC236}">
                <a16:creationId xmlns:a16="http://schemas.microsoft.com/office/drawing/2014/main" id="{9E74DED7-1B98-5B44-A322-DADCA3E6B6BD}"/>
              </a:ext>
            </a:extLst>
          </p:cNvPr>
          <p:cNvSpPr>
            <a:spLocks noGrp="1"/>
          </p:cNvSpPr>
          <p:nvPr>
            <p:ph type="pic" sz="quarter" idx="19"/>
          </p:nvPr>
        </p:nvSpPr>
        <p:spPr>
          <a:xfrm>
            <a:off x="5734225" y="-1"/>
            <a:ext cx="5689601"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352575394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Divider Slide -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F2688E-06D0-0541-ABF6-E7CC6300E545}"/>
              </a:ext>
            </a:extLst>
          </p:cNvPr>
          <p:cNvSpPr/>
          <p:nvPr userDrawn="1"/>
        </p:nvSpPr>
        <p:spPr>
          <a:xfrm>
            <a:off x="332509" y="301336"/>
            <a:ext cx="11513127" cy="6213764"/>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8" name="Picture 7">
            <a:extLst>
              <a:ext uri="{FF2B5EF4-FFF2-40B4-BE49-F238E27FC236}">
                <a16:creationId xmlns:a16="http://schemas.microsoft.com/office/drawing/2014/main" id="{28AE368C-36EF-EF4A-8D88-08BB6BAE0FBC}"/>
              </a:ext>
            </a:extLst>
          </p:cNvPr>
          <p:cNvPicPr>
            <a:picLocks noChangeAspect="1"/>
          </p:cNvPicPr>
          <p:nvPr userDrawn="1"/>
        </p:nvPicPr>
        <p:blipFill>
          <a:blip r:embed="rId2">
            <a:biLevel thresh="25000"/>
          </a:blip>
          <a:stretch>
            <a:fillRect/>
          </a:stretch>
        </p:blipFill>
        <p:spPr>
          <a:xfrm>
            <a:off x="9917724" y="6100036"/>
            <a:ext cx="1732336" cy="125532"/>
          </a:xfrm>
          <a:prstGeom prst="rect">
            <a:avLst/>
          </a:prstGeom>
          <a:ln>
            <a:noFill/>
          </a:ln>
        </p:spPr>
      </p:pic>
      <p:cxnSp>
        <p:nvCxnSpPr>
          <p:cNvPr id="9" name="Straight Connector 8">
            <a:extLst>
              <a:ext uri="{FF2B5EF4-FFF2-40B4-BE49-F238E27FC236}">
                <a16:creationId xmlns:a16="http://schemas.microsoft.com/office/drawing/2014/main" id="{1C8E671D-F2A4-1D49-AA3B-968FFA676999}"/>
              </a:ext>
            </a:extLst>
          </p:cNvPr>
          <p:cNvCxnSpPr>
            <a:cxnSpLocks/>
          </p:cNvCxnSpPr>
          <p:nvPr userDrawn="1"/>
        </p:nvCxnSpPr>
        <p:spPr>
          <a:xfrm flipH="1">
            <a:off x="42206" y="6162068"/>
            <a:ext cx="97770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7ABAE81-7FEB-C14C-A288-8A611EEBB85E}"/>
              </a:ext>
            </a:extLst>
          </p:cNvPr>
          <p:cNvCxnSpPr>
            <a:cxnSpLocks/>
          </p:cNvCxnSpPr>
          <p:nvPr userDrawn="1"/>
        </p:nvCxnSpPr>
        <p:spPr>
          <a:xfrm flipH="1">
            <a:off x="11720400" y="6162068"/>
            <a:ext cx="471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23">
            <a:extLst>
              <a:ext uri="{FF2B5EF4-FFF2-40B4-BE49-F238E27FC236}">
                <a16:creationId xmlns:a16="http://schemas.microsoft.com/office/drawing/2014/main" id="{8B1168EF-BA5D-6340-BD17-FA1CD2ECA3C5}"/>
              </a:ext>
            </a:extLst>
          </p:cNvPr>
          <p:cNvSpPr>
            <a:spLocks noGrp="1"/>
          </p:cNvSpPr>
          <p:nvPr>
            <p:ph type="body" sz="quarter" idx="13" hasCustomPrompt="1"/>
          </p:nvPr>
        </p:nvSpPr>
        <p:spPr>
          <a:xfrm>
            <a:off x="6639339" y="695930"/>
            <a:ext cx="4709155" cy="3664001"/>
          </a:xfrm>
        </p:spPr>
        <p:txBody>
          <a:bodyPr>
            <a:normAutofit/>
          </a:bodyPr>
          <a:lstStyle>
            <a:lvl1pPr marL="0" indent="0" algn="r">
              <a:buNone/>
              <a:defRPr sz="3600" b="1">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364885609"/>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Divider Slide -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5AF5D0-A371-FA48-93FC-F9AB2731EFED}"/>
              </a:ext>
            </a:extLst>
          </p:cNvPr>
          <p:cNvSpPr/>
          <p:nvPr userDrawn="1"/>
        </p:nvSpPr>
        <p:spPr>
          <a:xfrm>
            <a:off x="332509" y="301336"/>
            <a:ext cx="11513127" cy="6213764"/>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1" name="Picture 10">
            <a:extLst>
              <a:ext uri="{FF2B5EF4-FFF2-40B4-BE49-F238E27FC236}">
                <a16:creationId xmlns:a16="http://schemas.microsoft.com/office/drawing/2014/main" id="{0F87A83A-46B6-4347-928D-02C6B7C1F5BD}"/>
              </a:ext>
            </a:extLst>
          </p:cNvPr>
          <p:cNvPicPr>
            <a:picLocks noChangeAspect="1"/>
          </p:cNvPicPr>
          <p:nvPr userDrawn="1"/>
        </p:nvPicPr>
        <p:blipFill>
          <a:blip r:embed="rId2">
            <a:biLevel thresh="25000"/>
          </a:blip>
          <a:stretch>
            <a:fillRect/>
          </a:stretch>
        </p:blipFill>
        <p:spPr>
          <a:xfrm>
            <a:off x="9917724" y="6100036"/>
            <a:ext cx="1732336" cy="125532"/>
          </a:xfrm>
          <a:prstGeom prst="rect">
            <a:avLst/>
          </a:prstGeom>
          <a:ln>
            <a:noFill/>
          </a:ln>
        </p:spPr>
      </p:pic>
      <p:cxnSp>
        <p:nvCxnSpPr>
          <p:cNvPr id="12" name="Straight Connector 11">
            <a:extLst>
              <a:ext uri="{FF2B5EF4-FFF2-40B4-BE49-F238E27FC236}">
                <a16:creationId xmlns:a16="http://schemas.microsoft.com/office/drawing/2014/main" id="{98EDF6A6-C862-304F-AE38-0AEFCCAF859D}"/>
              </a:ext>
            </a:extLst>
          </p:cNvPr>
          <p:cNvCxnSpPr>
            <a:cxnSpLocks/>
          </p:cNvCxnSpPr>
          <p:nvPr userDrawn="1"/>
        </p:nvCxnSpPr>
        <p:spPr>
          <a:xfrm flipH="1">
            <a:off x="42206" y="6162068"/>
            <a:ext cx="97770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79398F0-177C-2A47-954E-83ACFABF81D1}"/>
              </a:ext>
            </a:extLst>
          </p:cNvPr>
          <p:cNvCxnSpPr>
            <a:cxnSpLocks/>
          </p:cNvCxnSpPr>
          <p:nvPr userDrawn="1"/>
        </p:nvCxnSpPr>
        <p:spPr>
          <a:xfrm flipH="1">
            <a:off x="11720400" y="6162068"/>
            <a:ext cx="471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 Placeholder 23">
            <a:extLst>
              <a:ext uri="{FF2B5EF4-FFF2-40B4-BE49-F238E27FC236}">
                <a16:creationId xmlns:a16="http://schemas.microsoft.com/office/drawing/2014/main" id="{A6EC53F8-17DE-B545-8DCA-C7FF0F8C0D6F}"/>
              </a:ext>
            </a:extLst>
          </p:cNvPr>
          <p:cNvSpPr>
            <a:spLocks noGrp="1"/>
          </p:cNvSpPr>
          <p:nvPr>
            <p:ph type="body" sz="quarter" idx="13" hasCustomPrompt="1"/>
          </p:nvPr>
        </p:nvSpPr>
        <p:spPr>
          <a:xfrm>
            <a:off x="6639339" y="695930"/>
            <a:ext cx="4709155" cy="3664001"/>
          </a:xfrm>
        </p:spPr>
        <p:txBody>
          <a:bodyPr>
            <a:normAutofit/>
          </a:bodyPr>
          <a:lstStyle>
            <a:lvl1pPr marL="0" indent="0" algn="r">
              <a:buNone/>
              <a:defRPr sz="3600" b="1">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109905285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Divider Slide - Yellow">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BF59D6B-E258-EE40-96D7-2D3516A1A27E}"/>
              </a:ext>
            </a:extLst>
          </p:cNvPr>
          <p:cNvSpPr/>
          <p:nvPr userDrawn="1"/>
        </p:nvSpPr>
        <p:spPr>
          <a:xfrm>
            <a:off x="332509" y="301336"/>
            <a:ext cx="11513127" cy="6213764"/>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2" name="Picture 11">
            <a:extLst>
              <a:ext uri="{FF2B5EF4-FFF2-40B4-BE49-F238E27FC236}">
                <a16:creationId xmlns:a16="http://schemas.microsoft.com/office/drawing/2014/main" id="{8BAB52DC-19E2-044A-8BBC-3543239B3096}"/>
              </a:ext>
            </a:extLst>
          </p:cNvPr>
          <p:cNvPicPr>
            <a:picLocks noChangeAspect="1"/>
          </p:cNvPicPr>
          <p:nvPr userDrawn="1"/>
        </p:nvPicPr>
        <p:blipFill>
          <a:blip r:embed="rId2">
            <a:biLevel thresh="25000"/>
          </a:blip>
          <a:stretch>
            <a:fillRect/>
          </a:stretch>
        </p:blipFill>
        <p:spPr>
          <a:xfrm>
            <a:off x="9917724" y="6100036"/>
            <a:ext cx="1732336" cy="125532"/>
          </a:xfrm>
          <a:prstGeom prst="rect">
            <a:avLst/>
          </a:prstGeom>
          <a:ln>
            <a:noFill/>
          </a:ln>
        </p:spPr>
      </p:pic>
      <p:cxnSp>
        <p:nvCxnSpPr>
          <p:cNvPr id="13" name="Straight Connector 12">
            <a:extLst>
              <a:ext uri="{FF2B5EF4-FFF2-40B4-BE49-F238E27FC236}">
                <a16:creationId xmlns:a16="http://schemas.microsoft.com/office/drawing/2014/main" id="{494BBD8C-0955-1F44-8703-B48AE4A99DBD}"/>
              </a:ext>
            </a:extLst>
          </p:cNvPr>
          <p:cNvCxnSpPr>
            <a:cxnSpLocks/>
          </p:cNvCxnSpPr>
          <p:nvPr userDrawn="1"/>
        </p:nvCxnSpPr>
        <p:spPr>
          <a:xfrm flipH="1">
            <a:off x="42206" y="6162068"/>
            <a:ext cx="97770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DC2CAE3-9830-2C43-9E91-4A7D778040A3}"/>
              </a:ext>
            </a:extLst>
          </p:cNvPr>
          <p:cNvCxnSpPr>
            <a:cxnSpLocks/>
          </p:cNvCxnSpPr>
          <p:nvPr userDrawn="1"/>
        </p:nvCxnSpPr>
        <p:spPr>
          <a:xfrm flipH="1">
            <a:off x="11720400" y="6162068"/>
            <a:ext cx="471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 Placeholder 23">
            <a:extLst>
              <a:ext uri="{FF2B5EF4-FFF2-40B4-BE49-F238E27FC236}">
                <a16:creationId xmlns:a16="http://schemas.microsoft.com/office/drawing/2014/main" id="{A5D29BC9-A3D9-3F4F-8D05-111B729E595C}"/>
              </a:ext>
            </a:extLst>
          </p:cNvPr>
          <p:cNvSpPr>
            <a:spLocks noGrp="1"/>
          </p:cNvSpPr>
          <p:nvPr>
            <p:ph type="body" sz="quarter" idx="13" hasCustomPrompt="1"/>
          </p:nvPr>
        </p:nvSpPr>
        <p:spPr>
          <a:xfrm>
            <a:off x="6639339" y="695930"/>
            <a:ext cx="4709155" cy="3664001"/>
          </a:xfrm>
        </p:spPr>
        <p:txBody>
          <a:bodyPr>
            <a:normAutofit/>
          </a:bodyPr>
          <a:lstStyle>
            <a:lvl1pPr marL="0" indent="0" algn="r">
              <a:buNone/>
              <a:defRPr sz="3600" b="1">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26871887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ext box - Solid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175AD5-38F4-AC46-8AF7-45BB6FF87659}"/>
              </a:ext>
            </a:extLst>
          </p:cNvPr>
          <p:cNvSpPr/>
          <p:nvPr userDrawn="1"/>
        </p:nvSpPr>
        <p:spPr>
          <a:xfrm>
            <a:off x="241300" y="228600"/>
            <a:ext cx="11696700" cy="5695317"/>
          </a:xfrm>
          <a:prstGeom prst="rect">
            <a:avLst/>
          </a:prstGeom>
          <a:solidFill>
            <a:srgbClr val="1BA1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734714" y="1757011"/>
            <a:ext cx="10808102"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0D06C5BC-7DA1-284B-92AA-35E0A7B11036}"/>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FEEEBC58-7CED-7A41-97CB-9D6B168CD4D6}"/>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F55403A8-2113-FC47-B2D2-19915CF177A0}"/>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71912664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4 bullet point slide">
    <p:spTree>
      <p:nvGrpSpPr>
        <p:cNvPr id="1" name=""/>
        <p:cNvGrpSpPr/>
        <p:nvPr/>
      </p:nvGrpSpPr>
      <p:grpSpPr>
        <a:xfrm>
          <a:off x="0" y="0"/>
          <a:ext cx="0" cy="0"/>
          <a:chOff x="0" y="0"/>
          <a:chExt cx="0" cy="0"/>
        </a:xfrm>
      </p:grpSpPr>
      <p:sp>
        <p:nvSpPr>
          <p:cNvPr id="17" name="Rectangle 16"/>
          <p:cNvSpPr/>
          <p:nvPr userDrawn="1"/>
        </p:nvSpPr>
        <p:spPr>
          <a:xfrm>
            <a:off x="432367" y="2061841"/>
            <a:ext cx="2659582" cy="3745771"/>
          </a:xfrm>
          <a:prstGeom prst="rect">
            <a:avLst/>
          </a:prstGeom>
          <a:noFill/>
          <a:ln w="19050">
            <a:solidFill>
              <a:srgbClr val="A637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Rectangle 17"/>
          <p:cNvSpPr/>
          <p:nvPr userDrawn="1"/>
        </p:nvSpPr>
        <p:spPr>
          <a:xfrm>
            <a:off x="3291612" y="2061841"/>
            <a:ext cx="2659582" cy="3745771"/>
          </a:xfrm>
          <a:prstGeom prst="rect">
            <a:avLst/>
          </a:prstGeom>
          <a:noFill/>
          <a:ln w="19050">
            <a:solidFill>
              <a:srgbClr val="76C6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Rectangle 18"/>
          <p:cNvSpPr/>
          <p:nvPr userDrawn="1"/>
        </p:nvSpPr>
        <p:spPr>
          <a:xfrm>
            <a:off x="6150856" y="2061841"/>
            <a:ext cx="2659582" cy="3745771"/>
          </a:xfrm>
          <a:prstGeom prst="rect">
            <a:avLst/>
          </a:prstGeom>
          <a:noFill/>
          <a:ln w="19050">
            <a:solidFill>
              <a:srgbClr val="4D2B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Rectangle 19"/>
          <p:cNvSpPr/>
          <p:nvPr userDrawn="1"/>
        </p:nvSpPr>
        <p:spPr>
          <a:xfrm>
            <a:off x="9010099" y="2061841"/>
            <a:ext cx="2659582" cy="3745771"/>
          </a:xfrm>
          <a:prstGeom prst="rect">
            <a:avLst/>
          </a:prstGeom>
          <a:noFill/>
          <a:ln w="19050">
            <a:solidFill>
              <a:srgbClr val="F6BC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 name="Rounded Rectangle 20"/>
          <p:cNvSpPr/>
          <p:nvPr userDrawn="1"/>
        </p:nvSpPr>
        <p:spPr>
          <a:xfrm>
            <a:off x="878182" y="5519991"/>
            <a:ext cx="1811454" cy="432170"/>
          </a:xfrm>
          <a:prstGeom prst="roundRect">
            <a:avLst/>
          </a:prstGeom>
          <a:solidFill>
            <a:srgbClr val="A6377D"/>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2" name="Text Placeholder 23"/>
          <p:cNvSpPr>
            <a:spLocks noGrp="1"/>
          </p:cNvSpPr>
          <p:nvPr>
            <p:ph type="body" sz="quarter" idx="13" hasCustomPrompt="1"/>
          </p:nvPr>
        </p:nvSpPr>
        <p:spPr>
          <a:xfrm>
            <a:off x="447066" y="309492"/>
            <a:ext cx="11222614" cy="1479518"/>
          </a:xfrm>
          <a:noFill/>
        </p:spPr>
        <p:txBody>
          <a:bodyPr>
            <a:normAutofit/>
          </a:bodyPr>
          <a:lstStyle>
            <a:lvl1pPr marL="0" indent="0" algn="ctr">
              <a:buNone/>
              <a:defRPr sz="3600" b="1">
                <a:solidFill>
                  <a:srgbClr val="404040"/>
                </a:solidFill>
                <a:latin typeface="+mn-lt"/>
              </a:defRPr>
            </a:lvl1pPr>
          </a:lstStyle>
          <a:p>
            <a:pPr lvl="0"/>
            <a:r>
              <a:rPr lang="en-US" dirty="0"/>
              <a:t>TITLE</a:t>
            </a:r>
          </a:p>
        </p:txBody>
      </p:sp>
      <p:sp>
        <p:nvSpPr>
          <p:cNvPr id="54" name="Text Placeholder 25"/>
          <p:cNvSpPr>
            <a:spLocks noGrp="1"/>
          </p:cNvSpPr>
          <p:nvPr>
            <p:ph type="body" sz="quarter" idx="15" hasCustomPrompt="1"/>
          </p:nvPr>
        </p:nvSpPr>
        <p:spPr>
          <a:xfrm>
            <a:off x="447066" y="5529026"/>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5" name="Text Placeholder 25"/>
          <p:cNvSpPr>
            <a:spLocks noGrp="1"/>
          </p:cNvSpPr>
          <p:nvPr>
            <p:ph type="body" sz="quarter" idx="16" hasCustomPrompt="1"/>
          </p:nvPr>
        </p:nvSpPr>
        <p:spPr>
          <a:xfrm>
            <a:off x="432367" y="3710268"/>
            <a:ext cx="2659582" cy="716489"/>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6" name="Rounded Rectangle 55"/>
          <p:cNvSpPr/>
          <p:nvPr userDrawn="1"/>
        </p:nvSpPr>
        <p:spPr>
          <a:xfrm>
            <a:off x="3719032" y="5519991"/>
            <a:ext cx="1811454" cy="432170"/>
          </a:xfrm>
          <a:prstGeom prst="roundRect">
            <a:avLst/>
          </a:prstGeom>
          <a:solidFill>
            <a:srgbClr val="76C6D2"/>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7" name="Text Placeholder 25"/>
          <p:cNvSpPr>
            <a:spLocks noGrp="1"/>
          </p:cNvSpPr>
          <p:nvPr>
            <p:ph type="body" sz="quarter" idx="17" hasCustomPrompt="1"/>
          </p:nvPr>
        </p:nvSpPr>
        <p:spPr>
          <a:xfrm>
            <a:off x="3287916" y="5529026"/>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8" name="Text Placeholder 25"/>
          <p:cNvSpPr>
            <a:spLocks noGrp="1"/>
          </p:cNvSpPr>
          <p:nvPr>
            <p:ph type="body" sz="quarter" idx="18" hasCustomPrompt="1"/>
          </p:nvPr>
        </p:nvSpPr>
        <p:spPr>
          <a:xfrm>
            <a:off x="3273217" y="3710268"/>
            <a:ext cx="2659582" cy="716489"/>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9" name="Rounded Rectangle 58"/>
          <p:cNvSpPr/>
          <p:nvPr userDrawn="1"/>
        </p:nvSpPr>
        <p:spPr>
          <a:xfrm>
            <a:off x="6616004" y="5519991"/>
            <a:ext cx="1811454" cy="432170"/>
          </a:xfrm>
          <a:prstGeom prst="roundRect">
            <a:avLst/>
          </a:prstGeom>
          <a:solidFill>
            <a:srgbClr val="4D2B65"/>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0" name="Text Placeholder 25"/>
          <p:cNvSpPr>
            <a:spLocks noGrp="1"/>
          </p:cNvSpPr>
          <p:nvPr>
            <p:ph type="body" sz="quarter" idx="19" hasCustomPrompt="1"/>
          </p:nvPr>
        </p:nvSpPr>
        <p:spPr>
          <a:xfrm>
            <a:off x="6184888" y="5529026"/>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1" name="Text Placeholder 25"/>
          <p:cNvSpPr>
            <a:spLocks noGrp="1"/>
          </p:cNvSpPr>
          <p:nvPr>
            <p:ph type="body" sz="quarter" idx="20" hasCustomPrompt="1"/>
          </p:nvPr>
        </p:nvSpPr>
        <p:spPr>
          <a:xfrm>
            <a:off x="6170189" y="3710268"/>
            <a:ext cx="2659582" cy="716489"/>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62" name="Rounded Rectangle 61"/>
          <p:cNvSpPr/>
          <p:nvPr userDrawn="1"/>
        </p:nvSpPr>
        <p:spPr>
          <a:xfrm>
            <a:off x="9452468" y="5519991"/>
            <a:ext cx="1811454" cy="432170"/>
          </a:xfrm>
          <a:prstGeom prst="roundRect">
            <a:avLst/>
          </a:prstGeom>
          <a:solidFill>
            <a:srgbClr val="F6BC67"/>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3" name="Text Placeholder 25"/>
          <p:cNvSpPr>
            <a:spLocks noGrp="1"/>
          </p:cNvSpPr>
          <p:nvPr>
            <p:ph type="body" sz="quarter" idx="21" hasCustomPrompt="1"/>
          </p:nvPr>
        </p:nvSpPr>
        <p:spPr>
          <a:xfrm>
            <a:off x="9021352" y="5529026"/>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4" name="Text Placeholder 25"/>
          <p:cNvSpPr>
            <a:spLocks noGrp="1"/>
          </p:cNvSpPr>
          <p:nvPr>
            <p:ph type="body" sz="quarter" idx="22" hasCustomPrompt="1"/>
          </p:nvPr>
        </p:nvSpPr>
        <p:spPr>
          <a:xfrm>
            <a:off x="9006653" y="3710268"/>
            <a:ext cx="2659582" cy="716489"/>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grpSp>
        <p:nvGrpSpPr>
          <p:cNvPr id="22" name="Group 21">
            <a:extLst>
              <a:ext uri="{FF2B5EF4-FFF2-40B4-BE49-F238E27FC236}">
                <a16:creationId xmlns:a16="http://schemas.microsoft.com/office/drawing/2014/main" id="{B6F62D2B-2EF6-B14F-B8E1-9436E0869E1D}"/>
              </a:ext>
            </a:extLst>
          </p:cNvPr>
          <p:cNvGrpSpPr/>
          <p:nvPr userDrawn="1"/>
        </p:nvGrpSpPr>
        <p:grpSpPr>
          <a:xfrm>
            <a:off x="0" y="6404007"/>
            <a:ext cx="12192000" cy="125532"/>
            <a:chOff x="-173656" y="6390668"/>
            <a:chExt cx="12192000" cy="125532"/>
          </a:xfrm>
        </p:grpSpPr>
        <p:pic>
          <p:nvPicPr>
            <p:cNvPr id="23" name="Picture 22">
              <a:extLst>
                <a:ext uri="{FF2B5EF4-FFF2-40B4-BE49-F238E27FC236}">
                  <a16:creationId xmlns:a16="http://schemas.microsoft.com/office/drawing/2014/main" id="{29A6BD51-50EB-3545-AF0F-C26B822DE615}"/>
                </a:ext>
              </a:extLst>
            </p:cNvPr>
            <p:cNvPicPr>
              <a:picLocks noChangeAspect="1"/>
            </p:cNvPicPr>
            <p:nvPr userDrawn="1"/>
          </p:nvPicPr>
          <p:blipFill>
            <a:blip r:embed="rId2"/>
            <a:stretch>
              <a:fillRect/>
            </a:stretch>
          </p:blipFill>
          <p:spPr>
            <a:xfrm>
              <a:off x="5018549" y="6390668"/>
              <a:ext cx="1732336" cy="125532"/>
            </a:xfrm>
            <a:prstGeom prst="rect">
              <a:avLst/>
            </a:prstGeom>
          </p:spPr>
        </p:pic>
        <p:cxnSp>
          <p:nvCxnSpPr>
            <p:cNvPr id="24" name="Straight Connector 23">
              <a:extLst>
                <a:ext uri="{FF2B5EF4-FFF2-40B4-BE49-F238E27FC236}">
                  <a16:creationId xmlns:a16="http://schemas.microsoft.com/office/drawing/2014/main" id="{39496A35-B64B-8F4B-BDA1-16689BD45E55}"/>
                </a:ext>
              </a:extLst>
            </p:cNvPr>
            <p:cNvCxnSpPr>
              <a:cxnSpLocks/>
            </p:cNvCxnSpPr>
            <p:nvPr userDrawn="1"/>
          </p:nvCxnSpPr>
          <p:spPr>
            <a:xfrm flipH="1">
              <a:off x="-173656" y="6443421"/>
              <a:ext cx="505030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65754BD-DF66-9549-889C-B58A9BEE7E68}"/>
                </a:ext>
              </a:extLst>
            </p:cNvPr>
            <p:cNvCxnSpPr>
              <a:cxnSpLocks/>
            </p:cNvCxnSpPr>
            <p:nvPr userDrawn="1"/>
          </p:nvCxnSpPr>
          <p:spPr>
            <a:xfrm flipH="1">
              <a:off x="6902393" y="6443421"/>
              <a:ext cx="5115951"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0934501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Laptop with Titl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43FCDA5-FCB1-F84B-B960-22F7A6CF51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00190" y="1447737"/>
            <a:ext cx="7941283" cy="4839954"/>
          </a:xfrm>
          <a:prstGeom prst="rect">
            <a:avLst/>
          </a:prstGeom>
        </p:spPr>
      </p:pic>
      <p:sp>
        <p:nvSpPr>
          <p:cNvPr id="16" name="Picture Placeholder 7">
            <a:extLst>
              <a:ext uri="{FF2B5EF4-FFF2-40B4-BE49-F238E27FC236}">
                <a16:creationId xmlns:a16="http://schemas.microsoft.com/office/drawing/2014/main" id="{057C5342-908C-5246-8677-F595AFE45D37}"/>
              </a:ext>
            </a:extLst>
          </p:cNvPr>
          <p:cNvSpPr>
            <a:spLocks noGrp="1"/>
          </p:cNvSpPr>
          <p:nvPr>
            <p:ph type="pic" sz="quarter" idx="15" hasCustomPrompt="1"/>
          </p:nvPr>
        </p:nvSpPr>
        <p:spPr>
          <a:xfrm>
            <a:off x="3184071" y="1893434"/>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
        <p:nvSpPr>
          <p:cNvPr id="19" name="Text Placeholder 23">
            <a:extLst>
              <a:ext uri="{FF2B5EF4-FFF2-40B4-BE49-F238E27FC236}">
                <a16:creationId xmlns:a16="http://schemas.microsoft.com/office/drawing/2014/main" id="{1BCC9B6C-4FB6-9848-9564-F52325E4A9CC}"/>
              </a:ext>
            </a:extLst>
          </p:cNvPr>
          <p:cNvSpPr>
            <a:spLocks noGrp="1"/>
          </p:cNvSpPr>
          <p:nvPr>
            <p:ph type="body" sz="quarter" idx="13" hasCustomPrompt="1"/>
          </p:nvPr>
        </p:nvSpPr>
        <p:spPr>
          <a:xfrm>
            <a:off x="447066" y="430522"/>
            <a:ext cx="11222614" cy="1358487"/>
          </a:xfrm>
          <a:noFill/>
        </p:spPr>
        <p:txBody>
          <a:bodyPr>
            <a:normAutofit/>
          </a:bodyPr>
          <a:lstStyle>
            <a:lvl1pPr marL="0" indent="0" algn="ctr">
              <a:buNone/>
              <a:defRPr sz="3600" b="1">
                <a:solidFill>
                  <a:srgbClr val="404040"/>
                </a:solidFill>
                <a:latin typeface="+mn-lt"/>
              </a:defRPr>
            </a:lvl1pPr>
          </a:lstStyle>
          <a:p>
            <a:pPr lvl="0"/>
            <a:r>
              <a:rPr lang="en-US" dirty="0"/>
              <a:t>TITLE</a:t>
            </a:r>
          </a:p>
        </p:txBody>
      </p:sp>
      <p:grpSp>
        <p:nvGrpSpPr>
          <p:cNvPr id="20" name="Group 19">
            <a:extLst>
              <a:ext uri="{FF2B5EF4-FFF2-40B4-BE49-F238E27FC236}">
                <a16:creationId xmlns:a16="http://schemas.microsoft.com/office/drawing/2014/main" id="{8AC65B54-BA29-FA46-A8C1-8E41C5DF0C94}"/>
              </a:ext>
            </a:extLst>
          </p:cNvPr>
          <p:cNvGrpSpPr/>
          <p:nvPr userDrawn="1"/>
        </p:nvGrpSpPr>
        <p:grpSpPr>
          <a:xfrm>
            <a:off x="0" y="6404007"/>
            <a:ext cx="12192000" cy="125532"/>
            <a:chOff x="-173656" y="6390668"/>
            <a:chExt cx="12192000" cy="125532"/>
          </a:xfrm>
        </p:grpSpPr>
        <p:pic>
          <p:nvPicPr>
            <p:cNvPr id="21" name="Picture 20">
              <a:extLst>
                <a:ext uri="{FF2B5EF4-FFF2-40B4-BE49-F238E27FC236}">
                  <a16:creationId xmlns:a16="http://schemas.microsoft.com/office/drawing/2014/main" id="{EC887EE7-F097-6841-B8D0-5BF42F9955DB}"/>
                </a:ext>
              </a:extLst>
            </p:cNvPr>
            <p:cNvPicPr>
              <a:picLocks noChangeAspect="1"/>
            </p:cNvPicPr>
            <p:nvPr userDrawn="1"/>
          </p:nvPicPr>
          <p:blipFill>
            <a:blip r:embed="rId3"/>
            <a:stretch>
              <a:fillRect/>
            </a:stretch>
          </p:blipFill>
          <p:spPr>
            <a:xfrm>
              <a:off x="5018549" y="6390668"/>
              <a:ext cx="1732336" cy="125532"/>
            </a:xfrm>
            <a:prstGeom prst="rect">
              <a:avLst/>
            </a:prstGeom>
          </p:spPr>
        </p:pic>
        <p:cxnSp>
          <p:nvCxnSpPr>
            <p:cNvPr id="22" name="Straight Connector 21">
              <a:extLst>
                <a:ext uri="{FF2B5EF4-FFF2-40B4-BE49-F238E27FC236}">
                  <a16:creationId xmlns:a16="http://schemas.microsoft.com/office/drawing/2014/main" id="{508027AF-482D-CA40-96F0-5B2D68D81A38}"/>
                </a:ext>
              </a:extLst>
            </p:cNvPr>
            <p:cNvCxnSpPr>
              <a:cxnSpLocks/>
            </p:cNvCxnSpPr>
            <p:nvPr userDrawn="1"/>
          </p:nvCxnSpPr>
          <p:spPr>
            <a:xfrm flipH="1">
              <a:off x="-173656" y="6443421"/>
              <a:ext cx="505030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D3D2D1C-235C-A144-87F8-12B9325B8BBE}"/>
                </a:ext>
              </a:extLst>
            </p:cNvPr>
            <p:cNvCxnSpPr>
              <a:cxnSpLocks/>
            </p:cNvCxnSpPr>
            <p:nvPr userDrawn="1"/>
          </p:nvCxnSpPr>
          <p:spPr>
            <a:xfrm flipH="1">
              <a:off x="6902393" y="6443421"/>
              <a:ext cx="5115951"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31" name="Rectangle 30">
            <a:extLst>
              <a:ext uri="{FF2B5EF4-FFF2-40B4-BE49-F238E27FC236}">
                <a16:creationId xmlns:a16="http://schemas.microsoft.com/office/drawing/2014/main" id="{E0F21F3F-C430-3542-9348-FAC61F91B8BF}"/>
              </a:ext>
            </a:extLst>
          </p:cNvPr>
          <p:cNvSpPr/>
          <p:nvPr userDrawn="1"/>
        </p:nvSpPr>
        <p:spPr>
          <a:xfrm>
            <a:off x="4332514" y="6083"/>
            <a:ext cx="3526971" cy="255371"/>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Tree>
    <p:extLst>
      <p:ext uri="{BB962C8B-B14F-4D97-AF65-F5344CB8AC3E}">
        <p14:creationId xmlns:p14="http://schemas.microsoft.com/office/powerpoint/2010/main" val="331227405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Laptop with Titl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11F8C18-B8F8-254D-B845-4BD1FD98F93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429500" y="740153"/>
            <a:ext cx="4762500" cy="5612853"/>
          </a:xfrm>
          <a:prstGeom prst="rect">
            <a:avLst/>
          </a:prstGeom>
        </p:spPr>
      </p:pic>
      <p:sp>
        <p:nvSpPr>
          <p:cNvPr id="12" name="Picture Placeholder 7">
            <a:extLst>
              <a:ext uri="{FF2B5EF4-FFF2-40B4-BE49-F238E27FC236}">
                <a16:creationId xmlns:a16="http://schemas.microsoft.com/office/drawing/2014/main" id="{A5654B0E-03FD-8546-AF71-97FAD7DA84B7}"/>
              </a:ext>
            </a:extLst>
          </p:cNvPr>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here to add photo</a:t>
            </a:r>
          </a:p>
        </p:txBody>
      </p:sp>
      <p:sp>
        <p:nvSpPr>
          <p:cNvPr id="13" name="Text Placeholder 23">
            <a:extLst>
              <a:ext uri="{FF2B5EF4-FFF2-40B4-BE49-F238E27FC236}">
                <a16:creationId xmlns:a16="http://schemas.microsoft.com/office/drawing/2014/main" id="{28EC86D2-E8D4-C543-A086-19A1B6FF240C}"/>
              </a:ext>
            </a:extLst>
          </p:cNvPr>
          <p:cNvSpPr>
            <a:spLocks noGrp="1"/>
          </p:cNvSpPr>
          <p:nvPr>
            <p:ph type="body" sz="quarter" idx="16" hasCustomPrompt="1"/>
          </p:nvPr>
        </p:nvSpPr>
        <p:spPr>
          <a:xfrm>
            <a:off x="643223" y="1079254"/>
            <a:ext cx="6361734" cy="697353"/>
          </a:xfrm>
        </p:spPr>
        <p:txBody>
          <a:bodyPr>
            <a:normAutofit/>
          </a:bodyPr>
          <a:lstStyle>
            <a:lvl1pPr marL="0" indent="0" algn="l">
              <a:buNone/>
              <a:defRPr sz="3600" b="1">
                <a:solidFill>
                  <a:srgbClr val="404040"/>
                </a:solidFill>
                <a:latin typeface="+mn-lt"/>
              </a:defRPr>
            </a:lvl1pPr>
          </a:lstStyle>
          <a:p>
            <a:pPr lvl="0"/>
            <a:r>
              <a:rPr lang="en-US" dirty="0"/>
              <a:t>TITLE</a:t>
            </a:r>
          </a:p>
        </p:txBody>
      </p:sp>
      <p:sp>
        <p:nvSpPr>
          <p:cNvPr id="16" name="Text Placeholder 25">
            <a:extLst>
              <a:ext uri="{FF2B5EF4-FFF2-40B4-BE49-F238E27FC236}">
                <a16:creationId xmlns:a16="http://schemas.microsoft.com/office/drawing/2014/main" id="{E917A77D-A131-CE47-91EB-42C4277EECAF}"/>
              </a:ext>
            </a:extLst>
          </p:cNvPr>
          <p:cNvSpPr>
            <a:spLocks noGrp="1"/>
          </p:cNvSpPr>
          <p:nvPr>
            <p:ph type="body" sz="quarter" idx="17" hasCustomPrompt="1"/>
          </p:nvPr>
        </p:nvSpPr>
        <p:spPr>
          <a:xfrm>
            <a:off x="643223" y="2087287"/>
            <a:ext cx="6361734" cy="3642009"/>
          </a:xfrm>
        </p:spPr>
        <p:txBody>
          <a:bodyPr>
            <a:noAutofit/>
          </a:bodyPr>
          <a:lstStyle>
            <a:lvl1pPr marL="0" indent="0" algn="l">
              <a:buNone/>
              <a:defRPr sz="300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20" name="Rectangle 19">
            <a:extLst>
              <a:ext uri="{FF2B5EF4-FFF2-40B4-BE49-F238E27FC236}">
                <a16:creationId xmlns:a16="http://schemas.microsoft.com/office/drawing/2014/main" id="{31A567F0-E99B-2C45-A79B-9BF3D61B3AD2}"/>
              </a:ext>
            </a:extLst>
          </p:cNvPr>
          <p:cNvSpPr/>
          <p:nvPr userDrawn="1"/>
        </p:nvSpPr>
        <p:spPr>
          <a:xfrm>
            <a:off x="0" y="0"/>
            <a:ext cx="3526971" cy="255371"/>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grpSp>
        <p:nvGrpSpPr>
          <p:cNvPr id="21" name="Group 20">
            <a:extLst>
              <a:ext uri="{FF2B5EF4-FFF2-40B4-BE49-F238E27FC236}">
                <a16:creationId xmlns:a16="http://schemas.microsoft.com/office/drawing/2014/main" id="{9D02A3E2-E80D-7844-9184-2B0EC15BB8DD}"/>
              </a:ext>
            </a:extLst>
          </p:cNvPr>
          <p:cNvGrpSpPr/>
          <p:nvPr userDrawn="1"/>
        </p:nvGrpSpPr>
        <p:grpSpPr>
          <a:xfrm>
            <a:off x="0" y="6395457"/>
            <a:ext cx="12192000" cy="125532"/>
            <a:chOff x="98476" y="6381389"/>
            <a:chExt cx="12192000" cy="125532"/>
          </a:xfrm>
        </p:grpSpPr>
        <p:pic>
          <p:nvPicPr>
            <p:cNvPr id="22" name="Picture 21">
              <a:extLst>
                <a:ext uri="{FF2B5EF4-FFF2-40B4-BE49-F238E27FC236}">
                  <a16:creationId xmlns:a16="http://schemas.microsoft.com/office/drawing/2014/main" id="{DA8E0FB0-8B78-4D4F-ACFD-64A5C2FE21AA}"/>
                </a:ext>
              </a:extLst>
            </p:cNvPr>
            <p:cNvPicPr>
              <a:picLocks noChangeAspect="1"/>
            </p:cNvPicPr>
            <p:nvPr userDrawn="1"/>
          </p:nvPicPr>
          <p:blipFill>
            <a:blip r:embed="rId3"/>
            <a:stretch>
              <a:fillRect/>
            </a:stretch>
          </p:blipFill>
          <p:spPr>
            <a:xfrm>
              <a:off x="9917725" y="6381389"/>
              <a:ext cx="1732336" cy="125532"/>
            </a:xfrm>
            <a:prstGeom prst="rect">
              <a:avLst/>
            </a:prstGeom>
          </p:spPr>
        </p:pic>
        <p:cxnSp>
          <p:nvCxnSpPr>
            <p:cNvPr id="23" name="Straight Connector 22">
              <a:extLst>
                <a:ext uri="{FF2B5EF4-FFF2-40B4-BE49-F238E27FC236}">
                  <a16:creationId xmlns:a16="http://schemas.microsoft.com/office/drawing/2014/main" id="{965199E0-C966-234B-AACF-17FB6F1188A7}"/>
                </a:ext>
              </a:extLst>
            </p:cNvPr>
            <p:cNvCxnSpPr>
              <a:cxnSpLocks/>
            </p:cNvCxnSpPr>
            <p:nvPr userDrawn="1"/>
          </p:nvCxnSpPr>
          <p:spPr>
            <a:xfrm flipH="1">
              <a:off x="98476" y="6443421"/>
              <a:ext cx="972077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04A5A9C-22F8-D74D-93CC-7913DB9E4E33}"/>
                </a:ext>
              </a:extLst>
            </p:cNvPr>
            <p:cNvCxnSpPr>
              <a:cxnSpLocks/>
            </p:cNvCxnSpPr>
            <p:nvPr userDrawn="1"/>
          </p:nvCxnSpPr>
          <p:spPr>
            <a:xfrm flipH="1">
              <a:off x="11720401" y="6443421"/>
              <a:ext cx="570075"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889353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Phone with Titl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ED4702F-1A2C-DD47-8BB2-6C33D421175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666" t="-1339"/>
          <a:stretch/>
        </p:blipFill>
        <p:spPr>
          <a:xfrm>
            <a:off x="2449287" y="1355271"/>
            <a:ext cx="9742714" cy="5502729"/>
          </a:xfrm>
          <a:prstGeom prst="rect">
            <a:avLst/>
          </a:prstGeom>
        </p:spPr>
      </p:pic>
      <p:sp>
        <p:nvSpPr>
          <p:cNvPr id="12" name="Picture Placeholder 5">
            <a:extLst>
              <a:ext uri="{FF2B5EF4-FFF2-40B4-BE49-F238E27FC236}">
                <a16:creationId xmlns:a16="http://schemas.microsoft.com/office/drawing/2014/main" id="{0E33E331-940D-F54B-9413-3893DB2046CA}"/>
              </a:ext>
            </a:extLst>
          </p:cNvPr>
          <p:cNvSpPr>
            <a:spLocks noGrp="1"/>
          </p:cNvSpPr>
          <p:nvPr>
            <p:ph type="pic" sz="quarter" idx="18" hasCustomPrompt="1"/>
          </p:nvPr>
        </p:nvSpPr>
        <p:spPr>
          <a:xfrm>
            <a:off x="3731480" y="2335213"/>
            <a:ext cx="4098925" cy="26289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r>
              <a:rPr lang="en-US" dirty="0"/>
              <a:t>Click here to add photo</a:t>
            </a:r>
          </a:p>
        </p:txBody>
      </p:sp>
      <p:sp>
        <p:nvSpPr>
          <p:cNvPr id="19" name="Text Placeholder 23">
            <a:extLst>
              <a:ext uri="{FF2B5EF4-FFF2-40B4-BE49-F238E27FC236}">
                <a16:creationId xmlns:a16="http://schemas.microsoft.com/office/drawing/2014/main" id="{704BC744-3BD9-E64D-9F9B-681DC9B14D57}"/>
              </a:ext>
            </a:extLst>
          </p:cNvPr>
          <p:cNvSpPr>
            <a:spLocks noGrp="1"/>
          </p:cNvSpPr>
          <p:nvPr>
            <p:ph type="body" sz="quarter" idx="13" hasCustomPrompt="1"/>
          </p:nvPr>
        </p:nvSpPr>
        <p:spPr>
          <a:xfrm>
            <a:off x="447066" y="430522"/>
            <a:ext cx="11222614" cy="1358487"/>
          </a:xfrm>
          <a:noFill/>
        </p:spPr>
        <p:txBody>
          <a:bodyPr>
            <a:normAutofit/>
          </a:bodyPr>
          <a:lstStyle>
            <a:lvl1pPr marL="0" indent="0" algn="ctr">
              <a:buNone/>
              <a:defRPr sz="3600" b="1">
                <a:solidFill>
                  <a:srgbClr val="404040"/>
                </a:solidFill>
                <a:latin typeface="+mn-lt"/>
              </a:defRPr>
            </a:lvl1pPr>
          </a:lstStyle>
          <a:p>
            <a:pPr lvl="0"/>
            <a:r>
              <a:rPr lang="en-US" dirty="0"/>
              <a:t>TITLE</a:t>
            </a:r>
          </a:p>
        </p:txBody>
      </p:sp>
      <p:grpSp>
        <p:nvGrpSpPr>
          <p:cNvPr id="20" name="Group 19">
            <a:extLst>
              <a:ext uri="{FF2B5EF4-FFF2-40B4-BE49-F238E27FC236}">
                <a16:creationId xmlns:a16="http://schemas.microsoft.com/office/drawing/2014/main" id="{A301F4E2-16CC-344C-B8D7-36AC9401AED2}"/>
              </a:ext>
            </a:extLst>
          </p:cNvPr>
          <p:cNvGrpSpPr/>
          <p:nvPr userDrawn="1"/>
        </p:nvGrpSpPr>
        <p:grpSpPr>
          <a:xfrm>
            <a:off x="0" y="6404007"/>
            <a:ext cx="12192000" cy="125532"/>
            <a:chOff x="-173656" y="6390668"/>
            <a:chExt cx="12192000" cy="125532"/>
          </a:xfrm>
        </p:grpSpPr>
        <p:pic>
          <p:nvPicPr>
            <p:cNvPr id="21" name="Picture 20">
              <a:extLst>
                <a:ext uri="{FF2B5EF4-FFF2-40B4-BE49-F238E27FC236}">
                  <a16:creationId xmlns:a16="http://schemas.microsoft.com/office/drawing/2014/main" id="{A92CA399-6D08-6E40-A703-72E82C39DE91}"/>
                </a:ext>
              </a:extLst>
            </p:cNvPr>
            <p:cNvPicPr>
              <a:picLocks noChangeAspect="1"/>
            </p:cNvPicPr>
            <p:nvPr userDrawn="1"/>
          </p:nvPicPr>
          <p:blipFill>
            <a:blip r:embed="rId3"/>
            <a:stretch>
              <a:fillRect/>
            </a:stretch>
          </p:blipFill>
          <p:spPr>
            <a:xfrm>
              <a:off x="5018549" y="6390668"/>
              <a:ext cx="1732336" cy="125532"/>
            </a:xfrm>
            <a:prstGeom prst="rect">
              <a:avLst/>
            </a:prstGeom>
          </p:spPr>
        </p:pic>
        <p:cxnSp>
          <p:nvCxnSpPr>
            <p:cNvPr id="22" name="Straight Connector 21">
              <a:extLst>
                <a:ext uri="{FF2B5EF4-FFF2-40B4-BE49-F238E27FC236}">
                  <a16:creationId xmlns:a16="http://schemas.microsoft.com/office/drawing/2014/main" id="{0474EBA3-0773-FD45-A47A-005DFD90534B}"/>
                </a:ext>
              </a:extLst>
            </p:cNvPr>
            <p:cNvCxnSpPr>
              <a:cxnSpLocks/>
            </p:cNvCxnSpPr>
            <p:nvPr userDrawn="1"/>
          </p:nvCxnSpPr>
          <p:spPr>
            <a:xfrm flipH="1">
              <a:off x="-173656" y="6443421"/>
              <a:ext cx="505030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33719CB-F2B6-8945-838B-029D866DB60D}"/>
                </a:ext>
              </a:extLst>
            </p:cNvPr>
            <p:cNvCxnSpPr>
              <a:cxnSpLocks/>
            </p:cNvCxnSpPr>
            <p:nvPr userDrawn="1"/>
          </p:nvCxnSpPr>
          <p:spPr>
            <a:xfrm flipH="1">
              <a:off x="6902393" y="6443421"/>
              <a:ext cx="5115951"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24" name="Rectangle 23">
            <a:extLst>
              <a:ext uri="{FF2B5EF4-FFF2-40B4-BE49-F238E27FC236}">
                <a16:creationId xmlns:a16="http://schemas.microsoft.com/office/drawing/2014/main" id="{6DAFF203-8D79-F746-990D-17E7C15602BE}"/>
              </a:ext>
            </a:extLst>
          </p:cNvPr>
          <p:cNvSpPr/>
          <p:nvPr userDrawn="1"/>
        </p:nvSpPr>
        <p:spPr>
          <a:xfrm>
            <a:off x="4332514" y="6083"/>
            <a:ext cx="3526971" cy="255371"/>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Tree>
    <p:extLst>
      <p:ext uri="{BB962C8B-B14F-4D97-AF65-F5344CB8AC3E}">
        <p14:creationId xmlns:p14="http://schemas.microsoft.com/office/powerpoint/2010/main" val="267028107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45FBBD5-70EC-8B46-9208-599D94DA9480}"/>
              </a:ext>
            </a:extLst>
          </p:cNvPr>
          <p:cNvSpPr/>
          <p:nvPr userDrawn="1"/>
        </p:nvSpPr>
        <p:spPr>
          <a:xfrm>
            <a:off x="-6583" y="4452650"/>
            <a:ext cx="12238340" cy="2405350"/>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6" name="Text Placeholder 23">
            <a:extLst>
              <a:ext uri="{FF2B5EF4-FFF2-40B4-BE49-F238E27FC236}">
                <a16:creationId xmlns:a16="http://schemas.microsoft.com/office/drawing/2014/main" id="{D48D8525-2FDE-9647-B1AB-BA3F3DD31772}"/>
              </a:ext>
            </a:extLst>
          </p:cNvPr>
          <p:cNvSpPr>
            <a:spLocks noGrp="1"/>
          </p:cNvSpPr>
          <p:nvPr>
            <p:ph type="body" sz="quarter" idx="13" hasCustomPrompt="1"/>
          </p:nvPr>
        </p:nvSpPr>
        <p:spPr>
          <a:xfrm>
            <a:off x="366946" y="4897601"/>
            <a:ext cx="3104978" cy="697353"/>
          </a:xfrm>
        </p:spPr>
        <p:txBody>
          <a:bodyPr anchor="ctr">
            <a:noAutofit/>
          </a:bodyPr>
          <a:lstStyle>
            <a:lvl1pPr marL="0" indent="0" algn="l">
              <a:buNone/>
              <a:defRPr sz="5400" baseline="0">
                <a:solidFill>
                  <a:schemeClr val="bg1"/>
                </a:solidFill>
                <a:latin typeface="+mn-lt"/>
              </a:defRPr>
            </a:lvl1pPr>
          </a:lstStyle>
          <a:p>
            <a:pPr lvl="0"/>
            <a:r>
              <a:rPr lang="en-US" dirty="0"/>
              <a:t>Thank You</a:t>
            </a:r>
          </a:p>
        </p:txBody>
      </p:sp>
      <p:sp>
        <p:nvSpPr>
          <p:cNvPr id="27" name="Text Placeholder 25">
            <a:extLst>
              <a:ext uri="{FF2B5EF4-FFF2-40B4-BE49-F238E27FC236}">
                <a16:creationId xmlns:a16="http://schemas.microsoft.com/office/drawing/2014/main" id="{74CD0716-3C96-894C-91ED-8332CDFC407A}"/>
              </a:ext>
            </a:extLst>
          </p:cNvPr>
          <p:cNvSpPr>
            <a:spLocks noGrp="1"/>
          </p:cNvSpPr>
          <p:nvPr>
            <p:ph type="body" sz="quarter" idx="14" hasCustomPrompt="1"/>
          </p:nvPr>
        </p:nvSpPr>
        <p:spPr>
          <a:xfrm>
            <a:off x="366946" y="5693002"/>
            <a:ext cx="3854522" cy="697353"/>
          </a:xfrm>
        </p:spPr>
        <p:txBody>
          <a:bodyPr anchor="ctr">
            <a:noAutofit/>
          </a:bodyPr>
          <a:lstStyle>
            <a:lvl1pPr marL="0" indent="0" algn="l">
              <a:buNone/>
              <a:defRPr sz="2800" i="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Any Questions?</a:t>
            </a:r>
          </a:p>
        </p:txBody>
      </p:sp>
      <p:sp>
        <p:nvSpPr>
          <p:cNvPr id="30" name="Text Placeholder 2">
            <a:extLst>
              <a:ext uri="{FF2B5EF4-FFF2-40B4-BE49-F238E27FC236}">
                <a16:creationId xmlns:a16="http://schemas.microsoft.com/office/drawing/2014/main" id="{2774E81A-C82A-AF4E-92BC-3B41DC06C7BB}"/>
              </a:ext>
            </a:extLst>
          </p:cNvPr>
          <p:cNvSpPr>
            <a:spLocks noGrp="1"/>
          </p:cNvSpPr>
          <p:nvPr>
            <p:ph type="body" sz="quarter" idx="15" hasCustomPrompt="1"/>
          </p:nvPr>
        </p:nvSpPr>
        <p:spPr>
          <a:xfrm>
            <a:off x="8601483" y="4988294"/>
            <a:ext cx="2812464" cy="323455"/>
          </a:xfrm>
        </p:spPr>
        <p:txBody>
          <a:bodyPr anchor="t">
            <a:normAutofit/>
          </a:bodyPr>
          <a:lstStyle>
            <a:lvl1pPr marL="0" indent="0">
              <a:buNone/>
              <a:defRPr sz="1600">
                <a:solidFill>
                  <a:schemeClr val="bg1"/>
                </a:solidFill>
              </a:defRPr>
            </a:lvl1pPr>
          </a:lstStyle>
          <a:p>
            <a:pPr lvl="0"/>
            <a:r>
              <a:rPr lang="en-US" dirty="0"/>
              <a:t>Text 1</a:t>
            </a:r>
          </a:p>
        </p:txBody>
      </p:sp>
      <p:sp>
        <p:nvSpPr>
          <p:cNvPr id="32" name="Text Placeholder 2">
            <a:extLst>
              <a:ext uri="{FF2B5EF4-FFF2-40B4-BE49-F238E27FC236}">
                <a16:creationId xmlns:a16="http://schemas.microsoft.com/office/drawing/2014/main" id="{DB7F793F-AD5F-B141-A34F-29406C79BC42}"/>
              </a:ext>
            </a:extLst>
          </p:cNvPr>
          <p:cNvSpPr>
            <a:spLocks noGrp="1"/>
          </p:cNvSpPr>
          <p:nvPr>
            <p:ph type="body" sz="quarter" idx="16" hasCustomPrompt="1"/>
          </p:nvPr>
        </p:nvSpPr>
        <p:spPr>
          <a:xfrm>
            <a:off x="8601483" y="5534225"/>
            <a:ext cx="2812464" cy="323455"/>
          </a:xfrm>
        </p:spPr>
        <p:txBody>
          <a:bodyPr anchor="t">
            <a:normAutofit/>
          </a:bodyPr>
          <a:lstStyle>
            <a:lvl1pPr marL="0" indent="0">
              <a:buNone/>
              <a:defRPr sz="1600">
                <a:solidFill>
                  <a:schemeClr val="bg1"/>
                </a:solidFill>
              </a:defRPr>
            </a:lvl1pPr>
          </a:lstStyle>
          <a:p>
            <a:pPr lvl="0"/>
            <a:r>
              <a:rPr lang="en-US" dirty="0"/>
              <a:t>Text 1</a:t>
            </a:r>
          </a:p>
        </p:txBody>
      </p:sp>
      <p:sp>
        <p:nvSpPr>
          <p:cNvPr id="34" name="Text Placeholder 2">
            <a:extLst>
              <a:ext uri="{FF2B5EF4-FFF2-40B4-BE49-F238E27FC236}">
                <a16:creationId xmlns:a16="http://schemas.microsoft.com/office/drawing/2014/main" id="{C612B400-A1DE-8348-934A-BFCFF27BDE02}"/>
              </a:ext>
            </a:extLst>
          </p:cNvPr>
          <p:cNvSpPr>
            <a:spLocks noGrp="1"/>
          </p:cNvSpPr>
          <p:nvPr>
            <p:ph type="body" sz="quarter" idx="17" hasCustomPrompt="1"/>
          </p:nvPr>
        </p:nvSpPr>
        <p:spPr>
          <a:xfrm>
            <a:off x="8601483" y="6101164"/>
            <a:ext cx="2812464" cy="323455"/>
          </a:xfrm>
        </p:spPr>
        <p:txBody>
          <a:bodyPr anchor="t">
            <a:normAutofit/>
          </a:bodyPr>
          <a:lstStyle>
            <a:lvl1pPr marL="0" indent="0">
              <a:buNone/>
              <a:defRPr sz="1600">
                <a:solidFill>
                  <a:schemeClr val="bg1"/>
                </a:solidFill>
              </a:defRPr>
            </a:lvl1pPr>
          </a:lstStyle>
          <a:p>
            <a:pPr lvl="0"/>
            <a:r>
              <a:rPr lang="en-US" dirty="0"/>
              <a:t>Text 1</a:t>
            </a:r>
          </a:p>
        </p:txBody>
      </p:sp>
      <p:pic>
        <p:nvPicPr>
          <p:cNvPr id="35" name="Picture 34" descr="A close up of a sign&#10;&#10;Description automatically generated">
            <a:extLst>
              <a:ext uri="{FF2B5EF4-FFF2-40B4-BE49-F238E27FC236}">
                <a16:creationId xmlns:a16="http://schemas.microsoft.com/office/drawing/2014/main" id="{25A2D98F-3A90-9D48-9AE7-BBCF43017D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4667" y="276966"/>
            <a:ext cx="5238017" cy="3785046"/>
          </a:xfrm>
          <a:prstGeom prst="rect">
            <a:avLst/>
          </a:prstGeom>
        </p:spPr>
      </p:pic>
      <p:pic>
        <p:nvPicPr>
          <p:cNvPr id="36" name="Picture 35">
            <a:extLst>
              <a:ext uri="{FF2B5EF4-FFF2-40B4-BE49-F238E27FC236}">
                <a16:creationId xmlns:a16="http://schemas.microsoft.com/office/drawing/2014/main" id="{29AEFBBE-F020-3148-96E9-F0B952E7888C}"/>
              </a:ext>
            </a:extLst>
          </p:cNvPr>
          <p:cNvPicPr>
            <a:picLocks noChangeAspect="1"/>
          </p:cNvPicPr>
          <p:nvPr userDrawn="1"/>
        </p:nvPicPr>
        <p:blipFill>
          <a:blip r:embed="rId3"/>
          <a:stretch>
            <a:fillRect/>
          </a:stretch>
        </p:blipFill>
        <p:spPr>
          <a:xfrm>
            <a:off x="9901833" y="3650366"/>
            <a:ext cx="2095500" cy="558800"/>
          </a:xfrm>
          <a:prstGeom prst="rect">
            <a:avLst/>
          </a:prstGeom>
        </p:spPr>
      </p:pic>
    </p:spTree>
    <p:extLst>
      <p:ext uri="{BB962C8B-B14F-4D97-AF65-F5344CB8AC3E}">
        <p14:creationId xmlns:p14="http://schemas.microsoft.com/office/powerpoint/2010/main" val="336123305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solidFill>
                  <a:prstClr val="black">
                    <a:tint val="75000"/>
                  </a:prstClr>
                </a:solidFill>
              </a:rPr>
              <a:pPr/>
              <a:t>6/30/22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9D58B29-4516-0E41-9E10-164871924BB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323681"/>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solidFill>
                  <a:prstClr val="black">
                    <a:tint val="75000"/>
                  </a:prstClr>
                </a:solidFill>
              </a:rPr>
              <a:pPr/>
              <a:t>6/30/22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9D58B29-4516-0E41-9E10-164871924BB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1359235"/>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7848AD-6592-B642-AC77-A3318D8B851F}" type="datetimeFigureOut">
              <a:rPr lang="en-US" smtClean="0">
                <a:solidFill>
                  <a:prstClr val="black">
                    <a:tint val="75000"/>
                  </a:prstClr>
                </a:solidFill>
              </a:rPr>
              <a:pPr/>
              <a:t>6/30/22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9D58B29-4516-0E41-9E10-164871924BB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7096461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userDrawn="1">
  <p:cSld name="1_Bullet Slide - Blue">
    <p:spTree>
      <p:nvGrpSpPr>
        <p:cNvPr id="1" name=""/>
        <p:cNvGrpSpPr/>
        <p:nvPr/>
      </p:nvGrpSpPr>
      <p:grpSpPr>
        <a:xfrm>
          <a:off x="0" y="0"/>
          <a:ext cx="0" cy="0"/>
          <a:chOff x="0" y="0"/>
          <a:chExt cx="0" cy="0"/>
        </a:xfrm>
      </p:grpSpPr>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1188A3"/>
                </a:solidFill>
                <a:latin typeface="+mn-lt"/>
              </a:defRPr>
            </a:lvl1pPr>
          </a:lstStyle>
          <a:p>
            <a:pPr lvl="0"/>
            <a:r>
              <a:rPr lang="en-US" dirty="0"/>
              <a:t>TITLE</a:t>
            </a:r>
          </a:p>
        </p:txBody>
      </p:sp>
      <p:cxnSp>
        <p:nvCxnSpPr>
          <p:cNvPr id="17" name="Straight Connector 16">
            <a:extLst>
              <a:ext uri="{FF2B5EF4-FFF2-40B4-BE49-F238E27FC236}">
                <a16:creationId xmlns:a16="http://schemas.microsoft.com/office/drawing/2014/main" id="{46E7E2D0-5766-184D-B066-151C0BDA9313}"/>
              </a:ext>
            </a:extLst>
          </p:cNvPr>
          <p:cNvCxnSpPr>
            <a:cxnSpLocks/>
          </p:cNvCxnSpPr>
          <p:nvPr userDrawn="1"/>
        </p:nvCxnSpPr>
        <p:spPr>
          <a:xfrm flipH="1">
            <a:off x="5051558" y="1937053"/>
            <a:ext cx="13670" cy="4264250"/>
          </a:xfrm>
          <a:prstGeom prst="line">
            <a:avLst/>
          </a:prstGeom>
          <a:ln w="12700">
            <a:solidFill>
              <a:srgbClr val="28AF95"/>
            </a:solidFill>
          </a:ln>
        </p:spPr>
        <p:style>
          <a:lnRef idx="1">
            <a:schemeClr val="accent1"/>
          </a:lnRef>
          <a:fillRef idx="0">
            <a:schemeClr val="accent1"/>
          </a:fillRef>
          <a:effectRef idx="0">
            <a:schemeClr val="accent1"/>
          </a:effectRef>
          <a:fontRef idx="minor">
            <a:schemeClr val="tx1"/>
          </a:fontRef>
        </p:style>
      </p:cxn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6D6E6C"/>
                </a:solidFill>
                <a:latin typeface="+mn-lt"/>
              </a:defRPr>
            </a:lvl1pPr>
          </a:lstStyle>
          <a:p>
            <a:pPr lvl="0"/>
            <a:r>
              <a:rPr lang="en-US" dirty="0"/>
              <a:t>BULLET POINT SLIDE</a:t>
            </a:r>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chemeClr val="bg1"/>
                </a:solidFill>
                <a:latin typeface="+mn-lt"/>
              </a:defRPr>
            </a:lvl1pPr>
          </a:lstStyle>
          <a:p>
            <a:pPr lvl="0"/>
            <a:r>
              <a:rPr lang="en-US" dirty="0"/>
              <a:t>1</a:t>
            </a:r>
          </a:p>
        </p:txBody>
      </p:sp>
      <p:sp>
        <p:nvSpPr>
          <p:cNvPr id="33" name="Rectangle 32">
            <a:extLst>
              <a:ext uri="{FF2B5EF4-FFF2-40B4-BE49-F238E27FC236}">
                <a16:creationId xmlns:a16="http://schemas.microsoft.com/office/drawing/2014/main" id="{D61EA96D-CBBA-164C-B6A9-08FC40BAD1F5}"/>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4" name="TextBox 33">
            <a:extLst>
              <a:ext uri="{FF2B5EF4-FFF2-40B4-BE49-F238E27FC236}">
                <a16:creationId xmlns:a16="http://schemas.microsoft.com/office/drawing/2014/main" id="{D9B8F009-F456-474D-8AEB-A89D432DE398}"/>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106428866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userDrawn="1">
  <p:cSld name="Quote slide - Green">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F555827B-445F-124C-B488-0368396C6165}"/>
              </a:ext>
            </a:extLst>
          </p:cNvPr>
          <p:cNvSpPr txBox="1"/>
          <p:nvPr userDrawn="1"/>
        </p:nvSpPr>
        <p:spPr>
          <a:xfrm>
            <a:off x="476395"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2" name="Rectangle 21">
            <a:extLst>
              <a:ext uri="{FF2B5EF4-FFF2-40B4-BE49-F238E27FC236}">
                <a16:creationId xmlns:a16="http://schemas.microsoft.com/office/drawing/2014/main" id="{82D0DC2C-A428-934B-B2CD-33EA01036C84}"/>
              </a:ext>
            </a:extLst>
          </p:cNvPr>
          <p:cNvSpPr/>
          <p:nvPr userDrawn="1"/>
        </p:nvSpPr>
        <p:spPr>
          <a:xfrm>
            <a:off x="241300" y="367062"/>
            <a:ext cx="11696700" cy="56953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0" name="Text Placeholder 23">
            <a:extLst>
              <a:ext uri="{FF2B5EF4-FFF2-40B4-BE49-F238E27FC236}">
                <a16:creationId xmlns:a16="http://schemas.microsoft.com/office/drawing/2014/main" id="{4D734847-73F0-D74C-9196-0C62282DDA90}"/>
              </a:ext>
            </a:extLst>
          </p:cNvPr>
          <p:cNvSpPr>
            <a:spLocks noGrp="1"/>
          </p:cNvSpPr>
          <p:nvPr>
            <p:ph type="body" sz="quarter" idx="14" hasCustomPrompt="1"/>
          </p:nvPr>
        </p:nvSpPr>
        <p:spPr>
          <a:xfrm>
            <a:off x="10391462" y="447302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1" name="Text Placeholder 23">
            <a:extLst>
              <a:ext uri="{FF2B5EF4-FFF2-40B4-BE49-F238E27FC236}">
                <a16:creationId xmlns:a16="http://schemas.microsoft.com/office/drawing/2014/main" id="{50529F2B-6A15-7F4F-A86A-73B054F9CD2B}"/>
              </a:ext>
            </a:extLst>
          </p:cNvPr>
          <p:cNvSpPr>
            <a:spLocks noGrp="1"/>
          </p:cNvSpPr>
          <p:nvPr>
            <p:ph type="body" sz="quarter" idx="13" hasCustomPrompt="1"/>
          </p:nvPr>
        </p:nvSpPr>
        <p:spPr>
          <a:xfrm>
            <a:off x="6807398" y="795622"/>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32" name="Text Placeholder 23">
            <a:extLst>
              <a:ext uri="{FF2B5EF4-FFF2-40B4-BE49-F238E27FC236}">
                <a16:creationId xmlns:a16="http://schemas.microsoft.com/office/drawing/2014/main" id="{370A3C62-9C33-6442-AA56-3D5560A5CEBF}"/>
              </a:ext>
            </a:extLst>
          </p:cNvPr>
          <p:cNvSpPr>
            <a:spLocks noGrp="1"/>
          </p:cNvSpPr>
          <p:nvPr>
            <p:ph type="body" sz="quarter" idx="15" hasCustomPrompt="1"/>
          </p:nvPr>
        </p:nvSpPr>
        <p:spPr>
          <a:xfrm>
            <a:off x="6718982" y="59830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Picture Placeholder 2">
            <a:extLst>
              <a:ext uri="{FF2B5EF4-FFF2-40B4-BE49-F238E27FC236}">
                <a16:creationId xmlns:a16="http://schemas.microsoft.com/office/drawing/2014/main" id="{8CC6C34D-3A90-F048-B53A-BC616573EE8E}"/>
              </a:ext>
            </a:extLst>
          </p:cNvPr>
          <p:cNvSpPr>
            <a:spLocks noGrp="1"/>
          </p:cNvSpPr>
          <p:nvPr>
            <p:ph type="pic" sz="quarter" idx="19"/>
          </p:nvPr>
        </p:nvSpPr>
        <p:spPr>
          <a:xfrm>
            <a:off x="705779" y="0"/>
            <a:ext cx="5248975"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sp>
        <p:nvSpPr>
          <p:cNvPr id="35" name="Rectangle 34">
            <a:extLst>
              <a:ext uri="{FF2B5EF4-FFF2-40B4-BE49-F238E27FC236}">
                <a16:creationId xmlns:a16="http://schemas.microsoft.com/office/drawing/2014/main" id="{03222646-8EC8-EF43-AB87-0FAB8C3CF236}"/>
              </a:ext>
            </a:extLst>
          </p:cNvPr>
          <p:cNvSpPr/>
          <p:nvPr userDrawn="1"/>
        </p:nvSpPr>
        <p:spPr>
          <a:xfrm rot="16200000" flipV="1">
            <a:off x="11704000"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0749806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Divider Slide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D5A2AA6-883F-854A-8546-F99F3B503C78}"/>
              </a:ext>
            </a:extLst>
          </p:cNvPr>
          <p:cNvSpPr/>
          <p:nvPr userDrawn="1"/>
        </p:nvSpPr>
        <p:spPr>
          <a:xfrm>
            <a:off x="241300" y="228600"/>
            <a:ext cx="11696700" cy="5695316"/>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Text Placeholder 23">
            <a:extLst>
              <a:ext uri="{FF2B5EF4-FFF2-40B4-BE49-F238E27FC236}">
                <a16:creationId xmlns:a16="http://schemas.microsoft.com/office/drawing/2014/main" id="{3864A3C8-D9B2-6D4F-8AF6-446AA2B02124}"/>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11" name="Text Placeholder 23">
            <a:extLst>
              <a:ext uri="{FF2B5EF4-FFF2-40B4-BE49-F238E27FC236}">
                <a16:creationId xmlns:a16="http://schemas.microsoft.com/office/drawing/2014/main" id="{85D7608D-36AC-F749-962E-A70668D2E0DE}"/>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12" name="Rectangle 11">
            <a:extLst>
              <a:ext uri="{FF2B5EF4-FFF2-40B4-BE49-F238E27FC236}">
                <a16:creationId xmlns:a16="http://schemas.microsoft.com/office/drawing/2014/main" id="{1A50FDCB-F35B-6E4C-894D-A4695AE5E749}"/>
              </a:ext>
            </a:extLst>
          </p:cNvPr>
          <p:cNvSpPr/>
          <p:nvPr userDrawn="1"/>
        </p:nvSpPr>
        <p:spPr>
          <a:xfrm rot="5400000" flipV="1">
            <a:off x="1375154" y="1210306"/>
            <a:ext cx="1008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pic>
        <p:nvPicPr>
          <p:cNvPr id="19" name="Picture 18" descr="Icon&#10;&#10;Description automatically generated">
            <a:extLst>
              <a:ext uri="{FF2B5EF4-FFF2-40B4-BE49-F238E27FC236}">
                <a16:creationId xmlns:a16="http://schemas.microsoft.com/office/drawing/2014/main" id="{10DC2F06-5F2E-8245-82B0-075B40465A5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4379" y="0"/>
            <a:ext cx="4573621" cy="5830784"/>
          </a:xfrm>
          <a:prstGeom prst="rect">
            <a:avLst/>
          </a:prstGeom>
        </p:spPr>
      </p:pic>
      <p:sp>
        <p:nvSpPr>
          <p:cNvPr id="20" name="TextBox 19">
            <a:extLst>
              <a:ext uri="{FF2B5EF4-FFF2-40B4-BE49-F238E27FC236}">
                <a16:creationId xmlns:a16="http://schemas.microsoft.com/office/drawing/2014/main" id="{383E37E1-6A96-684C-BA8A-A42C3A7B7C50}"/>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1" name="Rectangle 20">
            <a:extLst>
              <a:ext uri="{FF2B5EF4-FFF2-40B4-BE49-F238E27FC236}">
                <a16:creationId xmlns:a16="http://schemas.microsoft.com/office/drawing/2014/main" id="{5B401573-3136-B04E-AB48-47CA1061F3EB}"/>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215424715"/>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DCE44-91B1-49DC-BFD2-BAD6311015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1E603A-A31C-4763-88CC-1A561D59F0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26F09E-E749-4E79-806D-15B9147D7F59}"/>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54C3C68-B0DC-4B52-9588-B4C5F57258A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9CA00D0-F532-4005-B7FB-30AE0AAF150F}"/>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4051979"/>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027ED-08EB-4AA2-8039-4471467BD8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B1B5F5-1779-474A-9F41-063CB554D5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B29AA8-AD84-4CD3-9D29-0CF65B38E194}"/>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A95838D-7270-4750-8B53-8E3FA1AAF30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D2CDA35-2515-4BB3-884E-B71D22FE6890}"/>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582594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12B66-7A91-46C6-92C8-7180C0C5EF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B0D325-D854-4FF1-AFE5-4D92597C8A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53E661-CC91-416A-A745-8E2A8D17ECA4}"/>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6D61AF3-3BAD-4599-B779-64E3DB59DE1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05B0AFF-07E0-4DAD-A29C-EDB2E6E3274F}"/>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443800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52351-547A-41F8-AA93-DAC4C4EA5A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42C471-5C3E-4D19-9753-6E14BC73AC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BF7C295-3405-4590-9F2C-4AF0CB1A25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39FC32-A399-44D5-91ED-8DDE0D591712}"/>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01A561D-13AD-4BC3-9E28-CF15C358B62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0558545-7F2F-45DA-9E04-D35F5EEDFCDB}"/>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700189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A14ED-05A5-4B12-A66F-DE7EFB37B3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B6B6F6-BBEE-4168-AFC7-05823309C3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91DC0B-A84E-4A8C-9F89-C46C0AAA02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0200E8-3F05-4E98-A485-EBCD34E828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6B2F77-C6C1-44EA-8820-9C87BBE12A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376CD5F-1A39-4D83-B8DE-3FEF90708D99}"/>
              </a:ext>
            </a:extLst>
          </p:cNvPr>
          <p:cNvSpPr>
            <a:spLocks noGrp="1"/>
          </p:cNvSpPr>
          <p:nvPr>
            <p:ph type="dt" sz="half" idx="10"/>
          </p:nvPr>
        </p:nvSpPr>
        <p:spPr/>
        <p:txBody>
          <a:bodyPr/>
          <a:lstStyle/>
          <a:p>
            <a:endParaRPr lang="en-US">
              <a:solidFill>
                <a:prstClr val="black">
                  <a:tint val="75000"/>
                </a:prstClr>
              </a:solidFill>
            </a:endParaRPr>
          </a:p>
        </p:txBody>
      </p:sp>
      <p:sp>
        <p:nvSpPr>
          <p:cNvPr id="8" name="Footer Placeholder 7">
            <a:extLst>
              <a:ext uri="{FF2B5EF4-FFF2-40B4-BE49-F238E27FC236}">
                <a16:creationId xmlns:a16="http://schemas.microsoft.com/office/drawing/2014/main" id="{531767F8-3142-46BC-AB5D-C9FA3599BCB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326B1A6-6294-4F21-877E-2E49DC7667ED}"/>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300678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A50F0-14E6-4C87-969C-9B7082F770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829AA1-8D1C-4588-8CAC-6E8C84433970}"/>
              </a:ext>
            </a:extLst>
          </p:cNvPr>
          <p:cNvSpPr>
            <a:spLocks noGrp="1"/>
          </p:cNvSpPr>
          <p:nvPr>
            <p:ph type="dt" sz="half" idx="10"/>
          </p:nvPr>
        </p:nvSpPr>
        <p:spPr/>
        <p:txBody>
          <a:bodyPr/>
          <a:lstStyle/>
          <a:p>
            <a:endParaRPr lang="en-US">
              <a:solidFill>
                <a:prstClr val="black">
                  <a:tint val="75000"/>
                </a:prstClr>
              </a:solidFill>
            </a:endParaRPr>
          </a:p>
        </p:txBody>
      </p:sp>
      <p:sp>
        <p:nvSpPr>
          <p:cNvPr id="4" name="Footer Placeholder 3">
            <a:extLst>
              <a:ext uri="{FF2B5EF4-FFF2-40B4-BE49-F238E27FC236}">
                <a16:creationId xmlns:a16="http://schemas.microsoft.com/office/drawing/2014/main" id="{90E7EC14-1376-4AB1-93F4-FD83729F84E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C3D5DB3-6D69-41AE-AC66-6975102FC890}"/>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8819877"/>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614A76-CC39-4D8F-8A8F-AEA07A95388F}"/>
              </a:ext>
            </a:extLst>
          </p:cNvPr>
          <p:cNvSpPr>
            <a:spLocks noGrp="1"/>
          </p:cNvSpPr>
          <p:nvPr>
            <p:ph type="dt" sz="half" idx="10"/>
          </p:nvPr>
        </p:nvSpPr>
        <p:spPr/>
        <p:txBody>
          <a:bodyPr/>
          <a:lstStyle/>
          <a:p>
            <a:endParaRPr lang="en-US">
              <a:solidFill>
                <a:prstClr val="black">
                  <a:tint val="75000"/>
                </a:prstClr>
              </a:solidFill>
            </a:endParaRPr>
          </a:p>
        </p:txBody>
      </p:sp>
      <p:sp>
        <p:nvSpPr>
          <p:cNvPr id="3" name="Footer Placeholder 2">
            <a:extLst>
              <a:ext uri="{FF2B5EF4-FFF2-40B4-BE49-F238E27FC236}">
                <a16:creationId xmlns:a16="http://schemas.microsoft.com/office/drawing/2014/main" id="{9BB0D7F0-03CD-4F5B-B7C1-567AB8E75EC7}"/>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F50DE8C2-11F7-4D40-9854-DA6C0F856C44}"/>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963023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AAEB3-63FB-4ABC-BE19-8EAFC943E0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E21FDC-E12E-43B6-A61B-812C63BD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61D72E-0CC1-4BD7-AEDF-28D69C52AF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AEBE91-C3F4-40BB-BA4C-58C2C1083DBD}"/>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A4752D7-D906-436C-BD79-7F675DD8A35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D413694-5040-45A3-9219-E1FB03DECFE6}"/>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936531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BEC97-D821-4335-9FF7-3C67C951BC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EFF2508-BBFF-480A-AFA0-2B7A0E0688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449EFEA-74AC-4426-AF85-D98D8DA291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2629FC-AE3F-4FF9-B1F7-96A55C72B948}"/>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EC11E56-6FDB-4B2B-B5BB-47A0720322C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822C49F-480A-4D98-896E-9C82077170A8}"/>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1407537"/>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44363-A929-4E9A-921F-6EF78E6322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89B3EC-B0FF-48E5-9F07-519B97688D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922552-0453-43F2-9329-45EC61DF2040}"/>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5743A40-4C46-4349-8464-EC121267320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5802667-83E8-4DE9-AEC8-97C50D0D759B}"/>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92373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Laptop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C5B56A7-C850-004E-A218-494C6390142F}"/>
              </a:ext>
            </a:extLst>
          </p:cNvPr>
          <p:cNvSpPr/>
          <p:nvPr userDrawn="1"/>
        </p:nvSpPr>
        <p:spPr>
          <a:xfrm>
            <a:off x="241300" y="228600"/>
            <a:ext cx="11696700" cy="3035300"/>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2" name="Picture 11">
            <a:extLst>
              <a:ext uri="{FF2B5EF4-FFF2-40B4-BE49-F238E27FC236}">
                <a16:creationId xmlns:a16="http://schemas.microsoft.com/office/drawing/2014/main" id="{C3C33563-74D4-9C45-B16E-EE9771603C8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867"/>
          <a:stretch/>
        </p:blipFill>
        <p:spPr>
          <a:xfrm>
            <a:off x="3752900" y="1030385"/>
            <a:ext cx="8439100" cy="5375657"/>
          </a:xfrm>
          <a:prstGeom prst="rect">
            <a:avLst/>
          </a:prstGeom>
        </p:spPr>
      </p:pic>
      <p:sp>
        <p:nvSpPr>
          <p:cNvPr id="18" name="Picture Placeholder 17">
            <a:extLst>
              <a:ext uri="{FF2B5EF4-FFF2-40B4-BE49-F238E27FC236}">
                <a16:creationId xmlns:a16="http://schemas.microsoft.com/office/drawing/2014/main" id="{9B270587-869E-A549-98E4-0E2F24D7CBA4}"/>
              </a:ext>
            </a:extLst>
          </p:cNvPr>
          <p:cNvSpPr>
            <a:spLocks noGrp="1"/>
          </p:cNvSpPr>
          <p:nvPr>
            <p:ph type="pic" sz="quarter" idx="10"/>
          </p:nvPr>
        </p:nvSpPr>
        <p:spPr>
          <a:xfrm>
            <a:off x="7061200" y="1203325"/>
            <a:ext cx="5130800" cy="391318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21" name="Text Placeholder 17">
            <a:extLst>
              <a:ext uri="{FF2B5EF4-FFF2-40B4-BE49-F238E27FC236}">
                <a16:creationId xmlns:a16="http://schemas.microsoft.com/office/drawing/2014/main" id="{B1FBF693-83D1-B940-B0C1-1DEE220BC285}"/>
              </a:ext>
            </a:extLst>
          </p:cNvPr>
          <p:cNvSpPr>
            <a:spLocks noGrp="1"/>
          </p:cNvSpPr>
          <p:nvPr>
            <p:ph type="body" sz="quarter" idx="18" hasCustomPrompt="1"/>
          </p:nvPr>
        </p:nvSpPr>
        <p:spPr>
          <a:xfrm>
            <a:off x="831350" y="3594101"/>
            <a:ext cx="5029134" cy="2233514"/>
          </a:xfrm>
        </p:spPr>
        <p:txBody>
          <a:bodyPr/>
          <a:lstStyle>
            <a:lvl1pP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Rectangle 21">
            <a:extLst>
              <a:ext uri="{FF2B5EF4-FFF2-40B4-BE49-F238E27FC236}">
                <a16:creationId xmlns:a16="http://schemas.microsoft.com/office/drawing/2014/main" id="{BE4C5354-097E-9047-BF0C-BF358C2BBAC7}"/>
              </a:ext>
            </a:extLst>
          </p:cNvPr>
          <p:cNvSpPr/>
          <p:nvPr userDrawn="1"/>
        </p:nvSpPr>
        <p:spPr>
          <a:xfrm>
            <a:off x="831350" y="1502804"/>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3" name="Text Placeholder 23">
            <a:extLst>
              <a:ext uri="{FF2B5EF4-FFF2-40B4-BE49-F238E27FC236}">
                <a16:creationId xmlns:a16="http://schemas.microsoft.com/office/drawing/2014/main" id="{3F1B5D6A-BD23-A34A-8A53-F5A2A2FE1CDF}"/>
              </a:ext>
            </a:extLst>
          </p:cNvPr>
          <p:cNvSpPr>
            <a:spLocks noGrp="1"/>
          </p:cNvSpPr>
          <p:nvPr>
            <p:ph type="body" sz="quarter" idx="16" hasCustomPrompt="1"/>
          </p:nvPr>
        </p:nvSpPr>
        <p:spPr>
          <a:xfrm>
            <a:off x="747201" y="805450"/>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1" name="TextBox 10">
            <a:extLst>
              <a:ext uri="{FF2B5EF4-FFF2-40B4-BE49-F238E27FC236}">
                <a16:creationId xmlns:a16="http://schemas.microsoft.com/office/drawing/2014/main" id="{929748EA-C0A8-F14F-B190-91F53E5FFAB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E844C1E4-5685-3A4E-A559-324CB47798BE}"/>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51969107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244B6E-D371-4F79-B559-B2C8D1933CA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FE2AEE-1FA6-4AD6-BFBC-F5C8821EC87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8CF1F1-149A-4D2A-B710-20B65FB3139E}"/>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0EBEF44-F339-4145-B138-958BB18D9B5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0DFE507-41E3-4050-AA6E-8B9C407257CD}"/>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9976170"/>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userDrawn="1">
  <p:cSld name="Text box - Solid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175AD5-38F4-AC46-8AF7-45BB6FF87659}"/>
              </a:ext>
            </a:extLst>
          </p:cNvPr>
          <p:cNvSpPr/>
          <p:nvPr userDrawn="1"/>
        </p:nvSpPr>
        <p:spPr>
          <a:xfrm>
            <a:off x="241300" y="228600"/>
            <a:ext cx="11696700" cy="5695317"/>
          </a:xfrm>
          <a:prstGeom prst="rect">
            <a:avLst/>
          </a:prstGeom>
          <a:solidFill>
            <a:srgbClr val="1BA1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734714" y="1757011"/>
            <a:ext cx="10808102"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0D06C5BC-7DA1-284B-92AA-35E0A7B11036}"/>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FEEEBC58-7CED-7A41-97CB-9D6B168CD4D6}"/>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F55403A8-2113-FC47-B2D2-19915CF177A0}"/>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646350463"/>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userDrawn="1">
  <p:cSld name="Divider Slide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D5A2AA6-883F-854A-8546-F99F3B503C78}"/>
              </a:ext>
            </a:extLst>
          </p:cNvPr>
          <p:cNvSpPr/>
          <p:nvPr userDrawn="1"/>
        </p:nvSpPr>
        <p:spPr>
          <a:xfrm>
            <a:off x="241300" y="228600"/>
            <a:ext cx="11696700" cy="5695316"/>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Text Placeholder 23">
            <a:extLst>
              <a:ext uri="{FF2B5EF4-FFF2-40B4-BE49-F238E27FC236}">
                <a16:creationId xmlns:a16="http://schemas.microsoft.com/office/drawing/2014/main" id="{3864A3C8-D9B2-6D4F-8AF6-446AA2B02124}"/>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11" name="Text Placeholder 23">
            <a:extLst>
              <a:ext uri="{FF2B5EF4-FFF2-40B4-BE49-F238E27FC236}">
                <a16:creationId xmlns:a16="http://schemas.microsoft.com/office/drawing/2014/main" id="{85D7608D-36AC-F749-962E-A70668D2E0DE}"/>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12" name="Rectangle 11">
            <a:extLst>
              <a:ext uri="{FF2B5EF4-FFF2-40B4-BE49-F238E27FC236}">
                <a16:creationId xmlns:a16="http://schemas.microsoft.com/office/drawing/2014/main" id="{1A50FDCB-F35B-6E4C-894D-A4695AE5E749}"/>
              </a:ext>
            </a:extLst>
          </p:cNvPr>
          <p:cNvSpPr/>
          <p:nvPr userDrawn="1"/>
        </p:nvSpPr>
        <p:spPr>
          <a:xfrm rot="5400000" flipV="1">
            <a:off x="1375154" y="1210306"/>
            <a:ext cx="1008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pic>
        <p:nvPicPr>
          <p:cNvPr id="19" name="Picture 18" descr="Icon&#10;&#10;Description automatically generated">
            <a:extLst>
              <a:ext uri="{FF2B5EF4-FFF2-40B4-BE49-F238E27FC236}">
                <a16:creationId xmlns:a16="http://schemas.microsoft.com/office/drawing/2014/main" id="{10DC2F06-5F2E-8245-82B0-075B40465A5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4379" y="0"/>
            <a:ext cx="4573621" cy="5830784"/>
          </a:xfrm>
          <a:prstGeom prst="rect">
            <a:avLst/>
          </a:prstGeom>
        </p:spPr>
      </p:pic>
      <p:sp>
        <p:nvSpPr>
          <p:cNvPr id="20" name="TextBox 19">
            <a:extLst>
              <a:ext uri="{FF2B5EF4-FFF2-40B4-BE49-F238E27FC236}">
                <a16:creationId xmlns:a16="http://schemas.microsoft.com/office/drawing/2014/main" id="{383E37E1-6A96-684C-BA8A-A42C3A7B7C50}"/>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1" name="Rectangle 20">
            <a:extLst>
              <a:ext uri="{FF2B5EF4-FFF2-40B4-BE49-F238E27FC236}">
                <a16:creationId xmlns:a16="http://schemas.microsoft.com/office/drawing/2014/main" id="{5B401573-3136-B04E-AB48-47CA1061F3EB}"/>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10732993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userDrawn="1">
  <p:cSld name="Laptop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C5B56A7-C850-004E-A218-494C6390142F}"/>
              </a:ext>
            </a:extLst>
          </p:cNvPr>
          <p:cNvSpPr/>
          <p:nvPr userDrawn="1"/>
        </p:nvSpPr>
        <p:spPr>
          <a:xfrm>
            <a:off x="241300" y="228600"/>
            <a:ext cx="11696700" cy="3035300"/>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2" name="Picture 11">
            <a:extLst>
              <a:ext uri="{FF2B5EF4-FFF2-40B4-BE49-F238E27FC236}">
                <a16:creationId xmlns:a16="http://schemas.microsoft.com/office/drawing/2014/main" id="{C3C33563-74D4-9C45-B16E-EE9771603C8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867"/>
          <a:stretch/>
        </p:blipFill>
        <p:spPr>
          <a:xfrm>
            <a:off x="3752900" y="1030385"/>
            <a:ext cx="8439100" cy="5375657"/>
          </a:xfrm>
          <a:prstGeom prst="rect">
            <a:avLst/>
          </a:prstGeom>
        </p:spPr>
      </p:pic>
      <p:sp>
        <p:nvSpPr>
          <p:cNvPr id="18" name="Picture Placeholder 17">
            <a:extLst>
              <a:ext uri="{FF2B5EF4-FFF2-40B4-BE49-F238E27FC236}">
                <a16:creationId xmlns:a16="http://schemas.microsoft.com/office/drawing/2014/main" id="{9B270587-869E-A549-98E4-0E2F24D7CBA4}"/>
              </a:ext>
            </a:extLst>
          </p:cNvPr>
          <p:cNvSpPr>
            <a:spLocks noGrp="1"/>
          </p:cNvSpPr>
          <p:nvPr>
            <p:ph type="pic" sz="quarter" idx="10"/>
          </p:nvPr>
        </p:nvSpPr>
        <p:spPr>
          <a:xfrm>
            <a:off x="7061200" y="1203325"/>
            <a:ext cx="5130800" cy="391318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21" name="Text Placeholder 17">
            <a:extLst>
              <a:ext uri="{FF2B5EF4-FFF2-40B4-BE49-F238E27FC236}">
                <a16:creationId xmlns:a16="http://schemas.microsoft.com/office/drawing/2014/main" id="{B1FBF693-83D1-B940-B0C1-1DEE220BC285}"/>
              </a:ext>
            </a:extLst>
          </p:cNvPr>
          <p:cNvSpPr>
            <a:spLocks noGrp="1"/>
          </p:cNvSpPr>
          <p:nvPr>
            <p:ph type="body" sz="quarter" idx="18" hasCustomPrompt="1"/>
          </p:nvPr>
        </p:nvSpPr>
        <p:spPr>
          <a:xfrm>
            <a:off x="831350" y="3594101"/>
            <a:ext cx="5029134" cy="2233514"/>
          </a:xfrm>
        </p:spPr>
        <p:txBody>
          <a:bodyPr/>
          <a:lstStyle>
            <a:lvl1pP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Rectangle 21">
            <a:extLst>
              <a:ext uri="{FF2B5EF4-FFF2-40B4-BE49-F238E27FC236}">
                <a16:creationId xmlns:a16="http://schemas.microsoft.com/office/drawing/2014/main" id="{BE4C5354-097E-9047-BF0C-BF358C2BBAC7}"/>
              </a:ext>
            </a:extLst>
          </p:cNvPr>
          <p:cNvSpPr/>
          <p:nvPr userDrawn="1"/>
        </p:nvSpPr>
        <p:spPr>
          <a:xfrm>
            <a:off x="831350" y="1502804"/>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3" name="Text Placeholder 23">
            <a:extLst>
              <a:ext uri="{FF2B5EF4-FFF2-40B4-BE49-F238E27FC236}">
                <a16:creationId xmlns:a16="http://schemas.microsoft.com/office/drawing/2014/main" id="{3F1B5D6A-BD23-A34A-8A53-F5A2A2FE1CDF}"/>
              </a:ext>
            </a:extLst>
          </p:cNvPr>
          <p:cNvSpPr>
            <a:spLocks noGrp="1"/>
          </p:cNvSpPr>
          <p:nvPr>
            <p:ph type="body" sz="quarter" idx="16" hasCustomPrompt="1"/>
          </p:nvPr>
        </p:nvSpPr>
        <p:spPr>
          <a:xfrm>
            <a:off x="747201" y="805450"/>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1" name="TextBox 10">
            <a:extLst>
              <a:ext uri="{FF2B5EF4-FFF2-40B4-BE49-F238E27FC236}">
                <a16:creationId xmlns:a16="http://schemas.microsoft.com/office/drawing/2014/main" id="{929748EA-C0A8-F14F-B190-91F53E5FFAB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E844C1E4-5685-3A4E-A559-324CB47798BE}"/>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321156907"/>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userDrawn="1">
  <p:cSld name="1_Bullet Slide - Blue">
    <p:spTree>
      <p:nvGrpSpPr>
        <p:cNvPr id="1" name=""/>
        <p:cNvGrpSpPr/>
        <p:nvPr/>
      </p:nvGrpSpPr>
      <p:grpSpPr>
        <a:xfrm>
          <a:off x="0" y="0"/>
          <a:ext cx="0" cy="0"/>
          <a:chOff x="0" y="0"/>
          <a:chExt cx="0" cy="0"/>
        </a:xfrm>
      </p:grpSpPr>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1188A3"/>
                </a:solidFill>
                <a:latin typeface="+mn-lt"/>
              </a:defRPr>
            </a:lvl1pPr>
          </a:lstStyle>
          <a:p>
            <a:pPr lvl="0"/>
            <a:r>
              <a:rPr lang="en-US" dirty="0"/>
              <a:t>TITLE</a:t>
            </a:r>
          </a:p>
        </p:txBody>
      </p:sp>
      <p:cxnSp>
        <p:nvCxnSpPr>
          <p:cNvPr id="17" name="Straight Connector 16">
            <a:extLst>
              <a:ext uri="{FF2B5EF4-FFF2-40B4-BE49-F238E27FC236}">
                <a16:creationId xmlns:a16="http://schemas.microsoft.com/office/drawing/2014/main" id="{46E7E2D0-5766-184D-B066-151C0BDA9313}"/>
              </a:ext>
            </a:extLst>
          </p:cNvPr>
          <p:cNvCxnSpPr>
            <a:cxnSpLocks/>
          </p:cNvCxnSpPr>
          <p:nvPr userDrawn="1"/>
        </p:nvCxnSpPr>
        <p:spPr>
          <a:xfrm>
            <a:off x="5298621" y="2490107"/>
            <a:ext cx="48315" cy="4337729"/>
          </a:xfrm>
          <a:prstGeom prst="line">
            <a:avLst/>
          </a:prstGeom>
          <a:ln w="12700">
            <a:solidFill>
              <a:srgbClr val="28AF95"/>
            </a:solidFill>
          </a:ln>
        </p:spPr>
        <p:style>
          <a:lnRef idx="1">
            <a:schemeClr val="accent1"/>
          </a:lnRef>
          <a:fillRef idx="0">
            <a:schemeClr val="accent1"/>
          </a:fillRef>
          <a:effectRef idx="0">
            <a:schemeClr val="accent1"/>
          </a:effectRef>
          <a:fontRef idx="minor">
            <a:schemeClr val="tx1"/>
          </a:fontRef>
        </p:style>
      </p:cxn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6D6E6C"/>
                </a:solidFill>
                <a:latin typeface="+mn-lt"/>
              </a:defRPr>
            </a:lvl1pPr>
          </a:lstStyle>
          <a:p>
            <a:pPr lvl="0"/>
            <a:r>
              <a:rPr lang="en-US" dirty="0"/>
              <a:t>BULLET POINT SLIDE</a:t>
            </a:r>
          </a:p>
        </p:txBody>
      </p:sp>
      <p:sp>
        <p:nvSpPr>
          <p:cNvPr id="30" name="Oval 29">
            <a:extLst>
              <a:ext uri="{FF2B5EF4-FFF2-40B4-BE49-F238E27FC236}">
                <a16:creationId xmlns:a16="http://schemas.microsoft.com/office/drawing/2014/main" id="{280E57C5-9F44-1743-A089-B6D51064BBCD}"/>
              </a:ext>
            </a:extLst>
          </p:cNvPr>
          <p:cNvSpPr/>
          <p:nvPr userDrawn="1"/>
        </p:nvSpPr>
        <p:spPr>
          <a:xfrm>
            <a:off x="4721410" y="1335685"/>
            <a:ext cx="1154422" cy="1154422"/>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chemeClr val="bg1"/>
                </a:solidFill>
                <a:latin typeface="+mn-lt"/>
              </a:defRPr>
            </a:lvl1pPr>
          </a:lstStyle>
          <a:p>
            <a:pPr lvl="0"/>
            <a:r>
              <a:rPr lang="en-US" dirty="0"/>
              <a:t>1</a:t>
            </a:r>
          </a:p>
        </p:txBody>
      </p:sp>
      <p:sp>
        <p:nvSpPr>
          <p:cNvPr id="33" name="Rectangle 32">
            <a:extLst>
              <a:ext uri="{FF2B5EF4-FFF2-40B4-BE49-F238E27FC236}">
                <a16:creationId xmlns:a16="http://schemas.microsoft.com/office/drawing/2014/main" id="{D61EA96D-CBBA-164C-B6A9-08FC40BAD1F5}"/>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4" name="TextBox 33">
            <a:extLst>
              <a:ext uri="{FF2B5EF4-FFF2-40B4-BE49-F238E27FC236}">
                <a16:creationId xmlns:a16="http://schemas.microsoft.com/office/drawing/2014/main" id="{D9B8F009-F456-474D-8AEB-A89D432DE398}"/>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334827677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userDrawn="1">
  <p:cSld name="Text only MASTER slide">
    <p:spTree>
      <p:nvGrpSpPr>
        <p:cNvPr id="1" name=""/>
        <p:cNvGrpSpPr/>
        <p:nvPr/>
      </p:nvGrpSpPr>
      <p:grpSpPr>
        <a:xfrm>
          <a:off x="0" y="0"/>
          <a:ext cx="0" cy="0"/>
          <a:chOff x="0" y="0"/>
          <a:chExt cx="0" cy="0"/>
        </a:xfrm>
      </p:grpSpPr>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734714" y="1757011"/>
            <a:ext cx="10594346" cy="3867704"/>
          </a:xfrm>
        </p:spPr>
        <p:txBody>
          <a:bodyPr/>
          <a:lstStyle>
            <a:lvl1pP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0D06C5BC-7DA1-284B-92AA-35E0A7B11036}"/>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3" y="642972"/>
            <a:ext cx="10594345"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643C4327-63B8-524C-A365-730E163C0C3B}"/>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037DCDAB-9B29-724B-9E94-12531E00608A}"/>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63357961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userDrawn="1">
  <p:cSld name="Quote slide - Green">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F555827B-445F-124C-B488-0368396C6165}"/>
              </a:ext>
            </a:extLst>
          </p:cNvPr>
          <p:cNvSpPr txBox="1"/>
          <p:nvPr userDrawn="1"/>
        </p:nvSpPr>
        <p:spPr>
          <a:xfrm>
            <a:off x="476395"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2" name="Rectangle 21">
            <a:extLst>
              <a:ext uri="{FF2B5EF4-FFF2-40B4-BE49-F238E27FC236}">
                <a16:creationId xmlns:a16="http://schemas.microsoft.com/office/drawing/2014/main" id="{82D0DC2C-A428-934B-B2CD-33EA01036C84}"/>
              </a:ext>
            </a:extLst>
          </p:cNvPr>
          <p:cNvSpPr/>
          <p:nvPr userDrawn="1"/>
        </p:nvSpPr>
        <p:spPr>
          <a:xfrm>
            <a:off x="241300" y="367062"/>
            <a:ext cx="11696700" cy="5695316"/>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0" name="Text Placeholder 23">
            <a:extLst>
              <a:ext uri="{FF2B5EF4-FFF2-40B4-BE49-F238E27FC236}">
                <a16:creationId xmlns:a16="http://schemas.microsoft.com/office/drawing/2014/main" id="{4D734847-73F0-D74C-9196-0C62282DDA90}"/>
              </a:ext>
            </a:extLst>
          </p:cNvPr>
          <p:cNvSpPr>
            <a:spLocks noGrp="1"/>
          </p:cNvSpPr>
          <p:nvPr>
            <p:ph type="body" sz="quarter" idx="14" hasCustomPrompt="1"/>
          </p:nvPr>
        </p:nvSpPr>
        <p:spPr>
          <a:xfrm>
            <a:off x="10391462" y="447302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1" name="Text Placeholder 23">
            <a:extLst>
              <a:ext uri="{FF2B5EF4-FFF2-40B4-BE49-F238E27FC236}">
                <a16:creationId xmlns:a16="http://schemas.microsoft.com/office/drawing/2014/main" id="{50529F2B-6A15-7F4F-A86A-73B054F9CD2B}"/>
              </a:ext>
            </a:extLst>
          </p:cNvPr>
          <p:cNvSpPr>
            <a:spLocks noGrp="1"/>
          </p:cNvSpPr>
          <p:nvPr>
            <p:ph type="body" sz="quarter" idx="13" hasCustomPrompt="1"/>
          </p:nvPr>
        </p:nvSpPr>
        <p:spPr>
          <a:xfrm>
            <a:off x="6807398" y="795622"/>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32" name="Text Placeholder 23">
            <a:extLst>
              <a:ext uri="{FF2B5EF4-FFF2-40B4-BE49-F238E27FC236}">
                <a16:creationId xmlns:a16="http://schemas.microsoft.com/office/drawing/2014/main" id="{370A3C62-9C33-6442-AA56-3D5560A5CEBF}"/>
              </a:ext>
            </a:extLst>
          </p:cNvPr>
          <p:cNvSpPr>
            <a:spLocks noGrp="1"/>
          </p:cNvSpPr>
          <p:nvPr>
            <p:ph type="body" sz="quarter" idx="15" hasCustomPrompt="1"/>
          </p:nvPr>
        </p:nvSpPr>
        <p:spPr>
          <a:xfrm>
            <a:off x="6718982" y="59830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Picture Placeholder 2">
            <a:extLst>
              <a:ext uri="{FF2B5EF4-FFF2-40B4-BE49-F238E27FC236}">
                <a16:creationId xmlns:a16="http://schemas.microsoft.com/office/drawing/2014/main" id="{8CC6C34D-3A90-F048-B53A-BC616573EE8E}"/>
              </a:ext>
            </a:extLst>
          </p:cNvPr>
          <p:cNvSpPr>
            <a:spLocks noGrp="1"/>
          </p:cNvSpPr>
          <p:nvPr>
            <p:ph type="pic" sz="quarter" idx="19"/>
          </p:nvPr>
        </p:nvSpPr>
        <p:spPr>
          <a:xfrm>
            <a:off x="705779" y="0"/>
            <a:ext cx="5248975"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sp>
        <p:nvSpPr>
          <p:cNvPr id="35" name="Rectangle 34">
            <a:extLst>
              <a:ext uri="{FF2B5EF4-FFF2-40B4-BE49-F238E27FC236}">
                <a16:creationId xmlns:a16="http://schemas.microsoft.com/office/drawing/2014/main" id="{03222646-8EC8-EF43-AB87-0FAB8C3CF236}"/>
              </a:ext>
            </a:extLst>
          </p:cNvPr>
          <p:cNvSpPr/>
          <p:nvPr userDrawn="1"/>
        </p:nvSpPr>
        <p:spPr>
          <a:xfrm rot="16200000" flipV="1">
            <a:off x="11704000"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18008118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userDrawn="1">
  <p:cSld name="Text / Photo Slide - Gree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740006-F160-C44D-89FA-19A0B2F5D62F}"/>
              </a:ext>
            </a:extLst>
          </p:cNvPr>
          <p:cNvSpPr/>
          <p:nvPr userDrawn="1"/>
        </p:nvSpPr>
        <p:spPr>
          <a:xfrm>
            <a:off x="241300" y="0"/>
            <a:ext cx="6151000" cy="5923917"/>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ext Placeholder 17">
            <a:extLst>
              <a:ext uri="{FF2B5EF4-FFF2-40B4-BE49-F238E27FC236}">
                <a16:creationId xmlns:a16="http://schemas.microsoft.com/office/drawing/2014/main" id="{BAB2E43A-01A9-034A-94FD-65F98C9802AB}"/>
              </a:ext>
            </a:extLst>
          </p:cNvPr>
          <p:cNvSpPr>
            <a:spLocks noGrp="1"/>
          </p:cNvSpPr>
          <p:nvPr>
            <p:ph type="body" sz="quarter" idx="18" hasCustomPrompt="1"/>
          </p:nvPr>
        </p:nvSpPr>
        <p:spPr>
          <a:xfrm>
            <a:off x="734715" y="1757011"/>
            <a:ext cx="4983180"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670CC3DF-08FC-104A-96EE-39401CA6BF0E}"/>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id="{950BB21B-863E-E545-BC10-366FC83CCA53}"/>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3" name="Picture Placeholder 17">
            <a:extLst>
              <a:ext uri="{FF2B5EF4-FFF2-40B4-BE49-F238E27FC236}">
                <a16:creationId xmlns:a16="http://schemas.microsoft.com/office/drawing/2014/main" id="{67F66838-2DC1-A242-BFEE-D223249239DA}"/>
              </a:ext>
            </a:extLst>
          </p:cNvPr>
          <p:cNvSpPr>
            <a:spLocks noGrp="1"/>
          </p:cNvSpPr>
          <p:nvPr>
            <p:ph type="pic" sz="quarter" idx="10"/>
          </p:nvPr>
        </p:nvSpPr>
        <p:spPr>
          <a:xfrm>
            <a:off x="6392300" y="228600"/>
            <a:ext cx="5564883" cy="5447571"/>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TextBox 13">
            <a:extLst>
              <a:ext uri="{FF2B5EF4-FFF2-40B4-BE49-F238E27FC236}">
                <a16:creationId xmlns:a16="http://schemas.microsoft.com/office/drawing/2014/main" id="{8A289134-02EC-A240-9EEE-8EFCD9FB6E42}"/>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5" name="Rectangle 14">
            <a:extLst>
              <a:ext uri="{FF2B5EF4-FFF2-40B4-BE49-F238E27FC236}">
                <a16:creationId xmlns:a16="http://schemas.microsoft.com/office/drawing/2014/main" id="{241BD9DB-1AE0-F046-B1C4-9F1995D778AF}"/>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01793807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userDrawn="1">
  <p:cSld name="3 point icon graph">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2225374" y="17274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2268473" y="17689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8983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8745392" y="178001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8792510" y="182145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1968968" y="4828013"/>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1956271" y="4333339"/>
            <a:ext cx="2061046" cy="335052"/>
          </a:xfrm>
        </p:spPr>
        <p:txBody>
          <a:bodyPr/>
          <a:lstStyle>
            <a:lvl1pPr algn="ctr">
              <a:buNone/>
              <a:defRPr sz="2000" b="0" i="0" spc="0">
                <a:solidFill>
                  <a:srgbClr val="1188A3"/>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5091430" y="4865859"/>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71185"/>
            <a:ext cx="2061046" cy="335052"/>
          </a:xfrm>
        </p:spPr>
        <p:txBody>
          <a:bodyPr/>
          <a:lstStyle>
            <a:lvl1pPr algn="ctr">
              <a:buNone/>
              <a:defRPr sz="2000" b="0" i="0" spc="0">
                <a:solidFill>
                  <a:srgbClr val="1BA19A"/>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8491788" y="4865859"/>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8479091" y="4371185"/>
            <a:ext cx="2061046" cy="335052"/>
          </a:xfrm>
        </p:spPr>
        <p:txBody>
          <a:bodyPr/>
          <a:lstStyle>
            <a:lvl1pPr algn="ctr">
              <a:buNone/>
              <a:defRPr sz="2000" b="0" i="0" spc="0">
                <a:solidFill>
                  <a:srgbClr val="8CBF4B"/>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18" name="Rectangle 17">
            <a:extLst>
              <a:ext uri="{FF2B5EF4-FFF2-40B4-BE49-F238E27FC236}">
                <a16:creationId xmlns:a16="http://schemas.microsoft.com/office/drawing/2014/main" id="{DFDA3578-22C0-F242-8A92-BC35DC710088}"/>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9" name="TextBox 18">
            <a:extLst>
              <a:ext uri="{FF2B5EF4-FFF2-40B4-BE49-F238E27FC236}">
                <a16:creationId xmlns:a16="http://schemas.microsoft.com/office/drawing/2014/main" id="{D239D4DF-F916-8E4B-8BDF-169B917E8A14}"/>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0" name="Rectangle 19">
            <a:extLst>
              <a:ext uri="{FF2B5EF4-FFF2-40B4-BE49-F238E27FC236}">
                <a16:creationId xmlns:a16="http://schemas.microsoft.com/office/drawing/2014/main" id="{665B885F-F1D5-CF48-A406-1D7B1455708D}"/>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1" name="Text Placeholder 23">
            <a:extLst>
              <a:ext uri="{FF2B5EF4-FFF2-40B4-BE49-F238E27FC236}">
                <a16:creationId xmlns:a16="http://schemas.microsoft.com/office/drawing/2014/main" id="{C979FF8E-2FF0-A342-B688-0AFAC421133E}"/>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637628951"/>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userDrawn="1">
  <p:cSld name="Photo Slide 3">
    <p:spTree>
      <p:nvGrpSpPr>
        <p:cNvPr id="1" name=""/>
        <p:cNvGrpSpPr/>
        <p:nvPr/>
      </p:nvGrpSpPr>
      <p:grpSpPr>
        <a:xfrm>
          <a:off x="0" y="0"/>
          <a:ext cx="0" cy="0"/>
          <a:chOff x="0" y="0"/>
          <a:chExt cx="0" cy="0"/>
        </a:xfrm>
      </p:grpSpPr>
      <p:sp>
        <p:nvSpPr>
          <p:cNvPr id="29" name="Picture Placeholder 28">
            <a:extLst>
              <a:ext uri="{FF2B5EF4-FFF2-40B4-BE49-F238E27FC236}">
                <a16:creationId xmlns:a16="http://schemas.microsoft.com/office/drawing/2014/main" id="{E062918E-84FF-9547-A16A-383E59F88B13}"/>
              </a:ext>
            </a:extLst>
          </p:cNvPr>
          <p:cNvSpPr>
            <a:spLocks noGrp="1"/>
          </p:cNvSpPr>
          <p:nvPr>
            <p:ph type="pic" sz="quarter" idx="10" hasCustomPrompt="1"/>
          </p:nvPr>
        </p:nvSpPr>
        <p:spPr>
          <a:xfrm>
            <a:off x="241300" y="228600"/>
            <a:ext cx="11696700" cy="5946816"/>
          </a:xfrm>
          <a:custGeom>
            <a:avLst/>
            <a:gdLst>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26308 w 11696700"/>
              <a:gd name="connsiteY8" fmla="*/ 5837400 h 5943600"/>
              <a:gd name="connsiteX9" fmla="*/ 190308 w 11696700"/>
              <a:gd name="connsiteY9" fmla="*/ 5837400 h 5943600"/>
              <a:gd name="connsiteX10" fmla="*/ 190308 w 11696700"/>
              <a:gd name="connsiteY10" fmla="*/ 5943600 h 5943600"/>
              <a:gd name="connsiteX11" fmla="*/ 0 w 11696700"/>
              <a:gd name="connsiteY11" fmla="*/ 5943600 h 5943600"/>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19585 w 11696700"/>
              <a:gd name="connsiteY8" fmla="*/ 5938253 h 5943600"/>
              <a:gd name="connsiteX9" fmla="*/ 190308 w 11696700"/>
              <a:gd name="connsiteY9" fmla="*/ 5837400 h 5943600"/>
              <a:gd name="connsiteX10" fmla="*/ 190308 w 11696700"/>
              <a:gd name="connsiteY10" fmla="*/ 5943600 h 5943600"/>
              <a:gd name="connsiteX11" fmla="*/ 0 w 11696700"/>
              <a:gd name="connsiteY11" fmla="*/ 5943600 h 5943600"/>
              <a:gd name="connsiteX12" fmla="*/ 0 w 11696700"/>
              <a:gd name="connsiteY12" fmla="*/ 0 h 5943600"/>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19585 w 11696700"/>
              <a:gd name="connsiteY8" fmla="*/ 5938253 h 5943600"/>
              <a:gd name="connsiteX9" fmla="*/ 221569 w 11696700"/>
              <a:gd name="connsiteY9" fmla="*/ 5935093 h 5943600"/>
              <a:gd name="connsiteX10" fmla="*/ 190308 w 11696700"/>
              <a:gd name="connsiteY10" fmla="*/ 5943600 h 5943600"/>
              <a:gd name="connsiteX11" fmla="*/ 0 w 11696700"/>
              <a:gd name="connsiteY11" fmla="*/ 5943600 h 5943600"/>
              <a:gd name="connsiteX12" fmla="*/ 0 w 11696700"/>
              <a:gd name="connsiteY12" fmla="*/ 0 h 5943600"/>
              <a:gd name="connsiteX0" fmla="*/ 0 w 11696700"/>
              <a:gd name="connsiteY0" fmla="*/ 0 h 5946816"/>
              <a:gd name="connsiteX1" fmla="*/ 11696700 w 11696700"/>
              <a:gd name="connsiteY1" fmla="*/ 0 h 5946816"/>
              <a:gd name="connsiteX2" fmla="*/ 11696700 w 11696700"/>
              <a:gd name="connsiteY2" fmla="*/ 757264 h 5946816"/>
              <a:gd name="connsiteX3" fmla="*/ 5956300 w 11696700"/>
              <a:gd name="connsiteY3" fmla="*/ 757264 h 5946816"/>
              <a:gd name="connsiteX4" fmla="*/ 5956300 w 11696700"/>
              <a:gd name="connsiteY4" fmla="*/ 3182964 h 5946816"/>
              <a:gd name="connsiteX5" fmla="*/ 11696700 w 11696700"/>
              <a:gd name="connsiteY5" fmla="*/ 3182964 h 5946816"/>
              <a:gd name="connsiteX6" fmla="*/ 11696700 w 11696700"/>
              <a:gd name="connsiteY6" fmla="*/ 5943600 h 5946816"/>
              <a:gd name="connsiteX7" fmla="*/ 226308 w 11696700"/>
              <a:gd name="connsiteY7" fmla="*/ 5943600 h 5946816"/>
              <a:gd name="connsiteX8" fmla="*/ 219585 w 11696700"/>
              <a:gd name="connsiteY8" fmla="*/ 5938253 h 5946816"/>
              <a:gd name="connsiteX9" fmla="*/ 350523 w 11696700"/>
              <a:gd name="connsiteY9" fmla="*/ 5946816 h 5946816"/>
              <a:gd name="connsiteX10" fmla="*/ 190308 w 11696700"/>
              <a:gd name="connsiteY10" fmla="*/ 5943600 h 5946816"/>
              <a:gd name="connsiteX11" fmla="*/ 0 w 11696700"/>
              <a:gd name="connsiteY11" fmla="*/ 5943600 h 5946816"/>
              <a:gd name="connsiteX12" fmla="*/ 0 w 11696700"/>
              <a:gd name="connsiteY12" fmla="*/ 0 h 594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696700" h="5946816">
                <a:moveTo>
                  <a:pt x="0" y="0"/>
                </a:moveTo>
                <a:lnTo>
                  <a:pt x="11696700" y="0"/>
                </a:lnTo>
                <a:lnTo>
                  <a:pt x="11696700" y="757264"/>
                </a:lnTo>
                <a:lnTo>
                  <a:pt x="5956300" y="757264"/>
                </a:lnTo>
                <a:lnTo>
                  <a:pt x="5956300" y="3182964"/>
                </a:lnTo>
                <a:lnTo>
                  <a:pt x="11696700" y="3182964"/>
                </a:lnTo>
                <a:lnTo>
                  <a:pt x="11696700" y="5943600"/>
                </a:lnTo>
                <a:lnTo>
                  <a:pt x="226308" y="5943600"/>
                </a:lnTo>
                <a:lnTo>
                  <a:pt x="219585" y="5938253"/>
                </a:lnTo>
                <a:lnTo>
                  <a:pt x="350523" y="5946816"/>
                </a:lnTo>
                <a:lnTo>
                  <a:pt x="190308" y="5943600"/>
                </a:lnTo>
                <a:lnTo>
                  <a:pt x="0" y="5943600"/>
                </a:lnTo>
                <a:lnTo>
                  <a:pt x="0" y="0"/>
                </a:lnTo>
                <a:close/>
              </a:path>
            </a:pathLst>
          </a:custGeom>
        </p:spPr>
        <p:txBody>
          <a:bodyPr wrap="square">
            <a:noAutofit/>
          </a:bodyPr>
          <a:lstStyle>
            <a:lvl1pPr>
              <a:buNone/>
              <a:defRPr sz="1800">
                <a:solidFill>
                  <a:srgbClr val="7F7F7F"/>
                </a:solidFill>
              </a:defRPr>
            </a:lvl1pPr>
          </a:lstStyle>
          <a:p>
            <a:r>
              <a:rPr lang="en-US" dirty="0"/>
              <a:t>     </a:t>
            </a:r>
          </a:p>
          <a:p>
            <a:endParaRPr lang="en-US" dirty="0"/>
          </a:p>
          <a:p>
            <a:endParaRPr lang="en-US" dirty="0"/>
          </a:p>
          <a:p>
            <a:endParaRPr lang="en-US" dirty="0"/>
          </a:p>
          <a:p>
            <a:endParaRPr lang="en-US" dirty="0"/>
          </a:p>
          <a:p>
            <a:r>
              <a:rPr lang="en-US" dirty="0"/>
              <a:t>         </a:t>
            </a:r>
          </a:p>
          <a:p>
            <a:endParaRPr lang="en-US" dirty="0"/>
          </a:p>
          <a:p>
            <a:r>
              <a:rPr lang="en-US" dirty="0"/>
              <a:t>                             Click to add photo</a:t>
            </a:r>
          </a:p>
        </p:txBody>
      </p:sp>
      <p:sp>
        <p:nvSpPr>
          <p:cNvPr id="8" name="Rectangle 7">
            <a:extLst>
              <a:ext uri="{FF2B5EF4-FFF2-40B4-BE49-F238E27FC236}">
                <a16:creationId xmlns:a16="http://schemas.microsoft.com/office/drawing/2014/main" id="{CAE72C2A-8F5D-5741-9D36-B642CB2931C5}"/>
              </a:ext>
            </a:extLst>
          </p:cNvPr>
          <p:cNvSpPr/>
          <p:nvPr userDrawn="1"/>
        </p:nvSpPr>
        <p:spPr>
          <a:xfrm>
            <a:off x="6197600" y="985864"/>
            <a:ext cx="5994400" cy="2425700"/>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804041"/>
            <a:ext cx="184731" cy="369332"/>
          </a:xfrm>
          <a:prstGeom prst="rect">
            <a:avLst/>
          </a:prstGeom>
          <a:noFill/>
        </p:spPr>
        <p:txBody>
          <a:bodyPr wrap="none" rtlCol="0">
            <a:spAutoFit/>
          </a:bodyPr>
          <a:lstStyle/>
          <a:p>
            <a:endParaRPr lang="en-US" dirty="0">
              <a:solidFill>
                <a:prstClr val="black"/>
              </a:solidFill>
            </a:endParaRPr>
          </a:p>
        </p:txBody>
      </p:sp>
      <p:sp>
        <p:nvSpPr>
          <p:cNvPr id="33" name="Rectangle 32">
            <a:extLst>
              <a:ext uri="{FF2B5EF4-FFF2-40B4-BE49-F238E27FC236}">
                <a16:creationId xmlns:a16="http://schemas.microsoft.com/office/drawing/2014/main" id="{6D0117BF-7B8F-804D-9B62-BFDC2DE5B730}"/>
              </a:ext>
            </a:extLst>
          </p:cNvPr>
          <p:cNvSpPr/>
          <p:nvPr userDrawn="1"/>
        </p:nvSpPr>
        <p:spPr>
          <a:xfrm>
            <a:off x="6504644" y="2026088"/>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4" name="Text Placeholder 23">
            <a:extLst>
              <a:ext uri="{FF2B5EF4-FFF2-40B4-BE49-F238E27FC236}">
                <a16:creationId xmlns:a16="http://schemas.microsoft.com/office/drawing/2014/main" id="{89FD262A-DB5E-AA46-B482-A1055545E6FC}"/>
              </a:ext>
            </a:extLst>
          </p:cNvPr>
          <p:cNvSpPr>
            <a:spLocks noGrp="1"/>
          </p:cNvSpPr>
          <p:nvPr>
            <p:ph type="body" sz="quarter" idx="16" hasCustomPrompt="1"/>
          </p:nvPr>
        </p:nvSpPr>
        <p:spPr>
          <a:xfrm>
            <a:off x="6420495" y="1328734"/>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35" name="Text Placeholder 17">
            <a:extLst>
              <a:ext uri="{FF2B5EF4-FFF2-40B4-BE49-F238E27FC236}">
                <a16:creationId xmlns:a16="http://schemas.microsoft.com/office/drawing/2014/main" id="{11F92C0B-314B-1D4F-96FF-2837F718CF3C}"/>
              </a:ext>
            </a:extLst>
          </p:cNvPr>
          <p:cNvSpPr>
            <a:spLocks noGrp="1"/>
          </p:cNvSpPr>
          <p:nvPr>
            <p:ph type="body" sz="quarter" idx="18" hasCustomPrompt="1"/>
          </p:nvPr>
        </p:nvSpPr>
        <p:spPr>
          <a:xfrm>
            <a:off x="6420495" y="2346524"/>
            <a:ext cx="5029134"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Box 10">
            <a:extLst>
              <a:ext uri="{FF2B5EF4-FFF2-40B4-BE49-F238E27FC236}">
                <a16:creationId xmlns:a16="http://schemas.microsoft.com/office/drawing/2014/main" id="{0C498D20-F272-6C4B-9750-0950D632CA51}"/>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4" name="Rectangle 13">
            <a:extLst>
              <a:ext uri="{FF2B5EF4-FFF2-40B4-BE49-F238E27FC236}">
                <a16:creationId xmlns:a16="http://schemas.microsoft.com/office/drawing/2014/main" id="{BBD57239-5828-B540-8237-86617E1D76BC}"/>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767580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12B66-7A91-46C6-92C8-7180C0C5EF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B0D325-D854-4FF1-AFE5-4D92597C8A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53E661-CC91-416A-A745-8E2A8D17ECA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6D61AF3-3BAD-4599-B779-64E3DB59DE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5B0AFF-07E0-4DAD-A29C-EDB2E6E3274F}"/>
              </a:ext>
            </a:extLst>
          </p:cNvPr>
          <p:cNvSpPr>
            <a:spLocks noGrp="1"/>
          </p:cNvSpPr>
          <p:nvPr>
            <p:ph type="sldNum" sz="quarter" idx="12"/>
          </p:nvPr>
        </p:nvSpPr>
        <p:spPr/>
        <p:txBody>
          <a:bodyPr/>
          <a:lstStyle/>
          <a:p>
            <a:fld id="{172DE1F8-15A7-492D-87D6-8E5C6932B774}" type="slidenum">
              <a:rPr lang="en-US" smtClean="0"/>
              <a:t>‹#›</a:t>
            </a:fld>
            <a:endParaRPr lang="en-US"/>
          </a:p>
        </p:txBody>
      </p:sp>
    </p:spTree>
    <p:extLst>
      <p:ext uri="{BB962C8B-B14F-4D97-AF65-F5344CB8AC3E}">
        <p14:creationId xmlns:p14="http://schemas.microsoft.com/office/powerpoint/2010/main" val="34593851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ext only MASTER slide">
    <p:spTree>
      <p:nvGrpSpPr>
        <p:cNvPr id="1" name=""/>
        <p:cNvGrpSpPr/>
        <p:nvPr/>
      </p:nvGrpSpPr>
      <p:grpSpPr>
        <a:xfrm>
          <a:off x="0" y="0"/>
          <a:ext cx="0" cy="0"/>
          <a:chOff x="0" y="0"/>
          <a:chExt cx="0" cy="0"/>
        </a:xfrm>
      </p:grpSpPr>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734714" y="1757011"/>
            <a:ext cx="10594346" cy="3867704"/>
          </a:xfrm>
        </p:spPr>
        <p:txBody>
          <a:bodyPr/>
          <a:lstStyle>
            <a:lvl1pP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0D06C5BC-7DA1-284B-92AA-35E0A7B11036}"/>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3" y="642972"/>
            <a:ext cx="10594345"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643C4327-63B8-524C-A365-730E163C0C3B}"/>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037DCDAB-9B29-724B-9E94-12531E00608A}"/>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633326460"/>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userDrawn="1">
  <p:cSld name="Photo Slide 2">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AAA5544-825C-D843-82F7-011BA29F10B1}"/>
              </a:ext>
            </a:extLst>
          </p:cNvPr>
          <p:cNvSpPr>
            <a:spLocks noGrp="1"/>
          </p:cNvSpPr>
          <p:nvPr>
            <p:ph type="pic" sz="quarter" idx="10"/>
          </p:nvPr>
        </p:nvSpPr>
        <p:spPr>
          <a:xfrm>
            <a:off x="247650" y="1587500"/>
            <a:ext cx="11696699" cy="4699000"/>
          </a:xfrm>
          <a:custGeom>
            <a:avLst/>
            <a:gdLst>
              <a:gd name="connsiteX0" fmla="*/ 0 w 11696699"/>
              <a:gd name="connsiteY0" fmla="*/ 0 h 4699000"/>
              <a:gd name="connsiteX1" fmla="*/ 11696699 w 11696699"/>
              <a:gd name="connsiteY1" fmla="*/ 0 h 4699000"/>
              <a:gd name="connsiteX2" fmla="*/ 11696699 w 11696699"/>
              <a:gd name="connsiteY2" fmla="*/ 1498601 h 4699000"/>
              <a:gd name="connsiteX3" fmla="*/ 7029451 w 11696699"/>
              <a:gd name="connsiteY3" fmla="*/ 1498601 h 4699000"/>
              <a:gd name="connsiteX4" fmla="*/ 7029451 w 11696699"/>
              <a:gd name="connsiteY4" fmla="*/ 2971529 h 4699000"/>
              <a:gd name="connsiteX5" fmla="*/ 11696699 w 11696699"/>
              <a:gd name="connsiteY5" fmla="*/ 2971529 h 4699000"/>
              <a:gd name="connsiteX6" fmla="*/ 11696699 w 11696699"/>
              <a:gd name="connsiteY6" fmla="*/ 4699000 h 4699000"/>
              <a:gd name="connsiteX7" fmla="*/ 536121 w 11696699"/>
              <a:gd name="connsiteY7" fmla="*/ 4699000 h 4699000"/>
              <a:gd name="connsiteX8" fmla="*/ 216546 w 11696699"/>
              <a:gd name="connsiteY8" fmla="*/ 4699000 h 4699000"/>
              <a:gd name="connsiteX9" fmla="*/ 180546 w 11696699"/>
              <a:gd name="connsiteY9" fmla="*/ 4699000 h 4699000"/>
              <a:gd name="connsiteX10" fmla="*/ 0 w 11696699"/>
              <a:gd name="connsiteY10" fmla="*/ 4699000 h 4699000"/>
              <a:gd name="connsiteX11" fmla="*/ 0 w 11696699"/>
              <a:gd name="connsiteY11" fmla="*/ 4278910 h 469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96699" h="4699000">
                <a:moveTo>
                  <a:pt x="0" y="0"/>
                </a:moveTo>
                <a:lnTo>
                  <a:pt x="11696699" y="0"/>
                </a:lnTo>
                <a:lnTo>
                  <a:pt x="11696699" y="1498601"/>
                </a:lnTo>
                <a:lnTo>
                  <a:pt x="7029451" y="1498601"/>
                </a:lnTo>
                <a:lnTo>
                  <a:pt x="7029451" y="2971529"/>
                </a:lnTo>
                <a:lnTo>
                  <a:pt x="11696699" y="2971529"/>
                </a:lnTo>
                <a:lnTo>
                  <a:pt x="11696699" y="4699000"/>
                </a:lnTo>
                <a:lnTo>
                  <a:pt x="536121" y="4699000"/>
                </a:lnTo>
                <a:lnTo>
                  <a:pt x="216546" y="4699000"/>
                </a:lnTo>
                <a:lnTo>
                  <a:pt x="180546" y="4699000"/>
                </a:lnTo>
                <a:lnTo>
                  <a:pt x="0" y="4699000"/>
                </a:lnTo>
                <a:lnTo>
                  <a:pt x="0" y="4278910"/>
                </a:lnTo>
                <a:close/>
              </a:path>
            </a:pathLst>
          </a:custGeom>
          <a:solidFill>
            <a:schemeClr val="bg1"/>
          </a:solidFill>
        </p:spPr>
        <p:txBody>
          <a:bodyPr wrap="square">
            <a:noAutofit/>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Subtitle 2">
            <a:extLst>
              <a:ext uri="{FF2B5EF4-FFF2-40B4-BE49-F238E27FC236}">
                <a16:creationId xmlns:a16="http://schemas.microsoft.com/office/drawing/2014/main" id="{33A59673-F743-3548-A224-DA318708FD70}"/>
              </a:ext>
            </a:extLst>
          </p:cNvPr>
          <p:cNvSpPr txBox="1">
            <a:spLocks/>
          </p:cNvSpPr>
          <p:nvPr userDrawn="1"/>
        </p:nvSpPr>
        <p:spPr>
          <a:xfrm>
            <a:off x="7619999" y="3435786"/>
            <a:ext cx="4019670" cy="773557"/>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800" dirty="0">
                <a:solidFill>
                  <a:prstClr val="white"/>
                </a:solidFill>
                <a:latin typeface="Montserrat Light" charset="0"/>
                <a:ea typeface="Montserrat Light" charset="0"/>
                <a:cs typeface="Montserrat Light" charset="0"/>
              </a:rPr>
              <a:t>Refers to a good or service being offered by a company.</a:t>
            </a:r>
          </a:p>
        </p:txBody>
      </p:sp>
      <p:sp>
        <p:nvSpPr>
          <p:cNvPr id="16" name="Rectangle 15">
            <a:extLst>
              <a:ext uri="{FF2B5EF4-FFF2-40B4-BE49-F238E27FC236}">
                <a16:creationId xmlns:a16="http://schemas.microsoft.com/office/drawing/2014/main" id="{99BB73D2-4537-B849-87DD-438424FEBE62}"/>
              </a:ext>
            </a:extLst>
          </p:cNvPr>
          <p:cNvSpPr/>
          <p:nvPr userDrawn="1"/>
        </p:nvSpPr>
        <p:spPr>
          <a:xfrm rot="10800000" flipV="1">
            <a:off x="7277100" y="3086101"/>
            <a:ext cx="4914900" cy="1472928"/>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2" name="Text Placeholder 17">
            <a:extLst>
              <a:ext uri="{FF2B5EF4-FFF2-40B4-BE49-F238E27FC236}">
                <a16:creationId xmlns:a16="http://schemas.microsoft.com/office/drawing/2014/main" id="{76282472-56C2-8A48-86C5-1BC4F9E9B07B}"/>
              </a:ext>
            </a:extLst>
          </p:cNvPr>
          <p:cNvSpPr>
            <a:spLocks noGrp="1"/>
          </p:cNvSpPr>
          <p:nvPr>
            <p:ph type="body" sz="quarter" idx="18" hasCustomPrompt="1"/>
          </p:nvPr>
        </p:nvSpPr>
        <p:spPr>
          <a:xfrm>
            <a:off x="7277100" y="3092586"/>
            <a:ext cx="4667249" cy="1466443"/>
          </a:xfrm>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3" name="Rectangle 22">
            <a:extLst>
              <a:ext uri="{FF2B5EF4-FFF2-40B4-BE49-F238E27FC236}">
                <a16:creationId xmlns:a16="http://schemas.microsoft.com/office/drawing/2014/main" id="{1379D8CF-5187-5A40-90C4-720D4B6776D8}"/>
              </a:ext>
            </a:extLst>
          </p:cNvPr>
          <p:cNvSpPr/>
          <p:nvPr userDrawn="1"/>
        </p:nvSpPr>
        <p:spPr>
          <a:xfrm>
            <a:off x="548344" y="114165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4" name="Text Placeholder 23">
            <a:extLst>
              <a:ext uri="{FF2B5EF4-FFF2-40B4-BE49-F238E27FC236}">
                <a16:creationId xmlns:a16="http://schemas.microsoft.com/office/drawing/2014/main" id="{507B26C4-2A6B-404D-B6DF-133DAE89023E}"/>
              </a:ext>
            </a:extLst>
          </p:cNvPr>
          <p:cNvSpPr>
            <a:spLocks noGrp="1"/>
          </p:cNvSpPr>
          <p:nvPr>
            <p:ph type="body" sz="quarter" idx="16" hasCustomPrompt="1"/>
          </p:nvPr>
        </p:nvSpPr>
        <p:spPr>
          <a:xfrm>
            <a:off x="464195" y="444299"/>
            <a:ext cx="5113283"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9181B267-E1F8-1B41-B67E-37FFFE57738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FB91A324-8B30-A940-95B5-F8962EEFE5FC}"/>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784386031"/>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userDrawn="1">
  <p:cSld name="Divider Slide -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35307EF-A9F6-C245-9FFC-6B90094787FE}"/>
              </a:ext>
            </a:extLst>
          </p:cNvPr>
          <p:cNvSpPr/>
          <p:nvPr userDrawn="1"/>
        </p:nvSpPr>
        <p:spPr>
          <a:xfrm>
            <a:off x="241300" y="228600"/>
            <a:ext cx="11696700" cy="5695316"/>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Text Placeholder 23">
            <a:extLst>
              <a:ext uri="{FF2B5EF4-FFF2-40B4-BE49-F238E27FC236}">
                <a16:creationId xmlns:a16="http://schemas.microsoft.com/office/drawing/2014/main" id="{81CC2CF4-3D74-1342-B102-040122CEDC27}"/>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4" name="Text Placeholder 23">
            <a:extLst>
              <a:ext uri="{FF2B5EF4-FFF2-40B4-BE49-F238E27FC236}">
                <a16:creationId xmlns:a16="http://schemas.microsoft.com/office/drawing/2014/main" id="{2F429012-D47B-B64E-8AF8-BA57CA77242D}"/>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5" name="Rectangle 4">
            <a:extLst>
              <a:ext uri="{FF2B5EF4-FFF2-40B4-BE49-F238E27FC236}">
                <a16:creationId xmlns:a16="http://schemas.microsoft.com/office/drawing/2014/main" id="{282ED7C5-FFAE-834F-8F3A-BCF13F87526A}"/>
              </a:ext>
            </a:extLst>
          </p:cNvPr>
          <p:cNvSpPr/>
          <p:nvPr userDrawn="1"/>
        </p:nvSpPr>
        <p:spPr>
          <a:xfrm rot="5400000" flipV="1">
            <a:off x="1375154" y="1210306"/>
            <a:ext cx="1008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pic>
        <p:nvPicPr>
          <p:cNvPr id="6" name="Picture 5" descr="Icon&#10;&#10;Description automatically generated">
            <a:extLst>
              <a:ext uri="{FF2B5EF4-FFF2-40B4-BE49-F238E27FC236}">
                <a16:creationId xmlns:a16="http://schemas.microsoft.com/office/drawing/2014/main" id="{C2D9E6FA-4BF8-7846-B1D4-0E7D141B58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4379" y="0"/>
            <a:ext cx="4573621" cy="5830784"/>
          </a:xfrm>
          <a:prstGeom prst="rect">
            <a:avLst/>
          </a:prstGeom>
        </p:spPr>
      </p:pic>
      <p:sp>
        <p:nvSpPr>
          <p:cNvPr id="7" name="TextBox 6">
            <a:extLst>
              <a:ext uri="{FF2B5EF4-FFF2-40B4-BE49-F238E27FC236}">
                <a16:creationId xmlns:a16="http://schemas.microsoft.com/office/drawing/2014/main" id="{40C42B48-7BA4-D244-BEDC-1A195F5794A4}"/>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8" name="Rectangle 7">
            <a:extLst>
              <a:ext uri="{FF2B5EF4-FFF2-40B4-BE49-F238E27FC236}">
                <a16:creationId xmlns:a16="http://schemas.microsoft.com/office/drawing/2014/main" id="{2E665F5D-41F2-AB4E-9E9D-89A3F85D709E}"/>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514209561"/>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userDrawn="1">
  <p:cSld name="Overview/Content Slid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52FF19B-F26A-EC40-9F99-C10D1E505E59}"/>
              </a:ext>
            </a:extLst>
          </p:cNvPr>
          <p:cNvSpPr/>
          <p:nvPr userDrawn="1"/>
        </p:nvSpPr>
        <p:spPr>
          <a:xfrm>
            <a:off x="6361479" y="1232267"/>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Text Placeholder 25">
            <a:extLst>
              <a:ext uri="{FF2B5EF4-FFF2-40B4-BE49-F238E27FC236}">
                <a16:creationId xmlns:a16="http://schemas.microsoft.com/office/drawing/2014/main" id="{CAF61B17-26D4-B14D-97CA-EAAECA6A7411}"/>
              </a:ext>
            </a:extLst>
          </p:cNvPr>
          <p:cNvSpPr>
            <a:spLocks noGrp="1"/>
          </p:cNvSpPr>
          <p:nvPr>
            <p:ph type="body" sz="quarter" idx="15" hasCustomPrompt="1"/>
          </p:nvPr>
        </p:nvSpPr>
        <p:spPr>
          <a:xfrm>
            <a:off x="6499807" y="1289462"/>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cxnSp>
        <p:nvCxnSpPr>
          <p:cNvPr id="31" name="Straight Connector 30">
            <a:extLst>
              <a:ext uri="{FF2B5EF4-FFF2-40B4-BE49-F238E27FC236}">
                <a16:creationId xmlns:a16="http://schemas.microsoft.com/office/drawing/2014/main" id="{D8522547-A08F-EE44-A9AD-5FABBDCD549F}"/>
              </a:ext>
            </a:extLst>
          </p:cNvPr>
          <p:cNvCxnSpPr>
            <a:cxnSpLocks/>
          </p:cNvCxnSpPr>
          <p:nvPr userDrawn="1"/>
        </p:nvCxnSpPr>
        <p:spPr>
          <a:xfrm>
            <a:off x="5769762" y="1622238"/>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F8DF3840-EDCD-4B47-B492-D9F24116159A}"/>
              </a:ext>
            </a:extLst>
          </p:cNvPr>
          <p:cNvSpPr/>
          <p:nvPr userDrawn="1"/>
        </p:nvSpPr>
        <p:spPr>
          <a:xfrm flipV="1">
            <a:off x="511072" y="-2"/>
            <a:ext cx="5240006" cy="6892757"/>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4" name="Rectangle 13">
            <a:extLst>
              <a:ext uri="{FF2B5EF4-FFF2-40B4-BE49-F238E27FC236}">
                <a16:creationId xmlns:a16="http://schemas.microsoft.com/office/drawing/2014/main" id="{E9E207A2-7B0E-2F46-8515-2531113C9151}"/>
              </a:ext>
            </a:extLst>
          </p:cNvPr>
          <p:cNvSpPr/>
          <p:nvPr userDrawn="1"/>
        </p:nvSpPr>
        <p:spPr>
          <a:xfrm>
            <a:off x="918629" y="1527801"/>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6" name="Text Placeholder 17">
            <a:extLst>
              <a:ext uri="{FF2B5EF4-FFF2-40B4-BE49-F238E27FC236}">
                <a16:creationId xmlns:a16="http://schemas.microsoft.com/office/drawing/2014/main" id="{8EC99E19-5C6F-0E42-9D44-703CC975D6EF}"/>
              </a:ext>
            </a:extLst>
          </p:cNvPr>
          <p:cNvSpPr>
            <a:spLocks noGrp="1"/>
          </p:cNvSpPr>
          <p:nvPr>
            <p:ph type="body" sz="quarter" idx="18" hasCustomPrompt="1"/>
          </p:nvPr>
        </p:nvSpPr>
        <p:spPr>
          <a:xfrm>
            <a:off x="956478" y="1899687"/>
            <a:ext cx="4306395" cy="3280643"/>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5BC66613-CDA2-A74A-9395-2463EF11F2BF}"/>
              </a:ext>
            </a:extLst>
          </p:cNvPr>
          <p:cNvSpPr>
            <a:spLocks noGrp="1"/>
          </p:cNvSpPr>
          <p:nvPr>
            <p:ph type="body" sz="quarter" idx="16" hasCustomPrompt="1"/>
          </p:nvPr>
        </p:nvSpPr>
        <p:spPr>
          <a:xfrm>
            <a:off x="918629" y="628636"/>
            <a:ext cx="4378451" cy="603631"/>
          </a:xfrm>
        </p:spPr>
        <p:txBody>
          <a:bodyPr>
            <a:normAutofit/>
          </a:bodyPr>
          <a:lstStyle>
            <a:lvl1pPr marL="0" indent="0" algn="l">
              <a:buNone/>
              <a:defRPr sz="3600" b="0" i="0">
                <a:solidFill>
                  <a:schemeClr val="bg1"/>
                </a:solidFill>
                <a:latin typeface="+mn-lt"/>
              </a:defRPr>
            </a:lvl1pPr>
          </a:lstStyle>
          <a:p>
            <a:pPr lvl="0"/>
            <a:r>
              <a:rPr lang="en-US" dirty="0"/>
              <a:t>Overview Slide</a:t>
            </a:r>
          </a:p>
        </p:txBody>
      </p:sp>
      <p:pic>
        <p:nvPicPr>
          <p:cNvPr id="20" name="Picture 19" descr="Icon&#10;&#10;Description automatically generated with low confidence">
            <a:extLst>
              <a:ext uri="{FF2B5EF4-FFF2-40B4-BE49-F238E27FC236}">
                <a16:creationId xmlns:a16="http://schemas.microsoft.com/office/drawing/2014/main" id="{D783A9DB-2D88-B44A-A367-1AE86EBEE71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136"/>
          <a:stretch/>
        </p:blipFill>
        <p:spPr>
          <a:xfrm flipH="1">
            <a:off x="511072" y="5180330"/>
            <a:ext cx="1726075" cy="1615575"/>
          </a:xfrm>
          <a:prstGeom prst="rect">
            <a:avLst/>
          </a:prstGeom>
        </p:spPr>
      </p:pic>
      <p:sp>
        <p:nvSpPr>
          <p:cNvPr id="21" name="Text Placeholder 25">
            <a:extLst>
              <a:ext uri="{FF2B5EF4-FFF2-40B4-BE49-F238E27FC236}">
                <a16:creationId xmlns:a16="http://schemas.microsoft.com/office/drawing/2014/main" id="{5A1E8056-B0BB-444E-9F56-12D2DD4B8542}"/>
              </a:ext>
            </a:extLst>
          </p:cNvPr>
          <p:cNvSpPr>
            <a:spLocks noGrp="1"/>
          </p:cNvSpPr>
          <p:nvPr>
            <p:ph type="body" sz="quarter" idx="14" hasCustomPrompt="1"/>
          </p:nvPr>
        </p:nvSpPr>
        <p:spPr>
          <a:xfrm>
            <a:off x="7229716" y="1232267"/>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3" name="Oval 32">
            <a:extLst>
              <a:ext uri="{FF2B5EF4-FFF2-40B4-BE49-F238E27FC236}">
                <a16:creationId xmlns:a16="http://schemas.microsoft.com/office/drawing/2014/main" id="{60359091-EF1E-5347-86A8-664FF906AFA2}"/>
              </a:ext>
            </a:extLst>
          </p:cNvPr>
          <p:cNvSpPr/>
          <p:nvPr userDrawn="1"/>
        </p:nvSpPr>
        <p:spPr>
          <a:xfrm>
            <a:off x="6361479" y="2306893"/>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Text Placeholder 25">
            <a:extLst>
              <a:ext uri="{FF2B5EF4-FFF2-40B4-BE49-F238E27FC236}">
                <a16:creationId xmlns:a16="http://schemas.microsoft.com/office/drawing/2014/main" id="{29FF15AB-A467-5248-AA8B-EA7E9FC37BED}"/>
              </a:ext>
            </a:extLst>
          </p:cNvPr>
          <p:cNvSpPr>
            <a:spLocks noGrp="1"/>
          </p:cNvSpPr>
          <p:nvPr>
            <p:ph type="body" sz="quarter" idx="19" hasCustomPrompt="1"/>
          </p:nvPr>
        </p:nvSpPr>
        <p:spPr>
          <a:xfrm>
            <a:off x="6499807" y="2364088"/>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cxnSp>
        <p:nvCxnSpPr>
          <p:cNvPr id="35" name="Straight Connector 34">
            <a:extLst>
              <a:ext uri="{FF2B5EF4-FFF2-40B4-BE49-F238E27FC236}">
                <a16:creationId xmlns:a16="http://schemas.microsoft.com/office/drawing/2014/main" id="{63453B8E-02A0-D945-99F3-A46F3D8AA698}"/>
              </a:ext>
            </a:extLst>
          </p:cNvPr>
          <p:cNvCxnSpPr>
            <a:cxnSpLocks/>
          </p:cNvCxnSpPr>
          <p:nvPr userDrawn="1"/>
        </p:nvCxnSpPr>
        <p:spPr>
          <a:xfrm>
            <a:off x="5769762" y="2696864"/>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36" name="Text Placeholder 25">
            <a:extLst>
              <a:ext uri="{FF2B5EF4-FFF2-40B4-BE49-F238E27FC236}">
                <a16:creationId xmlns:a16="http://schemas.microsoft.com/office/drawing/2014/main" id="{F2455212-2D5D-E648-802A-B9EB354595FE}"/>
              </a:ext>
            </a:extLst>
          </p:cNvPr>
          <p:cNvSpPr>
            <a:spLocks noGrp="1"/>
          </p:cNvSpPr>
          <p:nvPr>
            <p:ph type="body" sz="quarter" idx="20" hasCustomPrompt="1"/>
          </p:nvPr>
        </p:nvSpPr>
        <p:spPr>
          <a:xfrm>
            <a:off x="7229716" y="2306893"/>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7" name="Oval 36">
            <a:extLst>
              <a:ext uri="{FF2B5EF4-FFF2-40B4-BE49-F238E27FC236}">
                <a16:creationId xmlns:a16="http://schemas.microsoft.com/office/drawing/2014/main" id="{8DF1992D-B7D5-8E4B-BDA5-761CB37D3675}"/>
              </a:ext>
            </a:extLst>
          </p:cNvPr>
          <p:cNvSpPr/>
          <p:nvPr userDrawn="1"/>
        </p:nvSpPr>
        <p:spPr>
          <a:xfrm>
            <a:off x="6361479" y="3366657"/>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Text Placeholder 25">
            <a:extLst>
              <a:ext uri="{FF2B5EF4-FFF2-40B4-BE49-F238E27FC236}">
                <a16:creationId xmlns:a16="http://schemas.microsoft.com/office/drawing/2014/main" id="{D5D057F3-7821-E04C-AEF9-9BAF88BFC81A}"/>
              </a:ext>
            </a:extLst>
          </p:cNvPr>
          <p:cNvSpPr>
            <a:spLocks noGrp="1"/>
          </p:cNvSpPr>
          <p:nvPr>
            <p:ph type="body" sz="quarter" idx="21" hasCustomPrompt="1"/>
          </p:nvPr>
        </p:nvSpPr>
        <p:spPr>
          <a:xfrm>
            <a:off x="6499807" y="3423852"/>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cxnSp>
        <p:nvCxnSpPr>
          <p:cNvPr id="39" name="Straight Connector 38">
            <a:extLst>
              <a:ext uri="{FF2B5EF4-FFF2-40B4-BE49-F238E27FC236}">
                <a16:creationId xmlns:a16="http://schemas.microsoft.com/office/drawing/2014/main" id="{201686CB-AFC3-2E42-8385-6797A30142D9}"/>
              </a:ext>
            </a:extLst>
          </p:cNvPr>
          <p:cNvCxnSpPr>
            <a:cxnSpLocks/>
          </p:cNvCxnSpPr>
          <p:nvPr userDrawn="1"/>
        </p:nvCxnSpPr>
        <p:spPr>
          <a:xfrm>
            <a:off x="5769762" y="3756628"/>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0" name="Text Placeholder 25">
            <a:extLst>
              <a:ext uri="{FF2B5EF4-FFF2-40B4-BE49-F238E27FC236}">
                <a16:creationId xmlns:a16="http://schemas.microsoft.com/office/drawing/2014/main" id="{3EBAF954-82F2-CC42-82E9-A19064755653}"/>
              </a:ext>
            </a:extLst>
          </p:cNvPr>
          <p:cNvSpPr>
            <a:spLocks noGrp="1"/>
          </p:cNvSpPr>
          <p:nvPr>
            <p:ph type="body" sz="quarter" idx="22" hasCustomPrompt="1"/>
          </p:nvPr>
        </p:nvSpPr>
        <p:spPr>
          <a:xfrm>
            <a:off x="7229716" y="3366657"/>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1" name="Oval 40">
            <a:extLst>
              <a:ext uri="{FF2B5EF4-FFF2-40B4-BE49-F238E27FC236}">
                <a16:creationId xmlns:a16="http://schemas.microsoft.com/office/drawing/2014/main" id="{7212A528-3E55-3E4C-A29B-933FD36CD4AA}"/>
              </a:ext>
            </a:extLst>
          </p:cNvPr>
          <p:cNvSpPr/>
          <p:nvPr userDrawn="1"/>
        </p:nvSpPr>
        <p:spPr>
          <a:xfrm>
            <a:off x="6347624" y="4424843"/>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Text Placeholder 25">
            <a:extLst>
              <a:ext uri="{FF2B5EF4-FFF2-40B4-BE49-F238E27FC236}">
                <a16:creationId xmlns:a16="http://schemas.microsoft.com/office/drawing/2014/main" id="{5C41E408-2BE8-184D-BAE4-AEB73C241B6C}"/>
              </a:ext>
            </a:extLst>
          </p:cNvPr>
          <p:cNvSpPr>
            <a:spLocks noGrp="1"/>
          </p:cNvSpPr>
          <p:nvPr>
            <p:ph type="body" sz="quarter" idx="23" hasCustomPrompt="1"/>
          </p:nvPr>
        </p:nvSpPr>
        <p:spPr>
          <a:xfrm>
            <a:off x="6485952" y="4482038"/>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cxnSp>
        <p:nvCxnSpPr>
          <p:cNvPr id="43" name="Straight Connector 42">
            <a:extLst>
              <a:ext uri="{FF2B5EF4-FFF2-40B4-BE49-F238E27FC236}">
                <a16:creationId xmlns:a16="http://schemas.microsoft.com/office/drawing/2014/main" id="{EB1EA6CF-9EE0-6148-AA67-CE0598A3805A}"/>
              </a:ext>
            </a:extLst>
          </p:cNvPr>
          <p:cNvCxnSpPr>
            <a:cxnSpLocks/>
          </p:cNvCxnSpPr>
          <p:nvPr userDrawn="1"/>
        </p:nvCxnSpPr>
        <p:spPr>
          <a:xfrm>
            <a:off x="5755907" y="4814814"/>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4" name="Text Placeholder 25">
            <a:extLst>
              <a:ext uri="{FF2B5EF4-FFF2-40B4-BE49-F238E27FC236}">
                <a16:creationId xmlns:a16="http://schemas.microsoft.com/office/drawing/2014/main" id="{5A47AF7F-E736-2640-98D0-99CBD669AFBF}"/>
              </a:ext>
            </a:extLst>
          </p:cNvPr>
          <p:cNvSpPr>
            <a:spLocks noGrp="1"/>
          </p:cNvSpPr>
          <p:nvPr>
            <p:ph type="body" sz="quarter" idx="24" hasCustomPrompt="1"/>
          </p:nvPr>
        </p:nvSpPr>
        <p:spPr>
          <a:xfrm>
            <a:off x="7215861" y="4424843"/>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5" name="Oval 44">
            <a:extLst>
              <a:ext uri="{FF2B5EF4-FFF2-40B4-BE49-F238E27FC236}">
                <a16:creationId xmlns:a16="http://schemas.microsoft.com/office/drawing/2014/main" id="{3CA01ECA-9BBA-EE4B-8E28-5EE6A1A3E11D}"/>
              </a:ext>
            </a:extLst>
          </p:cNvPr>
          <p:cNvSpPr/>
          <p:nvPr userDrawn="1"/>
        </p:nvSpPr>
        <p:spPr>
          <a:xfrm>
            <a:off x="6361479" y="5502145"/>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Text Placeholder 25">
            <a:extLst>
              <a:ext uri="{FF2B5EF4-FFF2-40B4-BE49-F238E27FC236}">
                <a16:creationId xmlns:a16="http://schemas.microsoft.com/office/drawing/2014/main" id="{981C64DC-4A52-6744-8327-31289AFCBA9B}"/>
              </a:ext>
            </a:extLst>
          </p:cNvPr>
          <p:cNvSpPr>
            <a:spLocks noGrp="1"/>
          </p:cNvSpPr>
          <p:nvPr>
            <p:ph type="body" sz="quarter" idx="25" hasCustomPrompt="1"/>
          </p:nvPr>
        </p:nvSpPr>
        <p:spPr>
          <a:xfrm>
            <a:off x="6499807" y="5559340"/>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cxnSp>
        <p:nvCxnSpPr>
          <p:cNvPr id="47" name="Straight Connector 46">
            <a:extLst>
              <a:ext uri="{FF2B5EF4-FFF2-40B4-BE49-F238E27FC236}">
                <a16:creationId xmlns:a16="http://schemas.microsoft.com/office/drawing/2014/main" id="{32514181-21FC-3442-AF04-713C37001620}"/>
              </a:ext>
            </a:extLst>
          </p:cNvPr>
          <p:cNvCxnSpPr>
            <a:cxnSpLocks/>
          </p:cNvCxnSpPr>
          <p:nvPr userDrawn="1"/>
        </p:nvCxnSpPr>
        <p:spPr>
          <a:xfrm>
            <a:off x="5769762" y="5892116"/>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8" name="Text Placeholder 25">
            <a:extLst>
              <a:ext uri="{FF2B5EF4-FFF2-40B4-BE49-F238E27FC236}">
                <a16:creationId xmlns:a16="http://schemas.microsoft.com/office/drawing/2014/main" id="{41215D43-08A5-AA4E-8D46-F8BEBABD637B}"/>
              </a:ext>
            </a:extLst>
          </p:cNvPr>
          <p:cNvSpPr>
            <a:spLocks noGrp="1"/>
          </p:cNvSpPr>
          <p:nvPr>
            <p:ph type="body" sz="quarter" idx="26" hasCustomPrompt="1"/>
          </p:nvPr>
        </p:nvSpPr>
        <p:spPr>
          <a:xfrm>
            <a:off x="7229716" y="5502145"/>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847470173"/>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userDrawn="1">
  <p:cSld name="Text Slide with Photo - Gre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7D6B0E9-3995-4243-A4DE-8287096F2210}"/>
              </a:ext>
            </a:extLst>
          </p:cNvPr>
          <p:cNvSpPr/>
          <p:nvPr/>
        </p:nvSpPr>
        <p:spPr>
          <a:xfrm flipV="1">
            <a:off x="1356632" y="-2"/>
            <a:ext cx="5495430" cy="6892757"/>
          </a:xfrm>
          <a:prstGeom prst="rect">
            <a:avLst/>
          </a:prstGeom>
          <a:solidFill>
            <a:srgbClr val="1BA1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2" name="Rectangle 11">
            <a:extLst>
              <a:ext uri="{FF2B5EF4-FFF2-40B4-BE49-F238E27FC236}">
                <a16:creationId xmlns:a16="http://schemas.microsoft.com/office/drawing/2014/main" id="{EA59638F-34C3-0548-9D75-7451924D31F1}"/>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4" name="Picture Placeholder 17">
            <a:extLst>
              <a:ext uri="{FF2B5EF4-FFF2-40B4-BE49-F238E27FC236}">
                <a16:creationId xmlns:a16="http://schemas.microsoft.com/office/drawing/2014/main" id="{51437F97-A714-BA4E-86C2-B5AFBA0061E8}"/>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8" name="Text Placeholder 17">
            <a:extLst>
              <a:ext uri="{FF2B5EF4-FFF2-40B4-BE49-F238E27FC236}">
                <a16:creationId xmlns:a16="http://schemas.microsoft.com/office/drawing/2014/main" id="{4CA7736D-49F3-1646-98AF-4946FF89300F}"/>
              </a:ext>
            </a:extLst>
          </p:cNvPr>
          <p:cNvSpPr>
            <a:spLocks noGrp="1"/>
          </p:cNvSpPr>
          <p:nvPr>
            <p:ph type="body" sz="quarter" idx="18" hasCustomPrompt="1"/>
          </p:nvPr>
        </p:nvSpPr>
        <p:spPr>
          <a:xfrm>
            <a:off x="1802710" y="1773241"/>
            <a:ext cx="4621841" cy="452595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Rectangle 18">
            <a:extLst>
              <a:ext uri="{FF2B5EF4-FFF2-40B4-BE49-F238E27FC236}">
                <a16:creationId xmlns:a16="http://schemas.microsoft.com/office/drawing/2014/main" id="{5F13410A-2185-7C40-9186-1A1897ED3B11}"/>
              </a:ext>
            </a:extLst>
          </p:cNvPr>
          <p:cNvSpPr/>
          <p:nvPr userDrawn="1"/>
        </p:nvSpPr>
        <p:spPr>
          <a:xfrm>
            <a:off x="1802710" y="1292864"/>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0" name="Text Placeholder 23">
            <a:extLst>
              <a:ext uri="{FF2B5EF4-FFF2-40B4-BE49-F238E27FC236}">
                <a16:creationId xmlns:a16="http://schemas.microsoft.com/office/drawing/2014/main" id="{B30B2EA7-6F50-764D-9D0C-326E1B7C847C}"/>
              </a:ext>
            </a:extLst>
          </p:cNvPr>
          <p:cNvSpPr>
            <a:spLocks noGrp="1"/>
          </p:cNvSpPr>
          <p:nvPr>
            <p:ph type="body" sz="quarter" idx="16" hasCustomPrompt="1"/>
          </p:nvPr>
        </p:nvSpPr>
        <p:spPr>
          <a:xfrm>
            <a:off x="1718561" y="595510"/>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9" name="TextBox 8">
            <a:extLst>
              <a:ext uri="{FF2B5EF4-FFF2-40B4-BE49-F238E27FC236}">
                <a16:creationId xmlns:a16="http://schemas.microsoft.com/office/drawing/2014/main" id="{2FC376DF-08BD-8147-8B6C-C5A2D8D4A480}"/>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1113393496"/>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userDrawn="1">
  <p:cSld name="Text box - Solid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175AD5-38F4-AC46-8AF7-45BB6FF87659}"/>
              </a:ext>
            </a:extLst>
          </p:cNvPr>
          <p:cNvSpPr/>
          <p:nvPr userDrawn="1"/>
        </p:nvSpPr>
        <p:spPr>
          <a:xfrm>
            <a:off x="241300" y="228600"/>
            <a:ext cx="11696700" cy="5695317"/>
          </a:xfrm>
          <a:prstGeom prst="rect">
            <a:avLst/>
          </a:prstGeom>
          <a:solidFill>
            <a:srgbClr val="1188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734714" y="1757011"/>
            <a:ext cx="10808102"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0D06C5BC-7DA1-284B-92AA-35E0A7B11036}"/>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FEEEBC58-7CED-7A41-97CB-9D6B168CD4D6}"/>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F55403A8-2113-FC47-B2D2-19915CF177A0}"/>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13856695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userDrawn="1">
  <p:cSld name="Text Slide with Photo -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C3F487-F604-4546-B7CE-1F7FE26D0DFD}"/>
              </a:ext>
            </a:extLst>
          </p:cNvPr>
          <p:cNvSpPr/>
          <p:nvPr userDrawn="1"/>
        </p:nvSpPr>
        <p:spPr>
          <a:xfrm flipV="1">
            <a:off x="738425" y="3186"/>
            <a:ext cx="6113637" cy="6892757"/>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 name="Rectangle 2">
            <a:extLst>
              <a:ext uri="{FF2B5EF4-FFF2-40B4-BE49-F238E27FC236}">
                <a16:creationId xmlns:a16="http://schemas.microsoft.com/office/drawing/2014/main" id="{3DEFE2F3-1083-6042-8E1A-CF09DF7F7B14}"/>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4" name="Picture Placeholder 17">
            <a:extLst>
              <a:ext uri="{FF2B5EF4-FFF2-40B4-BE49-F238E27FC236}">
                <a16:creationId xmlns:a16="http://schemas.microsoft.com/office/drawing/2014/main" id="{8105646A-9E0C-4145-97C2-3734A31A2B2B}"/>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5" name="Text Placeholder 17">
            <a:extLst>
              <a:ext uri="{FF2B5EF4-FFF2-40B4-BE49-F238E27FC236}">
                <a16:creationId xmlns:a16="http://schemas.microsoft.com/office/drawing/2014/main" id="{327CD189-A588-D340-AEE6-ABA0AF7E6B0D}"/>
              </a:ext>
            </a:extLst>
          </p:cNvPr>
          <p:cNvSpPr>
            <a:spLocks noGrp="1"/>
          </p:cNvSpPr>
          <p:nvPr>
            <p:ph type="body" sz="quarter" idx="18" hasCustomPrompt="1"/>
          </p:nvPr>
        </p:nvSpPr>
        <p:spPr>
          <a:xfrm>
            <a:off x="987487" y="1419861"/>
            <a:ext cx="5622464" cy="5334722"/>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 name="Rectangle 5">
            <a:extLst>
              <a:ext uri="{FF2B5EF4-FFF2-40B4-BE49-F238E27FC236}">
                <a16:creationId xmlns:a16="http://schemas.microsoft.com/office/drawing/2014/main" id="{A5A06ABD-A133-8D42-8B38-636B873ACE6A}"/>
              </a:ext>
            </a:extLst>
          </p:cNvPr>
          <p:cNvSpPr/>
          <p:nvPr userDrawn="1"/>
        </p:nvSpPr>
        <p:spPr>
          <a:xfrm>
            <a:off x="1010710" y="1165788"/>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7" name="Text Placeholder 23">
            <a:extLst>
              <a:ext uri="{FF2B5EF4-FFF2-40B4-BE49-F238E27FC236}">
                <a16:creationId xmlns:a16="http://schemas.microsoft.com/office/drawing/2014/main" id="{1C4A4EBF-8A47-914B-A531-A68FE8F2B616}"/>
              </a:ext>
            </a:extLst>
          </p:cNvPr>
          <p:cNvSpPr>
            <a:spLocks noGrp="1"/>
          </p:cNvSpPr>
          <p:nvPr>
            <p:ph type="body" sz="quarter" idx="16" hasCustomPrompt="1"/>
          </p:nvPr>
        </p:nvSpPr>
        <p:spPr>
          <a:xfrm>
            <a:off x="987487" y="405005"/>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8" name="TextBox 7">
            <a:extLst>
              <a:ext uri="{FF2B5EF4-FFF2-40B4-BE49-F238E27FC236}">
                <a16:creationId xmlns:a16="http://schemas.microsoft.com/office/drawing/2014/main" id="{5471A97C-0468-6444-8032-86D1D6051187}"/>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236265172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userDrawn="1">
  <p:cSld name="2 column text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A7EC3A-FA50-904B-839F-2B92D5166DD5}"/>
              </a:ext>
            </a:extLst>
          </p:cNvPr>
          <p:cNvSpPr/>
          <p:nvPr userDrawn="1"/>
        </p:nvSpPr>
        <p:spPr>
          <a:xfrm>
            <a:off x="0" y="875932"/>
            <a:ext cx="6113604" cy="1156975"/>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Rectangle 2">
            <a:extLst>
              <a:ext uri="{FF2B5EF4-FFF2-40B4-BE49-F238E27FC236}">
                <a16:creationId xmlns:a16="http://schemas.microsoft.com/office/drawing/2014/main" id="{946976CB-0B76-DD49-AA4D-4F230C256467}"/>
              </a:ext>
            </a:extLst>
          </p:cNvPr>
          <p:cNvSpPr/>
          <p:nvPr userDrawn="1"/>
        </p:nvSpPr>
        <p:spPr>
          <a:xfrm>
            <a:off x="6113604" y="870727"/>
            <a:ext cx="6113604" cy="1162180"/>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Text Placeholder 17">
            <a:extLst>
              <a:ext uri="{FF2B5EF4-FFF2-40B4-BE49-F238E27FC236}">
                <a16:creationId xmlns:a16="http://schemas.microsoft.com/office/drawing/2014/main" id="{A80F2D74-8F18-9F49-A166-16ACDC1D1115}"/>
              </a:ext>
            </a:extLst>
          </p:cNvPr>
          <p:cNvSpPr>
            <a:spLocks noGrp="1"/>
          </p:cNvSpPr>
          <p:nvPr>
            <p:ph type="body" sz="quarter" idx="18" hasCustomPrompt="1"/>
          </p:nvPr>
        </p:nvSpPr>
        <p:spPr>
          <a:xfrm>
            <a:off x="633715" y="3843119"/>
            <a:ext cx="4957908" cy="1680348"/>
          </a:xfrm>
        </p:spPr>
        <p:txBody>
          <a:bodyPr/>
          <a:lstStyle>
            <a:lvl1pPr algn="ct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7" name="Text Placeholder 23">
            <a:extLst>
              <a:ext uri="{FF2B5EF4-FFF2-40B4-BE49-F238E27FC236}">
                <a16:creationId xmlns:a16="http://schemas.microsoft.com/office/drawing/2014/main" id="{8C1B99A3-E2FF-264E-947B-7183A27F95CD}"/>
              </a:ext>
            </a:extLst>
          </p:cNvPr>
          <p:cNvSpPr>
            <a:spLocks noGrp="1"/>
          </p:cNvSpPr>
          <p:nvPr>
            <p:ph type="body" sz="quarter" idx="16" hasCustomPrompt="1"/>
          </p:nvPr>
        </p:nvSpPr>
        <p:spPr>
          <a:xfrm>
            <a:off x="633715" y="2505507"/>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8" name="Text Placeholder 17">
            <a:extLst>
              <a:ext uri="{FF2B5EF4-FFF2-40B4-BE49-F238E27FC236}">
                <a16:creationId xmlns:a16="http://schemas.microsoft.com/office/drawing/2014/main" id="{02E7D4CC-063A-6D45-92B2-EC8AC4E32AAF}"/>
              </a:ext>
            </a:extLst>
          </p:cNvPr>
          <p:cNvSpPr>
            <a:spLocks noGrp="1"/>
          </p:cNvSpPr>
          <p:nvPr>
            <p:ph type="body" sz="quarter" idx="19" hasCustomPrompt="1"/>
          </p:nvPr>
        </p:nvSpPr>
        <p:spPr>
          <a:xfrm>
            <a:off x="6420771" y="3880875"/>
            <a:ext cx="4957908" cy="1680348"/>
          </a:xfrm>
        </p:spPr>
        <p:txBody>
          <a:bodyPr/>
          <a:lstStyle>
            <a:lvl1pPr algn="ct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Text Placeholder 23">
            <a:extLst>
              <a:ext uri="{FF2B5EF4-FFF2-40B4-BE49-F238E27FC236}">
                <a16:creationId xmlns:a16="http://schemas.microsoft.com/office/drawing/2014/main" id="{A04C066A-035C-0341-9527-E538DEB47886}"/>
              </a:ext>
            </a:extLst>
          </p:cNvPr>
          <p:cNvSpPr>
            <a:spLocks noGrp="1"/>
          </p:cNvSpPr>
          <p:nvPr>
            <p:ph type="body" sz="quarter" idx="20" hasCustomPrompt="1"/>
          </p:nvPr>
        </p:nvSpPr>
        <p:spPr>
          <a:xfrm>
            <a:off x="6420771" y="2543263"/>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4" name="TextBox 13">
            <a:extLst>
              <a:ext uri="{FF2B5EF4-FFF2-40B4-BE49-F238E27FC236}">
                <a16:creationId xmlns:a16="http://schemas.microsoft.com/office/drawing/2014/main" id="{A862BC62-5A59-434C-94C9-A0321E45ADA9}"/>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5" name="Rectangle 14">
            <a:extLst>
              <a:ext uri="{FF2B5EF4-FFF2-40B4-BE49-F238E27FC236}">
                <a16:creationId xmlns:a16="http://schemas.microsoft.com/office/drawing/2014/main" id="{F0CE46C9-7CF5-AC49-81D3-87EA00B1EF7D}"/>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126350118"/>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userDrawn="1">
  <p:cSld name="Final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8D471C-0C8F-0146-83F3-CAF71642C847}"/>
              </a:ext>
            </a:extLst>
          </p:cNvPr>
          <p:cNvSpPr/>
          <p:nvPr userDrawn="1"/>
        </p:nvSpPr>
        <p:spPr>
          <a:xfrm flipV="1">
            <a:off x="1896863" y="0"/>
            <a:ext cx="4739368" cy="6932300"/>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1" name="Text Placeholder 17">
            <a:extLst>
              <a:ext uri="{FF2B5EF4-FFF2-40B4-BE49-F238E27FC236}">
                <a16:creationId xmlns:a16="http://schemas.microsoft.com/office/drawing/2014/main" id="{38C72918-A963-5543-BE47-6799D21FAF65}"/>
              </a:ext>
            </a:extLst>
          </p:cNvPr>
          <p:cNvSpPr>
            <a:spLocks noGrp="1"/>
          </p:cNvSpPr>
          <p:nvPr>
            <p:ph type="body" sz="quarter" idx="27" hasCustomPrompt="1"/>
          </p:nvPr>
        </p:nvSpPr>
        <p:spPr>
          <a:xfrm>
            <a:off x="2663781" y="5852156"/>
            <a:ext cx="3704362" cy="361924"/>
          </a:xfrm>
        </p:spPr>
        <p:txBody>
          <a:bodyPr anchor="t"/>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Rectangle 21">
            <a:extLst>
              <a:ext uri="{FF2B5EF4-FFF2-40B4-BE49-F238E27FC236}">
                <a16:creationId xmlns:a16="http://schemas.microsoft.com/office/drawing/2014/main" id="{AAE09A10-520B-2742-962C-FBBAFB7F73D3}"/>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4" name="TextBox 23">
            <a:extLst>
              <a:ext uri="{FF2B5EF4-FFF2-40B4-BE49-F238E27FC236}">
                <a16:creationId xmlns:a16="http://schemas.microsoft.com/office/drawing/2014/main" id="{14DAC745-3799-644F-B869-63BC88587110}"/>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pic>
        <p:nvPicPr>
          <p:cNvPr id="26" name="Picture 25" descr="Logo&#10;&#10;Description automatically generated">
            <a:extLst>
              <a:ext uri="{FF2B5EF4-FFF2-40B4-BE49-F238E27FC236}">
                <a16:creationId xmlns:a16="http://schemas.microsoft.com/office/drawing/2014/main" id="{83C30E9D-06D7-7B41-848A-77274E4130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16153" y="529155"/>
            <a:ext cx="4351633" cy="863553"/>
          </a:xfrm>
          <a:prstGeom prst="rect">
            <a:avLst/>
          </a:prstGeom>
        </p:spPr>
      </p:pic>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2298163" y="1331352"/>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2298163" y="521776"/>
            <a:ext cx="3195485" cy="837258"/>
          </a:xfr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grpSp>
        <p:nvGrpSpPr>
          <p:cNvPr id="34" name="Group 33">
            <a:extLst>
              <a:ext uri="{FF2B5EF4-FFF2-40B4-BE49-F238E27FC236}">
                <a16:creationId xmlns:a16="http://schemas.microsoft.com/office/drawing/2014/main" id="{FFCAF4E6-72DB-E649-B092-C010328005F1}"/>
              </a:ext>
            </a:extLst>
          </p:cNvPr>
          <p:cNvGrpSpPr/>
          <p:nvPr userDrawn="1"/>
        </p:nvGrpSpPr>
        <p:grpSpPr>
          <a:xfrm>
            <a:off x="9203809" y="5757022"/>
            <a:ext cx="2735993" cy="679345"/>
            <a:chOff x="0" y="0"/>
            <a:chExt cx="2301694" cy="571500"/>
          </a:xfrm>
        </p:grpSpPr>
        <p:sp>
          <p:nvSpPr>
            <p:cNvPr id="35" name="Rectangle 34">
              <a:extLst>
                <a:ext uri="{FF2B5EF4-FFF2-40B4-BE49-F238E27FC236}">
                  <a16:creationId xmlns:a16="http://schemas.microsoft.com/office/drawing/2014/main" id="{D1740294-4308-8F46-B6E3-2486ADA5C5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36" name="Picture 35">
              <a:extLst>
                <a:ext uri="{FF2B5EF4-FFF2-40B4-BE49-F238E27FC236}">
                  <a16:creationId xmlns:a16="http://schemas.microsoft.com/office/drawing/2014/main" id="{37A8314D-532F-284C-8D90-022E08B7A71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3797497130"/>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userDrawn="1">
  <p:cSld name="5 point number graph with icons A">
    <p:spTree>
      <p:nvGrpSpPr>
        <p:cNvPr id="1" name=""/>
        <p:cNvGrpSpPr/>
        <p:nvPr/>
      </p:nvGrpSpPr>
      <p:grpSpPr>
        <a:xfrm>
          <a:off x="0" y="0"/>
          <a:ext cx="0" cy="0"/>
          <a:chOff x="0" y="0"/>
          <a:chExt cx="0" cy="0"/>
        </a:xfrm>
      </p:grpSpPr>
      <p:sp>
        <p:nvSpPr>
          <p:cNvPr id="88" name="Text Placeholder 17">
            <a:extLst>
              <a:ext uri="{FF2B5EF4-FFF2-40B4-BE49-F238E27FC236}">
                <a16:creationId xmlns:a16="http://schemas.microsoft.com/office/drawing/2014/main" id="{34F0C302-0D8D-5843-989D-B63B49CEDBB6}"/>
              </a:ext>
            </a:extLst>
          </p:cNvPr>
          <p:cNvSpPr>
            <a:spLocks noGrp="1"/>
          </p:cNvSpPr>
          <p:nvPr>
            <p:ph type="body" sz="quarter" idx="18" hasCustomPrompt="1"/>
          </p:nvPr>
        </p:nvSpPr>
        <p:spPr>
          <a:xfrm>
            <a:off x="411246" y="1263516"/>
            <a:ext cx="4312551" cy="748242"/>
          </a:xfrm>
        </p:spPr>
        <p:txBody>
          <a:bodyPr/>
          <a:lstStyle>
            <a:lvl1pPr>
              <a:buNone/>
              <a:defRPr sz="22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89" name="Rectangle 88">
            <a:extLst>
              <a:ext uri="{FF2B5EF4-FFF2-40B4-BE49-F238E27FC236}">
                <a16:creationId xmlns:a16="http://schemas.microsoft.com/office/drawing/2014/main" id="{FB45A437-6B55-9146-AED4-CA97F69F3CC4}"/>
              </a:ext>
            </a:extLst>
          </p:cNvPr>
          <p:cNvSpPr/>
          <p:nvPr userDrawn="1"/>
        </p:nvSpPr>
        <p:spPr>
          <a:xfrm>
            <a:off x="495393" y="112697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76" name="Freeform 169">
            <a:extLst>
              <a:ext uri="{FF2B5EF4-FFF2-40B4-BE49-F238E27FC236}">
                <a16:creationId xmlns:a16="http://schemas.microsoft.com/office/drawing/2014/main" id="{38720E63-EB1C-BB42-A9BC-BBD00E84BC82}"/>
              </a:ext>
            </a:extLst>
          </p:cNvPr>
          <p:cNvSpPr>
            <a:spLocks noChangeArrowheads="1"/>
          </p:cNvSpPr>
          <p:nvPr/>
        </p:nvSpPr>
        <p:spPr bwMode="auto">
          <a:xfrm>
            <a:off x="2384303" y="2144026"/>
            <a:ext cx="2066436" cy="2071148"/>
          </a:xfrm>
          <a:custGeom>
            <a:avLst/>
            <a:gdLst>
              <a:gd name="T0" fmla="*/ 3867 w 3868"/>
              <a:gd name="T1" fmla="*/ 1932 h 3876"/>
              <a:gd name="T2" fmla="*/ 3867 w 3868"/>
              <a:gd name="T3" fmla="*/ 1932 h 3876"/>
              <a:gd name="T4" fmla="*/ 1933 w 3868"/>
              <a:gd name="T5" fmla="*/ 3875 h 3876"/>
              <a:gd name="T6" fmla="*/ 0 w 3868"/>
              <a:gd name="T7" fmla="*/ 1932 h 3876"/>
              <a:gd name="T8" fmla="*/ 1933 w 3868"/>
              <a:gd name="T9" fmla="*/ 0 h 3876"/>
              <a:gd name="T10" fmla="*/ 3867 w 3868"/>
              <a:gd name="T11" fmla="*/ 1932 h 3876"/>
            </a:gdLst>
            <a:ahLst/>
            <a:cxnLst>
              <a:cxn ang="0">
                <a:pos x="T0" y="T1"/>
              </a:cxn>
              <a:cxn ang="0">
                <a:pos x="T2" y="T3"/>
              </a:cxn>
              <a:cxn ang="0">
                <a:pos x="T4" y="T5"/>
              </a:cxn>
              <a:cxn ang="0">
                <a:pos x="T6" y="T7"/>
              </a:cxn>
              <a:cxn ang="0">
                <a:pos x="T8" y="T9"/>
              </a:cxn>
              <a:cxn ang="0">
                <a:pos x="T10" y="T11"/>
              </a:cxn>
            </a:cxnLst>
            <a:rect l="0" t="0" r="r" b="b"/>
            <a:pathLst>
              <a:path w="3868" h="3876">
                <a:moveTo>
                  <a:pt x="3867" y="1932"/>
                </a:moveTo>
                <a:lnTo>
                  <a:pt x="3867" y="1932"/>
                </a:lnTo>
                <a:cubicBezTo>
                  <a:pt x="3867" y="3007"/>
                  <a:pt x="3000" y="3875"/>
                  <a:pt x="1933" y="3875"/>
                </a:cubicBezTo>
                <a:cubicBezTo>
                  <a:pt x="867" y="3875"/>
                  <a:pt x="0" y="3007"/>
                  <a:pt x="0" y="1932"/>
                </a:cubicBezTo>
                <a:cubicBezTo>
                  <a:pt x="0" y="866"/>
                  <a:pt x="867" y="0"/>
                  <a:pt x="1933" y="0"/>
                </a:cubicBezTo>
                <a:cubicBezTo>
                  <a:pt x="3000" y="0"/>
                  <a:pt x="3867" y="866"/>
                  <a:pt x="3867" y="1932"/>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77" name="Freeform 170">
            <a:extLst>
              <a:ext uri="{FF2B5EF4-FFF2-40B4-BE49-F238E27FC236}">
                <a16:creationId xmlns:a16="http://schemas.microsoft.com/office/drawing/2014/main" id="{C82BD997-3E2D-3F4D-A216-D21A3434D7F1}"/>
              </a:ext>
            </a:extLst>
          </p:cNvPr>
          <p:cNvSpPr>
            <a:spLocks noChangeArrowheads="1"/>
          </p:cNvSpPr>
          <p:nvPr/>
        </p:nvSpPr>
        <p:spPr bwMode="auto">
          <a:xfrm>
            <a:off x="6875324" y="2733089"/>
            <a:ext cx="2365680" cy="2365680"/>
          </a:xfrm>
          <a:custGeom>
            <a:avLst/>
            <a:gdLst>
              <a:gd name="T0" fmla="*/ 4427 w 4428"/>
              <a:gd name="T1" fmla="*/ 2213 h 4428"/>
              <a:gd name="T2" fmla="*/ 4427 w 4428"/>
              <a:gd name="T3" fmla="*/ 2213 h 4428"/>
              <a:gd name="T4" fmla="*/ 2213 w 4428"/>
              <a:gd name="T5" fmla="*/ 4427 h 4428"/>
              <a:gd name="T6" fmla="*/ 0 w 4428"/>
              <a:gd name="T7" fmla="*/ 2213 h 4428"/>
              <a:gd name="T8" fmla="*/ 2213 w 4428"/>
              <a:gd name="T9" fmla="*/ 0 h 4428"/>
              <a:gd name="T10" fmla="*/ 4427 w 4428"/>
              <a:gd name="T11" fmla="*/ 2213 h 4428"/>
            </a:gdLst>
            <a:ahLst/>
            <a:cxnLst>
              <a:cxn ang="0">
                <a:pos x="T0" y="T1"/>
              </a:cxn>
              <a:cxn ang="0">
                <a:pos x="T2" y="T3"/>
              </a:cxn>
              <a:cxn ang="0">
                <a:pos x="T4" y="T5"/>
              </a:cxn>
              <a:cxn ang="0">
                <a:pos x="T6" y="T7"/>
              </a:cxn>
              <a:cxn ang="0">
                <a:pos x="T8" y="T9"/>
              </a:cxn>
              <a:cxn ang="0">
                <a:pos x="T10" y="T11"/>
              </a:cxn>
            </a:cxnLst>
            <a:rect l="0" t="0" r="r" b="b"/>
            <a:pathLst>
              <a:path w="4428" h="4428">
                <a:moveTo>
                  <a:pt x="4427" y="2213"/>
                </a:moveTo>
                <a:lnTo>
                  <a:pt x="4427" y="2213"/>
                </a:lnTo>
                <a:cubicBezTo>
                  <a:pt x="4427" y="3433"/>
                  <a:pt x="3433" y="4427"/>
                  <a:pt x="2213" y="4427"/>
                </a:cubicBezTo>
                <a:cubicBezTo>
                  <a:pt x="984" y="4427"/>
                  <a:pt x="0" y="3433"/>
                  <a:pt x="0" y="2213"/>
                </a:cubicBezTo>
                <a:cubicBezTo>
                  <a:pt x="0" y="985"/>
                  <a:pt x="984" y="0"/>
                  <a:pt x="2213" y="0"/>
                </a:cubicBezTo>
                <a:cubicBezTo>
                  <a:pt x="3433" y="0"/>
                  <a:pt x="4427" y="985"/>
                  <a:pt x="4427" y="2213"/>
                </a:cubicBezTo>
              </a:path>
            </a:pathLst>
          </a:custGeom>
          <a:solidFill>
            <a:srgbClr val="28AF95"/>
          </a:solidFill>
          <a:ln w="9525" cap="flat">
            <a:noFill/>
            <a:bevel/>
            <a:headEnd/>
            <a:tailEnd/>
          </a:ln>
          <a:effectLst/>
        </p:spPr>
        <p:txBody>
          <a:bodyPr wrap="none" anchor="ctr"/>
          <a:lstStyle/>
          <a:p>
            <a:endParaRPr lang="en-US">
              <a:solidFill>
                <a:prstClr val="black"/>
              </a:solidFill>
            </a:endParaRPr>
          </a:p>
        </p:txBody>
      </p:sp>
      <p:sp>
        <p:nvSpPr>
          <p:cNvPr id="78" name="Freeform 171">
            <a:extLst>
              <a:ext uri="{FF2B5EF4-FFF2-40B4-BE49-F238E27FC236}">
                <a16:creationId xmlns:a16="http://schemas.microsoft.com/office/drawing/2014/main" id="{C68FEA06-8C7F-9F49-990B-23D42094A08A}"/>
              </a:ext>
            </a:extLst>
          </p:cNvPr>
          <p:cNvSpPr>
            <a:spLocks noChangeArrowheads="1"/>
          </p:cNvSpPr>
          <p:nvPr/>
        </p:nvSpPr>
        <p:spPr bwMode="auto">
          <a:xfrm>
            <a:off x="4224538" y="3013484"/>
            <a:ext cx="2313842" cy="2313842"/>
          </a:xfrm>
          <a:custGeom>
            <a:avLst/>
            <a:gdLst>
              <a:gd name="T0" fmla="*/ 4329 w 4330"/>
              <a:gd name="T1" fmla="*/ 2168 h 4329"/>
              <a:gd name="T2" fmla="*/ 4329 w 4330"/>
              <a:gd name="T3" fmla="*/ 2168 h 4329"/>
              <a:gd name="T4" fmla="*/ 2169 w 4330"/>
              <a:gd name="T5" fmla="*/ 4328 h 4329"/>
              <a:gd name="T6" fmla="*/ 0 w 4330"/>
              <a:gd name="T7" fmla="*/ 2168 h 4329"/>
              <a:gd name="T8" fmla="*/ 2169 w 4330"/>
              <a:gd name="T9" fmla="*/ 0 h 4329"/>
              <a:gd name="T10" fmla="*/ 4329 w 4330"/>
              <a:gd name="T11" fmla="*/ 2168 h 4329"/>
            </a:gdLst>
            <a:ahLst/>
            <a:cxnLst>
              <a:cxn ang="0">
                <a:pos x="T0" y="T1"/>
              </a:cxn>
              <a:cxn ang="0">
                <a:pos x="T2" y="T3"/>
              </a:cxn>
              <a:cxn ang="0">
                <a:pos x="T4" y="T5"/>
              </a:cxn>
              <a:cxn ang="0">
                <a:pos x="T6" y="T7"/>
              </a:cxn>
              <a:cxn ang="0">
                <a:pos x="T8" y="T9"/>
              </a:cxn>
              <a:cxn ang="0">
                <a:pos x="T10" y="T11"/>
              </a:cxn>
            </a:cxnLst>
            <a:rect l="0" t="0" r="r" b="b"/>
            <a:pathLst>
              <a:path w="4330" h="4329">
                <a:moveTo>
                  <a:pt x="4329" y="2168"/>
                </a:moveTo>
                <a:lnTo>
                  <a:pt x="4329" y="2168"/>
                </a:lnTo>
                <a:cubicBezTo>
                  <a:pt x="4329" y="3361"/>
                  <a:pt x="3362" y="4328"/>
                  <a:pt x="2169" y="4328"/>
                </a:cubicBezTo>
                <a:cubicBezTo>
                  <a:pt x="967" y="4328"/>
                  <a:pt x="0" y="3361"/>
                  <a:pt x="0" y="2168"/>
                </a:cubicBezTo>
                <a:cubicBezTo>
                  <a:pt x="0" y="976"/>
                  <a:pt x="967" y="0"/>
                  <a:pt x="2169" y="0"/>
                </a:cubicBezTo>
                <a:cubicBezTo>
                  <a:pt x="3362" y="0"/>
                  <a:pt x="4329" y="976"/>
                  <a:pt x="4329" y="2168"/>
                </a:cubicBezTo>
              </a:path>
            </a:pathLst>
          </a:custGeom>
          <a:solidFill>
            <a:srgbClr val="1BA19A"/>
          </a:solidFill>
          <a:ln w="9525" cap="flat">
            <a:noFill/>
            <a:bevel/>
            <a:headEnd/>
            <a:tailEnd/>
          </a:ln>
          <a:effectLst/>
        </p:spPr>
        <p:txBody>
          <a:bodyPr wrap="none" anchor="ctr"/>
          <a:lstStyle/>
          <a:p>
            <a:endParaRPr lang="en-US">
              <a:solidFill>
                <a:prstClr val="black"/>
              </a:solidFill>
            </a:endParaRPr>
          </a:p>
        </p:txBody>
      </p:sp>
      <p:sp>
        <p:nvSpPr>
          <p:cNvPr id="79" name="Freeform 172">
            <a:extLst>
              <a:ext uri="{FF2B5EF4-FFF2-40B4-BE49-F238E27FC236}">
                <a16:creationId xmlns:a16="http://schemas.microsoft.com/office/drawing/2014/main" id="{4AC9A4FA-A4A1-1F44-874C-8BE1E0CAE5BF}"/>
              </a:ext>
            </a:extLst>
          </p:cNvPr>
          <p:cNvSpPr>
            <a:spLocks noChangeArrowheads="1"/>
          </p:cNvSpPr>
          <p:nvPr/>
        </p:nvSpPr>
        <p:spPr bwMode="auto">
          <a:xfrm>
            <a:off x="8911127" y="1536112"/>
            <a:ext cx="2690842" cy="2688487"/>
          </a:xfrm>
          <a:custGeom>
            <a:avLst/>
            <a:gdLst>
              <a:gd name="T0" fmla="*/ 5033 w 5034"/>
              <a:gd name="T1" fmla="*/ 2511 h 5033"/>
              <a:gd name="T2" fmla="*/ 5033 w 5034"/>
              <a:gd name="T3" fmla="*/ 2511 h 5033"/>
              <a:gd name="T4" fmla="*/ 2521 w 5034"/>
              <a:gd name="T5" fmla="*/ 5032 h 5033"/>
              <a:gd name="T6" fmla="*/ 0 w 5034"/>
              <a:gd name="T7" fmla="*/ 2511 h 5033"/>
              <a:gd name="T8" fmla="*/ 2521 w 5034"/>
              <a:gd name="T9" fmla="*/ 0 h 5033"/>
              <a:gd name="T10" fmla="*/ 5033 w 5034"/>
              <a:gd name="T11" fmla="*/ 2511 h 5033"/>
            </a:gdLst>
            <a:ahLst/>
            <a:cxnLst>
              <a:cxn ang="0">
                <a:pos x="T0" y="T1"/>
              </a:cxn>
              <a:cxn ang="0">
                <a:pos x="T2" y="T3"/>
              </a:cxn>
              <a:cxn ang="0">
                <a:pos x="T4" y="T5"/>
              </a:cxn>
              <a:cxn ang="0">
                <a:pos x="T6" y="T7"/>
              </a:cxn>
              <a:cxn ang="0">
                <a:pos x="T8" y="T9"/>
              </a:cxn>
              <a:cxn ang="0">
                <a:pos x="T10" y="T11"/>
              </a:cxn>
            </a:cxnLst>
            <a:rect l="0" t="0" r="r" b="b"/>
            <a:pathLst>
              <a:path w="5034" h="5033">
                <a:moveTo>
                  <a:pt x="5033" y="2511"/>
                </a:moveTo>
                <a:lnTo>
                  <a:pt x="5033" y="2511"/>
                </a:lnTo>
                <a:cubicBezTo>
                  <a:pt x="5033" y="3902"/>
                  <a:pt x="3904" y="5032"/>
                  <a:pt x="2521" y="5032"/>
                </a:cubicBezTo>
                <a:cubicBezTo>
                  <a:pt x="1130" y="5032"/>
                  <a:pt x="0" y="3902"/>
                  <a:pt x="0" y="2511"/>
                </a:cubicBezTo>
                <a:cubicBezTo>
                  <a:pt x="0" y="1120"/>
                  <a:pt x="1130" y="0"/>
                  <a:pt x="2521" y="0"/>
                </a:cubicBezTo>
                <a:cubicBezTo>
                  <a:pt x="3904" y="0"/>
                  <a:pt x="5033" y="1120"/>
                  <a:pt x="5033" y="2511"/>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80" name="Freeform 173">
            <a:extLst>
              <a:ext uri="{FF2B5EF4-FFF2-40B4-BE49-F238E27FC236}">
                <a16:creationId xmlns:a16="http://schemas.microsoft.com/office/drawing/2014/main" id="{27FCD08C-F550-D545-95E5-ACCEF51638A9}"/>
              </a:ext>
            </a:extLst>
          </p:cNvPr>
          <p:cNvSpPr>
            <a:spLocks noChangeArrowheads="1"/>
          </p:cNvSpPr>
          <p:nvPr/>
        </p:nvSpPr>
        <p:spPr bwMode="auto">
          <a:xfrm>
            <a:off x="5574671" y="1498412"/>
            <a:ext cx="1983966" cy="1979254"/>
          </a:xfrm>
          <a:custGeom>
            <a:avLst/>
            <a:gdLst>
              <a:gd name="T0" fmla="*/ 3713 w 3714"/>
              <a:gd name="T1" fmla="*/ 1851 h 3704"/>
              <a:gd name="T2" fmla="*/ 3713 w 3714"/>
              <a:gd name="T3" fmla="*/ 1851 h 3704"/>
              <a:gd name="T4" fmla="*/ 1862 w 3714"/>
              <a:gd name="T5" fmla="*/ 3703 h 3704"/>
              <a:gd name="T6" fmla="*/ 0 w 3714"/>
              <a:gd name="T7" fmla="*/ 1851 h 3704"/>
              <a:gd name="T8" fmla="*/ 1862 w 3714"/>
              <a:gd name="T9" fmla="*/ 0 h 3704"/>
              <a:gd name="T10" fmla="*/ 3713 w 3714"/>
              <a:gd name="T11" fmla="*/ 1851 h 3704"/>
            </a:gdLst>
            <a:ahLst/>
            <a:cxnLst>
              <a:cxn ang="0">
                <a:pos x="T0" y="T1"/>
              </a:cxn>
              <a:cxn ang="0">
                <a:pos x="T2" y="T3"/>
              </a:cxn>
              <a:cxn ang="0">
                <a:pos x="T4" y="T5"/>
              </a:cxn>
              <a:cxn ang="0">
                <a:pos x="T6" y="T7"/>
              </a:cxn>
              <a:cxn ang="0">
                <a:pos x="T8" y="T9"/>
              </a:cxn>
              <a:cxn ang="0">
                <a:pos x="T10" y="T11"/>
              </a:cxn>
            </a:cxnLst>
            <a:rect l="0" t="0" r="r" b="b"/>
            <a:pathLst>
              <a:path w="3714" h="3704">
                <a:moveTo>
                  <a:pt x="3713" y="1851"/>
                </a:moveTo>
                <a:lnTo>
                  <a:pt x="3713" y="1851"/>
                </a:lnTo>
                <a:cubicBezTo>
                  <a:pt x="3713" y="2872"/>
                  <a:pt x="2883" y="3703"/>
                  <a:pt x="1862" y="3703"/>
                </a:cubicBezTo>
                <a:cubicBezTo>
                  <a:pt x="832" y="3703"/>
                  <a:pt x="0" y="2872"/>
                  <a:pt x="0" y="1851"/>
                </a:cubicBezTo>
                <a:cubicBezTo>
                  <a:pt x="0" y="831"/>
                  <a:pt x="832" y="0"/>
                  <a:pt x="1862" y="0"/>
                </a:cubicBezTo>
                <a:cubicBezTo>
                  <a:pt x="2883" y="0"/>
                  <a:pt x="3713" y="831"/>
                  <a:pt x="3713" y="1851"/>
                </a:cubicBezTo>
              </a:path>
            </a:pathLst>
          </a:custGeom>
          <a:solidFill>
            <a:srgbClr val="8CBF4B"/>
          </a:solidFill>
          <a:ln w="9525" cap="flat">
            <a:noFill/>
            <a:bevel/>
            <a:headEnd/>
            <a:tailEnd/>
          </a:ln>
          <a:effectLst/>
        </p:spPr>
        <p:txBody>
          <a:bodyPr wrap="none" anchor="ctr"/>
          <a:lstStyle/>
          <a:p>
            <a:endParaRPr lang="en-US">
              <a:solidFill>
                <a:prstClr val="black"/>
              </a:solidFill>
            </a:endParaRPr>
          </a:p>
        </p:txBody>
      </p:sp>
      <p:sp>
        <p:nvSpPr>
          <p:cNvPr id="81" name="Freeform 174">
            <a:extLst>
              <a:ext uri="{FF2B5EF4-FFF2-40B4-BE49-F238E27FC236}">
                <a16:creationId xmlns:a16="http://schemas.microsoft.com/office/drawing/2014/main" id="{4A9CE79B-4F97-2642-817C-4F0E7F93E57E}"/>
              </a:ext>
            </a:extLst>
          </p:cNvPr>
          <p:cNvSpPr>
            <a:spLocks noChangeArrowheads="1"/>
          </p:cNvSpPr>
          <p:nvPr/>
        </p:nvSpPr>
        <p:spPr bwMode="auto">
          <a:xfrm>
            <a:off x="2108622" y="3272672"/>
            <a:ext cx="791702" cy="791702"/>
          </a:xfrm>
          <a:custGeom>
            <a:avLst/>
            <a:gdLst>
              <a:gd name="T0" fmla="*/ 1482 w 1483"/>
              <a:gd name="T1" fmla="*/ 740 h 1482"/>
              <a:gd name="T2" fmla="*/ 1482 w 1483"/>
              <a:gd name="T3" fmla="*/ 740 h 1482"/>
              <a:gd name="T4" fmla="*/ 741 w 1483"/>
              <a:gd name="T5" fmla="*/ 1481 h 1482"/>
              <a:gd name="T6" fmla="*/ 0 w 1483"/>
              <a:gd name="T7" fmla="*/ 740 h 1482"/>
              <a:gd name="T8" fmla="*/ 741 w 1483"/>
              <a:gd name="T9" fmla="*/ 0 h 1482"/>
              <a:gd name="T10" fmla="*/ 1482 w 1483"/>
              <a:gd name="T11" fmla="*/ 740 h 1482"/>
            </a:gdLst>
            <a:ahLst/>
            <a:cxnLst>
              <a:cxn ang="0">
                <a:pos x="T0" y="T1"/>
              </a:cxn>
              <a:cxn ang="0">
                <a:pos x="T2" y="T3"/>
              </a:cxn>
              <a:cxn ang="0">
                <a:pos x="T4" y="T5"/>
              </a:cxn>
              <a:cxn ang="0">
                <a:pos x="T6" y="T7"/>
              </a:cxn>
              <a:cxn ang="0">
                <a:pos x="T8" y="T9"/>
              </a:cxn>
              <a:cxn ang="0">
                <a:pos x="T10" y="T11"/>
              </a:cxn>
            </a:cxnLst>
            <a:rect l="0" t="0" r="r" b="b"/>
            <a:pathLst>
              <a:path w="1483" h="1482">
                <a:moveTo>
                  <a:pt x="1482" y="740"/>
                </a:moveTo>
                <a:lnTo>
                  <a:pt x="1482" y="740"/>
                </a:lnTo>
                <a:cubicBezTo>
                  <a:pt x="1482" y="1147"/>
                  <a:pt x="1147" y="1481"/>
                  <a:pt x="741" y="1481"/>
                </a:cubicBezTo>
                <a:cubicBezTo>
                  <a:pt x="334" y="1481"/>
                  <a:pt x="0" y="1147"/>
                  <a:pt x="0" y="740"/>
                </a:cubicBezTo>
                <a:cubicBezTo>
                  <a:pt x="0" y="334"/>
                  <a:pt x="334" y="0"/>
                  <a:pt x="741" y="0"/>
                </a:cubicBezTo>
                <a:cubicBezTo>
                  <a:pt x="1147" y="0"/>
                  <a:pt x="1482" y="334"/>
                  <a:pt x="1482" y="740"/>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82" name="Freeform 175">
            <a:extLst>
              <a:ext uri="{FF2B5EF4-FFF2-40B4-BE49-F238E27FC236}">
                <a16:creationId xmlns:a16="http://schemas.microsoft.com/office/drawing/2014/main" id="{06142319-C95F-814A-BCD5-AFEE8A77203B}"/>
              </a:ext>
            </a:extLst>
          </p:cNvPr>
          <p:cNvSpPr>
            <a:spLocks noChangeArrowheads="1"/>
          </p:cNvSpPr>
          <p:nvPr userDrawn="1"/>
        </p:nvSpPr>
        <p:spPr bwMode="auto">
          <a:xfrm>
            <a:off x="5923397" y="4495568"/>
            <a:ext cx="791702" cy="791702"/>
          </a:xfrm>
          <a:custGeom>
            <a:avLst/>
            <a:gdLst>
              <a:gd name="T0" fmla="*/ 1482 w 1483"/>
              <a:gd name="T1" fmla="*/ 741 h 1482"/>
              <a:gd name="T2" fmla="*/ 1482 w 1483"/>
              <a:gd name="T3" fmla="*/ 741 h 1482"/>
              <a:gd name="T4" fmla="*/ 741 w 1483"/>
              <a:gd name="T5" fmla="*/ 1481 h 1482"/>
              <a:gd name="T6" fmla="*/ 0 w 1483"/>
              <a:gd name="T7" fmla="*/ 741 h 1482"/>
              <a:gd name="T8" fmla="*/ 741 w 1483"/>
              <a:gd name="T9" fmla="*/ 0 h 1482"/>
              <a:gd name="T10" fmla="*/ 1482 w 1483"/>
              <a:gd name="T11" fmla="*/ 741 h 1482"/>
            </a:gdLst>
            <a:ahLst/>
            <a:cxnLst>
              <a:cxn ang="0">
                <a:pos x="T0" y="T1"/>
              </a:cxn>
              <a:cxn ang="0">
                <a:pos x="T2" y="T3"/>
              </a:cxn>
              <a:cxn ang="0">
                <a:pos x="T4" y="T5"/>
              </a:cxn>
              <a:cxn ang="0">
                <a:pos x="T6" y="T7"/>
              </a:cxn>
              <a:cxn ang="0">
                <a:pos x="T8" y="T9"/>
              </a:cxn>
              <a:cxn ang="0">
                <a:pos x="T10" y="T11"/>
              </a:cxn>
            </a:cxnLst>
            <a:rect l="0" t="0" r="r" b="b"/>
            <a:pathLst>
              <a:path w="1483" h="1482">
                <a:moveTo>
                  <a:pt x="1482" y="741"/>
                </a:moveTo>
                <a:lnTo>
                  <a:pt x="1482" y="741"/>
                </a:lnTo>
                <a:cubicBezTo>
                  <a:pt x="1482" y="1147"/>
                  <a:pt x="1148" y="1481"/>
                  <a:pt x="741" y="1481"/>
                </a:cubicBezTo>
                <a:cubicBezTo>
                  <a:pt x="334" y="1481"/>
                  <a:pt x="0" y="1147"/>
                  <a:pt x="0" y="741"/>
                </a:cubicBezTo>
                <a:cubicBezTo>
                  <a:pt x="0" y="334"/>
                  <a:pt x="334" y="0"/>
                  <a:pt x="741" y="0"/>
                </a:cubicBezTo>
                <a:cubicBezTo>
                  <a:pt x="1148" y="0"/>
                  <a:pt x="1482" y="334"/>
                  <a:pt x="1482" y="741"/>
                </a:cubicBezTo>
              </a:path>
            </a:pathLst>
          </a:custGeom>
          <a:solidFill>
            <a:srgbClr val="1BA19A"/>
          </a:solidFill>
          <a:ln w="9525" cap="flat">
            <a:noFill/>
            <a:bevel/>
            <a:headEnd/>
            <a:tailEnd/>
          </a:ln>
          <a:effectLst/>
        </p:spPr>
        <p:txBody>
          <a:bodyPr wrap="none" anchor="ctr"/>
          <a:lstStyle/>
          <a:p>
            <a:endParaRPr lang="en-US">
              <a:solidFill>
                <a:prstClr val="black"/>
              </a:solidFill>
            </a:endParaRPr>
          </a:p>
        </p:txBody>
      </p:sp>
      <p:sp>
        <p:nvSpPr>
          <p:cNvPr id="83" name="Freeform 176">
            <a:extLst>
              <a:ext uri="{FF2B5EF4-FFF2-40B4-BE49-F238E27FC236}">
                <a16:creationId xmlns:a16="http://schemas.microsoft.com/office/drawing/2014/main" id="{91B82CE6-EFD3-C44A-97DF-D00B51610AC8}"/>
              </a:ext>
            </a:extLst>
          </p:cNvPr>
          <p:cNvSpPr>
            <a:spLocks noChangeArrowheads="1"/>
          </p:cNvSpPr>
          <p:nvPr/>
        </p:nvSpPr>
        <p:spPr bwMode="auto">
          <a:xfrm>
            <a:off x="5527546" y="1342899"/>
            <a:ext cx="791702" cy="786989"/>
          </a:xfrm>
          <a:custGeom>
            <a:avLst/>
            <a:gdLst>
              <a:gd name="T0" fmla="*/ 1482 w 1483"/>
              <a:gd name="T1" fmla="*/ 731 h 1473"/>
              <a:gd name="T2" fmla="*/ 1482 w 1483"/>
              <a:gd name="T3" fmla="*/ 731 h 1473"/>
              <a:gd name="T4" fmla="*/ 741 w 1483"/>
              <a:gd name="T5" fmla="*/ 1472 h 1473"/>
              <a:gd name="T6" fmla="*/ 0 w 1483"/>
              <a:gd name="T7" fmla="*/ 731 h 1473"/>
              <a:gd name="T8" fmla="*/ 741 w 1483"/>
              <a:gd name="T9" fmla="*/ 0 h 1473"/>
              <a:gd name="T10" fmla="*/ 1482 w 1483"/>
              <a:gd name="T11" fmla="*/ 731 h 1473"/>
            </a:gdLst>
            <a:ahLst/>
            <a:cxnLst>
              <a:cxn ang="0">
                <a:pos x="T0" y="T1"/>
              </a:cxn>
              <a:cxn ang="0">
                <a:pos x="T2" y="T3"/>
              </a:cxn>
              <a:cxn ang="0">
                <a:pos x="T4" y="T5"/>
              </a:cxn>
              <a:cxn ang="0">
                <a:pos x="T6" y="T7"/>
              </a:cxn>
              <a:cxn ang="0">
                <a:pos x="T8" y="T9"/>
              </a:cxn>
              <a:cxn ang="0">
                <a:pos x="T10" y="T11"/>
              </a:cxn>
            </a:cxnLst>
            <a:rect l="0" t="0" r="r" b="b"/>
            <a:pathLst>
              <a:path w="1483" h="1473">
                <a:moveTo>
                  <a:pt x="1482" y="731"/>
                </a:moveTo>
                <a:lnTo>
                  <a:pt x="1482" y="731"/>
                </a:lnTo>
                <a:cubicBezTo>
                  <a:pt x="1482" y="1147"/>
                  <a:pt x="1148" y="1472"/>
                  <a:pt x="741" y="1472"/>
                </a:cubicBezTo>
                <a:cubicBezTo>
                  <a:pt x="334" y="1472"/>
                  <a:pt x="0" y="1147"/>
                  <a:pt x="0" y="731"/>
                </a:cubicBezTo>
                <a:cubicBezTo>
                  <a:pt x="0" y="325"/>
                  <a:pt x="334" y="0"/>
                  <a:pt x="741" y="0"/>
                </a:cubicBezTo>
                <a:cubicBezTo>
                  <a:pt x="1148" y="0"/>
                  <a:pt x="1482" y="325"/>
                  <a:pt x="1482" y="731"/>
                </a:cubicBezTo>
              </a:path>
            </a:pathLst>
          </a:custGeom>
          <a:solidFill>
            <a:srgbClr val="8CBF4B"/>
          </a:solidFill>
          <a:ln w="9525" cap="flat">
            <a:noFill/>
            <a:bevel/>
            <a:headEnd/>
            <a:tailEnd/>
          </a:ln>
          <a:effectLst/>
        </p:spPr>
        <p:txBody>
          <a:bodyPr wrap="none" anchor="ctr"/>
          <a:lstStyle/>
          <a:p>
            <a:endParaRPr lang="en-US">
              <a:solidFill>
                <a:prstClr val="black"/>
              </a:solidFill>
            </a:endParaRPr>
          </a:p>
        </p:txBody>
      </p:sp>
      <p:sp>
        <p:nvSpPr>
          <p:cNvPr id="84" name="Freeform 177">
            <a:extLst>
              <a:ext uri="{FF2B5EF4-FFF2-40B4-BE49-F238E27FC236}">
                <a16:creationId xmlns:a16="http://schemas.microsoft.com/office/drawing/2014/main" id="{93A80B2C-5FD5-C347-BBB3-F9F251C50D45}"/>
              </a:ext>
            </a:extLst>
          </p:cNvPr>
          <p:cNvSpPr>
            <a:spLocks noChangeArrowheads="1"/>
          </p:cNvSpPr>
          <p:nvPr/>
        </p:nvSpPr>
        <p:spPr bwMode="auto">
          <a:xfrm>
            <a:off x="8058164" y="2400858"/>
            <a:ext cx="786989" cy="786989"/>
          </a:xfrm>
          <a:custGeom>
            <a:avLst/>
            <a:gdLst>
              <a:gd name="T0" fmla="*/ 1473 w 1474"/>
              <a:gd name="T1" fmla="*/ 740 h 1473"/>
              <a:gd name="T2" fmla="*/ 1473 w 1474"/>
              <a:gd name="T3" fmla="*/ 740 h 1473"/>
              <a:gd name="T4" fmla="*/ 741 w 1474"/>
              <a:gd name="T5" fmla="*/ 1472 h 1473"/>
              <a:gd name="T6" fmla="*/ 0 w 1474"/>
              <a:gd name="T7" fmla="*/ 740 h 1473"/>
              <a:gd name="T8" fmla="*/ 741 w 1474"/>
              <a:gd name="T9" fmla="*/ 0 h 1473"/>
              <a:gd name="T10" fmla="*/ 1473 w 1474"/>
              <a:gd name="T11" fmla="*/ 740 h 1473"/>
            </a:gdLst>
            <a:ahLst/>
            <a:cxnLst>
              <a:cxn ang="0">
                <a:pos x="T0" y="T1"/>
              </a:cxn>
              <a:cxn ang="0">
                <a:pos x="T2" y="T3"/>
              </a:cxn>
              <a:cxn ang="0">
                <a:pos x="T4" y="T5"/>
              </a:cxn>
              <a:cxn ang="0">
                <a:pos x="T6" y="T7"/>
              </a:cxn>
              <a:cxn ang="0">
                <a:pos x="T8" y="T9"/>
              </a:cxn>
              <a:cxn ang="0">
                <a:pos x="T10" y="T11"/>
              </a:cxn>
            </a:cxnLst>
            <a:rect l="0" t="0" r="r" b="b"/>
            <a:pathLst>
              <a:path w="1474" h="1473">
                <a:moveTo>
                  <a:pt x="1473" y="740"/>
                </a:moveTo>
                <a:lnTo>
                  <a:pt x="1473" y="740"/>
                </a:lnTo>
                <a:cubicBezTo>
                  <a:pt x="1473" y="1147"/>
                  <a:pt x="1147" y="1472"/>
                  <a:pt x="741" y="1472"/>
                </a:cubicBezTo>
                <a:cubicBezTo>
                  <a:pt x="325" y="1472"/>
                  <a:pt x="0" y="1147"/>
                  <a:pt x="0" y="740"/>
                </a:cubicBezTo>
                <a:cubicBezTo>
                  <a:pt x="0" y="325"/>
                  <a:pt x="325" y="0"/>
                  <a:pt x="741" y="0"/>
                </a:cubicBezTo>
                <a:cubicBezTo>
                  <a:pt x="1147" y="0"/>
                  <a:pt x="1473" y="325"/>
                  <a:pt x="1473" y="740"/>
                </a:cubicBezTo>
              </a:path>
            </a:pathLst>
          </a:custGeom>
          <a:solidFill>
            <a:srgbClr val="28AF95"/>
          </a:solidFill>
          <a:ln w="9525" cap="flat">
            <a:noFill/>
            <a:bevel/>
            <a:headEnd/>
            <a:tailEnd/>
          </a:ln>
          <a:effectLst/>
        </p:spPr>
        <p:txBody>
          <a:bodyPr wrap="none" anchor="ctr"/>
          <a:lstStyle/>
          <a:p>
            <a:endParaRPr lang="en-US">
              <a:solidFill>
                <a:prstClr val="black"/>
              </a:solidFill>
            </a:endParaRPr>
          </a:p>
        </p:txBody>
      </p:sp>
      <p:sp>
        <p:nvSpPr>
          <p:cNvPr id="87" name="Freeform 178">
            <a:extLst>
              <a:ext uri="{FF2B5EF4-FFF2-40B4-BE49-F238E27FC236}">
                <a16:creationId xmlns:a16="http://schemas.microsoft.com/office/drawing/2014/main" id="{57E238EC-5E3B-724B-824A-991294CD73C2}"/>
              </a:ext>
            </a:extLst>
          </p:cNvPr>
          <p:cNvSpPr>
            <a:spLocks noChangeArrowheads="1"/>
          </p:cNvSpPr>
          <p:nvPr/>
        </p:nvSpPr>
        <p:spPr bwMode="auto">
          <a:xfrm>
            <a:off x="10852680" y="1609156"/>
            <a:ext cx="786989" cy="791702"/>
          </a:xfrm>
          <a:custGeom>
            <a:avLst/>
            <a:gdLst>
              <a:gd name="T0" fmla="*/ 1473 w 1474"/>
              <a:gd name="T1" fmla="*/ 740 h 1482"/>
              <a:gd name="T2" fmla="*/ 1473 w 1474"/>
              <a:gd name="T3" fmla="*/ 740 h 1482"/>
              <a:gd name="T4" fmla="*/ 733 w 1474"/>
              <a:gd name="T5" fmla="*/ 1481 h 1482"/>
              <a:gd name="T6" fmla="*/ 0 w 1474"/>
              <a:gd name="T7" fmla="*/ 740 h 1482"/>
              <a:gd name="T8" fmla="*/ 733 w 1474"/>
              <a:gd name="T9" fmla="*/ 0 h 1482"/>
              <a:gd name="T10" fmla="*/ 1473 w 1474"/>
              <a:gd name="T11" fmla="*/ 740 h 1482"/>
            </a:gdLst>
            <a:ahLst/>
            <a:cxnLst>
              <a:cxn ang="0">
                <a:pos x="T0" y="T1"/>
              </a:cxn>
              <a:cxn ang="0">
                <a:pos x="T2" y="T3"/>
              </a:cxn>
              <a:cxn ang="0">
                <a:pos x="T4" y="T5"/>
              </a:cxn>
              <a:cxn ang="0">
                <a:pos x="T6" y="T7"/>
              </a:cxn>
              <a:cxn ang="0">
                <a:pos x="T8" y="T9"/>
              </a:cxn>
              <a:cxn ang="0">
                <a:pos x="T10" y="T11"/>
              </a:cxn>
            </a:cxnLst>
            <a:rect l="0" t="0" r="r" b="b"/>
            <a:pathLst>
              <a:path w="1474" h="1482">
                <a:moveTo>
                  <a:pt x="1473" y="740"/>
                </a:moveTo>
                <a:lnTo>
                  <a:pt x="1473" y="740"/>
                </a:lnTo>
                <a:cubicBezTo>
                  <a:pt x="1473" y="1147"/>
                  <a:pt x="1148" y="1481"/>
                  <a:pt x="733" y="1481"/>
                </a:cubicBezTo>
                <a:cubicBezTo>
                  <a:pt x="326" y="1481"/>
                  <a:pt x="0" y="1147"/>
                  <a:pt x="0" y="740"/>
                </a:cubicBezTo>
                <a:cubicBezTo>
                  <a:pt x="0" y="334"/>
                  <a:pt x="326" y="0"/>
                  <a:pt x="733" y="0"/>
                </a:cubicBezTo>
                <a:cubicBezTo>
                  <a:pt x="1148" y="0"/>
                  <a:pt x="1473" y="334"/>
                  <a:pt x="1473" y="740"/>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144" name="Text Placeholder 17">
            <a:extLst>
              <a:ext uri="{FF2B5EF4-FFF2-40B4-BE49-F238E27FC236}">
                <a16:creationId xmlns:a16="http://schemas.microsoft.com/office/drawing/2014/main" id="{43A9646D-E0E8-9B4E-9F77-3E844CAD8BDC}"/>
              </a:ext>
            </a:extLst>
          </p:cNvPr>
          <p:cNvSpPr>
            <a:spLocks noGrp="1"/>
          </p:cNvSpPr>
          <p:nvPr userDrawn="1">
            <p:ph type="body" sz="quarter" idx="21" hasCustomPrompt="1"/>
          </p:nvPr>
        </p:nvSpPr>
        <p:spPr>
          <a:xfrm>
            <a:off x="2505115" y="2803265"/>
            <a:ext cx="1740791" cy="69763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5" name="Text Placeholder 17">
            <a:extLst>
              <a:ext uri="{FF2B5EF4-FFF2-40B4-BE49-F238E27FC236}">
                <a16:creationId xmlns:a16="http://schemas.microsoft.com/office/drawing/2014/main" id="{DAE6D4C0-6899-EF4D-9FAF-4D8C3B217C65}"/>
              </a:ext>
            </a:extLst>
          </p:cNvPr>
          <p:cNvSpPr>
            <a:spLocks noGrp="1"/>
          </p:cNvSpPr>
          <p:nvPr userDrawn="1">
            <p:ph type="body" sz="quarter" idx="25" hasCustomPrompt="1"/>
          </p:nvPr>
        </p:nvSpPr>
        <p:spPr>
          <a:xfrm>
            <a:off x="2519373" y="2476787"/>
            <a:ext cx="1740791"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46" name="Text Placeholder 17">
            <a:extLst>
              <a:ext uri="{FF2B5EF4-FFF2-40B4-BE49-F238E27FC236}">
                <a16:creationId xmlns:a16="http://schemas.microsoft.com/office/drawing/2014/main" id="{4967DA91-F81D-4447-97B2-6C673397EF5C}"/>
              </a:ext>
            </a:extLst>
          </p:cNvPr>
          <p:cNvSpPr>
            <a:spLocks noGrp="1"/>
          </p:cNvSpPr>
          <p:nvPr userDrawn="1">
            <p:ph type="body" sz="quarter" idx="26" hasCustomPrompt="1"/>
          </p:nvPr>
        </p:nvSpPr>
        <p:spPr>
          <a:xfrm>
            <a:off x="4451914" y="3788978"/>
            <a:ext cx="1853076" cy="839438"/>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7" name="Text Placeholder 17">
            <a:extLst>
              <a:ext uri="{FF2B5EF4-FFF2-40B4-BE49-F238E27FC236}">
                <a16:creationId xmlns:a16="http://schemas.microsoft.com/office/drawing/2014/main" id="{4A7B02EF-9D32-9E4D-A155-FD8D2BEEF1E8}"/>
              </a:ext>
            </a:extLst>
          </p:cNvPr>
          <p:cNvSpPr>
            <a:spLocks noGrp="1"/>
          </p:cNvSpPr>
          <p:nvPr userDrawn="1">
            <p:ph type="body" sz="quarter" idx="27" hasCustomPrompt="1"/>
          </p:nvPr>
        </p:nvSpPr>
        <p:spPr>
          <a:xfrm>
            <a:off x="4466172" y="3462500"/>
            <a:ext cx="1853076"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48" name="Text Placeholder 17">
            <a:extLst>
              <a:ext uri="{FF2B5EF4-FFF2-40B4-BE49-F238E27FC236}">
                <a16:creationId xmlns:a16="http://schemas.microsoft.com/office/drawing/2014/main" id="{B53006D1-ED98-8C47-8186-B2BFCF6FB790}"/>
              </a:ext>
            </a:extLst>
          </p:cNvPr>
          <p:cNvSpPr>
            <a:spLocks noGrp="1"/>
          </p:cNvSpPr>
          <p:nvPr userDrawn="1">
            <p:ph type="body" sz="quarter" idx="28" hasCustomPrompt="1"/>
          </p:nvPr>
        </p:nvSpPr>
        <p:spPr>
          <a:xfrm>
            <a:off x="6950565" y="3500899"/>
            <a:ext cx="2130961" cy="880763"/>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9" name="Text Placeholder 17">
            <a:extLst>
              <a:ext uri="{FF2B5EF4-FFF2-40B4-BE49-F238E27FC236}">
                <a16:creationId xmlns:a16="http://schemas.microsoft.com/office/drawing/2014/main" id="{01D6DD52-2A8D-8647-9F45-DD38BF8C4284}"/>
              </a:ext>
            </a:extLst>
          </p:cNvPr>
          <p:cNvSpPr>
            <a:spLocks noGrp="1"/>
          </p:cNvSpPr>
          <p:nvPr userDrawn="1">
            <p:ph type="body" sz="quarter" idx="29" hasCustomPrompt="1"/>
          </p:nvPr>
        </p:nvSpPr>
        <p:spPr>
          <a:xfrm>
            <a:off x="6964823" y="3174422"/>
            <a:ext cx="2130961"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0" name="Text Placeholder 17">
            <a:extLst>
              <a:ext uri="{FF2B5EF4-FFF2-40B4-BE49-F238E27FC236}">
                <a16:creationId xmlns:a16="http://schemas.microsoft.com/office/drawing/2014/main" id="{FD8DCD0D-631E-D748-A38B-01AB4591DC09}"/>
              </a:ext>
            </a:extLst>
          </p:cNvPr>
          <p:cNvSpPr>
            <a:spLocks noGrp="1"/>
          </p:cNvSpPr>
          <p:nvPr userDrawn="1">
            <p:ph type="body" sz="quarter" idx="30" hasCustomPrompt="1"/>
          </p:nvPr>
        </p:nvSpPr>
        <p:spPr>
          <a:xfrm>
            <a:off x="9067268" y="2446428"/>
            <a:ext cx="2333958" cy="880763"/>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1" name="Text Placeholder 17">
            <a:extLst>
              <a:ext uri="{FF2B5EF4-FFF2-40B4-BE49-F238E27FC236}">
                <a16:creationId xmlns:a16="http://schemas.microsoft.com/office/drawing/2014/main" id="{42BCEFC7-1896-1542-AF5C-B298DDD04ECF}"/>
              </a:ext>
            </a:extLst>
          </p:cNvPr>
          <p:cNvSpPr>
            <a:spLocks noGrp="1"/>
          </p:cNvSpPr>
          <p:nvPr userDrawn="1">
            <p:ph type="body" sz="quarter" idx="31" hasCustomPrompt="1"/>
          </p:nvPr>
        </p:nvSpPr>
        <p:spPr>
          <a:xfrm>
            <a:off x="9081526" y="2119951"/>
            <a:ext cx="2333958"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2" name="Text Placeholder 17">
            <a:extLst>
              <a:ext uri="{FF2B5EF4-FFF2-40B4-BE49-F238E27FC236}">
                <a16:creationId xmlns:a16="http://schemas.microsoft.com/office/drawing/2014/main" id="{504933AA-9772-824C-B12A-884D2266FA72}"/>
              </a:ext>
            </a:extLst>
          </p:cNvPr>
          <p:cNvSpPr>
            <a:spLocks noGrp="1"/>
          </p:cNvSpPr>
          <p:nvPr userDrawn="1">
            <p:ph type="body" sz="quarter" idx="32" hasCustomPrompt="1"/>
          </p:nvPr>
        </p:nvSpPr>
        <p:spPr>
          <a:xfrm>
            <a:off x="5645112" y="2214208"/>
            <a:ext cx="1740791" cy="880763"/>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3" name="Text Placeholder 17">
            <a:extLst>
              <a:ext uri="{FF2B5EF4-FFF2-40B4-BE49-F238E27FC236}">
                <a16:creationId xmlns:a16="http://schemas.microsoft.com/office/drawing/2014/main" id="{6F3EB50C-D614-9148-BADE-CDDF657537E1}"/>
              </a:ext>
            </a:extLst>
          </p:cNvPr>
          <p:cNvSpPr>
            <a:spLocks noGrp="1"/>
          </p:cNvSpPr>
          <p:nvPr userDrawn="1">
            <p:ph type="body" sz="quarter" idx="33" hasCustomPrompt="1"/>
          </p:nvPr>
        </p:nvSpPr>
        <p:spPr>
          <a:xfrm>
            <a:off x="5659370" y="1887731"/>
            <a:ext cx="1740791"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4" name="Text Placeholder 17">
            <a:extLst>
              <a:ext uri="{FF2B5EF4-FFF2-40B4-BE49-F238E27FC236}">
                <a16:creationId xmlns:a16="http://schemas.microsoft.com/office/drawing/2014/main" id="{43222CA0-2E78-6A40-979E-1DAE10272C71}"/>
              </a:ext>
            </a:extLst>
          </p:cNvPr>
          <p:cNvSpPr>
            <a:spLocks noGrp="1"/>
          </p:cNvSpPr>
          <p:nvPr>
            <p:ph type="body" sz="quarter" idx="34" hasCustomPrompt="1"/>
          </p:nvPr>
        </p:nvSpPr>
        <p:spPr>
          <a:xfrm>
            <a:off x="2138039" y="3421579"/>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155" name="Text Placeholder 17">
            <a:extLst>
              <a:ext uri="{FF2B5EF4-FFF2-40B4-BE49-F238E27FC236}">
                <a16:creationId xmlns:a16="http://schemas.microsoft.com/office/drawing/2014/main" id="{9F1B58C5-849B-6040-9634-77D323405C4C}"/>
              </a:ext>
            </a:extLst>
          </p:cNvPr>
          <p:cNvSpPr>
            <a:spLocks noGrp="1"/>
          </p:cNvSpPr>
          <p:nvPr>
            <p:ph type="body" sz="quarter" idx="35" hasCustomPrompt="1"/>
          </p:nvPr>
        </p:nvSpPr>
        <p:spPr>
          <a:xfrm>
            <a:off x="6003355" y="4641816"/>
            <a:ext cx="695250" cy="734798"/>
          </a:xfrm>
          <a:noFill/>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156" name="Text Placeholder 17">
            <a:extLst>
              <a:ext uri="{FF2B5EF4-FFF2-40B4-BE49-F238E27FC236}">
                <a16:creationId xmlns:a16="http://schemas.microsoft.com/office/drawing/2014/main" id="{97D30FF1-9364-2D4A-9E8B-2DB1EABB0B84}"/>
              </a:ext>
            </a:extLst>
          </p:cNvPr>
          <p:cNvSpPr>
            <a:spLocks noGrp="1"/>
          </p:cNvSpPr>
          <p:nvPr>
            <p:ph type="body" sz="quarter" idx="36" hasCustomPrompt="1"/>
          </p:nvPr>
        </p:nvSpPr>
        <p:spPr>
          <a:xfrm>
            <a:off x="5575772" y="1390066"/>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157" name="Text Placeholder 17">
            <a:extLst>
              <a:ext uri="{FF2B5EF4-FFF2-40B4-BE49-F238E27FC236}">
                <a16:creationId xmlns:a16="http://schemas.microsoft.com/office/drawing/2014/main" id="{CEF744C9-F425-C845-A44E-5A41E9F96B50}"/>
              </a:ext>
            </a:extLst>
          </p:cNvPr>
          <p:cNvSpPr>
            <a:spLocks noGrp="1"/>
          </p:cNvSpPr>
          <p:nvPr>
            <p:ph type="body" sz="quarter" idx="37" hasCustomPrompt="1"/>
          </p:nvPr>
        </p:nvSpPr>
        <p:spPr>
          <a:xfrm>
            <a:off x="8119887" y="2463875"/>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158" name="Text Placeholder 17">
            <a:extLst>
              <a:ext uri="{FF2B5EF4-FFF2-40B4-BE49-F238E27FC236}">
                <a16:creationId xmlns:a16="http://schemas.microsoft.com/office/drawing/2014/main" id="{6FF4D0EF-3A8F-D64E-A030-17FA93DC4E11}"/>
              </a:ext>
            </a:extLst>
          </p:cNvPr>
          <p:cNvSpPr>
            <a:spLocks noGrp="1"/>
          </p:cNvSpPr>
          <p:nvPr>
            <p:ph type="body" sz="quarter" idx="38" hasCustomPrompt="1"/>
          </p:nvPr>
        </p:nvSpPr>
        <p:spPr>
          <a:xfrm>
            <a:off x="10942078" y="1707788"/>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5</a:t>
            </a:r>
            <a:endParaRPr lang="en-US" dirty="0"/>
          </a:p>
        </p:txBody>
      </p:sp>
      <p:sp>
        <p:nvSpPr>
          <p:cNvPr id="32" name="TextBox 31">
            <a:extLst>
              <a:ext uri="{FF2B5EF4-FFF2-40B4-BE49-F238E27FC236}">
                <a16:creationId xmlns:a16="http://schemas.microsoft.com/office/drawing/2014/main" id="{ADAA5A98-DDDC-A343-8E05-1576FA0BC2E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34" name="Rectangle 33">
            <a:extLst>
              <a:ext uri="{FF2B5EF4-FFF2-40B4-BE49-F238E27FC236}">
                <a16:creationId xmlns:a16="http://schemas.microsoft.com/office/drawing/2014/main" id="{48BFF227-8CDE-7245-99E7-DA040891FAC2}"/>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312748850"/>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userDrawn="1">
  <p:cSld name="Cover Slide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618C35C-D4A5-DB4C-8758-82503619524A}"/>
              </a:ext>
            </a:extLst>
          </p:cNvPr>
          <p:cNvSpPr/>
          <p:nvPr userDrawn="1"/>
        </p:nvSpPr>
        <p:spPr>
          <a:xfrm>
            <a:off x="0" y="-60823"/>
            <a:ext cx="12192000" cy="5119711"/>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6498562" y="2329610"/>
            <a:ext cx="5278651" cy="697353"/>
          </a:xfrm>
        </p:spPr>
        <p:txBody>
          <a:bodyPr>
            <a:noAutofit/>
          </a:bodyPr>
          <a:lstStyle>
            <a:lvl1pPr marL="0" indent="0" algn="r">
              <a:buNone/>
              <a:defRPr sz="54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6498562" y="1711087"/>
            <a:ext cx="5278651" cy="697353"/>
          </a:xfrm>
        </p:spPr>
        <p:txBody>
          <a:bodyPr>
            <a:normAutofit/>
          </a:bodyPr>
          <a:lstStyle>
            <a:lvl1pPr marL="0" indent="0" algn="r">
              <a:buNone/>
              <a:defRPr sz="3600" b="0" i="0">
                <a:solidFill>
                  <a:schemeClr val="bg1"/>
                </a:solidFill>
                <a:latin typeface="+mn-lt"/>
              </a:defRPr>
            </a:lvl1pPr>
          </a:lstStyle>
          <a:p>
            <a:pPr lvl="0"/>
            <a:r>
              <a:rPr lang="en-US" dirty="0"/>
              <a:t>Cover Design 1</a:t>
            </a:r>
          </a:p>
        </p:txBody>
      </p:sp>
      <p:pic>
        <p:nvPicPr>
          <p:cNvPr id="12" name="Picture 11" descr="Logo&#10;&#10;Description automatically generated">
            <a:extLst>
              <a:ext uri="{FF2B5EF4-FFF2-40B4-BE49-F238E27FC236}">
                <a16:creationId xmlns:a16="http://schemas.microsoft.com/office/drawing/2014/main" id="{E201ABE5-6E0B-8E42-8271-7CD9DA96C3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01445" y="5413664"/>
            <a:ext cx="4975768" cy="987409"/>
          </a:xfrm>
          <a:prstGeom prst="rect">
            <a:avLst/>
          </a:prstGeom>
        </p:spPr>
      </p:pic>
      <p:pic>
        <p:nvPicPr>
          <p:cNvPr id="3" name="Picture 2" descr="Icon&#10;&#10;Description automatically generated with low confidence">
            <a:extLst>
              <a:ext uri="{FF2B5EF4-FFF2-40B4-BE49-F238E27FC236}">
                <a16:creationId xmlns:a16="http://schemas.microsoft.com/office/drawing/2014/main" id="{BCC1C071-0DAE-0844-AE69-3FD6FB58CC6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91700"/>
          <a:stretch/>
        </p:blipFill>
        <p:spPr>
          <a:xfrm>
            <a:off x="0" y="-60823"/>
            <a:ext cx="7089569" cy="5474487"/>
          </a:xfrm>
          <a:prstGeom prst="rect">
            <a:avLst/>
          </a:prstGeom>
        </p:spPr>
      </p:pic>
      <p:grpSp>
        <p:nvGrpSpPr>
          <p:cNvPr id="17" name="Group 16">
            <a:extLst>
              <a:ext uri="{FF2B5EF4-FFF2-40B4-BE49-F238E27FC236}">
                <a16:creationId xmlns:a16="http://schemas.microsoft.com/office/drawing/2014/main" id="{1AEC8C81-1228-634A-A794-E7C603C00625}"/>
              </a:ext>
            </a:extLst>
          </p:cNvPr>
          <p:cNvGrpSpPr/>
          <p:nvPr userDrawn="1"/>
        </p:nvGrpSpPr>
        <p:grpSpPr>
          <a:xfrm>
            <a:off x="213315" y="5750281"/>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35540276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 point icon graph">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2225374" y="17274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2268473" y="17689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8983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8745392" y="178001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8792510" y="182145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1968968" y="4828013"/>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1956271" y="4333339"/>
            <a:ext cx="2061046" cy="335052"/>
          </a:xfrm>
        </p:spPr>
        <p:txBody>
          <a:bodyPr/>
          <a:lstStyle>
            <a:lvl1pPr algn="ctr">
              <a:buNone/>
              <a:defRPr sz="2000" b="0" i="0" spc="0">
                <a:solidFill>
                  <a:srgbClr val="1188A3"/>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5091430" y="4865859"/>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71185"/>
            <a:ext cx="2061046" cy="335052"/>
          </a:xfrm>
        </p:spPr>
        <p:txBody>
          <a:bodyPr/>
          <a:lstStyle>
            <a:lvl1pPr algn="ctr">
              <a:buNone/>
              <a:defRPr sz="2000" b="0" i="0" spc="0">
                <a:solidFill>
                  <a:srgbClr val="1BA19A"/>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8491788" y="4865859"/>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8479091" y="4371185"/>
            <a:ext cx="2061046" cy="335052"/>
          </a:xfrm>
        </p:spPr>
        <p:txBody>
          <a:bodyPr/>
          <a:lstStyle>
            <a:lvl1pPr algn="ctr">
              <a:buNone/>
              <a:defRPr sz="2000" b="0" i="0" spc="0">
                <a:solidFill>
                  <a:srgbClr val="8CBF4B"/>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18" name="Rectangle 17">
            <a:extLst>
              <a:ext uri="{FF2B5EF4-FFF2-40B4-BE49-F238E27FC236}">
                <a16:creationId xmlns:a16="http://schemas.microsoft.com/office/drawing/2014/main" id="{DFDA3578-22C0-F242-8A92-BC35DC710088}"/>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9" name="TextBox 18">
            <a:extLst>
              <a:ext uri="{FF2B5EF4-FFF2-40B4-BE49-F238E27FC236}">
                <a16:creationId xmlns:a16="http://schemas.microsoft.com/office/drawing/2014/main" id="{D239D4DF-F916-8E4B-8BDF-169B917E8A14}"/>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0" name="Rectangle 19">
            <a:extLst>
              <a:ext uri="{FF2B5EF4-FFF2-40B4-BE49-F238E27FC236}">
                <a16:creationId xmlns:a16="http://schemas.microsoft.com/office/drawing/2014/main" id="{665B885F-F1D5-CF48-A406-1D7B1455708D}"/>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1" name="Text Placeholder 23">
            <a:extLst>
              <a:ext uri="{FF2B5EF4-FFF2-40B4-BE49-F238E27FC236}">
                <a16:creationId xmlns:a16="http://schemas.microsoft.com/office/drawing/2014/main" id="{C979FF8E-2FF0-A342-B688-0AFAC421133E}"/>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1180646981"/>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userDrawn="1">
  <p:cSld name="Cover Slide 2">
    <p:spTree>
      <p:nvGrpSpPr>
        <p:cNvPr id="1" name=""/>
        <p:cNvGrpSpPr/>
        <p:nvPr/>
      </p:nvGrpSpPr>
      <p:grpSpPr>
        <a:xfrm>
          <a:off x="0" y="0"/>
          <a:ext cx="0" cy="0"/>
          <a:chOff x="0" y="0"/>
          <a:chExt cx="0" cy="0"/>
        </a:xfrm>
      </p:grpSpPr>
      <p:sp>
        <p:nvSpPr>
          <p:cNvPr id="50" name="Picture Placeholder 49">
            <a:extLst>
              <a:ext uri="{FF2B5EF4-FFF2-40B4-BE49-F238E27FC236}">
                <a16:creationId xmlns:a16="http://schemas.microsoft.com/office/drawing/2014/main" id="{9C90B270-106D-4F46-915D-DD932CDE6DA2}"/>
              </a:ext>
            </a:extLst>
          </p:cNvPr>
          <p:cNvSpPr>
            <a:spLocks noGrp="1"/>
          </p:cNvSpPr>
          <p:nvPr userDrawn="1">
            <p:ph type="pic" sz="quarter" idx="17"/>
          </p:nvPr>
        </p:nvSpPr>
        <p:spPr>
          <a:xfrm>
            <a:off x="2" y="2138363"/>
            <a:ext cx="12191999" cy="3387725"/>
          </a:xfrm>
          <a:custGeom>
            <a:avLst/>
            <a:gdLst>
              <a:gd name="connsiteX0" fmla="*/ 0 w 12191999"/>
              <a:gd name="connsiteY0" fmla="*/ 0 h 3387725"/>
              <a:gd name="connsiteX1" fmla="*/ 10769601 w 12191999"/>
              <a:gd name="connsiteY1" fmla="*/ 0 h 3387725"/>
              <a:gd name="connsiteX2" fmla="*/ 10769601 w 12191999"/>
              <a:gd name="connsiteY2" fmla="*/ 793096 h 3387725"/>
              <a:gd name="connsiteX3" fmla="*/ 12191999 w 12191999"/>
              <a:gd name="connsiteY3" fmla="*/ 793096 h 3387725"/>
              <a:gd name="connsiteX4" fmla="*/ 12191999 w 12191999"/>
              <a:gd name="connsiteY4" fmla="*/ 1128782 h 3387725"/>
              <a:gd name="connsiteX5" fmla="*/ 10769601 w 12191999"/>
              <a:gd name="connsiteY5" fmla="*/ 1128782 h 3387725"/>
              <a:gd name="connsiteX6" fmla="*/ 10769601 w 12191999"/>
              <a:gd name="connsiteY6" fmla="*/ 2541306 h 3387725"/>
              <a:gd name="connsiteX7" fmla="*/ 12191999 w 12191999"/>
              <a:gd name="connsiteY7" fmla="*/ 2541306 h 3387725"/>
              <a:gd name="connsiteX8" fmla="*/ 12191999 w 12191999"/>
              <a:gd name="connsiteY8" fmla="*/ 3387725 h 3387725"/>
              <a:gd name="connsiteX9" fmla="*/ 1422400 w 12191999"/>
              <a:gd name="connsiteY9" fmla="*/ 3387725 h 3387725"/>
              <a:gd name="connsiteX10" fmla="*/ 1422400 w 12191999"/>
              <a:gd name="connsiteY10" fmla="*/ 577943 h 3387725"/>
              <a:gd name="connsiteX11" fmla="*/ 0 w 12191999"/>
              <a:gd name="connsiteY11" fmla="*/ 577943 h 338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1999" h="3387725">
                <a:moveTo>
                  <a:pt x="0" y="0"/>
                </a:moveTo>
                <a:lnTo>
                  <a:pt x="10769601" y="0"/>
                </a:lnTo>
                <a:lnTo>
                  <a:pt x="10769601" y="793096"/>
                </a:lnTo>
                <a:lnTo>
                  <a:pt x="12191999" y="793096"/>
                </a:lnTo>
                <a:lnTo>
                  <a:pt x="12191999" y="1128782"/>
                </a:lnTo>
                <a:lnTo>
                  <a:pt x="10769601" y="1128782"/>
                </a:lnTo>
                <a:lnTo>
                  <a:pt x="10769601" y="2541306"/>
                </a:lnTo>
                <a:lnTo>
                  <a:pt x="12191999" y="2541306"/>
                </a:lnTo>
                <a:lnTo>
                  <a:pt x="12191999" y="3387725"/>
                </a:lnTo>
                <a:lnTo>
                  <a:pt x="1422400" y="3387725"/>
                </a:lnTo>
                <a:lnTo>
                  <a:pt x="1422400" y="577943"/>
                </a:lnTo>
                <a:lnTo>
                  <a:pt x="0" y="577943"/>
                </a:lnTo>
                <a:close/>
              </a:path>
            </a:pathLst>
          </a:custGeom>
        </p:spPr>
        <p:txBody>
          <a:bodyPr wrap="square">
            <a:noAutofit/>
          </a:bodyPr>
          <a:lstStyle/>
          <a:p>
            <a:endParaRPr lang="en-US"/>
          </a:p>
        </p:txBody>
      </p:sp>
      <p:pic>
        <p:nvPicPr>
          <p:cNvPr id="27" name="Picture 26">
            <a:extLst>
              <a:ext uri="{FF2B5EF4-FFF2-40B4-BE49-F238E27FC236}">
                <a16:creationId xmlns:a16="http://schemas.microsoft.com/office/drawing/2014/main" id="{3E9098D4-8E4F-924D-B5AD-1DE014CE088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7746" r="9500"/>
          <a:stretch/>
        </p:blipFill>
        <p:spPr>
          <a:xfrm>
            <a:off x="10333703" y="6381135"/>
            <a:ext cx="1779639" cy="431333"/>
          </a:xfrm>
          <a:prstGeom prst="rect">
            <a:avLst/>
          </a:prstGeom>
        </p:spPr>
      </p:pic>
      <p:sp>
        <p:nvSpPr>
          <p:cNvPr id="25" name="Text Placeholder 23">
            <a:extLst>
              <a:ext uri="{FF2B5EF4-FFF2-40B4-BE49-F238E27FC236}">
                <a16:creationId xmlns:a16="http://schemas.microsoft.com/office/drawing/2014/main" id="{6C4974ED-581C-0040-84AA-E1AD4A9EF8BB}"/>
              </a:ext>
            </a:extLst>
          </p:cNvPr>
          <p:cNvSpPr>
            <a:spLocks noGrp="1"/>
          </p:cNvSpPr>
          <p:nvPr>
            <p:ph type="body" sz="quarter" idx="15" hasCustomPrompt="1"/>
          </p:nvPr>
        </p:nvSpPr>
        <p:spPr>
          <a:xfrm>
            <a:off x="0" y="3485497"/>
            <a:ext cx="12192000" cy="775681"/>
          </a:xfrm>
        </p:spPr>
        <p:txBody>
          <a:bodyPr>
            <a:noAutofit/>
          </a:bodyPr>
          <a:lstStyle>
            <a:lvl1pPr marL="0" indent="0" algn="ctr">
              <a:buNone/>
              <a:defRPr sz="5400" b="1" baseline="0">
                <a:solidFill>
                  <a:schemeClr val="bg1"/>
                </a:solidFill>
                <a:latin typeface="+mn-lt"/>
              </a:defRPr>
            </a:lvl1pPr>
          </a:lstStyle>
          <a:p>
            <a:pPr lvl="0"/>
            <a:r>
              <a:rPr lang="en-US" dirty="0"/>
              <a:t>POWERPOINT</a:t>
            </a:r>
          </a:p>
        </p:txBody>
      </p:sp>
      <p:sp>
        <p:nvSpPr>
          <p:cNvPr id="26" name="Text Placeholder 23">
            <a:extLst>
              <a:ext uri="{FF2B5EF4-FFF2-40B4-BE49-F238E27FC236}">
                <a16:creationId xmlns:a16="http://schemas.microsoft.com/office/drawing/2014/main" id="{65B91323-87B1-C540-B4E2-E06289C6A769}"/>
              </a:ext>
            </a:extLst>
          </p:cNvPr>
          <p:cNvSpPr>
            <a:spLocks noGrp="1"/>
          </p:cNvSpPr>
          <p:nvPr>
            <p:ph type="body" sz="quarter" idx="16" hasCustomPrompt="1"/>
          </p:nvPr>
        </p:nvSpPr>
        <p:spPr>
          <a:xfrm>
            <a:off x="0" y="4191990"/>
            <a:ext cx="12192000" cy="775681"/>
          </a:xfrm>
        </p:spPr>
        <p:txBody>
          <a:bodyPr>
            <a:normAutofit/>
          </a:bodyPr>
          <a:lstStyle>
            <a:lvl1pPr marL="0" indent="0" algn="ctr">
              <a:buNone/>
              <a:defRPr sz="3600">
                <a:solidFill>
                  <a:schemeClr val="bg1"/>
                </a:solidFill>
                <a:latin typeface="+mn-lt"/>
              </a:defRPr>
            </a:lvl1pPr>
          </a:lstStyle>
          <a:p>
            <a:pPr lvl="0"/>
            <a:r>
              <a:rPr lang="en-US" dirty="0"/>
              <a:t>Cover Design2</a:t>
            </a:r>
          </a:p>
        </p:txBody>
      </p:sp>
      <p:pic>
        <p:nvPicPr>
          <p:cNvPr id="40" name="Picture 39" descr="Logo&#10;&#10;Description automatically generated">
            <a:extLst>
              <a:ext uri="{FF2B5EF4-FFF2-40B4-BE49-F238E27FC236}">
                <a16:creationId xmlns:a16="http://schemas.microsoft.com/office/drawing/2014/main" id="{5EBB9E3C-4176-B642-BC27-E33000776BC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97914" y="1229033"/>
            <a:ext cx="3298137" cy="654494"/>
          </a:xfrm>
          <a:prstGeom prst="rect">
            <a:avLst/>
          </a:prstGeom>
        </p:spPr>
      </p:pic>
      <p:sp>
        <p:nvSpPr>
          <p:cNvPr id="51" name="Rectangle 50">
            <a:extLst>
              <a:ext uri="{FF2B5EF4-FFF2-40B4-BE49-F238E27FC236}">
                <a16:creationId xmlns:a16="http://schemas.microsoft.com/office/drawing/2014/main" id="{739C024E-54AF-A645-849B-FBEF03A409E8}"/>
              </a:ext>
            </a:extLst>
          </p:cNvPr>
          <p:cNvSpPr/>
          <p:nvPr userDrawn="1"/>
        </p:nvSpPr>
        <p:spPr>
          <a:xfrm>
            <a:off x="0" y="2716306"/>
            <a:ext cx="1422400" cy="4141694"/>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Rectangle 51">
            <a:extLst>
              <a:ext uri="{FF2B5EF4-FFF2-40B4-BE49-F238E27FC236}">
                <a16:creationId xmlns:a16="http://schemas.microsoft.com/office/drawing/2014/main" id="{30545B11-B0EB-1B4D-A4A1-FEBDC4829721}"/>
              </a:ext>
            </a:extLst>
          </p:cNvPr>
          <p:cNvSpPr/>
          <p:nvPr userDrawn="1"/>
        </p:nvSpPr>
        <p:spPr>
          <a:xfrm>
            <a:off x="10769602" y="0"/>
            <a:ext cx="1422400" cy="2931459"/>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ectangle 52">
            <a:extLst>
              <a:ext uri="{FF2B5EF4-FFF2-40B4-BE49-F238E27FC236}">
                <a16:creationId xmlns:a16="http://schemas.microsoft.com/office/drawing/2014/main" id="{56D22EDD-8B51-874F-8ADB-8487714C64A2}"/>
              </a:ext>
            </a:extLst>
          </p:cNvPr>
          <p:cNvSpPr/>
          <p:nvPr userDrawn="1"/>
        </p:nvSpPr>
        <p:spPr>
          <a:xfrm>
            <a:off x="10769602" y="3267145"/>
            <a:ext cx="1422400" cy="1412524"/>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650454536"/>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userDrawn="1">
  <p:cSld name="Photo with Quot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B7DE2D-DD70-CA4C-AD07-0DA13212ED1E}"/>
              </a:ext>
            </a:extLst>
          </p:cNvPr>
          <p:cNvSpPr/>
          <p:nvPr userDrawn="1"/>
        </p:nvSpPr>
        <p:spPr>
          <a:xfrm>
            <a:off x="405433" y="370011"/>
            <a:ext cx="11381134" cy="6117978"/>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Text Placeholder 23">
            <a:extLst>
              <a:ext uri="{FF2B5EF4-FFF2-40B4-BE49-F238E27FC236}">
                <a16:creationId xmlns:a16="http://schemas.microsoft.com/office/drawing/2014/main" id="{492B6076-9B06-4342-B533-50A8FA0B0980}"/>
              </a:ext>
            </a:extLst>
          </p:cNvPr>
          <p:cNvSpPr>
            <a:spLocks noGrp="1"/>
          </p:cNvSpPr>
          <p:nvPr>
            <p:ph type="body" sz="quarter" idx="14" hasCustomPrompt="1"/>
          </p:nvPr>
        </p:nvSpPr>
        <p:spPr>
          <a:xfrm>
            <a:off x="4440654" y="467490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7" name="Text Placeholder 23">
            <a:extLst>
              <a:ext uri="{FF2B5EF4-FFF2-40B4-BE49-F238E27FC236}">
                <a16:creationId xmlns:a16="http://schemas.microsoft.com/office/drawing/2014/main" id="{73098FBA-6D76-1C47-A298-10C863AB68A5}"/>
              </a:ext>
            </a:extLst>
          </p:cNvPr>
          <p:cNvSpPr>
            <a:spLocks noGrp="1"/>
          </p:cNvSpPr>
          <p:nvPr>
            <p:ph type="body" sz="quarter" idx="13" hasCustomPrompt="1"/>
          </p:nvPr>
        </p:nvSpPr>
        <p:spPr>
          <a:xfrm>
            <a:off x="856590" y="997503"/>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8" name="Text Placeholder 23">
            <a:extLst>
              <a:ext uri="{FF2B5EF4-FFF2-40B4-BE49-F238E27FC236}">
                <a16:creationId xmlns:a16="http://schemas.microsoft.com/office/drawing/2014/main" id="{B8BF25BD-F8E7-544B-9A2B-A29DFA1B600F}"/>
              </a:ext>
            </a:extLst>
          </p:cNvPr>
          <p:cNvSpPr>
            <a:spLocks noGrp="1"/>
          </p:cNvSpPr>
          <p:nvPr>
            <p:ph type="body" sz="quarter" idx="15" hasCustomPrompt="1"/>
          </p:nvPr>
        </p:nvSpPr>
        <p:spPr>
          <a:xfrm>
            <a:off x="768174" y="80018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0" name="Picture Placeholder 2">
            <a:extLst>
              <a:ext uri="{FF2B5EF4-FFF2-40B4-BE49-F238E27FC236}">
                <a16:creationId xmlns:a16="http://schemas.microsoft.com/office/drawing/2014/main" id="{ECFFB737-7ACC-5B4B-AAE0-4E19B6647AE6}"/>
              </a:ext>
            </a:extLst>
          </p:cNvPr>
          <p:cNvSpPr>
            <a:spLocks noGrp="1"/>
          </p:cNvSpPr>
          <p:nvPr>
            <p:ph type="pic" sz="quarter" idx="19"/>
          </p:nvPr>
        </p:nvSpPr>
        <p:spPr>
          <a:xfrm>
            <a:off x="5734225" y="-1"/>
            <a:ext cx="5689601"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3596707533"/>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userDrawn="1">
  <p:cSld name="4 point number graph with icons ">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FB45A437-6B55-9146-AED4-CA97F69F3CC4}"/>
              </a:ext>
            </a:extLst>
          </p:cNvPr>
          <p:cNvSpPr/>
          <p:nvPr userDrawn="1"/>
        </p:nvSpPr>
        <p:spPr>
          <a:xfrm>
            <a:off x="495393" y="112697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C6A7F"/>
                </a:solidFill>
                <a:latin typeface="Calibri" panose="020F0502020204030204" pitchFamily="34" charset="0"/>
                <a:cs typeface="Calibri" panose="020F0502020204030204" pitchFamily="34" charset="0"/>
              </a:defRPr>
            </a:lvl1pPr>
          </a:lstStyle>
          <a:p>
            <a:pPr lvl="0"/>
            <a:r>
              <a:rPr lang="en-US" dirty="0"/>
              <a:t>Heading</a:t>
            </a:r>
          </a:p>
        </p:txBody>
      </p:sp>
      <p:sp>
        <p:nvSpPr>
          <p:cNvPr id="33" name="Oval 32">
            <a:extLst>
              <a:ext uri="{FF2B5EF4-FFF2-40B4-BE49-F238E27FC236}">
                <a16:creationId xmlns:a16="http://schemas.microsoft.com/office/drawing/2014/main" id="{7EB02BD7-70AD-D749-AB02-A773D9584280}"/>
              </a:ext>
            </a:extLst>
          </p:cNvPr>
          <p:cNvSpPr/>
          <p:nvPr/>
        </p:nvSpPr>
        <p:spPr>
          <a:xfrm>
            <a:off x="117242" y="1527963"/>
            <a:ext cx="4045290" cy="389036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Oval 33">
            <a:extLst>
              <a:ext uri="{FF2B5EF4-FFF2-40B4-BE49-F238E27FC236}">
                <a16:creationId xmlns:a16="http://schemas.microsoft.com/office/drawing/2014/main" id="{9D30D462-B88D-4645-A255-F2108DEBADF2}"/>
              </a:ext>
            </a:extLst>
          </p:cNvPr>
          <p:cNvSpPr/>
          <p:nvPr/>
        </p:nvSpPr>
        <p:spPr>
          <a:xfrm>
            <a:off x="2591581" y="1527963"/>
            <a:ext cx="4045290" cy="3890364"/>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Oval 34">
            <a:extLst>
              <a:ext uri="{FF2B5EF4-FFF2-40B4-BE49-F238E27FC236}">
                <a16:creationId xmlns:a16="http://schemas.microsoft.com/office/drawing/2014/main" id="{9030B4BB-AEAA-B74F-9C0C-375C2CEE4D88}"/>
              </a:ext>
            </a:extLst>
          </p:cNvPr>
          <p:cNvSpPr/>
          <p:nvPr/>
        </p:nvSpPr>
        <p:spPr>
          <a:xfrm>
            <a:off x="5235599" y="1527963"/>
            <a:ext cx="4045290" cy="3890364"/>
          </a:xfrm>
          <a:prstGeom prst="ellipse">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Oval 35">
            <a:extLst>
              <a:ext uri="{FF2B5EF4-FFF2-40B4-BE49-F238E27FC236}">
                <a16:creationId xmlns:a16="http://schemas.microsoft.com/office/drawing/2014/main" id="{29A6A2A1-61AE-EA42-82A0-137FB4195E3E}"/>
              </a:ext>
            </a:extLst>
          </p:cNvPr>
          <p:cNvSpPr/>
          <p:nvPr/>
        </p:nvSpPr>
        <p:spPr>
          <a:xfrm>
            <a:off x="7907904" y="1527963"/>
            <a:ext cx="4045290" cy="389036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Oval 36">
            <a:extLst>
              <a:ext uri="{FF2B5EF4-FFF2-40B4-BE49-F238E27FC236}">
                <a16:creationId xmlns:a16="http://schemas.microsoft.com/office/drawing/2014/main" id="{A9116FB9-51EC-4D4B-AECA-B8C5CE39EA90}"/>
              </a:ext>
            </a:extLst>
          </p:cNvPr>
          <p:cNvSpPr/>
          <p:nvPr/>
        </p:nvSpPr>
        <p:spPr>
          <a:xfrm>
            <a:off x="847975" y="1406823"/>
            <a:ext cx="1925642" cy="185189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Oval 37">
            <a:extLst>
              <a:ext uri="{FF2B5EF4-FFF2-40B4-BE49-F238E27FC236}">
                <a16:creationId xmlns:a16="http://schemas.microsoft.com/office/drawing/2014/main" id="{4DAB1F1D-D494-B64C-B788-EA224F69D000}"/>
              </a:ext>
            </a:extLst>
          </p:cNvPr>
          <p:cNvSpPr/>
          <p:nvPr/>
        </p:nvSpPr>
        <p:spPr>
          <a:xfrm>
            <a:off x="3322314" y="1406823"/>
            <a:ext cx="1925642" cy="1851894"/>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Oval 38">
            <a:extLst>
              <a:ext uri="{FF2B5EF4-FFF2-40B4-BE49-F238E27FC236}">
                <a16:creationId xmlns:a16="http://schemas.microsoft.com/office/drawing/2014/main" id="{EACA38CC-B881-B64C-986A-7396F7157B4A}"/>
              </a:ext>
            </a:extLst>
          </p:cNvPr>
          <p:cNvSpPr/>
          <p:nvPr userDrawn="1"/>
        </p:nvSpPr>
        <p:spPr>
          <a:xfrm>
            <a:off x="5966332" y="1406823"/>
            <a:ext cx="1925642" cy="1851894"/>
          </a:xfrm>
          <a:prstGeom prst="ellipse">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Oval 39">
            <a:extLst>
              <a:ext uri="{FF2B5EF4-FFF2-40B4-BE49-F238E27FC236}">
                <a16:creationId xmlns:a16="http://schemas.microsoft.com/office/drawing/2014/main" id="{1602613E-7EEE-C347-90CD-3FD01C4F925E}"/>
              </a:ext>
            </a:extLst>
          </p:cNvPr>
          <p:cNvSpPr/>
          <p:nvPr/>
        </p:nvSpPr>
        <p:spPr>
          <a:xfrm>
            <a:off x="8638637" y="1406823"/>
            <a:ext cx="1925642" cy="185189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Oval 40">
            <a:extLst>
              <a:ext uri="{FF2B5EF4-FFF2-40B4-BE49-F238E27FC236}">
                <a16:creationId xmlns:a16="http://schemas.microsoft.com/office/drawing/2014/main" id="{AE668048-3D1A-0944-9382-E43B157DF0C1}"/>
              </a:ext>
            </a:extLst>
          </p:cNvPr>
          <p:cNvSpPr/>
          <p:nvPr/>
        </p:nvSpPr>
        <p:spPr>
          <a:xfrm>
            <a:off x="1006570" y="1544251"/>
            <a:ext cx="1601442" cy="1540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Oval 41">
            <a:extLst>
              <a:ext uri="{FF2B5EF4-FFF2-40B4-BE49-F238E27FC236}">
                <a16:creationId xmlns:a16="http://schemas.microsoft.com/office/drawing/2014/main" id="{3D1DD726-B492-8E44-9918-192EF5BA2D3D}"/>
              </a:ext>
            </a:extLst>
          </p:cNvPr>
          <p:cNvSpPr/>
          <p:nvPr/>
        </p:nvSpPr>
        <p:spPr>
          <a:xfrm>
            <a:off x="3469277" y="1609147"/>
            <a:ext cx="1601442" cy="1540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Oval 42">
            <a:extLst>
              <a:ext uri="{FF2B5EF4-FFF2-40B4-BE49-F238E27FC236}">
                <a16:creationId xmlns:a16="http://schemas.microsoft.com/office/drawing/2014/main" id="{4626D483-2F4C-9149-AE75-A1DB204AF180}"/>
              </a:ext>
            </a:extLst>
          </p:cNvPr>
          <p:cNvSpPr/>
          <p:nvPr/>
        </p:nvSpPr>
        <p:spPr>
          <a:xfrm>
            <a:off x="6128432" y="1562714"/>
            <a:ext cx="1601442" cy="1540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Oval 43">
            <a:extLst>
              <a:ext uri="{FF2B5EF4-FFF2-40B4-BE49-F238E27FC236}">
                <a16:creationId xmlns:a16="http://schemas.microsoft.com/office/drawing/2014/main" id="{5CC52548-81E9-E848-ACC2-147DFAA24991}"/>
              </a:ext>
            </a:extLst>
          </p:cNvPr>
          <p:cNvSpPr/>
          <p:nvPr/>
        </p:nvSpPr>
        <p:spPr>
          <a:xfrm>
            <a:off x="8800737" y="1562714"/>
            <a:ext cx="1601442" cy="1540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Oval 44">
            <a:extLst>
              <a:ext uri="{FF2B5EF4-FFF2-40B4-BE49-F238E27FC236}">
                <a16:creationId xmlns:a16="http://schemas.microsoft.com/office/drawing/2014/main" id="{615F96DE-6B77-E34D-972D-58623A9BC87D}"/>
              </a:ext>
            </a:extLst>
          </p:cNvPr>
          <p:cNvSpPr/>
          <p:nvPr/>
        </p:nvSpPr>
        <p:spPr>
          <a:xfrm>
            <a:off x="2217510" y="4860564"/>
            <a:ext cx="1335828" cy="1284670"/>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Oval 45">
            <a:extLst>
              <a:ext uri="{FF2B5EF4-FFF2-40B4-BE49-F238E27FC236}">
                <a16:creationId xmlns:a16="http://schemas.microsoft.com/office/drawing/2014/main" id="{94673B41-433E-E44D-900C-5050C967F29E}"/>
              </a:ext>
            </a:extLst>
          </p:cNvPr>
          <p:cNvSpPr/>
          <p:nvPr/>
        </p:nvSpPr>
        <p:spPr>
          <a:xfrm>
            <a:off x="4760117" y="4868963"/>
            <a:ext cx="1335828" cy="1284670"/>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Oval 46">
            <a:extLst>
              <a:ext uri="{FF2B5EF4-FFF2-40B4-BE49-F238E27FC236}">
                <a16:creationId xmlns:a16="http://schemas.microsoft.com/office/drawing/2014/main" id="{64773E4C-32A9-DB4E-BCDC-F968258A12B8}"/>
              </a:ext>
            </a:extLst>
          </p:cNvPr>
          <p:cNvSpPr/>
          <p:nvPr/>
        </p:nvSpPr>
        <p:spPr>
          <a:xfrm>
            <a:off x="7405867" y="4868963"/>
            <a:ext cx="1335828" cy="1284670"/>
          </a:xfrm>
          <a:prstGeom prst="ellipse">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 name="Oval 47">
            <a:extLst>
              <a:ext uri="{FF2B5EF4-FFF2-40B4-BE49-F238E27FC236}">
                <a16:creationId xmlns:a16="http://schemas.microsoft.com/office/drawing/2014/main" id="{FF264980-2C35-3447-8873-1AA9114E2FDB}"/>
              </a:ext>
            </a:extLst>
          </p:cNvPr>
          <p:cNvSpPr/>
          <p:nvPr/>
        </p:nvSpPr>
        <p:spPr>
          <a:xfrm>
            <a:off x="10213355" y="4868963"/>
            <a:ext cx="1335828" cy="1284670"/>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Text Placeholder 17">
            <a:extLst>
              <a:ext uri="{FF2B5EF4-FFF2-40B4-BE49-F238E27FC236}">
                <a16:creationId xmlns:a16="http://schemas.microsoft.com/office/drawing/2014/main" id="{6ADBD416-235E-8042-9F21-FF4E75B4608C}"/>
              </a:ext>
            </a:extLst>
          </p:cNvPr>
          <p:cNvSpPr>
            <a:spLocks noGrp="1"/>
          </p:cNvSpPr>
          <p:nvPr userDrawn="1">
            <p:ph type="body" sz="quarter" idx="34" hasCustomPrompt="1"/>
          </p:nvPr>
        </p:nvSpPr>
        <p:spPr>
          <a:xfrm>
            <a:off x="1285664" y="1938055"/>
            <a:ext cx="1055698" cy="1073020"/>
          </a:xfrm>
        </p:spPr>
        <p:txBody>
          <a:bodyPr/>
          <a:lstStyle>
            <a:lvl1pPr algn="ctr">
              <a:buNone/>
              <a:defRPr sz="4800" b="1" i="0" spc="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63" name="Text Placeholder 17">
            <a:extLst>
              <a:ext uri="{FF2B5EF4-FFF2-40B4-BE49-F238E27FC236}">
                <a16:creationId xmlns:a16="http://schemas.microsoft.com/office/drawing/2014/main" id="{2BBAC9AE-474F-0D44-9EBA-0537E6983137}"/>
              </a:ext>
            </a:extLst>
          </p:cNvPr>
          <p:cNvSpPr>
            <a:spLocks noGrp="1"/>
          </p:cNvSpPr>
          <p:nvPr userDrawn="1">
            <p:ph type="body" sz="quarter" idx="35" hasCustomPrompt="1"/>
          </p:nvPr>
        </p:nvSpPr>
        <p:spPr>
          <a:xfrm>
            <a:off x="3781384" y="1940651"/>
            <a:ext cx="1055698" cy="1073020"/>
          </a:xfrm>
        </p:spPr>
        <p:txBody>
          <a:bodyPr/>
          <a:lstStyle>
            <a:lvl1pPr algn="ctr">
              <a:buNone/>
              <a:defRPr sz="4800" b="1" i="0" spc="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64" name="Text Placeholder 17">
            <a:extLst>
              <a:ext uri="{FF2B5EF4-FFF2-40B4-BE49-F238E27FC236}">
                <a16:creationId xmlns:a16="http://schemas.microsoft.com/office/drawing/2014/main" id="{BF9CAB18-1D38-D644-A81F-70E5466D0389}"/>
              </a:ext>
            </a:extLst>
          </p:cNvPr>
          <p:cNvSpPr>
            <a:spLocks noGrp="1"/>
          </p:cNvSpPr>
          <p:nvPr userDrawn="1">
            <p:ph type="body" sz="quarter" idx="36" hasCustomPrompt="1"/>
          </p:nvPr>
        </p:nvSpPr>
        <p:spPr>
          <a:xfrm>
            <a:off x="6404021" y="1954009"/>
            <a:ext cx="1055698" cy="1073020"/>
          </a:xfrm>
        </p:spPr>
        <p:txBody>
          <a:bodyPr/>
          <a:lstStyle>
            <a:lvl1pPr algn="ctr">
              <a:buNone/>
              <a:defRPr sz="4800" b="1" i="0" spc="0">
                <a:solidFill>
                  <a:srgbClr val="28AF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65" name="Text Placeholder 17">
            <a:extLst>
              <a:ext uri="{FF2B5EF4-FFF2-40B4-BE49-F238E27FC236}">
                <a16:creationId xmlns:a16="http://schemas.microsoft.com/office/drawing/2014/main" id="{A8A502A8-834D-C94A-9859-BACB55444207}"/>
              </a:ext>
            </a:extLst>
          </p:cNvPr>
          <p:cNvSpPr>
            <a:spLocks noGrp="1"/>
          </p:cNvSpPr>
          <p:nvPr userDrawn="1">
            <p:ph type="body" sz="quarter" idx="37" hasCustomPrompt="1"/>
          </p:nvPr>
        </p:nvSpPr>
        <p:spPr>
          <a:xfrm>
            <a:off x="9073609" y="2002703"/>
            <a:ext cx="1055698" cy="1073020"/>
          </a:xfrm>
        </p:spPr>
        <p:txBody>
          <a:bodyPr/>
          <a:lstStyle>
            <a:lvl1pPr algn="ctr">
              <a:buNone/>
              <a:defRPr sz="4800" b="1" i="0" spc="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70" name="Text Placeholder 17">
            <a:extLst>
              <a:ext uri="{FF2B5EF4-FFF2-40B4-BE49-F238E27FC236}">
                <a16:creationId xmlns:a16="http://schemas.microsoft.com/office/drawing/2014/main" id="{084B4BE7-DD1C-1743-85E4-D3ED17FE67F2}"/>
              </a:ext>
            </a:extLst>
          </p:cNvPr>
          <p:cNvSpPr>
            <a:spLocks noGrp="1"/>
          </p:cNvSpPr>
          <p:nvPr userDrawn="1">
            <p:ph type="body" sz="quarter" idx="21" hasCustomPrompt="1"/>
          </p:nvPr>
        </p:nvSpPr>
        <p:spPr>
          <a:xfrm>
            <a:off x="402413" y="2815787"/>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1" name="Text Placeholder 17">
            <a:extLst>
              <a:ext uri="{FF2B5EF4-FFF2-40B4-BE49-F238E27FC236}">
                <a16:creationId xmlns:a16="http://schemas.microsoft.com/office/drawing/2014/main" id="{5E862C59-ABDF-FB45-866F-C33FB45F9EE7}"/>
              </a:ext>
            </a:extLst>
          </p:cNvPr>
          <p:cNvSpPr>
            <a:spLocks noGrp="1"/>
          </p:cNvSpPr>
          <p:nvPr userDrawn="1">
            <p:ph type="body" sz="quarter" idx="38" hasCustomPrompt="1"/>
          </p:nvPr>
        </p:nvSpPr>
        <p:spPr>
          <a:xfrm>
            <a:off x="3326353" y="2840417"/>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2" name="Text Placeholder 17">
            <a:extLst>
              <a:ext uri="{FF2B5EF4-FFF2-40B4-BE49-F238E27FC236}">
                <a16:creationId xmlns:a16="http://schemas.microsoft.com/office/drawing/2014/main" id="{16252092-110B-DF41-BAA1-24D8CA1DA645}"/>
              </a:ext>
            </a:extLst>
          </p:cNvPr>
          <p:cNvSpPr>
            <a:spLocks noGrp="1"/>
          </p:cNvSpPr>
          <p:nvPr userDrawn="1">
            <p:ph type="body" sz="quarter" idx="39" hasCustomPrompt="1"/>
          </p:nvPr>
        </p:nvSpPr>
        <p:spPr>
          <a:xfrm>
            <a:off x="5581611" y="2844885"/>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3" name="Text Placeholder 17">
            <a:extLst>
              <a:ext uri="{FF2B5EF4-FFF2-40B4-BE49-F238E27FC236}">
                <a16:creationId xmlns:a16="http://schemas.microsoft.com/office/drawing/2014/main" id="{6BE3560E-17BA-CF47-9892-C7DA0E586994}"/>
              </a:ext>
            </a:extLst>
          </p:cNvPr>
          <p:cNvSpPr>
            <a:spLocks noGrp="1"/>
          </p:cNvSpPr>
          <p:nvPr userDrawn="1">
            <p:ph type="body" sz="quarter" idx="40" hasCustomPrompt="1"/>
          </p:nvPr>
        </p:nvSpPr>
        <p:spPr>
          <a:xfrm>
            <a:off x="8289917" y="2826087"/>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Box 49">
            <a:extLst>
              <a:ext uri="{FF2B5EF4-FFF2-40B4-BE49-F238E27FC236}">
                <a16:creationId xmlns:a16="http://schemas.microsoft.com/office/drawing/2014/main" id="{29D474F6-150F-834A-BB32-3AF67DA1998E}"/>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C6A7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51" name="Rectangle 50">
            <a:extLst>
              <a:ext uri="{FF2B5EF4-FFF2-40B4-BE49-F238E27FC236}">
                <a16:creationId xmlns:a16="http://schemas.microsoft.com/office/drawing/2014/main" id="{D060F3F6-4C3F-3C4B-932F-B7BD7FBD92A7}"/>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633521715"/>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userDrawn="1">
  <p:cSld name="5 point icon Graph B">
    <p:spTree>
      <p:nvGrpSpPr>
        <p:cNvPr id="1" name=""/>
        <p:cNvGrpSpPr/>
        <p:nvPr/>
      </p:nvGrpSpPr>
      <p:grpSpPr>
        <a:xfrm>
          <a:off x="0" y="0"/>
          <a:ext cx="0" cy="0"/>
          <a:chOff x="0" y="0"/>
          <a:chExt cx="0" cy="0"/>
        </a:xfrm>
      </p:grpSpPr>
      <p:sp>
        <p:nvSpPr>
          <p:cNvPr id="26" name="Freeform 175">
            <a:extLst>
              <a:ext uri="{FF2B5EF4-FFF2-40B4-BE49-F238E27FC236}">
                <a16:creationId xmlns:a16="http://schemas.microsoft.com/office/drawing/2014/main" id="{8C0B3D42-2317-6946-847C-DF2D8C708228}"/>
              </a:ext>
            </a:extLst>
          </p:cNvPr>
          <p:cNvSpPr>
            <a:spLocks noChangeArrowheads="1"/>
          </p:cNvSpPr>
          <p:nvPr userDrawn="1"/>
        </p:nvSpPr>
        <p:spPr bwMode="auto">
          <a:xfrm>
            <a:off x="940684" y="1066857"/>
            <a:ext cx="1921262" cy="2081780"/>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27" name="Freeform 176">
            <a:extLst>
              <a:ext uri="{FF2B5EF4-FFF2-40B4-BE49-F238E27FC236}">
                <a16:creationId xmlns:a16="http://schemas.microsoft.com/office/drawing/2014/main" id="{40053DCA-CDEC-8B4D-B8F3-C1EF890EF020}"/>
              </a:ext>
            </a:extLst>
          </p:cNvPr>
          <p:cNvSpPr>
            <a:spLocks noChangeArrowheads="1"/>
          </p:cNvSpPr>
          <p:nvPr userDrawn="1"/>
        </p:nvSpPr>
        <p:spPr bwMode="auto">
          <a:xfrm>
            <a:off x="940684" y="4185357"/>
            <a:ext cx="1916323" cy="2081780"/>
          </a:xfrm>
          <a:custGeom>
            <a:avLst/>
            <a:gdLst>
              <a:gd name="T0" fmla="*/ 3122 w 3421"/>
              <a:gd name="T1" fmla="*/ 642 h 3719"/>
              <a:gd name="T2" fmla="*/ 3122 w 3421"/>
              <a:gd name="T3" fmla="*/ 642 h 3719"/>
              <a:gd name="T4" fmla="*/ 2089 w 3421"/>
              <a:gd name="T5" fmla="*/ 642 h 3719"/>
              <a:gd name="T6" fmla="*/ 1722 w 3421"/>
              <a:gd name="T7" fmla="*/ 0 h 3719"/>
              <a:gd name="T8" fmla="*/ 1347 w 3421"/>
              <a:gd name="T9" fmla="*/ 642 h 3719"/>
              <a:gd name="T10" fmla="*/ 306 w 3421"/>
              <a:gd name="T11" fmla="*/ 642 h 3719"/>
              <a:gd name="T12" fmla="*/ 0 w 3421"/>
              <a:gd name="T13" fmla="*/ 948 h 3719"/>
              <a:gd name="T14" fmla="*/ 0 w 3421"/>
              <a:gd name="T15" fmla="*/ 3420 h 3719"/>
              <a:gd name="T16" fmla="*/ 306 w 3421"/>
              <a:gd name="T17" fmla="*/ 3718 h 3719"/>
              <a:gd name="T18" fmla="*/ 3122 w 3421"/>
              <a:gd name="T19" fmla="*/ 3718 h 3719"/>
              <a:gd name="T20" fmla="*/ 3420 w 3421"/>
              <a:gd name="T21" fmla="*/ 3420 h 3719"/>
              <a:gd name="T22" fmla="*/ 3420 w 3421"/>
              <a:gd name="T23" fmla="*/ 948 h 3719"/>
              <a:gd name="T24" fmla="*/ 3122 w 3421"/>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1" h="3719">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1BA19A"/>
          </a:solidFill>
          <a:ln w="9525" cap="flat">
            <a:noFill/>
            <a:bevel/>
            <a:headEnd/>
            <a:tailEnd/>
          </a:ln>
          <a:effectLst/>
        </p:spPr>
        <p:txBody>
          <a:bodyPr wrap="none" anchor="ctr"/>
          <a:lstStyle/>
          <a:p>
            <a:endParaRPr lang="en-US">
              <a:solidFill>
                <a:prstClr val="black"/>
              </a:solidFill>
            </a:endParaRPr>
          </a:p>
        </p:txBody>
      </p:sp>
      <p:sp>
        <p:nvSpPr>
          <p:cNvPr id="28" name="Freeform 177">
            <a:extLst>
              <a:ext uri="{FF2B5EF4-FFF2-40B4-BE49-F238E27FC236}">
                <a16:creationId xmlns:a16="http://schemas.microsoft.com/office/drawing/2014/main" id="{10B1012D-1247-0E4A-BFFD-D8F52FAEDE4C}"/>
              </a:ext>
            </a:extLst>
          </p:cNvPr>
          <p:cNvSpPr>
            <a:spLocks noChangeArrowheads="1"/>
          </p:cNvSpPr>
          <p:nvPr userDrawn="1"/>
        </p:nvSpPr>
        <p:spPr bwMode="auto">
          <a:xfrm>
            <a:off x="5146092" y="1149879"/>
            <a:ext cx="1918793" cy="2081780"/>
          </a:xfrm>
          <a:custGeom>
            <a:avLst/>
            <a:gdLst>
              <a:gd name="T0" fmla="*/ 3121 w 3428"/>
              <a:gd name="T1" fmla="*/ 642 h 3719"/>
              <a:gd name="T2" fmla="*/ 3121 w 3428"/>
              <a:gd name="T3" fmla="*/ 642 h 3719"/>
              <a:gd name="T4" fmla="*/ 2103 w 3428"/>
              <a:gd name="T5" fmla="*/ 642 h 3719"/>
              <a:gd name="T6" fmla="*/ 1729 w 3428"/>
              <a:gd name="T7" fmla="*/ 0 h 3719"/>
              <a:gd name="T8" fmla="*/ 1362 w 3428"/>
              <a:gd name="T9" fmla="*/ 642 h 3719"/>
              <a:gd name="T10" fmla="*/ 306 w 3428"/>
              <a:gd name="T11" fmla="*/ 642 h 3719"/>
              <a:gd name="T12" fmla="*/ 0 w 3428"/>
              <a:gd name="T13" fmla="*/ 948 h 3719"/>
              <a:gd name="T14" fmla="*/ 0 w 3428"/>
              <a:gd name="T15" fmla="*/ 3420 h 3719"/>
              <a:gd name="T16" fmla="*/ 306 w 3428"/>
              <a:gd name="T17" fmla="*/ 3718 h 3719"/>
              <a:gd name="T18" fmla="*/ 3121 w 3428"/>
              <a:gd name="T19" fmla="*/ 3718 h 3719"/>
              <a:gd name="T20" fmla="*/ 3427 w 3428"/>
              <a:gd name="T21" fmla="*/ 3420 h 3719"/>
              <a:gd name="T22" fmla="*/ 3427 w 3428"/>
              <a:gd name="T23" fmla="*/ 948 h 3719"/>
              <a:gd name="T24" fmla="*/ 3121 w 3428"/>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8" h="3719">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28AF95"/>
          </a:solidFill>
          <a:ln w="9525" cap="flat">
            <a:noFill/>
            <a:bevel/>
            <a:headEnd/>
            <a:tailEnd/>
          </a:ln>
          <a:effectLst/>
        </p:spPr>
        <p:txBody>
          <a:bodyPr wrap="none" anchor="ctr"/>
          <a:lstStyle/>
          <a:p>
            <a:endParaRPr lang="en-US">
              <a:solidFill>
                <a:prstClr val="black"/>
              </a:solidFill>
            </a:endParaRPr>
          </a:p>
        </p:txBody>
      </p:sp>
      <p:sp>
        <p:nvSpPr>
          <p:cNvPr id="29" name="Freeform 178">
            <a:extLst>
              <a:ext uri="{FF2B5EF4-FFF2-40B4-BE49-F238E27FC236}">
                <a16:creationId xmlns:a16="http://schemas.microsoft.com/office/drawing/2014/main" id="{65CDE706-10CF-2F43-88C1-BCEBF0BED009}"/>
              </a:ext>
            </a:extLst>
          </p:cNvPr>
          <p:cNvSpPr>
            <a:spLocks noChangeArrowheads="1"/>
          </p:cNvSpPr>
          <p:nvPr userDrawn="1"/>
        </p:nvSpPr>
        <p:spPr bwMode="auto">
          <a:xfrm>
            <a:off x="7242870" y="1534831"/>
            <a:ext cx="1916323" cy="2081780"/>
          </a:xfrm>
          <a:custGeom>
            <a:avLst/>
            <a:gdLst>
              <a:gd name="T0" fmla="*/ 3115 w 3422"/>
              <a:gd name="T1" fmla="*/ 642 h 3719"/>
              <a:gd name="T2" fmla="*/ 3115 w 3422"/>
              <a:gd name="T3" fmla="*/ 642 h 3719"/>
              <a:gd name="T4" fmla="*/ 2105 w 3422"/>
              <a:gd name="T5" fmla="*/ 642 h 3719"/>
              <a:gd name="T6" fmla="*/ 1737 w 3422"/>
              <a:gd name="T7" fmla="*/ 0 h 3719"/>
              <a:gd name="T8" fmla="*/ 1362 w 3422"/>
              <a:gd name="T9" fmla="*/ 642 h 3719"/>
              <a:gd name="T10" fmla="*/ 299 w 3422"/>
              <a:gd name="T11" fmla="*/ 642 h 3719"/>
              <a:gd name="T12" fmla="*/ 0 w 3422"/>
              <a:gd name="T13" fmla="*/ 948 h 3719"/>
              <a:gd name="T14" fmla="*/ 0 w 3422"/>
              <a:gd name="T15" fmla="*/ 3420 h 3719"/>
              <a:gd name="T16" fmla="*/ 299 w 3422"/>
              <a:gd name="T17" fmla="*/ 3718 h 3719"/>
              <a:gd name="T18" fmla="*/ 3115 w 3422"/>
              <a:gd name="T19" fmla="*/ 3718 h 3719"/>
              <a:gd name="T20" fmla="*/ 3421 w 3422"/>
              <a:gd name="T21" fmla="*/ 3420 h 3719"/>
              <a:gd name="T22" fmla="*/ 3421 w 3422"/>
              <a:gd name="T23" fmla="*/ 948 h 3719"/>
              <a:gd name="T24" fmla="*/ 3115 w 3422"/>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2" h="3719">
                <a:moveTo>
                  <a:pt x="3115" y="642"/>
                </a:moveTo>
                <a:lnTo>
                  <a:pt x="3115" y="642"/>
                </a:lnTo>
                <a:cubicBezTo>
                  <a:pt x="2105" y="642"/>
                  <a:pt x="2105" y="642"/>
                  <a:pt x="2105" y="642"/>
                </a:cubicBezTo>
                <a:cubicBezTo>
                  <a:pt x="1737" y="0"/>
                  <a:pt x="1737" y="0"/>
                  <a:pt x="1737" y="0"/>
                </a:cubicBezTo>
                <a:cubicBezTo>
                  <a:pt x="1362" y="642"/>
                  <a:pt x="1362" y="642"/>
                  <a:pt x="1362" y="642"/>
                </a:cubicBezTo>
                <a:cubicBezTo>
                  <a:pt x="299" y="642"/>
                  <a:pt x="299" y="642"/>
                  <a:pt x="299" y="642"/>
                </a:cubicBezTo>
                <a:cubicBezTo>
                  <a:pt x="130" y="642"/>
                  <a:pt x="0" y="780"/>
                  <a:pt x="0" y="948"/>
                </a:cubicBezTo>
                <a:cubicBezTo>
                  <a:pt x="0" y="3420"/>
                  <a:pt x="0" y="3420"/>
                  <a:pt x="0" y="3420"/>
                </a:cubicBezTo>
                <a:cubicBezTo>
                  <a:pt x="0" y="3588"/>
                  <a:pt x="130" y="3718"/>
                  <a:pt x="299" y="3718"/>
                </a:cubicBezTo>
                <a:cubicBezTo>
                  <a:pt x="3115" y="3718"/>
                  <a:pt x="3115" y="3718"/>
                  <a:pt x="3115" y="3718"/>
                </a:cubicBezTo>
                <a:cubicBezTo>
                  <a:pt x="3283" y="3718"/>
                  <a:pt x="3421" y="3588"/>
                  <a:pt x="3421" y="3420"/>
                </a:cubicBezTo>
                <a:cubicBezTo>
                  <a:pt x="3421" y="948"/>
                  <a:pt x="3421" y="948"/>
                  <a:pt x="3421" y="948"/>
                </a:cubicBezTo>
                <a:cubicBezTo>
                  <a:pt x="3421" y="780"/>
                  <a:pt x="3283" y="642"/>
                  <a:pt x="3115" y="642"/>
                </a:cubicBezTo>
              </a:path>
            </a:pathLst>
          </a:custGeom>
          <a:solidFill>
            <a:srgbClr val="8CBF4B"/>
          </a:solidFill>
          <a:ln w="9525" cap="flat">
            <a:noFill/>
            <a:bevel/>
            <a:headEnd/>
            <a:tailEnd/>
          </a:ln>
          <a:effectLst/>
        </p:spPr>
        <p:txBody>
          <a:bodyPr wrap="none" anchor="ctr"/>
          <a:lstStyle/>
          <a:p>
            <a:endParaRPr lang="en-US">
              <a:solidFill>
                <a:prstClr val="black"/>
              </a:solidFill>
            </a:endParaRPr>
          </a:p>
        </p:txBody>
      </p:sp>
      <p:sp>
        <p:nvSpPr>
          <p:cNvPr id="30" name="Freeform 179">
            <a:extLst>
              <a:ext uri="{FF2B5EF4-FFF2-40B4-BE49-F238E27FC236}">
                <a16:creationId xmlns:a16="http://schemas.microsoft.com/office/drawing/2014/main" id="{832BCD4D-201E-8748-B1F7-9CE73C83B47C}"/>
              </a:ext>
            </a:extLst>
          </p:cNvPr>
          <p:cNvSpPr>
            <a:spLocks noChangeArrowheads="1"/>
          </p:cNvSpPr>
          <p:nvPr userDrawn="1"/>
        </p:nvSpPr>
        <p:spPr bwMode="auto">
          <a:xfrm>
            <a:off x="9605108" y="4283864"/>
            <a:ext cx="1921262" cy="2081780"/>
          </a:xfrm>
          <a:custGeom>
            <a:avLst/>
            <a:gdLst>
              <a:gd name="T0" fmla="*/ 3122 w 3429"/>
              <a:gd name="T1" fmla="*/ 642 h 3719"/>
              <a:gd name="T2" fmla="*/ 3122 w 3429"/>
              <a:gd name="T3" fmla="*/ 642 h 3719"/>
              <a:gd name="T4" fmla="*/ 2120 w 3429"/>
              <a:gd name="T5" fmla="*/ 642 h 3719"/>
              <a:gd name="T6" fmla="*/ 1745 w 3429"/>
              <a:gd name="T7" fmla="*/ 0 h 3719"/>
              <a:gd name="T8" fmla="*/ 1377 w 3429"/>
              <a:gd name="T9" fmla="*/ 642 h 3719"/>
              <a:gd name="T10" fmla="*/ 306 w 3429"/>
              <a:gd name="T11" fmla="*/ 642 h 3719"/>
              <a:gd name="T12" fmla="*/ 0 w 3429"/>
              <a:gd name="T13" fmla="*/ 948 h 3719"/>
              <a:gd name="T14" fmla="*/ 0 w 3429"/>
              <a:gd name="T15" fmla="*/ 3420 h 3719"/>
              <a:gd name="T16" fmla="*/ 306 w 3429"/>
              <a:gd name="T17" fmla="*/ 3718 h 3719"/>
              <a:gd name="T18" fmla="*/ 3122 w 3429"/>
              <a:gd name="T19" fmla="*/ 3718 h 3719"/>
              <a:gd name="T20" fmla="*/ 3428 w 3429"/>
              <a:gd name="T21" fmla="*/ 3420 h 3719"/>
              <a:gd name="T22" fmla="*/ 3428 w 3429"/>
              <a:gd name="T23" fmla="*/ 948 h 3719"/>
              <a:gd name="T24" fmla="*/ 3122 w 3429"/>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9" h="371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AED07E">
              <a:alpha val="80000"/>
            </a:srgbClr>
          </a:solidFill>
          <a:ln w="9525" cap="flat">
            <a:noFill/>
            <a:bevel/>
            <a:headEnd/>
            <a:tailEnd/>
          </a:ln>
          <a:effectLst/>
        </p:spPr>
        <p:txBody>
          <a:bodyPr wrap="none" anchor="ctr"/>
          <a:lstStyle/>
          <a:p>
            <a:endParaRPr lang="en-US">
              <a:solidFill>
                <a:prstClr val="black"/>
              </a:solidFill>
            </a:endParaRPr>
          </a:p>
        </p:txBody>
      </p:sp>
      <p:sp>
        <p:nvSpPr>
          <p:cNvPr id="33" name="Rectangle 32">
            <a:extLst>
              <a:ext uri="{FF2B5EF4-FFF2-40B4-BE49-F238E27FC236}">
                <a16:creationId xmlns:a16="http://schemas.microsoft.com/office/drawing/2014/main" id="{C32DC3FE-D517-4045-A81C-97480C4BB5BC}"/>
              </a:ext>
            </a:extLst>
          </p:cNvPr>
          <p:cNvSpPr/>
          <p:nvPr userDrawn="1"/>
        </p:nvSpPr>
        <p:spPr>
          <a:xfrm>
            <a:off x="5667689" y="624067"/>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4" name="Text Placeholder 23">
            <a:extLst>
              <a:ext uri="{FF2B5EF4-FFF2-40B4-BE49-F238E27FC236}">
                <a16:creationId xmlns:a16="http://schemas.microsoft.com/office/drawing/2014/main" id="{929DE76E-73B1-9148-AD97-229EAA47B07C}"/>
              </a:ext>
            </a:extLst>
          </p:cNvPr>
          <p:cNvSpPr>
            <a:spLocks noGrp="1"/>
          </p:cNvSpPr>
          <p:nvPr>
            <p:ph type="body" sz="quarter" idx="29" hasCustomPrompt="1"/>
          </p:nvPr>
        </p:nvSpPr>
        <p:spPr>
          <a:xfrm>
            <a:off x="14871" y="52551"/>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846019" y="2282993"/>
            <a:ext cx="1903851"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73021" y="2276743"/>
            <a:ext cx="1921263"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116948" y="2268289"/>
            <a:ext cx="1908506"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71386" y="2262039"/>
            <a:ext cx="1890175"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391239" y="2250464"/>
            <a:ext cx="1921262"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21" name="Rectangle 20">
            <a:extLst>
              <a:ext uri="{FF2B5EF4-FFF2-40B4-BE49-F238E27FC236}">
                <a16:creationId xmlns:a16="http://schemas.microsoft.com/office/drawing/2014/main" id="{6E0AA75E-BDA5-164B-BCEE-416AB7EB207E}"/>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2" name="TextBox 21">
            <a:extLst>
              <a:ext uri="{FF2B5EF4-FFF2-40B4-BE49-F238E27FC236}">
                <a16:creationId xmlns:a16="http://schemas.microsoft.com/office/drawing/2014/main" id="{E8F78608-E00E-EC4C-A889-2DB48630BF27}"/>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995850610"/>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userDrawn="1">
  <p:cSld name="Text Slide - Purp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A6377D"/>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1685080515"/>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userDrawn="1">
  <p:cSld name="Text Slide - with solid header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332509" y="301337"/>
            <a:ext cx="11513127" cy="1859972"/>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 Placeholder 23">
            <a:extLst>
              <a:ext uri="{FF2B5EF4-FFF2-40B4-BE49-F238E27FC236}">
                <a16:creationId xmlns:a16="http://schemas.microsoft.com/office/drawing/2014/main" id="{ED39E585-4CC7-244E-BB6D-EF564C816BB5}"/>
              </a:ext>
            </a:extLst>
          </p:cNvPr>
          <p:cNvSpPr>
            <a:spLocks noGrp="1"/>
          </p:cNvSpPr>
          <p:nvPr>
            <p:ph type="body" sz="quarter" idx="13" hasCustomPrompt="1"/>
          </p:nvPr>
        </p:nvSpPr>
        <p:spPr>
          <a:xfrm>
            <a:off x="783177" y="943935"/>
            <a:ext cx="10563696"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id="{A171193F-8D07-6841-AD4F-81B3E69E1967}"/>
              </a:ext>
            </a:extLst>
          </p:cNvPr>
          <p:cNvSpPr>
            <a:spLocks noGrp="1"/>
          </p:cNvSpPr>
          <p:nvPr>
            <p:ph type="body" sz="quarter" idx="14" hasCustomPrompt="1"/>
          </p:nvPr>
        </p:nvSpPr>
        <p:spPr>
          <a:xfrm>
            <a:off x="708651" y="2668824"/>
            <a:ext cx="1063822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2320576"/>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userDrawn="1">
  <p:cSld name="Our Journey 1">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C620474-398A-C642-97C5-6FFB0DF43052}"/>
              </a:ext>
            </a:extLst>
          </p:cNvPr>
          <p:cNvCxnSpPr>
            <a:cxnSpLocks/>
          </p:cNvCxnSpPr>
          <p:nvPr/>
        </p:nvCxnSpPr>
        <p:spPr>
          <a:xfrm>
            <a:off x="2718910" y="3448776"/>
            <a:ext cx="947150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B6E4A766-FED1-894B-A889-823A4FF75411}"/>
              </a:ext>
            </a:extLst>
          </p:cNvPr>
          <p:cNvSpPr/>
          <p:nvPr/>
        </p:nvSpPr>
        <p:spPr>
          <a:xfrm>
            <a:off x="2102383" y="2832249"/>
            <a:ext cx="1233055" cy="1233055"/>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12" name="Oval 11">
            <a:extLst>
              <a:ext uri="{FF2B5EF4-FFF2-40B4-BE49-F238E27FC236}">
                <a16:creationId xmlns:a16="http://schemas.microsoft.com/office/drawing/2014/main" id="{C08C6878-4402-894E-8E64-73E151411DC6}"/>
              </a:ext>
            </a:extLst>
          </p:cNvPr>
          <p:cNvSpPr/>
          <p:nvPr/>
        </p:nvSpPr>
        <p:spPr>
          <a:xfrm>
            <a:off x="5969765" y="3362570"/>
            <a:ext cx="172412" cy="172412"/>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13" name="Oval 12">
            <a:extLst>
              <a:ext uri="{FF2B5EF4-FFF2-40B4-BE49-F238E27FC236}">
                <a16:creationId xmlns:a16="http://schemas.microsoft.com/office/drawing/2014/main" id="{BBB83E75-E0C9-714E-9E45-509D3F33090F}"/>
              </a:ext>
            </a:extLst>
          </p:cNvPr>
          <p:cNvSpPr/>
          <p:nvPr/>
        </p:nvSpPr>
        <p:spPr>
          <a:xfrm>
            <a:off x="9383674" y="3362570"/>
            <a:ext cx="172412" cy="172412"/>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27" name="Rectangle 26">
            <a:extLst>
              <a:ext uri="{FF2B5EF4-FFF2-40B4-BE49-F238E27FC236}">
                <a16:creationId xmlns:a16="http://schemas.microsoft.com/office/drawing/2014/main" id="{526AA091-4676-F84E-93FF-824FF1A4B10B}"/>
              </a:ext>
            </a:extLst>
          </p:cNvPr>
          <p:cNvSpPr/>
          <p:nvPr userDrawn="1"/>
        </p:nvSpPr>
        <p:spPr>
          <a:xfrm>
            <a:off x="548344" y="114165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8" name="Text Placeholder 23">
            <a:extLst>
              <a:ext uri="{FF2B5EF4-FFF2-40B4-BE49-F238E27FC236}">
                <a16:creationId xmlns:a16="http://schemas.microsoft.com/office/drawing/2014/main" id="{E74BB04E-437D-4E46-9A57-B72EEF075E66}"/>
              </a:ext>
            </a:extLst>
          </p:cNvPr>
          <p:cNvSpPr>
            <a:spLocks noGrp="1"/>
          </p:cNvSpPr>
          <p:nvPr userDrawn="1">
            <p:ph type="body" sz="quarter" idx="16" hasCustomPrompt="1"/>
          </p:nvPr>
        </p:nvSpPr>
        <p:spPr>
          <a:xfrm>
            <a:off x="464195" y="444299"/>
            <a:ext cx="5113283" cy="582221"/>
          </a:xfrm>
        </p:spPr>
        <p:txBody>
          <a:bodyPr>
            <a:normAutofit/>
          </a:bodyPr>
          <a:lstStyle>
            <a:lvl1pPr marL="0" indent="0" algn="l">
              <a:buNone/>
              <a:defRPr sz="3600" b="0" i="0">
                <a:solidFill>
                  <a:srgbClr val="0C6A7F"/>
                </a:solidFill>
                <a:latin typeface="+mn-lt"/>
              </a:defRPr>
            </a:lvl1pPr>
          </a:lstStyle>
          <a:p>
            <a:pPr lvl="0"/>
            <a:r>
              <a:rPr lang="en-US" dirty="0"/>
              <a:t>Our Journey</a:t>
            </a:r>
          </a:p>
        </p:txBody>
      </p:sp>
      <p:sp>
        <p:nvSpPr>
          <p:cNvPr id="31" name="Text Placeholder 17">
            <a:extLst>
              <a:ext uri="{FF2B5EF4-FFF2-40B4-BE49-F238E27FC236}">
                <a16:creationId xmlns:a16="http://schemas.microsoft.com/office/drawing/2014/main" id="{CCD767BA-B79C-2543-AA9A-86E634722F0F}"/>
              </a:ext>
            </a:extLst>
          </p:cNvPr>
          <p:cNvSpPr>
            <a:spLocks noGrp="1"/>
          </p:cNvSpPr>
          <p:nvPr userDrawn="1">
            <p:ph type="body" sz="quarter" idx="19" hasCustomPrompt="1"/>
          </p:nvPr>
        </p:nvSpPr>
        <p:spPr>
          <a:xfrm>
            <a:off x="4785825" y="4220738"/>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2" name="Text Placeholder 17">
            <a:extLst>
              <a:ext uri="{FF2B5EF4-FFF2-40B4-BE49-F238E27FC236}">
                <a16:creationId xmlns:a16="http://schemas.microsoft.com/office/drawing/2014/main" id="{3BC6FB8B-D15D-3340-8F2D-D5BC2FD4D66F}"/>
              </a:ext>
            </a:extLst>
          </p:cNvPr>
          <p:cNvSpPr>
            <a:spLocks noGrp="1"/>
          </p:cNvSpPr>
          <p:nvPr userDrawn="1">
            <p:ph type="body" sz="quarter" idx="20" hasCustomPrompt="1"/>
          </p:nvPr>
        </p:nvSpPr>
        <p:spPr>
          <a:xfrm>
            <a:off x="8216766" y="1608539"/>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id="{19348E07-20A7-F740-8715-43EB023172A2}"/>
              </a:ext>
            </a:extLst>
          </p:cNvPr>
          <p:cNvSpPr>
            <a:spLocks noGrp="1"/>
          </p:cNvSpPr>
          <p:nvPr userDrawn="1">
            <p:ph type="body" sz="quarter" idx="21" hasCustomPrompt="1"/>
          </p:nvPr>
        </p:nvSpPr>
        <p:spPr>
          <a:xfrm>
            <a:off x="2102383"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START</a:t>
            </a:r>
            <a:endParaRPr lang="en-US" dirty="0"/>
          </a:p>
        </p:txBody>
      </p:sp>
      <p:sp>
        <p:nvSpPr>
          <p:cNvPr id="36" name="Text Placeholder 17">
            <a:extLst>
              <a:ext uri="{FF2B5EF4-FFF2-40B4-BE49-F238E27FC236}">
                <a16:creationId xmlns:a16="http://schemas.microsoft.com/office/drawing/2014/main" id="{BD72605F-29B1-4242-93F3-3F37AA42DC99}"/>
              </a:ext>
            </a:extLst>
          </p:cNvPr>
          <p:cNvSpPr>
            <a:spLocks noGrp="1"/>
          </p:cNvSpPr>
          <p:nvPr>
            <p:ph type="body" sz="quarter" idx="22" hasCustomPrompt="1"/>
          </p:nvPr>
        </p:nvSpPr>
        <p:spPr>
          <a:xfrm>
            <a:off x="4785825" y="2823339"/>
            <a:ext cx="2506226" cy="335052"/>
          </a:xfrm>
        </p:spPr>
        <p:txBody>
          <a:bodyPr/>
          <a:lstStyle>
            <a:lvl1pPr algn="ctr">
              <a:buNone/>
              <a:defRPr sz="2000" b="0" i="0" spc="30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2016</a:t>
            </a:r>
            <a:endParaRPr lang="en-US" dirty="0"/>
          </a:p>
        </p:txBody>
      </p:sp>
      <p:sp>
        <p:nvSpPr>
          <p:cNvPr id="37" name="Text Placeholder 17">
            <a:extLst>
              <a:ext uri="{FF2B5EF4-FFF2-40B4-BE49-F238E27FC236}">
                <a16:creationId xmlns:a16="http://schemas.microsoft.com/office/drawing/2014/main" id="{A04A4060-643D-BB44-93F7-B288E252205D}"/>
              </a:ext>
            </a:extLst>
          </p:cNvPr>
          <p:cNvSpPr>
            <a:spLocks noGrp="1"/>
          </p:cNvSpPr>
          <p:nvPr>
            <p:ph type="body" sz="quarter" idx="23" hasCustomPrompt="1"/>
          </p:nvPr>
        </p:nvSpPr>
        <p:spPr>
          <a:xfrm>
            <a:off x="8216766" y="3843245"/>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2017</a:t>
            </a:r>
            <a:endParaRPr lang="en-US" dirty="0"/>
          </a:p>
        </p:txBody>
      </p:sp>
      <p:sp>
        <p:nvSpPr>
          <p:cNvPr id="18" name="TextBox 17">
            <a:extLst>
              <a:ext uri="{FF2B5EF4-FFF2-40B4-BE49-F238E27FC236}">
                <a16:creationId xmlns:a16="http://schemas.microsoft.com/office/drawing/2014/main" id="{FD08B2CC-4979-4848-AA8C-0A1B4B69F8C6}"/>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0" name="Rectangle 19">
            <a:extLst>
              <a:ext uri="{FF2B5EF4-FFF2-40B4-BE49-F238E27FC236}">
                <a16:creationId xmlns:a16="http://schemas.microsoft.com/office/drawing/2014/main" id="{853A056D-7DA8-CA43-BD26-DAFD3209780A}"/>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4167528879"/>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userDrawn="1">
  <p:cSld name="Our Journey 2">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159BEB2-8918-8740-99A7-553D0D414983}"/>
              </a:ext>
            </a:extLst>
          </p:cNvPr>
          <p:cNvCxnSpPr>
            <a:cxnSpLocks/>
          </p:cNvCxnSpPr>
          <p:nvPr userDrawn="1"/>
        </p:nvCxnSpPr>
        <p:spPr>
          <a:xfrm>
            <a:off x="1588" y="3448776"/>
            <a:ext cx="121888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7D4A19C4-1947-4349-9457-0ACFFBA4FC07}"/>
              </a:ext>
            </a:extLst>
          </p:cNvPr>
          <p:cNvSpPr/>
          <p:nvPr/>
        </p:nvSpPr>
        <p:spPr>
          <a:xfrm>
            <a:off x="6040275" y="3362570"/>
            <a:ext cx="172412" cy="172412"/>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9" name="Oval 8">
            <a:extLst>
              <a:ext uri="{FF2B5EF4-FFF2-40B4-BE49-F238E27FC236}">
                <a16:creationId xmlns:a16="http://schemas.microsoft.com/office/drawing/2014/main" id="{187DE787-8DE7-3C4E-8EB8-423F070D8AFF}"/>
              </a:ext>
            </a:extLst>
          </p:cNvPr>
          <p:cNvSpPr/>
          <p:nvPr/>
        </p:nvSpPr>
        <p:spPr>
          <a:xfrm>
            <a:off x="2626366" y="3362571"/>
            <a:ext cx="172412" cy="172412"/>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21" name="Oval 20">
            <a:extLst>
              <a:ext uri="{FF2B5EF4-FFF2-40B4-BE49-F238E27FC236}">
                <a16:creationId xmlns:a16="http://schemas.microsoft.com/office/drawing/2014/main" id="{C249088C-C99A-C54C-8067-8456BF21657E}"/>
              </a:ext>
            </a:extLst>
          </p:cNvPr>
          <p:cNvSpPr/>
          <p:nvPr/>
        </p:nvSpPr>
        <p:spPr>
          <a:xfrm>
            <a:off x="9393224" y="3362571"/>
            <a:ext cx="172412" cy="172412"/>
          </a:xfrm>
          <a:prstGeom prst="ellipse">
            <a:avLst/>
          </a:prstGeom>
          <a:solidFill>
            <a:srgbClr val="8CBF4B">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32" name="Text Placeholder 17">
            <a:extLst>
              <a:ext uri="{FF2B5EF4-FFF2-40B4-BE49-F238E27FC236}">
                <a16:creationId xmlns:a16="http://schemas.microsoft.com/office/drawing/2014/main" id="{FF92472D-9633-1B41-8BB1-3CE8FDF598FC}"/>
              </a:ext>
            </a:extLst>
          </p:cNvPr>
          <p:cNvSpPr>
            <a:spLocks noGrp="1"/>
          </p:cNvSpPr>
          <p:nvPr userDrawn="1">
            <p:ph type="body" sz="quarter" idx="19" hasCustomPrompt="1"/>
          </p:nvPr>
        </p:nvSpPr>
        <p:spPr>
          <a:xfrm>
            <a:off x="1459184" y="4206951"/>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id="{4FA104B9-3949-7046-BD33-D672B1459790}"/>
              </a:ext>
            </a:extLst>
          </p:cNvPr>
          <p:cNvSpPr>
            <a:spLocks noGrp="1"/>
          </p:cNvSpPr>
          <p:nvPr userDrawn="1">
            <p:ph type="body" sz="quarter" idx="20" hasCustomPrompt="1"/>
          </p:nvPr>
        </p:nvSpPr>
        <p:spPr>
          <a:xfrm>
            <a:off x="4890125" y="1594752"/>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4" name="Text Placeholder 17">
            <a:extLst>
              <a:ext uri="{FF2B5EF4-FFF2-40B4-BE49-F238E27FC236}">
                <a16:creationId xmlns:a16="http://schemas.microsoft.com/office/drawing/2014/main" id="{4170B2DE-1D76-D746-B4E0-1DF37E4C7538}"/>
              </a:ext>
            </a:extLst>
          </p:cNvPr>
          <p:cNvSpPr>
            <a:spLocks noGrp="1"/>
          </p:cNvSpPr>
          <p:nvPr userDrawn="1">
            <p:ph type="body" sz="quarter" idx="21" hasCustomPrompt="1"/>
          </p:nvPr>
        </p:nvSpPr>
        <p:spPr>
          <a:xfrm>
            <a:off x="8223426" y="4210067"/>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9" name="Text Placeholder 17">
            <a:extLst>
              <a:ext uri="{FF2B5EF4-FFF2-40B4-BE49-F238E27FC236}">
                <a16:creationId xmlns:a16="http://schemas.microsoft.com/office/drawing/2014/main" id="{00BAA056-DFBD-584F-9273-7D940103359C}"/>
              </a:ext>
            </a:extLst>
          </p:cNvPr>
          <p:cNvSpPr>
            <a:spLocks noGrp="1"/>
          </p:cNvSpPr>
          <p:nvPr>
            <p:ph type="body" sz="quarter" idx="22" hasCustomPrompt="1"/>
          </p:nvPr>
        </p:nvSpPr>
        <p:spPr>
          <a:xfrm>
            <a:off x="1459184" y="2837148"/>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2018</a:t>
            </a:r>
            <a:endParaRPr lang="en-US" dirty="0"/>
          </a:p>
        </p:txBody>
      </p:sp>
      <p:sp>
        <p:nvSpPr>
          <p:cNvPr id="40" name="Text Placeholder 17">
            <a:extLst>
              <a:ext uri="{FF2B5EF4-FFF2-40B4-BE49-F238E27FC236}">
                <a16:creationId xmlns:a16="http://schemas.microsoft.com/office/drawing/2014/main" id="{6BF9179A-0AB3-E042-BD2E-A24FBC624C6C}"/>
              </a:ext>
            </a:extLst>
          </p:cNvPr>
          <p:cNvSpPr>
            <a:spLocks noGrp="1"/>
          </p:cNvSpPr>
          <p:nvPr>
            <p:ph type="body" sz="quarter" idx="23" hasCustomPrompt="1"/>
          </p:nvPr>
        </p:nvSpPr>
        <p:spPr>
          <a:xfrm>
            <a:off x="4890125" y="3857054"/>
            <a:ext cx="2506226" cy="335052"/>
          </a:xfrm>
        </p:spPr>
        <p:txBody>
          <a:bodyPr/>
          <a:lstStyle>
            <a:lvl1pPr algn="ctr">
              <a:buNone/>
              <a:defRPr sz="2000" b="0" i="0" spc="30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2019</a:t>
            </a:r>
            <a:endParaRPr lang="en-US" dirty="0"/>
          </a:p>
        </p:txBody>
      </p:sp>
      <p:sp>
        <p:nvSpPr>
          <p:cNvPr id="41" name="Text Placeholder 17">
            <a:extLst>
              <a:ext uri="{FF2B5EF4-FFF2-40B4-BE49-F238E27FC236}">
                <a16:creationId xmlns:a16="http://schemas.microsoft.com/office/drawing/2014/main" id="{5D05B818-03D6-0C48-A4A4-879D1B8573FA}"/>
              </a:ext>
            </a:extLst>
          </p:cNvPr>
          <p:cNvSpPr>
            <a:spLocks noGrp="1"/>
          </p:cNvSpPr>
          <p:nvPr>
            <p:ph type="body" sz="quarter" idx="24" hasCustomPrompt="1"/>
          </p:nvPr>
        </p:nvSpPr>
        <p:spPr>
          <a:xfrm>
            <a:off x="8223426" y="2825658"/>
            <a:ext cx="2506226" cy="335052"/>
          </a:xfrm>
        </p:spPr>
        <p:txBody>
          <a:bodyPr/>
          <a:lstStyle>
            <a:lvl1pPr algn="ctr">
              <a:buNone/>
              <a:defRPr sz="2000" b="0" i="0" spc="30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2020</a:t>
            </a:r>
            <a:endParaRPr lang="en-US" dirty="0"/>
          </a:p>
        </p:txBody>
      </p:sp>
      <p:sp>
        <p:nvSpPr>
          <p:cNvPr id="16" name="Rectangle 15">
            <a:extLst>
              <a:ext uri="{FF2B5EF4-FFF2-40B4-BE49-F238E27FC236}">
                <a16:creationId xmlns:a16="http://schemas.microsoft.com/office/drawing/2014/main" id="{8C26421F-3E17-FF47-92D5-AE8B9BF847B2}"/>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7" name="TextBox 16">
            <a:extLst>
              <a:ext uri="{FF2B5EF4-FFF2-40B4-BE49-F238E27FC236}">
                <a16:creationId xmlns:a16="http://schemas.microsoft.com/office/drawing/2014/main" id="{37918C0E-ED0A-D748-88E5-BE3A2DEDEB97}"/>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156773892"/>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userDrawn="1">
  <p:cSld name="Our Journey 3">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D99EA92-8C6E-B84F-B459-728079F0C1CC}"/>
              </a:ext>
            </a:extLst>
          </p:cNvPr>
          <p:cNvGrpSpPr/>
          <p:nvPr userDrawn="1"/>
        </p:nvGrpSpPr>
        <p:grpSpPr>
          <a:xfrm flipH="1">
            <a:off x="-87112" y="2691100"/>
            <a:ext cx="10183945" cy="1475800"/>
            <a:chOff x="4009760" y="5382199"/>
            <a:chExt cx="20367890" cy="2951599"/>
          </a:xfrm>
        </p:grpSpPr>
        <p:cxnSp>
          <p:nvCxnSpPr>
            <p:cNvPr id="3" name="Straight Connector 2">
              <a:extLst>
                <a:ext uri="{FF2B5EF4-FFF2-40B4-BE49-F238E27FC236}">
                  <a16:creationId xmlns:a16="http://schemas.microsoft.com/office/drawing/2014/main" id="{E7ED26DD-7AEB-9E44-8FF6-C477D8C00C2B}"/>
                </a:ext>
              </a:extLst>
            </p:cNvPr>
            <p:cNvCxnSpPr>
              <a:cxnSpLocks/>
            </p:cNvCxnSpPr>
            <p:nvPr/>
          </p:nvCxnSpPr>
          <p:spPr>
            <a:xfrm>
              <a:off x="5434644" y="6897551"/>
              <a:ext cx="1894300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40BA1181-B947-D246-AEDB-8D5690586889}"/>
                </a:ext>
              </a:extLst>
            </p:cNvPr>
            <p:cNvSpPr/>
            <p:nvPr/>
          </p:nvSpPr>
          <p:spPr>
            <a:xfrm>
              <a:off x="4009760" y="5382199"/>
              <a:ext cx="2887204" cy="2951599"/>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prstClr val="white"/>
                </a:solidFill>
              </a:endParaRPr>
            </a:p>
          </p:txBody>
        </p:sp>
        <p:sp>
          <p:nvSpPr>
            <p:cNvPr id="5" name="Oval 4">
              <a:extLst>
                <a:ext uri="{FF2B5EF4-FFF2-40B4-BE49-F238E27FC236}">
                  <a16:creationId xmlns:a16="http://schemas.microsoft.com/office/drawing/2014/main" id="{93279403-2DD6-294E-8653-2A42ED9EBD96}"/>
                </a:ext>
              </a:extLst>
            </p:cNvPr>
            <p:cNvSpPr/>
            <p:nvPr/>
          </p:nvSpPr>
          <p:spPr>
            <a:xfrm>
              <a:off x="11936354" y="6725140"/>
              <a:ext cx="344824" cy="34482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6" name="Oval 5">
              <a:extLst>
                <a:ext uri="{FF2B5EF4-FFF2-40B4-BE49-F238E27FC236}">
                  <a16:creationId xmlns:a16="http://schemas.microsoft.com/office/drawing/2014/main" id="{B1A0B9AD-E1B8-4A47-B627-580D076FD190}"/>
                </a:ext>
              </a:extLst>
            </p:cNvPr>
            <p:cNvSpPr/>
            <p:nvPr userDrawn="1"/>
          </p:nvSpPr>
          <p:spPr>
            <a:xfrm>
              <a:off x="18764171" y="6725140"/>
              <a:ext cx="344824" cy="34482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grpSp>
      <p:sp>
        <p:nvSpPr>
          <p:cNvPr id="20" name="Text Placeholder 17">
            <a:extLst>
              <a:ext uri="{FF2B5EF4-FFF2-40B4-BE49-F238E27FC236}">
                <a16:creationId xmlns:a16="http://schemas.microsoft.com/office/drawing/2014/main" id="{EE27F43F-5131-7247-81C7-14B1147E8D74}"/>
              </a:ext>
            </a:extLst>
          </p:cNvPr>
          <p:cNvSpPr>
            <a:spLocks noGrp="1"/>
          </p:cNvSpPr>
          <p:nvPr>
            <p:ph type="body" sz="quarter" idx="20" hasCustomPrompt="1"/>
          </p:nvPr>
        </p:nvSpPr>
        <p:spPr>
          <a:xfrm>
            <a:off x="1474900" y="1617548"/>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1" name="Text Placeholder 17">
            <a:extLst>
              <a:ext uri="{FF2B5EF4-FFF2-40B4-BE49-F238E27FC236}">
                <a16:creationId xmlns:a16="http://schemas.microsoft.com/office/drawing/2014/main" id="{FA701368-7F3A-D942-9086-74C5BC9A1AD6}"/>
              </a:ext>
            </a:extLst>
          </p:cNvPr>
          <p:cNvSpPr>
            <a:spLocks noGrp="1"/>
          </p:cNvSpPr>
          <p:nvPr>
            <p:ph type="body" sz="quarter" idx="21" hasCustomPrompt="1"/>
          </p:nvPr>
        </p:nvSpPr>
        <p:spPr>
          <a:xfrm>
            <a:off x="4808201" y="4232863"/>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2" name="Text Placeholder 17">
            <a:extLst>
              <a:ext uri="{FF2B5EF4-FFF2-40B4-BE49-F238E27FC236}">
                <a16:creationId xmlns:a16="http://schemas.microsoft.com/office/drawing/2014/main" id="{19E93A3E-D93B-6746-924C-B809E688CD72}"/>
              </a:ext>
            </a:extLst>
          </p:cNvPr>
          <p:cNvSpPr>
            <a:spLocks noGrp="1"/>
          </p:cNvSpPr>
          <p:nvPr>
            <p:ph type="body" sz="quarter" idx="22" hasCustomPrompt="1"/>
          </p:nvPr>
        </p:nvSpPr>
        <p:spPr>
          <a:xfrm>
            <a:off x="8767864"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END</a:t>
            </a:r>
            <a:endParaRPr lang="en-US" dirty="0"/>
          </a:p>
        </p:txBody>
      </p:sp>
      <p:sp>
        <p:nvSpPr>
          <p:cNvPr id="26" name="Text Placeholder 17">
            <a:extLst>
              <a:ext uri="{FF2B5EF4-FFF2-40B4-BE49-F238E27FC236}">
                <a16:creationId xmlns:a16="http://schemas.microsoft.com/office/drawing/2014/main" id="{14EC00ED-B9B5-564F-A2BD-E9361B35ED61}"/>
              </a:ext>
            </a:extLst>
          </p:cNvPr>
          <p:cNvSpPr>
            <a:spLocks noGrp="1"/>
          </p:cNvSpPr>
          <p:nvPr>
            <p:ph type="body" sz="quarter" idx="24" hasCustomPrompt="1"/>
          </p:nvPr>
        </p:nvSpPr>
        <p:spPr>
          <a:xfrm>
            <a:off x="1466515" y="3842694"/>
            <a:ext cx="2506226" cy="335052"/>
          </a:xfrm>
        </p:spPr>
        <p:txBody>
          <a:bodyPr/>
          <a:lstStyle>
            <a:lvl1pPr algn="ctr">
              <a:buNone/>
              <a:defRPr sz="2000" b="0" i="0" spc="30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2021</a:t>
            </a:r>
            <a:endParaRPr lang="en-US" dirty="0"/>
          </a:p>
        </p:txBody>
      </p:sp>
      <p:sp>
        <p:nvSpPr>
          <p:cNvPr id="27" name="Text Placeholder 17">
            <a:extLst>
              <a:ext uri="{FF2B5EF4-FFF2-40B4-BE49-F238E27FC236}">
                <a16:creationId xmlns:a16="http://schemas.microsoft.com/office/drawing/2014/main" id="{3BB708B1-BD9F-3D4B-A3F2-DAAACD7B96FF}"/>
              </a:ext>
            </a:extLst>
          </p:cNvPr>
          <p:cNvSpPr>
            <a:spLocks noGrp="1"/>
          </p:cNvSpPr>
          <p:nvPr>
            <p:ph type="body" sz="quarter" idx="25" hasCustomPrompt="1"/>
          </p:nvPr>
        </p:nvSpPr>
        <p:spPr>
          <a:xfrm>
            <a:off x="4808201" y="2797420"/>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2022</a:t>
            </a:r>
            <a:endParaRPr lang="en-US" dirty="0"/>
          </a:p>
        </p:txBody>
      </p:sp>
      <p:sp>
        <p:nvSpPr>
          <p:cNvPr id="18" name="TextBox 17">
            <a:extLst>
              <a:ext uri="{FF2B5EF4-FFF2-40B4-BE49-F238E27FC236}">
                <a16:creationId xmlns:a16="http://schemas.microsoft.com/office/drawing/2014/main" id="{0736D8C8-35B9-E44E-AAE8-C6E80ED2B0AD}"/>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9" name="Rectangle 18">
            <a:extLst>
              <a:ext uri="{FF2B5EF4-FFF2-40B4-BE49-F238E27FC236}">
                <a16:creationId xmlns:a16="http://schemas.microsoft.com/office/drawing/2014/main" id="{A81152B3-A02C-0A41-A45E-03342C78C7A9}"/>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538658389"/>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userDrawn="1">
  <p:cSld name="5 point icon graph A">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3184089" y="17737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3227188"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8983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8" name="Freeform: Shape 4231">
            <a:extLst>
              <a:ext uri="{FF2B5EF4-FFF2-40B4-BE49-F238E27FC236}">
                <a16:creationId xmlns:a16="http://schemas.microsoft.com/office/drawing/2014/main" id="{9605CC6B-4A3F-524F-A45E-78BB72858F56}"/>
              </a:ext>
            </a:extLst>
          </p:cNvPr>
          <p:cNvSpPr/>
          <p:nvPr userDrawn="1"/>
        </p:nvSpPr>
        <p:spPr>
          <a:xfrm>
            <a:off x="1019776" y="1773769"/>
            <a:ext cx="1521426" cy="2214649"/>
          </a:xfrm>
          <a:custGeom>
            <a:avLst/>
            <a:gdLst/>
            <a:ahLst/>
            <a:cxnLst>
              <a:cxn ang="3cd4">
                <a:pos x="hc" y="t"/>
              </a:cxn>
              <a:cxn ang="cd2">
                <a:pos x="l" y="vc"/>
              </a:cxn>
              <a:cxn ang="cd4">
                <a:pos x="hc" y="b"/>
              </a:cxn>
              <a:cxn ang="0">
                <a:pos x="r" y="vc"/>
              </a:cxn>
            </a:cxnLst>
            <a:rect l="l" t="t" r="r" b="b"/>
            <a:pathLst>
              <a:path w="914" h="133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9" name="Freeform: Shape 4236">
            <a:extLst>
              <a:ext uri="{FF2B5EF4-FFF2-40B4-BE49-F238E27FC236}">
                <a16:creationId xmlns:a16="http://schemas.microsoft.com/office/drawing/2014/main" id="{F05D8F79-BD65-8347-867D-58A890D1083E}"/>
              </a:ext>
            </a:extLst>
          </p:cNvPr>
          <p:cNvSpPr/>
          <p:nvPr userDrawn="1"/>
        </p:nvSpPr>
        <p:spPr>
          <a:xfrm>
            <a:off x="1066895" y="1815204"/>
            <a:ext cx="1430522" cy="1433557"/>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0" name="Freeform: Shape 4235">
            <a:extLst>
              <a:ext uri="{FF2B5EF4-FFF2-40B4-BE49-F238E27FC236}">
                <a16:creationId xmlns:a16="http://schemas.microsoft.com/office/drawing/2014/main" id="{2F2F1A50-32F6-E84E-B2A8-E09466C954B2}"/>
              </a:ext>
            </a:extLst>
          </p:cNvPr>
          <p:cNvSpPr/>
          <p:nvPr userDrawn="1"/>
        </p:nvSpPr>
        <p:spPr>
          <a:xfrm>
            <a:off x="9675359" y="1773769"/>
            <a:ext cx="1518092" cy="2214649"/>
          </a:xfrm>
          <a:custGeom>
            <a:avLst/>
            <a:gdLst/>
            <a:ahLst/>
            <a:cxnLst>
              <a:cxn ang="3cd4">
                <a:pos x="hc" y="t"/>
              </a:cxn>
              <a:cxn ang="cd2">
                <a:pos x="l" y="vc"/>
              </a:cxn>
              <a:cxn ang="cd4">
                <a:pos x="hc" y="b"/>
              </a:cxn>
              <a:cxn ang="0">
                <a:pos x="r" y="vc"/>
              </a:cxn>
            </a:cxnLst>
            <a:rect l="l" t="t" r="r" b="b"/>
            <a:pathLst>
              <a:path w="912" h="1330">
                <a:moveTo>
                  <a:pt x="455" y="219"/>
                </a:moveTo>
                <a:cubicBezTo>
                  <a:pt x="326" y="219"/>
                  <a:pt x="219" y="325"/>
                  <a:pt x="219" y="455"/>
                </a:cubicBezTo>
                <a:cubicBezTo>
                  <a:pt x="219" y="587"/>
                  <a:pt x="326" y="692"/>
                  <a:pt x="455" y="692"/>
                </a:cubicBezTo>
                <a:cubicBezTo>
                  <a:pt x="586" y="692"/>
                  <a:pt x="692" y="587"/>
                  <a:pt x="692" y="455"/>
                </a:cubicBezTo>
                <a:cubicBezTo>
                  <a:pt x="692" y="325"/>
                  <a:pt x="586" y="219"/>
                  <a:pt x="455" y="219"/>
                </a:cubicBezTo>
                <a:close/>
                <a:moveTo>
                  <a:pt x="455" y="0"/>
                </a:moveTo>
                <a:cubicBezTo>
                  <a:pt x="708" y="0"/>
                  <a:pt x="912" y="203"/>
                  <a:pt x="912" y="455"/>
                </a:cubicBezTo>
                <a:cubicBezTo>
                  <a:pt x="912" y="705"/>
                  <a:pt x="713" y="907"/>
                  <a:pt x="465" y="913"/>
                </a:cubicBezTo>
                <a:lnTo>
                  <a:pt x="465" y="1276"/>
                </a:lnTo>
                <a:cubicBezTo>
                  <a:pt x="476" y="1280"/>
                  <a:pt x="483" y="1289"/>
                  <a:pt x="483" y="1303"/>
                </a:cubicBezTo>
                <a:cubicBezTo>
                  <a:pt x="483" y="1316"/>
                  <a:pt x="471" y="1330"/>
                  <a:pt x="455" y="1330"/>
                </a:cubicBezTo>
                <a:cubicBezTo>
                  <a:pt x="441" y="1330"/>
                  <a:pt x="428" y="1316"/>
                  <a:pt x="428" y="1303"/>
                </a:cubicBezTo>
                <a:cubicBezTo>
                  <a:pt x="428" y="1289"/>
                  <a:pt x="436" y="1280"/>
                  <a:pt x="447" y="1276"/>
                </a:cubicBezTo>
                <a:lnTo>
                  <a:pt x="447" y="913"/>
                </a:lnTo>
                <a:cubicBezTo>
                  <a:pt x="199" y="907"/>
                  <a:pt x="0" y="705"/>
                  <a:pt x="0" y="455"/>
                </a:cubicBezTo>
                <a:cubicBezTo>
                  <a:pt x="0" y="203"/>
                  <a:pt x="203" y="0"/>
                  <a:pt x="455" y="0"/>
                </a:cubicBezTo>
                <a:close/>
              </a:path>
            </a:pathLst>
          </a:custGeom>
          <a:solidFill>
            <a:srgbClr val="AED07E"/>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7511047" y="177376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7558165"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49" name="Text Placeholder 17">
            <a:extLst>
              <a:ext uri="{FF2B5EF4-FFF2-40B4-BE49-F238E27FC236}">
                <a16:creationId xmlns:a16="http://schemas.microsoft.com/office/drawing/2014/main" id="{128E9ECD-6E05-7C40-AE3A-58DA7B5240BE}"/>
              </a:ext>
            </a:extLst>
          </p:cNvPr>
          <p:cNvSpPr>
            <a:spLocks noGrp="1"/>
          </p:cNvSpPr>
          <p:nvPr>
            <p:ph type="body" sz="quarter" idx="21" hasCustomPrompt="1"/>
          </p:nvPr>
        </p:nvSpPr>
        <p:spPr>
          <a:xfrm>
            <a:off x="761670" y="488056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748973" y="4385889"/>
            <a:ext cx="2061046" cy="335052"/>
          </a:xfrm>
        </p:spPr>
        <p:txBody>
          <a:bodyPr/>
          <a:lstStyle>
            <a:lvl1pPr algn="ctr">
              <a:buNone/>
              <a:defRPr sz="2000" b="1" i="0" spc="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2927683" y="487431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14986" y="4379639"/>
            <a:ext cx="2061046" cy="335052"/>
          </a:xfrm>
        </p:spPr>
        <p:txBody>
          <a:bodyPr/>
          <a:lstStyle>
            <a:lvl1pPr algn="ctr">
              <a:buNone/>
              <a:defRPr sz="2000" b="1" i="0" spc="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5091430" y="486585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71185"/>
            <a:ext cx="2061046" cy="335052"/>
          </a:xfrm>
        </p:spPr>
        <p:txBody>
          <a:bodyPr/>
          <a:lstStyle>
            <a:lvl1pPr algn="ctr">
              <a:buNone/>
              <a:defRPr sz="2000" b="1" i="0" spc="0">
                <a:solidFill>
                  <a:srgbClr val="28AF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7257443" y="485960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44746" y="4364935"/>
            <a:ext cx="2061046" cy="335052"/>
          </a:xfrm>
        </p:spPr>
        <p:txBody>
          <a:bodyPr/>
          <a:lstStyle>
            <a:lvl1pPr algn="ctr">
              <a:buNone/>
              <a:defRPr sz="2000" b="1" i="0" spc="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7" name="Text Placeholder 17">
            <a:extLst>
              <a:ext uri="{FF2B5EF4-FFF2-40B4-BE49-F238E27FC236}">
                <a16:creationId xmlns:a16="http://schemas.microsoft.com/office/drawing/2014/main" id="{1E385F24-AB91-1644-9C17-F5DD6576CFB5}"/>
              </a:ext>
            </a:extLst>
          </p:cNvPr>
          <p:cNvSpPr>
            <a:spLocks noGrp="1"/>
          </p:cNvSpPr>
          <p:nvPr>
            <p:ph type="body" sz="quarter" idx="36" hasCustomPrompt="1"/>
          </p:nvPr>
        </p:nvSpPr>
        <p:spPr>
          <a:xfrm>
            <a:off x="9412021" y="4848034"/>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399324" y="4353360"/>
            <a:ext cx="2061046" cy="335052"/>
          </a:xfrm>
        </p:spPr>
        <p:txBody>
          <a:bodyPr/>
          <a:lstStyle>
            <a:lvl1pPr algn="ctr">
              <a:buNone/>
              <a:defRPr sz="2000" b="1" i="0" spc="0">
                <a:solidFill>
                  <a:srgbClr val="B5D68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26" name="Rectangle 25">
            <a:extLst>
              <a:ext uri="{FF2B5EF4-FFF2-40B4-BE49-F238E27FC236}">
                <a16:creationId xmlns:a16="http://schemas.microsoft.com/office/drawing/2014/main" id="{4C1E2E13-99E6-1D46-AE7D-C39F3176DF6D}"/>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7" name="TextBox 26">
            <a:extLst>
              <a:ext uri="{FF2B5EF4-FFF2-40B4-BE49-F238E27FC236}">
                <a16:creationId xmlns:a16="http://schemas.microsoft.com/office/drawing/2014/main" id="{7A1273BD-7075-EA46-B6F8-94A6D91FB39F}"/>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30" name="Freeform: Shape 4239">
            <a:extLst>
              <a:ext uri="{FF2B5EF4-FFF2-40B4-BE49-F238E27FC236}">
                <a16:creationId xmlns:a16="http://schemas.microsoft.com/office/drawing/2014/main" id="{E253BA23-B768-C040-9224-2910F7AB1B7E}"/>
              </a:ext>
            </a:extLst>
          </p:cNvPr>
          <p:cNvSpPr/>
          <p:nvPr userDrawn="1"/>
        </p:nvSpPr>
        <p:spPr>
          <a:xfrm>
            <a:off x="9714586"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AED07E"/>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28" name="Rectangle 27">
            <a:extLst>
              <a:ext uri="{FF2B5EF4-FFF2-40B4-BE49-F238E27FC236}">
                <a16:creationId xmlns:a16="http://schemas.microsoft.com/office/drawing/2014/main" id="{DB53813B-F067-314E-B8E7-88B0B3E4857E}"/>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9" name="Text Placeholder 23">
            <a:extLst>
              <a:ext uri="{FF2B5EF4-FFF2-40B4-BE49-F238E27FC236}">
                <a16:creationId xmlns:a16="http://schemas.microsoft.com/office/drawing/2014/main" id="{98F821B7-EAB6-F546-8E25-040E6E2F35CD}"/>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22562381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Photo Slide 2">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AAA5544-825C-D843-82F7-011BA29F10B1}"/>
              </a:ext>
            </a:extLst>
          </p:cNvPr>
          <p:cNvSpPr>
            <a:spLocks noGrp="1"/>
          </p:cNvSpPr>
          <p:nvPr>
            <p:ph type="pic" sz="quarter" idx="10"/>
          </p:nvPr>
        </p:nvSpPr>
        <p:spPr>
          <a:xfrm>
            <a:off x="247650" y="1587500"/>
            <a:ext cx="11696699" cy="4699000"/>
          </a:xfrm>
          <a:custGeom>
            <a:avLst/>
            <a:gdLst>
              <a:gd name="connsiteX0" fmla="*/ 0 w 11696699"/>
              <a:gd name="connsiteY0" fmla="*/ 0 h 4699000"/>
              <a:gd name="connsiteX1" fmla="*/ 11696699 w 11696699"/>
              <a:gd name="connsiteY1" fmla="*/ 0 h 4699000"/>
              <a:gd name="connsiteX2" fmla="*/ 11696699 w 11696699"/>
              <a:gd name="connsiteY2" fmla="*/ 1498601 h 4699000"/>
              <a:gd name="connsiteX3" fmla="*/ 7029451 w 11696699"/>
              <a:gd name="connsiteY3" fmla="*/ 1498601 h 4699000"/>
              <a:gd name="connsiteX4" fmla="*/ 7029451 w 11696699"/>
              <a:gd name="connsiteY4" fmla="*/ 2971529 h 4699000"/>
              <a:gd name="connsiteX5" fmla="*/ 11696699 w 11696699"/>
              <a:gd name="connsiteY5" fmla="*/ 2971529 h 4699000"/>
              <a:gd name="connsiteX6" fmla="*/ 11696699 w 11696699"/>
              <a:gd name="connsiteY6" fmla="*/ 4699000 h 4699000"/>
              <a:gd name="connsiteX7" fmla="*/ 536121 w 11696699"/>
              <a:gd name="connsiteY7" fmla="*/ 4699000 h 4699000"/>
              <a:gd name="connsiteX8" fmla="*/ 216546 w 11696699"/>
              <a:gd name="connsiteY8" fmla="*/ 4699000 h 4699000"/>
              <a:gd name="connsiteX9" fmla="*/ 180546 w 11696699"/>
              <a:gd name="connsiteY9" fmla="*/ 4699000 h 4699000"/>
              <a:gd name="connsiteX10" fmla="*/ 0 w 11696699"/>
              <a:gd name="connsiteY10" fmla="*/ 4699000 h 4699000"/>
              <a:gd name="connsiteX11" fmla="*/ 0 w 11696699"/>
              <a:gd name="connsiteY11" fmla="*/ 4278910 h 469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96699" h="4699000">
                <a:moveTo>
                  <a:pt x="0" y="0"/>
                </a:moveTo>
                <a:lnTo>
                  <a:pt x="11696699" y="0"/>
                </a:lnTo>
                <a:lnTo>
                  <a:pt x="11696699" y="1498601"/>
                </a:lnTo>
                <a:lnTo>
                  <a:pt x="7029451" y="1498601"/>
                </a:lnTo>
                <a:lnTo>
                  <a:pt x="7029451" y="2971529"/>
                </a:lnTo>
                <a:lnTo>
                  <a:pt x="11696699" y="2971529"/>
                </a:lnTo>
                <a:lnTo>
                  <a:pt x="11696699" y="4699000"/>
                </a:lnTo>
                <a:lnTo>
                  <a:pt x="536121" y="4699000"/>
                </a:lnTo>
                <a:lnTo>
                  <a:pt x="216546" y="4699000"/>
                </a:lnTo>
                <a:lnTo>
                  <a:pt x="180546" y="4699000"/>
                </a:lnTo>
                <a:lnTo>
                  <a:pt x="0" y="4699000"/>
                </a:lnTo>
                <a:lnTo>
                  <a:pt x="0" y="4278910"/>
                </a:lnTo>
                <a:close/>
              </a:path>
            </a:pathLst>
          </a:custGeom>
          <a:solidFill>
            <a:schemeClr val="bg1"/>
          </a:solidFill>
        </p:spPr>
        <p:txBody>
          <a:bodyPr wrap="square">
            <a:noAutofit/>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Subtitle 2">
            <a:extLst>
              <a:ext uri="{FF2B5EF4-FFF2-40B4-BE49-F238E27FC236}">
                <a16:creationId xmlns:a16="http://schemas.microsoft.com/office/drawing/2014/main" id="{33A59673-F743-3548-A224-DA318708FD70}"/>
              </a:ext>
            </a:extLst>
          </p:cNvPr>
          <p:cNvSpPr txBox="1">
            <a:spLocks/>
          </p:cNvSpPr>
          <p:nvPr userDrawn="1"/>
        </p:nvSpPr>
        <p:spPr>
          <a:xfrm>
            <a:off x="7619999" y="3435786"/>
            <a:ext cx="4019670" cy="773557"/>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800" dirty="0">
                <a:solidFill>
                  <a:prstClr val="white"/>
                </a:solidFill>
                <a:latin typeface="Montserrat Light" charset="0"/>
                <a:ea typeface="Montserrat Light" charset="0"/>
                <a:cs typeface="Montserrat Light" charset="0"/>
              </a:rPr>
              <a:t>Refers to a good or service being offered by a company.</a:t>
            </a:r>
          </a:p>
        </p:txBody>
      </p:sp>
      <p:sp>
        <p:nvSpPr>
          <p:cNvPr id="16" name="Rectangle 15">
            <a:extLst>
              <a:ext uri="{FF2B5EF4-FFF2-40B4-BE49-F238E27FC236}">
                <a16:creationId xmlns:a16="http://schemas.microsoft.com/office/drawing/2014/main" id="{99BB73D2-4537-B849-87DD-438424FEBE62}"/>
              </a:ext>
            </a:extLst>
          </p:cNvPr>
          <p:cNvSpPr/>
          <p:nvPr userDrawn="1"/>
        </p:nvSpPr>
        <p:spPr>
          <a:xfrm rot="10800000" flipV="1">
            <a:off x="7277100" y="3086101"/>
            <a:ext cx="4914900" cy="1472928"/>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2" name="Text Placeholder 17">
            <a:extLst>
              <a:ext uri="{FF2B5EF4-FFF2-40B4-BE49-F238E27FC236}">
                <a16:creationId xmlns:a16="http://schemas.microsoft.com/office/drawing/2014/main" id="{76282472-56C2-8A48-86C5-1BC4F9E9B07B}"/>
              </a:ext>
            </a:extLst>
          </p:cNvPr>
          <p:cNvSpPr>
            <a:spLocks noGrp="1"/>
          </p:cNvSpPr>
          <p:nvPr>
            <p:ph type="body" sz="quarter" idx="18" hasCustomPrompt="1"/>
          </p:nvPr>
        </p:nvSpPr>
        <p:spPr>
          <a:xfrm>
            <a:off x="7277100" y="3092586"/>
            <a:ext cx="4667249" cy="1466443"/>
          </a:xfrm>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3" name="Rectangle 22">
            <a:extLst>
              <a:ext uri="{FF2B5EF4-FFF2-40B4-BE49-F238E27FC236}">
                <a16:creationId xmlns:a16="http://schemas.microsoft.com/office/drawing/2014/main" id="{1379D8CF-5187-5A40-90C4-720D4B6776D8}"/>
              </a:ext>
            </a:extLst>
          </p:cNvPr>
          <p:cNvSpPr/>
          <p:nvPr userDrawn="1"/>
        </p:nvSpPr>
        <p:spPr>
          <a:xfrm>
            <a:off x="548344" y="114165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4" name="Text Placeholder 23">
            <a:extLst>
              <a:ext uri="{FF2B5EF4-FFF2-40B4-BE49-F238E27FC236}">
                <a16:creationId xmlns:a16="http://schemas.microsoft.com/office/drawing/2014/main" id="{507B26C4-2A6B-404D-B6DF-133DAE89023E}"/>
              </a:ext>
            </a:extLst>
          </p:cNvPr>
          <p:cNvSpPr>
            <a:spLocks noGrp="1"/>
          </p:cNvSpPr>
          <p:nvPr>
            <p:ph type="body" sz="quarter" idx="16" hasCustomPrompt="1"/>
          </p:nvPr>
        </p:nvSpPr>
        <p:spPr>
          <a:xfrm>
            <a:off x="464195" y="444299"/>
            <a:ext cx="5113283"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9181B267-E1F8-1B41-B67E-37FFFE57738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FB91A324-8B30-A940-95B5-F8962EEFE5FC}"/>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321866274"/>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userDrawn="1">
  <p:cSld name="2_5 point icon graph A">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3928805" y="17737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397190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6630446"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6671879"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8" name="Freeform: Shape 4231">
            <a:extLst>
              <a:ext uri="{FF2B5EF4-FFF2-40B4-BE49-F238E27FC236}">
                <a16:creationId xmlns:a16="http://schemas.microsoft.com/office/drawing/2014/main" id="{9605CC6B-4A3F-524F-A45E-78BB72858F56}"/>
              </a:ext>
            </a:extLst>
          </p:cNvPr>
          <p:cNvSpPr/>
          <p:nvPr userDrawn="1"/>
        </p:nvSpPr>
        <p:spPr>
          <a:xfrm>
            <a:off x="1189458" y="1773769"/>
            <a:ext cx="1521426" cy="2214649"/>
          </a:xfrm>
          <a:custGeom>
            <a:avLst/>
            <a:gdLst/>
            <a:ahLst/>
            <a:cxnLst>
              <a:cxn ang="3cd4">
                <a:pos x="hc" y="t"/>
              </a:cxn>
              <a:cxn ang="cd2">
                <a:pos x="l" y="vc"/>
              </a:cxn>
              <a:cxn ang="cd4">
                <a:pos x="hc" y="b"/>
              </a:cxn>
              <a:cxn ang="0">
                <a:pos x="r" y="vc"/>
              </a:cxn>
            </a:cxnLst>
            <a:rect l="l" t="t" r="r" b="b"/>
            <a:pathLst>
              <a:path w="914" h="133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9" name="Freeform: Shape 4236">
            <a:extLst>
              <a:ext uri="{FF2B5EF4-FFF2-40B4-BE49-F238E27FC236}">
                <a16:creationId xmlns:a16="http://schemas.microsoft.com/office/drawing/2014/main" id="{F05D8F79-BD65-8347-867D-58A890D1083E}"/>
              </a:ext>
            </a:extLst>
          </p:cNvPr>
          <p:cNvSpPr/>
          <p:nvPr userDrawn="1"/>
        </p:nvSpPr>
        <p:spPr>
          <a:xfrm>
            <a:off x="1236577" y="1815204"/>
            <a:ext cx="1430522" cy="1433557"/>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9396408" y="177376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9443526"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49" name="Text Placeholder 17">
            <a:extLst>
              <a:ext uri="{FF2B5EF4-FFF2-40B4-BE49-F238E27FC236}">
                <a16:creationId xmlns:a16="http://schemas.microsoft.com/office/drawing/2014/main" id="{128E9ECD-6E05-7C40-AE3A-58DA7B5240BE}"/>
              </a:ext>
            </a:extLst>
          </p:cNvPr>
          <p:cNvSpPr>
            <a:spLocks noGrp="1"/>
          </p:cNvSpPr>
          <p:nvPr>
            <p:ph type="body" sz="quarter" idx="21" hasCustomPrompt="1"/>
          </p:nvPr>
        </p:nvSpPr>
        <p:spPr>
          <a:xfrm>
            <a:off x="931352" y="488056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918655" y="4385889"/>
            <a:ext cx="2061046" cy="335052"/>
          </a:xfrm>
        </p:spPr>
        <p:txBody>
          <a:bodyPr/>
          <a:lstStyle>
            <a:lvl1pPr algn="ctr">
              <a:buNone/>
              <a:defRPr sz="2000" b="1" i="0" spc="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3672399" y="487431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3659702" y="4379639"/>
            <a:ext cx="2061046" cy="335052"/>
          </a:xfrm>
        </p:spPr>
        <p:txBody>
          <a:bodyPr/>
          <a:lstStyle>
            <a:lvl1pPr algn="ctr">
              <a:buNone/>
              <a:defRPr sz="2000" b="1" i="0" spc="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6373475" y="486585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6360778" y="4371185"/>
            <a:ext cx="2061046" cy="335052"/>
          </a:xfrm>
        </p:spPr>
        <p:txBody>
          <a:bodyPr/>
          <a:lstStyle>
            <a:lvl1pPr algn="ctr">
              <a:buNone/>
              <a:defRPr sz="2000" b="1" i="0" spc="0">
                <a:solidFill>
                  <a:srgbClr val="28AF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9142804" y="485960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9130107" y="4364935"/>
            <a:ext cx="2061046" cy="335052"/>
          </a:xfrm>
        </p:spPr>
        <p:txBody>
          <a:bodyPr/>
          <a:lstStyle>
            <a:lvl1pPr algn="ctr">
              <a:buNone/>
              <a:defRPr sz="2000" b="1" i="0" spc="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26" name="Rectangle 25">
            <a:extLst>
              <a:ext uri="{FF2B5EF4-FFF2-40B4-BE49-F238E27FC236}">
                <a16:creationId xmlns:a16="http://schemas.microsoft.com/office/drawing/2014/main" id="{4C1E2E13-99E6-1D46-AE7D-C39F3176DF6D}"/>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7" name="TextBox 26">
            <a:extLst>
              <a:ext uri="{FF2B5EF4-FFF2-40B4-BE49-F238E27FC236}">
                <a16:creationId xmlns:a16="http://schemas.microsoft.com/office/drawing/2014/main" id="{7A1273BD-7075-EA46-B6F8-94A6D91FB39F}"/>
              </a:ext>
            </a:extLst>
          </p:cNvPr>
          <p:cNvSpPr txBox="1"/>
          <p:nvPr userDrawn="1"/>
        </p:nvSpPr>
        <p:spPr>
          <a:xfrm>
            <a:off x="127250" y="6366961"/>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8" name="Rectangle 27">
            <a:extLst>
              <a:ext uri="{FF2B5EF4-FFF2-40B4-BE49-F238E27FC236}">
                <a16:creationId xmlns:a16="http://schemas.microsoft.com/office/drawing/2014/main" id="{DB53813B-F067-314E-B8E7-88B0B3E4857E}"/>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9" name="Text Placeholder 23">
            <a:extLst>
              <a:ext uri="{FF2B5EF4-FFF2-40B4-BE49-F238E27FC236}">
                <a16:creationId xmlns:a16="http://schemas.microsoft.com/office/drawing/2014/main" id="{98F821B7-EAB6-F546-8E25-040E6E2F35CD}"/>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1188784472"/>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DB061-FE50-4E73-BACA-9FD4A054E31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D9EB742-93D9-4DBD-9FB2-2CED84DE56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E3A2CAF-9C98-40D1-B057-30681BF1B76F}"/>
              </a:ext>
            </a:extLst>
          </p:cNvPr>
          <p:cNvSpPr>
            <a:spLocks noGrp="1"/>
          </p:cNvSpPr>
          <p:nvPr>
            <p:ph type="dt" sz="half" idx="10"/>
          </p:nvPr>
        </p:nvSpPr>
        <p:spPr/>
        <p:txBody>
          <a:bodyPr/>
          <a:lstStyle/>
          <a:p>
            <a:fld id="{7552B708-B7EA-41A0-B016-AB5427862392}" type="datetimeFigureOut">
              <a:rPr lang="en-US" smtClean="0">
                <a:solidFill>
                  <a:prstClr val="black">
                    <a:tint val="75000"/>
                  </a:prstClr>
                </a:solidFill>
              </a:rPr>
              <a:pPr/>
              <a:t>6/30/22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59324FE-47A9-4EDD-9849-4C71D38CE96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894BDE7-BE58-4914-8686-8F14A3D4F623}"/>
              </a:ext>
            </a:extLst>
          </p:cNvPr>
          <p:cNvSpPr>
            <a:spLocks noGrp="1"/>
          </p:cNvSpPr>
          <p:nvPr>
            <p:ph type="sldNum" sz="quarter" idx="12"/>
          </p:nvPr>
        </p:nvSpPr>
        <p:spPr/>
        <p:txBody>
          <a:bodyPr/>
          <a:lstStyle/>
          <a:p>
            <a:fld id="{CE24C511-50F2-4DED-BB0E-026C16345B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2876965"/>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C75F5-87C9-47DC-9D02-496B825723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66E38A-DDBC-4AEF-9815-005955652E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C57B2D-CEE1-4D5B-B5C6-14EA99BF7AA2}"/>
              </a:ext>
            </a:extLst>
          </p:cNvPr>
          <p:cNvSpPr>
            <a:spLocks noGrp="1"/>
          </p:cNvSpPr>
          <p:nvPr>
            <p:ph type="dt" sz="half" idx="10"/>
          </p:nvPr>
        </p:nvSpPr>
        <p:spPr/>
        <p:txBody>
          <a:bodyPr/>
          <a:lstStyle/>
          <a:p>
            <a:fld id="{7552B708-B7EA-41A0-B016-AB5427862392}" type="datetimeFigureOut">
              <a:rPr lang="en-US" smtClean="0">
                <a:solidFill>
                  <a:prstClr val="black">
                    <a:tint val="75000"/>
                  </a:prstClr>
                </a:solidFill>
              </a:rPr>
              <a:pPr/>
              <a:t>6/30/22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2104A90-EF59-4A1A-A507-321A2F18776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8CA8F06-BA6E-4A20-935E-7D7074A6B5C1}"/>
              </a:ext>
            </a:extLst>
          </p:cNvPr>
          <p:cNvSpPr>
            <a:spLocks noGrp="1"/>
          </p:cNvSpPr>
          <p:nvPr>
            <p:ph type="sldNum" sz="quarter" idx="12"/>
          </p:nvPr>
        </p:nvSpPr>
        <p:spPr/>
        <p:txBody>
          <a:bodyPr/>
          <a:lstStyle/>
          <a:p>
            <a:fld id="{CE24C511-50F2-4DED-BB0E-026C16345B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4220141"/>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E4BA2-CF97-4B7F-AB03-F1CD19A1178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00E4D1D-F759-4889-9A90-D750E824624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C3CD1B-057D-4341-B4FF-7136347C4038}"/>
              </a:ext>
            </a:extLst>
          </p:cNvPr>
          <p:cNvSpPr>
            <a:spLocks noGrp="1"/>
          </p:cNvSpPr>
          <p:nvPr>
            <p:ph type="dt" sz="half" idx="10"/>
          </p:nvPr>
        </p:nvSpPr>
        <p:spPr/>
        <p:txBody>
          <a:bodyPr/>
          <a:lstStyle/>
          <a:p>
            <a:fld id="{7552B708-B7EA-41A0-B016-AB5427862392}" type="datetimeFigureOut">
              <a:rPr lang="en-US" smtClean="0">
                <a:solidFill>
                  <a:prstClr val="black">
                    <a:tint val="75000"/>
                  </a:prstClr>
                </a:solidFill>
              </a:rPr>
              <a:pPr/>
              <a:t>6/30/22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AA68A3D-BD55-4428-BE2A-6E217D2A14C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27B633C-7DBB-4E5C-BFEF-49A770AA5EE7}"/>
              </a:ext>
            </a:extLst>
          </p:cNvPr>
          <p:cNvSpPr>
            <a:spLocks noGrp="1"/>
          </p:cNvSpPr>
          <p:nvPr>
            <p:ph type="sldNum" sz="quarter" idx="12"/>
          </p:nvPr>
        </p:nvSpPr>
        <p:spPr/>
        <p:txBody>
          <a:bodyPr/>
          <a:lstStyle/>
          <a:p>
            <a:fld id="{CE24C511-50F2-4DED-BB0E-026C16345B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225241"/>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150E8-B763-4304-BF00-BDBB836CF8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854965-651D-4AA0-9614-ED38574B98A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1A08DC-246F-4FFA-8761-EE8C093A21B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427F5F-8E68-4423-A8F5-BDB7BF6C6B89}"/>
              </a:ext>
            </a:extLst>
          </p:cNvPr>
          <p:cNvSpPr>
            <a:spLocks noGrp="1"/>
          </p:cNvSpPr>
          <p:nvPr>
            <p:ph type="dt" sz="half" idx="10"/>
          </p:nvPr>
        </p:nvSpPr>
        <p:spPr/>
        <p:txBody>
          <a:bodyPr/>
          <a:lstStyle/>
          <a:p>
            <a:fld id="{7552B708-B7EA-41A0-B016-AB5427862392}" type="datetimeFigureOut">
              <a:rPr lang="en-US" smtClean="0">
                <a:solidFill>
                  <a:prstClr val="black">
                    <a:tint val="75000"/>
                  </a:prstClr>
                </a:solidFill>
              </a:rPr>
              <a:pPr/>
              <a:t>6/30/22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8863688-DDC0-4E1F-84F2-F0CA4A5D521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4B3B09A-3F70-4164-B8DF-42146B129EE5}"/>
              </a:ext>
            </a:extLst>
          </p:cNvPr>
          <p:cNvSpPr>
            <a:spLocks noGrp="1"/>
          </p:cNvSpPr>
          <p:nvPr>
            <p:ph type="sldNum" sz="quarter" idx="12"/>
          </p:nvPr>
        </p:nvSpPr>
        <p:spPr/>
        <p:txBody>
          <a:bodyPr/>
          <a:lstStyle/>
          <a:p>
            <a:fld id="{CE24C511-50F2-4DED-BB0E-026C16345B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8331568"/>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11A7F-2D78-4298-A6BC-3D528EDE9A4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C2C6B25-6C11-4617-A164-30FBBC7795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FF4EFE4-CC14-43D6-B01A-155F0EC3EEE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0A197FB-466D-4B57-85D7-B14B3295DC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7F0767B-626B-4A25-9AF3-25DE34D4600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C04BD39-81F2-4B5D-9354-8EC5756BC007}"/>
              </a:ext>
            </a:extLst>
          </p:cNvPr>
          <p:cNvSpPr>
            <a:spLocks noGrp="1"/>
          </p:cNvSpPr>
          <p:nvPr>
            <p:ph type="dt" sz="half" idx="10"/>
          </p:nvPr>
        </p:nvSpPr>
        <p:spPr/>
        <p:txBody>
          <a:bodyPr/>
          <a:lstStyle/>
          <a:p>
            <a:fld id="{7552B708-B7EA-41A0-B016-AB5427862392}" type="datetimeFigureOut">
              <a:rPr lang="en-US" smtClean="0">
                <a:solidFill>
                  <a:prstClr val="black">
                    <a:tint val="75000"/>
                  </a:prstClr>
                </a:solidFill>
              </a:rPr>
              <a:pPr/>
              <a:t>6/30/22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24BBF7A5-24B0-4B3D-85CE-325191EB637B}"/>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E7988F0F-E91A-4538-9279-777739AF6521}"/>
              </a:ext>
            </a:extLst>
          </p:cNvPr>
          <p:cNvSpPr>
            <a:spLocks noGrp="1"/>
          </p:cNvSpPr>
          <p:nvPr>
            <p:ph type="sldNum" sz="quarter" idx="12"/>
          </p:nvPr>
        </p:nvSpPr>
        <p:spPr/>
        <p:txBody>
          <a:bodyPr/>
          <a:lstStyle/>
          <a:p>
            <a:fld id="{CE24C511-50F2-4DED-BB0E-026C16345B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4094793"/>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0479D-20D7-4EE3-8AE4-B6074B7360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264A324-C643-4F05-8D4C-B331878B37F9}"/>
              </a:ext>
            </a:extLst>
          </p:cNvPr>
          <p:cNvSpPr>
            <a:spLocks noGrp="1"/>
          </p:cNvSpPr>
          <p:nvPr>
            <p:ph type="dt" sz="half" idx="10"/>
          </p:nvPr>
        </p:nvSpPr>
        <p:spPr/>
        <p:txBody>
          <a:bodyPr/>
          <a:lstStyle/>
          <a:p>
            <a:fld id="{7552B708-B7EA-41A0-B016-AB5427862392}" type="datetimeFigureOut">
              <a:rPr lang="en-US" smtClean="0">
                <a:solidFill>
                  <a:prstClr val="black">
                    <a:tint val="75000"/>
                  </a:prstClr>
                </a:solidFill>
              </a:rPr>
              <a:pPr/>
              <a:t>6/30/22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29CE6D7-EAD3-4122-A296-57D57E3C2946}"/>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F06E7A8B-35B2-4824-8C22-E997291BADFC}"/>
              </a:ext>
            </a:extLst>
          </p:cNvPr>
          <p:cNvSpPr>
            <a:spLocks noGrp="1"/>
          </p:cNvSpPr>
          <p:nvPr>
            <p:ph type="sldNum" sz="quarter" idx="12"/>
          </p:nvPr>
        </p:nvSpPr>
        <p:spPr/>
        <p:txBody>
          <a:bodyPr/>
          <a:lstStyle/>
          <a:p>
            <a:fld id="{CE24C511-50F2-4DED-BB0E-026C16345B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8660451"/>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55FE35-2962-464C-91F3-13FA94CB621B}"/>
              </a:ext>
            </a:extLst>
          </p:cNvPr>
          <p:cNvSpPr>
            <a:spLocks noGrp="1"/>
          </p:cNvSpPr>
          <p:nvPr>
            <p:ph type="dt" sz="half" idx="10"/>
          </p:nvPr>
        </p:nvSpPr>
        <p:spPr/>
        <p:txBody>
          <a:bodyPr/>
          <a:lstStyle/>
          <a:p>
            <a:fld id="{7552B708-B7EA-41A0-B016-AB5427862392}" type="datetimeFigureOut">
              <a:rPr lang="en-US" smtClean="0">
                <a:solidFill>
                  <a:prstClr val="black">
                    <a:tint val="75000"/>
                  </a:prstClr>
                </a:solidFill>
              </a:rPr>
              <a:pPr/>
              <a:t>6/30/22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822C3F3-3F0D-44DA-8CA4-664A3C16631B}"/>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5D6FB141-E0C4-4E0F-9075-2509ADE30FD4}"/>
              </a:ext>
            </a:extLst>
          </p:cNvPr>
          <p:cNvSpPr>
            <a:spLocks noGrp="1"/>
          </p:cNvSpPr>
          <p:nvPr>
            <p:ph type="sldNum" sz="quarter" idx="12"/>
          </p:nvPr>
        </p:nvSpPr>
        <p:spPr/>
        <p:txBody>
          <a:bodyPr/>
          <a:lstStyle/>
          <a:p>
            <a:fld id="{CE24C511-50F2-4DED-BB0E-026C16345B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2860880"/>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17B36-DCFD-40F9-A303-410738FF21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E24072-33F9-4EDE-B37D-7B40B44CF7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121FDD-63A8-48CD-8EB4-20877B81B2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3B69AB-749F-435C-B977-D9FC8483B8AB}"/>
              </a:ext>
            </a:extLst>
          </p:cNvPr>
          <p:cNvSpPr>
            <a:spLocks noGrp="1"/>
          </p:cNvSpPr>
          <p:nvPr>
            <p:ph type="dt" sz="half" idx="10"/>
          </p:nvPr>
        </p:nvSpPr>
        <p:spPr/>
        <p:txBody>
          <a:bodyPr/>
          <a:lstStyle/>
          <a:p>
            <a:fld id="{7552B708-B7EA-41A0-B016-AB5427862392}" type="datetimeFigureOut">
              <a:rPr lang="en-US" smtClean="0">
                <a:solidFill>
                  <a:prstClr val="black">
                    <a:tint val="75000"/>
                  </a:prstClr>
                </a:solidFill>
              </a:rPr>
              <a:pPr/>
              <a:t>6/30/22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FB9FB29-CDE2-47D7-8019-B809FB8BED0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82FAE1C-FB65-407C-A51A-915C558B08A5}"/>
              </a:ext>
            </a:extLst>
          </p:cNvPr>
          <p:cNvSpPr>
            <a:spLocks noGrp="1"/>
          </p:cNvSpPr>
          <p:nvPr>
            <p:ph type="sldNum" sz="quarter" idx="12"/>
          </p:nvPr>
        </p:nvSpPr>
        <p:spPr/>
        <p:txBody>
          <a:bodyPr/>
          <a:lstStyle/>
          <a:p>
            <a:fld id="{CE24C511-50F2-4DED-BB0E-026C16345B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2631513"/>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B0E9B-8D8A-4C41-BE55-947FCBD984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130231F-4839-40C2-8BC0-12EDDBEC61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C08449-82E9-4A84-B9A9-12D1202307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1B286B-BD17-40EC-95F6-5B8659B5DF76}"/>
              </a:ext>
            </a:extLst>
          </p:cNvPr>
          <p:cNvSpPr>
            <a:spLocks noGrp="1"/>
          </p:cNvSpPr>
          <p:nvPr>
            <p:ph type="dt" sz="half" idx="10"/>
          </p:nvPr>
        </p:nvSpPr>
        <p:spPr/>
        <p:txBody>
          <a:bodyPr/>
          <a:lstStyle/>
          <a:p>
            <a:fld id="{7552B708-B7EA-41A0-B016-AB5427862392}" type="datetimeFigureOut">
              <a:rPr lang="en-US" smtClean="0">
                <a:solidFill>
                  <a:prstClr val="black">
                    <a:tint val="75000"/>
                  </a:prstClr>
                </a:solidFill>
              </a:rPr>
              <a:pPr/>
              <a:t>6/30/22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210DFF9-FC9C-4929-A57A-A3A9DB8052D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994109C0-54DD-454B-935F-BB21642D1EEC}"/>
              </a:ext>
            </a:extLst>
          </p:cNvPr>
          <p:cNvSpPr>
            <a:spLocks noGrp="1"/>
          </p:cNvSpPr>
          <p:nvPr>
            <p:ph type="sldNum" sz="quarter" idx="12"/>
          </p:nvPr>
        </p:nvSpPr>
        <p:spPr/>
        <p:txBody>
          <a:bodyPr/>
          <a:lstStyle/>
          <a:p>
            <a:fld id="{CE24C511-50F2-4DED-BB0E-026C16345B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70229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Divider Slide -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35307EF-A9F6-C245-9FFC-6B90094787FE}"/>
              </a:ext>
            </a:extLst>
          </p:cNvPr>
          <p:cNvSpPr/>
          <p:nvPr userDrawn="1"/>
        </p:nvSpPr>
        <p:spPr>
          <a:xfrm>
            <a:off x="241300" y="228600"/>
            <a:ext cx="11696700" cy="5695316"/>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Text Placeholder 23">
            <a:extLst>
              <a:ext uri="{FF2B5EF4-FFF2-40B4-BE49-F238E27FC236}">
                <a16:creationId xmlns:a16="http://schemas.microsoft.com/office/drawing/2014/main" id="{81CC2CF4-3D74-1342-B102-040122CEDC27}"/>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4" name="Text Placeholder 23">
            <a:extLst>
              <a:ext uri="{FF2B5EF4-FFF2-40B4-BE49-F238E27FC236}">
                <a16:creationId xmlns:a16="http://schemas.microsoft.com/office/drawing/2014/main" id="{2F429012-D47B-B64E-8AF8-BA57CA77242D}"/>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5" name="Rectangle 4">
            <a:extLst>
              <a:ext uri="{FF2B5EF4-FFF2-40B4-BE49-F238E27FC236}">
                <a16:creationId xmlns:a16="http://schemas.microsoft.com/office/drawing/2014/main" id="{282ED7C5-FFAE-834F-8F3A-BCF13F87526A}"/>
              </a:ext>
            </a:extLst>
          </p:cNvPr>
          <p:cNvSpPr/>
          <p:nvPr userDrawn="1"/>
        </p:nvSpPr>
        <p:spPr>
          <a:xfrm rot="5400000" flipV="1">
            <a:off x="1375154" y="1210306"/>
            <a:ext cx="1008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pic>
        <p:nvPicPr>
          <p:cNvPr id="6" name="Picture 5" descr="Icon&#10;&#10;Description automatically generated">
            <a:extLst>
              <a:ext uri="{FF2B5EF4-FFF2-40B4-BE49-F238E27FC236}">
                <a16:creationId xmlns:a16="http://schemas.microsoft.com/office/drawing/2014/main" id="{C2D9E6FA-4BF8-7846-B1D4-0E7D141B58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4379" y="0"/>
            <a:ext cx="4573621" cy="5830784"/>
          </a:xfrm>
          <a:prstGeom prst="rect">
            <a:avLst/>
          </a:prstGeom>
        </p:spPr>
      </p:pic>
      <p:sp>
        <p:nvSpPr>
          <p:cNvPr id="7" name="TextBox 6">
            <a:extLst>
              <a:ext uri="{FF2B5EF4-FFF2-40B4-BE49-F238E27FC236}">
                <a16:creationId xmlns:a16="http://schemas.microsoft.com/office/drawing/2014/main" id="{40C42B48-7BA4-D244-BEDC-1A195F5794A4}"/>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8" name="Rectangle 7">
            <a:extLst>
              <a:ext uri="{FF2B5EF4-FFF2-40B4-BE49-F238E27FC236}">
                <a16:creationId xmlns:a16="http://schemas.microsoft.com/office/drawing/2014/main" id="{2E665F5D-41F2-AB4E-9E9D-89A3F85D709E}"/>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561944981"/>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5737A-5071-45C4-B64D-55F3B2B44C9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8C54164-95A3-47D4-BDD6-D4C3C070C35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9A21C8-AC71-4327-9332-83FF6F79E39B}"/>
              </a:ext>
            </a:extLst>
          </p:cNvPr>
          <p:cNvSpPr>
            <a:spLocks noGrp="1"/>
          </p:cNvSpPr>
          <p:nvPr>
            <p:ph type="dt" sz="half" idx="10"/>
          </p:nvPr>
        </p:nvSpPr>
        <p:spPr/>
        <p:txBody>
          <a:bodyPr/>
          <a:lstStyle/>
          <a:p>
            <a:fld id="{7552B708-B7EA-41A0-B016-AB5427862392}" type="datetimeFigureOut">
              <a:rPr lang="en-US" smtClean="0">
                <a:solidFill>
                  <a:prstClr val="black">
                    <a:tint val="75000"/>
                  </a:prstClr>
                </a:solidFill>
              </a:rPr>
              <a:pPr/>
              <a:t>6/30/22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0EA85CC-0824-45D3-A81E-D47610A9B18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E7AF704-C9D4-4F4C-A4FA-21D062D68149}"/>
              </a:ext>
            </a:extLst>
          </p:cNvPr>
          <p:cNvSpPr>
            <a:spLocks noGrp="1"/>
          </p:cNvSpPr>
          <p:nvPr>
            <p:ph type="sldNum" sz="quarter" idx="12"/>
          </p:nvPr>
        </p:nvSpPr>
        <p:spPr/>
        <p:txBody>
          <a:bodyPr/>
          <a:lstStyle/>
          <a:p>
            <a:fld id="{CE24C511-50F2-4DED-BB0E-026C16345B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0607858"/>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C8B551-A886-4A4A-A9DC-4EEED313568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F64BE9A-6B07-4EAD-94C7-C8FF7986BE2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89DACB-C2DE-4544-A6CE-7ED134DA90D7}"/>
              </a:ext>
            </a:extLst>
          </p:cNvPr>
          <p:cNvSpPr>
            <a:spLocks noGrp="1"/>
          </p:cNvSpPr>
          <p:nvPr>
            <p:ph type="dt" sz="half" idx="10"/>
          </p:nvPr>
        </p:nvSpPr>
        <p:spPr/>
        <p:txBody>
          <a:bodyPr/>
          <a:lstStyle/>
          <a:p>
            <a:fld id="{7552B708-B7EA-41A0-B016-AB5427862392}" type="datetimeFigureOut">
              <a:rPr lang="en-US" smtClean="0">
                <a:solidFill>
                  <a:prstClr val="black">
                    <a:tint val="75000"/>
                  </a:prstClr>
                </a:solidFill>
              </a:rPr>
              <a:pPr/>
              <a:t>6/30/22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3E3FF32-5B12-48A8-90BD-4FC0528749D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563350F-FB91-46BD-9046-643347F1EDA3}"/>
              </a:ext>
            </a:extLst>
          </p:cNvPr>
          <p:cNvSpPr>
            <a:spLocks noGrp="1"/>
          </p:cNvSpPr>
          <p:nvPr>
            <p:ph type="sldNum" sz="quarter" idx="12"/>
          </p:nvPr>
        </p:nvSpPr>
        <p:spPr/>
        <p:txBody>
          <a:bodyPr/>
          <a:lstStyle/>
          <a:p>
            <a:fld id="{CE24C511-50F2-4DED-BB0E-026C16345B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4303801"/>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userDrawn="1">
  <p:cSld name="Photo Slide 2">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AAA5544-825C-D843-82F7-011BA29F10B1}"/>
              </a:ext>
            </a:extLst>
          </p:cNvPr>
          <p:cNvSpPr>
            <a:spLocks noGrp="1"/>
          </p:cNvSpPr>
          <p:nvPr>
            <p:ph type="pic" sz="quarter" idx="10"/>
          </p:nvPr>
        </p:nvSpPr>
        <p:spPr>
          <a:xfrm>
            <a:off x="464195" y="1409574"/>
            <a:ext cx="11696699" cy="4699000"/>
          </a:xfrm>
          <a:custGeom>
            <a:avLst/>
            <a:gdLst>
              <a:gd name="connsiteX0" fmla="*/ 0 w 11696699"/>
              <a:gd name="connsiteY0" fmla="*/ 0 h 4699000"/>
              <a:gd name="connsiteX1" fmla="*/ 11696699 w 11696699"/>
              <a:gd name="connsiteY1" fmla="*/ 0 h 4699000"/>
              <a:gd name="connsiteX2" fmla="*/ 11696699 w 11696699"/>
              <a:gd name="connsiteY2" fmla="*/ 1498601 h 4699000"/>
              <a:gd name="connsiteX3" fmla="*/ 7029451 w 11696699"/>
              <a:gd name="connsiteY3" fmla="*/ 1498601 h 4699000"/>
              <a:gd name="connsiteX4" fmla="*/ 7029451 w 11696699"/>
              <a:gd name="connsiteY4" fmla="*/ 2971529 h 4699000"/>
              <a:gd name="connsiteX5" fmla="*/ 11696699 w 11696699"/>
              <a:gd name="connsiteY5" fmla="*/ 2971529 h 4699000"/>
              <a:gd name="connsiteX6" fmla="*/ 11696699 w 11696699"/>
              <a:gd name="connsiteY6" fmla="*/ 4699000 h 4699000"/>
              <a:gd name="connsiteX7" fmla="*/ 536121 w 11696699"/>
              <a:gd name="connsiteY7" fmla="*/ 4699000 h 4699000"/>
              <a:gd name="connsiteX8" fmla="*/ 216546 w 11696699"/>
              <a:gd name="connsiteY8" fmla="*/ 4699000 h 4699000"/>
              <a:gd name="connsiteX9" fmla="*/ 180546 w 11696699"/>
              <a:gd name="connsiteY9" fmla="*/ 4699000 h 4699000"/>
              <a:gd name="connsiteX10" fmla="*/ 0 w 11696699"/>
              <a:gd name="connsiteY10" fmla="*/ 4699000 h 4699000"/>
              <a:gd name="connsiteX11" fmla="*/ 0 w 11696699"/>
              <a:gd name="connsiteY11" fmla="*/ 4278910 h 469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96699" h="4699000">
                <a:moveTo>
                  <a:pt x="0" y="0"/>
                </a:moveTo>
                <a:lnTo>
                  <a:pt x="11696699" y="0"/>
                </a:lnTo>
                <a:lnTo>
                  <a:pt x="11696699" y="1498601"/>
                </a:lnTo>
                <a:lnTo>
                  <a:pt x="7029451" y="1498601"/>
                </a:lnTo>
                <a:lnTo>
                  <a:pt x="7029451" y="2971529"/>
                </a:lnTo>
                <a:lnTo>
                  <a:pt x="11696699" y="2971529"/>
                </a:lnTo>
                <a:lnTo>
                  <a:pt x="11696699" y="4699000"/>
                </a:lnTo>
                <a:lnTo>
                  <a:pt x="536121" y="4699000"/>
                </a:lnTo>
                <a:lnTo>
                  <a:pt x="216546" y="4699000"/>
                </a:lnTo>
                <a:lnTo>
                  <a:pt x="180546" y="4699000"/>
                </a:lnTo>
                <a:lnTo>
                  <a:pt x="0" y="4699000"/>
                </a:lnTo>
                <a:lnTo>
                  <a:pt x="0" y="4278910"/>
                </a:lnTo>
                <a:close/>
              </a:path>
            </a:pathLst>
          </a:custGeom>
          <a:solidFill>
            <a:schemeClr val="bg1"/>
          </a:solidFill>
        </p:spPr>
        <p:txBody>
          <a:bodyPr wrap="square">
            <a:noAutofit/>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Subtitle 2">
            <a:extLst>
              <a:ext uri="{FF2B5EF4-FFF2-40B4-BE49-F238E27FC236}">
                <a16:creationId xmlns:a16="http://schemas.microsoft.com/office/drawing/2014/main" id="{33A59673-F743-3548-A224-DA318708FD70}"/>
              </a:ext>
            </a:extLst>
          </p:cNvPr>
          <p:cNvSpPr txBox="1">
            <a:spLocks/>
          </p:cNvSpPr>
          <p:nvPr userDrawn="1"/>
        </p:nvSpPr>
        <p:spPr>
          <a:xfrm>
            <a:off x="7619999" y="3435786"/>
            <a:ext cx="4019670" cy="773557"/>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800" dirty="0">
                <a:solidFill>
                  <a:prstClr val="white"/>
                </a:solidFill>
                <a:latin typeface="Montserrat Light" charset="0"/>
                <a:ea typeface="Montserrat Light" charset="0"/>
                <a:cs typeface="Montserrat Light" charset="0"/>
              </a:rPr>
              <a:t>Refers to a good or service being offered by a company.</a:t>
            </a:r>
          </a:p>
        </p:txBody>
      </p:sp>
      <p:sp>
        <p:nvSpPr>
          <p:cNvPr id="22" name="Text Placeholder 17">
            <a:extLst>
              <a:ext uri="{FF2B5EF4-FFF2-40B4-BE49-F238E27FC236}">
                <a16:creationId xmlns:a16="http://schemas.microsoft.com/office/drawing/2014/main" id="{76282472-56C2-8A48-86C5-1BC4F9E9B07B}"/>
              </a:ext>
            </a:extLst>
          </p:cNvPr>
          <p:cNvSpPr>
            <a:spLocks noGrp="1"/>
          </p:cNvSpPr>
          <p:nvPr>
            <p:ph type="body" sz="quarter" idx="18" hasCustomPrompt="1"/>
          </p:nvPr>
        </p:nvSpPr>
        <p:spPr>
          <a:xfrm>
            <a:off x="7277100" y="3092586"/>
            <a:ext cx="4667249" cy="1466443"/>
          </a:xfrm>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3" name="Rectangle 22">
            <a:extLst>
              <a:ext uri="{FF2B5EF4-FFF2-40B4-BE49-F238E27FC236}">
                <a16:creationId xmlns:a16="http://schemas.microsoft.com/office/drawing/2014/main" id="{1379D8CF-5187-5A40-90C4-720D4B6776D8}"/>
              </a:ext>
            </a:extLst>
          </p:cNvPr>
          <p:cNvSpPr/>
          <p:nvPr userDrawn="1"/>
        </p:nvSpPr>
        <p:spPr>
          <a:xfrm>
            <a:off x="548344" y="114165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4" name="Text Placeholder 23">
            <a:extLst>
              <a:ext uri="{FF2B5EF4-FFF2-40B4-BE49-F238E27FC236}">
                <a16:creationId xmlns:a16="http://schemas.microsoft.com/office/drawing/2014/main" id="{507B26C4-2A6B-404D-B6DF-133DAE89023E}"/>
              </a:ext>
            </a:extLst>
          </p:cNvPr>
          <p:cNvSpPr>
            <a:spLocks noGrp="1"/>
          </p:cNvSpPr>
          <p:nvPr>
            <p:ph type="body" sz="quarter" idx="16" hasCustomPrompt="1"/>
          </p:nvPr>
        </p:nvSpPr>
        <p:spPr>
          <a:xfrm>
            <a:off x="464195" y="444299"/>
            <a:ext cx="5113283"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9181B267-E1F8-1B41-B67E-37FFFE57738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FB91A324-8B30-A940-95B5-F8962EEFE5FC}"/>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6" name="Rectangle 15">
            <a:extLst>
              <a:ext uri="{FF2B5EF4-FFF2-40B4-BE49-F238E27FC236}">
                <a16:creationId xmlns:a16="http://schemas.microsoft.com/office/drawing/2014/main" id="{99BB73D2-4537-B849-87DD-438424FEBE62}"/>
              </a:ext>
            </a:extLst>
          </p:cNvPr>
          <p:cNvSpPr/>
          <p:nvPr userDrawn="1"/>
        </p:nvSpPr>
        <p:spPr>
          <a:xfrm rot="10800000" flipV="1">
            <a:off x="6664751" y="2714919"/>
            <a:ext cx="5527249" cy="2070353"/>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445527314"/>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userDrawn="1">
  <p:cSld name="5 point icon Graph B">
    <p:spTree>
      <p:nvGrpSpPr>
        <p:cNvPr id="1" name=""/>
        <p:cNvGrpSpPr/>
        <p:nvPr/>
      </p:nvGrpSpPr>
      <p:grpSpPr>
        <a:xfrm>
          <a:off x="0" y="0"/>
          <a:ext cx="0" cy="0"/>
          <a:chOff x="0" y="0"/>
          <a:chExt cx="0" cy="0"/>
        </a:xfrm>
      </p:grpSpPr>
      <p:sp>
        <p:nvSpPr>
          <p:cNvPr id="28" name="Freeform 177">
            <a:extLst>
              <a:ext uri="{FF2B5EF4-FFF2-40B4-BE49-F238E27FC236}">
                <a16:creationId xmlns:a16="http://schemas.microsoft.com/office/drawing/2014/main" id="{10B1012D-1247-0E4A-BFFD-D8F52FAEDE4C}"/>
              </a:ext>
            </a:extLst>
          </p:cNvPr>
          <p:cNvSpPr>
            <a:spLocks noChangeArrowheads="1"/>
          </p:cNvSpPr>
          <p:nvPr userDrawn="1"/>
        </p:nvSpPr>
        <p:spPr bwMode="auto">
          <a:xfrm>
            <a:off x="3733916" y="1537216"/>
            <a:ext cx="4743146" cy="4284137"/>
          </a:xfrm>
          <a:custGeom>
            <a:avLst/>
            <a:gdLst>
              <a:gd name="T0" fmla="*/ 3121 w 3428"/>
              <a:gd name="T1" fmla="*/ 642 h 3719"/>
              <a:gd name="T2" fmla="*/ 3121 w 3428"/>
              <a:gd name="T3" fmla="*/ 642 h 3719"/>
              <a:gd name="T4" fmla="*/ 2103 w 3428"/>
              <a:gd name="T5" fmla="*/ 642 h 3719"/>
              <a:gd name="T6" fmla="*/ 1729 w 3428"/>
              <a:gd name="T7" fmla="*/ 0 h 3719"/>
              <a:gd name="T8" fmla="*/ 1362 w 3428"/>
              <a:gd name="T9" fmla="*/ 642 h 3719"/>
              <a:gd name="T10" fmla="*/ 306 w 3428"/>
              <a:gd name="T11" fmla="*/ 642 h 3719"/>
              <a:gd name="T12" fmla="*/ 0 w 3428"/>
              <a:gd name="T13" fmla="*/ 948 h 3719"/>
              <a:gd name="T14" fmla="*/ 0 w 3428"/>
              <a:gd name="T15" fmla="*/ 3420 h 3719"/>
              <a:gd name="T16" fmla="*/ 306 w 3428"/>
              <a:gd name="T17" fmla="*/ 3718 h 3719"/>
              <a:gd name="T18" fmla="*/ 3121 w 3428"/>
              <a:gd name="T19" fmla="*/ 3718 h 3719"/>
              <a:gd name="T20" fmla="*/ 3427 w 3428"/>
              <a:gd name="T21" fmla="*/ 3420 h 3719"/>
              <a:gd name="T22" fmla="*/ 3427 w 3428"/>
              <a:gd name="T23" fmla="*/ 948 h 3719"/>
              <a:gd name="T24" fmla="*/ 3121 w 3428"/>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8" h="3719">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28AF95"/>
          </a:solidFill>
          <a:ln w="9525" cap="flat">
            <a:noFill/>
            <a:bevel/>
            <a:headEnd/>
            <a:tailEnd/>
          </a:ln>
          <a:effectLst/>
        </p:spPr>
        <p:txBody>
          <a:bodyPr wrap="none" anchor="ctr"/>
          <a:lstStyle/>
          <a:p>
            <a:endParaRPr lang="en-US">
              <a:solidFill>
                <a:prstClr val="black"/>
              </a:solidFill>
            </a:endParaRPr>
          </a:p>
        </p:txBody>
      </p:sp>
      <p:sp>
        <p:nvSpPr>
          <p:cNvPr id="34" name="Text Placeholder 23">
            <a:extLst>
              <a:ext uri="{FF2B5EF4-FFF2-40B4-BE49-F238E27FC236}">
                <a16:creationId xmlns:a16="http://schemas.microsoft.com/office/drawing/2014/main" id="{929DE76E-73B1-9148-AD97-229EAA47B07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4337942" y="3205190"/>
            <a:ext cx="3721976" cy="2017259"/>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147129" y="2581573"/>
            <a:ext cx="1908506"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21" name="Rectangle 20">
            <a:extLst>
              <a:ext uri="{FF2B5EF4-FFF2-40B4-BE49-F238E27FC236}">
                <a16:creationId xmlns:a16="http://schemas.microsoft.com/office/drawing/2014/main" id="{6E0AA75E-BDA5-164B-BCEE-416AB7EB207E}"/>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2" name="TextBox 21">
            <a:extLst>
              <a:ext uri="{FF2B5EF4-FFF2-40B4-BE49-F238E27FC236}">
                <a16:creationId xmlns:a16="http://schemas.microsoft.com/office/drawing/2014/main" id="{E8F78608-E00E-EC4C-A889-2DB48630BF27}"/>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1791342137"/>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DCE44-91B1-49DC-BFD2-BAD6311015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1E603A-A31C-4763-88CC-1A561D59F0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26F09E-E749-4E79-806D-15B9147D7F59}"/>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54C3C68-B0DC-4B52-9588-B4C5F57258A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9CA00D0-F532-4005-B7FB-30AE0AAF150F}"/>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7599157"/>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027ED-08EB-4AA2-8039-4471467BD8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B1B5F5-1779-474A-9F41-063CB554D5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B29AA8-AD84-4CD3-9D29-0CF65B38E194}"/>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A95838D-7270-4750-8B53-8E3FA1AAF30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D2CDA35-2515-4BB3-884E-B71D22FE6890}"/>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7383076"/>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12B66-7A91-46C6-92C8-7180C0C5EF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B0D325-D854-4FF1-AFE5-4D92597C8A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53E661-CC91-416A-A745-8E2A8D17ECA4}"/>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6D61AF3-3BAD-4599-B779-64E3DB59DE1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05B0AFF-07E0-4DAD-A29C-EDB2E6E3274F}"/>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8025712"/>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52351-547A-41F8-AA93-DAC4C4EA5A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42C471-5C3E-4D19-9753-6E14BC73AC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BF7C295-3405-4590-9F2C-4AF0CB1A25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39FC32-A399-44D5-91ED-8DDE0D591712}"/>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01A561D-13AD-4BC3-9E28-CF15C358B62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0558545-7F2F-45DA-9E04-D35F5EEDFCDB}"/>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4960696"/>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A14ED-05A5-4B12-A66F-DE7EFB37B3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B6B6F6-BBEE-4168-AFC7-05823309C3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91DC0B-A84E-4A8C-9F89-C46C0AAA02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0200E8-3F05-4E98-A485-EBCD34E828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6B2F77-C6C1-44EA-8820-9C87BBE12A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376CD5F-1A39-4D83-B8DE-3FEF90708D99}"/>
              </a:ext>
            </a:extLst>
          </p:cNvPr>
          <p:cNvSpPr>
            <a:spLocks noGrp="1"/>
          </p:cNvSpPr>
          <p:nvPr>
            <p:ph type="dt" sz="half" idx="10"/>
          </p:nvPr>
        </p:nvSpPr>
        <p:spPr/>
        <p:txBody>
          <a:bodyPr/>
          <a:lstStyle/>
          <a:p>
            <a:endParaRPr lang="en-US">
              <a:solidFill>
                <a:prstClr val="black">
                  <a:tint val="75000"/>
                </a:prstClr>
              </a:solidFill>
            </a:endParaRPr>
          </a:p>
        </p:txBody>
      </p:sp>
      <p:sp>
        <p:nvSpPr>
          <p:cNvPr id="8" name="Footer Placeholder 7">
            <a:extLst>
              <a:ext uri="{FF2B5EF4-FFF2-40B4-BE49-F238E27FC236}">
                <a16:creationId xmlns:a16="http://schemas.microsoft.com/office/drawing/2014/main" id="{531767F8-3142-46BC-AB5D-C9FA3599BCB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326B1A6-6294-4F21-877E-2E49DC7667ED}"/>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4115497"/>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A50F0-14E6-4C87-969C-9B7082F770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829AA1-8D1C-4588-8CAC-6E8C84433970}"/>
              </a:ext>
            </a:extLst>
          </p:cNvPr>
          <p:cNvSpPr>
            <a:spLocks noGrp="1"/>
          </p:cNvSpPr>
          <p:nvPr>
            <p:ph type="dt" sz="half" idx="10"/>
          </p:nvPr>
        </p:nvSpPr>
        <p:spPr/>
        <p:txBody>
          <a:bodyPr/>
          <a:lstStyle/>
          <a:p>
            <a:endParaRPr lang="en-US">
              <a:solidFill>
                <a:prstClr val="black">
                  <a:tint val="75000"/>
                </a:prstClr>
              </a:solidFill>
            </a:endParaRPr>
          </a:p>
        </p:txBody>
      </p:sp>
      <p:sp>
        <p:nvSpPr>
          <p:cNvPr id="4" name="Footer Placeholder 3">
            <a:extLst>
              <a:ext uri="{FF2B5EF4-FFF2-40B4-BE49-F238E27FC236}">
                <a16:creationId xmlns:a16="http://schemas.microsoft.com/office/drawing/2014/main" id="{90E7EC14-1376-4AB1-93F4-FD83729F84E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C3D5DB3-6D69-41AE-AC66-6975102FC890}"/>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468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Overview/Content Slid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52FF19B-F26A-EC40-9F99-C10D1E505E59}"/>
              </a:ext>
            </a:extLst>
          </p:cNvPr>
          <p:cNvSpPr/>
          <p:nvPr userDrawn="1"/>
        </p:nvSpPr>
        <p:spPr>
          <a:xfrm>
            <a:off x="6361479" y="1232267"/>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Text Placeholder 25">
            <a:extLst>
              <a:ext uri="{FF2B5EF4-FFF2-40B4-BE49-F238E27FC236}">
                <a16:creationId xmlns:a16="http://schemas.microsoft.com/office/drawing/2014/main" id="{CAF61B17-26D4-B14D-97CA-EAAECA6A7411}"/>
              </a:ext>
            </a:extLst>
          </p:cNvPr>
          <p:cNvSpPr>
            <a:spLocks noGrp="1"/>
          </p:cNvSpPr>
          <p:nvPr>
            <p:ph type="body" sz="quarter" idx="15" hasCustomPrompt="1"/>
          </p:nvPr>
        </p:nvSpPr>
        <p:spPr>
          <a:xfrm>
            <a:off x="6499807" y="1289462"/>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cxnSp>
        <p:nvCxnSpPr>
          <p:cNvPr id="31" name="Straight Connector 30">
            <a:extLst>
              <a:ext uri="{FF2B5EF4-FFF2-40B4-BE49-F238E27FC236}">
                <a16:creationId xmlns:a16="http://schemas.microsoft.com/office/drawing/2014/main" id="{D8522547-A08F-EE44-A9AD-5FABBDCD549F}"/>
              </a:ext>
            </a:extLst>
          </p:cNvPr>
          <p:cNvCxnSpPr>
            <a:cxnSpLocks/>
          </p:cNvCxnSpPr>
          <p:nvPr userDrawn="1"/>
        </p:nvCxnSpPr>
        <p:spPr>
          <a:xfrm>
            <a:off x="5769762" y="1622238"/>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F8DF3840-EDCD-4B47-B492-D9F24116159A}"/>
              </a:ext>
            </a:extLst>
          </p:cNvPr>
          <p:cNvSpPr/>
          <p:nvPr userDrawn="1"/>
        </p:nvSpPr>
        <p:spPr>
          <a:xfrm flipV="1">
            <a:off x="511072" y="-2"/>
            <a:ext cx="5240006" cy="6892757"/>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4" name="Rectangle 13">
            <a:extLst>
              <a:ext uri="{FF2B5EF4-FFF2-40B4-BE49-F238E27FC236}">
                <a16:creationId xmlns:a16="http://schemas.microsoft.com/office/drawing/2014/main" id="{E9E207A2-7B0E-2F46-8515-2531113C9151}"/>
              </a:ext>
            </a:extLst>
          </p:cNvPr>
          <p:cNvSpPr/>
          <p:nvPr userDrawn="1"/>
        </p:nvSpPr>
        <p:spPr>
          <a:xfrm>
            <a:off x="918629" y="1527801"/>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6" name="Text Placeholder 17">
            <a:extLst>
              <a:ext uri="{FF2B5EF4-FFF2-40B4-BE49-F238E27FC236}">
                <a16:creationId xmlns:a16="http://schemas.microsoft.com/office/drawing/2014/main" id="{8EC99E19-5C6F-0E42-9D44-703CC975D6EF}"/>
              </a:ext>
            </a:extLst>
          </p:cNvPr>
          <p:cNvSpPr>
            <a:spLocks noGrp="1"/>
          </p:cNvSpPr>
          <p:nvPr>
            <p:ph type="body" sz="quarter" idx="18" hasCustomPrompt="1"/>
          </p:nvPr>
        </p:nvSpPr>
        <p:spPr>
          <a:xfrm>
            <a:off x="956478" y="1899687"/>
            <a:ext cx="4306395" cy="3280643"/>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5BC66613-CDA2-A74A-9395-2463EF11F2BF}"/>
              </a:ext>
            </a:extLst>
          </p:cNvPr>
          <p:cNvSpPr>
            <a:spLocks noGrp="1"/>
          </p:cNvSpPr>
          <p:nvPr>
            <p:ph type="body" sz="quarter" idx="16" hasCustomPrompt="1"/>
          </p:nvPr>
        </p:nvSpPr>
        <p:spPr>
          <a:xfrm>
            <a:off x="918629" y="628636"/>
            <a:ext cx="4378451" cy="603631"/>
          </a:xfrm>
        </p:spPr>
        <p:txBody>
          <a:bodyPr>
            <a:normAutofit/>
          </a:bodyPr>
          <a:lstStyle>
            <a:lvl1pPr marL="0" indent="0" algn="l">
              <a:buNone/>
              <a:defRPr sz="3600" b="0" i="0">
                <a:solidFill>
                  <a:schemeClr val="bg1"/>
                </a:solidFill>
                <a:latin typeface="+mn-lt"/>
              </a:defRPr>
            </a:lvl1pPr>
          </a:lstStyle>
          <a:p>
            <a:pPr lvl="0"/>
            <a:r>
              <a:rPr lang="en-US" dirty="0"/>
              <a:t>Overview Slide</a:t>
            </a:r>
          </a:p>
        </p:txBody>
      </p:sp>
      <p:pic>
        <p:nvPicPr>
          <p:cNvPr id="20" name="Picture 19" descr="Icon&#10;&#10;Description automatically generated with low confidence">
            <a:extLst>
              <a:ext uri="{FF2B5EF4-FFF2-40B4-BE49-F238E27FC236}">
                <a16:creationId xmlns:a16="http://schemas.microsoft.com/office/drawing/2014/main" id="{D783A9DB-2D88-B44A-A367-1AE86EBEE71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136"/>
          <a:stretch/>
        </p:blipFill>
        <p:spPr>
          <a:xfrm flipH="1">
            <a:off x="511072" y="5180330"/>
            <a:ext cx="1726075" cy="1615575"/>
          </a:xfrm>
          <a:prstGeom prst="rect">
            <a:avLst/>
          </a:prstGeom>
        </p:spPr>
      </p:pic>
      <p:sp>
        <p:nvSpPr>
          <p:cNvPr id="21" name="Text Placeholder 25">
            <a:extLst>
              <a:ext uri="{FF2B5EF4-FFF2-40B4-BE49-F238E27FC236}">
                <a16:creationId xmlns:a16="http://schemas.microsoft.com/office/drawing/2014/main" id="{5A1E8056-B0BB-444E-9F56-12D2DD4B8542}"/>
              </a:ext>
            </a:extLst>
          </p:cNvPr>
          <p:cNvSpPr>
            <a:spLocks noGrp="1"/>
          </p:cNvSpPr>
          <p:nvPr>
            <p:ph type="body" sz="quarter" idx="14" hasCustomPrompt="1"/>
          </p:nvPr>
        </p:nvSpPr>
        <p:spPr>
          <a:xfrm>
            <a:off x="7229716" y="1232267"/>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3" name="Oval 32">
            <a:extLst>
              <a:ext uri="{FF2B5EF4-FFF2-40B4-BE49-F238E27FC236}">
                <a16:creationId xmlns:a16="http://schemas.microsoft.com/office/drawing/2014/main" id="{60359091-EF1E-5347-86A8-664FF906AFA2}"/>
              </a:ext>
            </a:extLst>
          </p:cNvPr>
          <p:cNvSpPr/>
          <p:nvPr userDrawn="1"/>
        </p:nvSpPr>
        <p:spPr>
          <a:xfrm>
            <a:off x="6361479" y="2306893"/>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Text Placeholder 25">
            <a:extLst>
              <a:ext uri="{FF2B5EF4-FFF2-40B4-BE49-F238E27FC236}">
                <a16:creationId xmlns:a16="http://schemas.microsoft.com/office/drawing/2014/main" id="{29FF15AB-A467-5248-AA8B-EA7E9FC37BED}"/>
              </a:ext>
            </a:extLst>
          </p:cNvPr>
          <p:cNvSpPr>
            <a:spLocks noGrp="1"/>
          </p:cNvSpPr>
          <p:nvPr>
            <p:ph type="body" sz="quarter" idx="19" hasCustomPrompt="1"/>
          </p:nvPr>
        </p:nvSpPr>
        <p:spPr>
          <a:xfrm>
            <a:off x="6499807" y="2364088"/>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cxnSp>
        <p:nvCxnSpPr>
          <p:cNvPr id="35" name="Straight Connector 34">
            <a:extLst>
              <a:ext uri="{FF2B5EF4-FFF2-40B4-BE49-F238E27FC236}">
                <a16:creationId xmlns:a16="http://schemas.microsoft.com/office/drawing/2014/main" id="{63453B8E-02A0-D945-99F3-A46F3D8AA698}"/>
              </a:ext>
            </a:extLst>
          </p:cNvPr>
          <p:cNvCxnSpPr>
            <a:cxnSpLocks/>
          </p:cNvCxnSpPr>
          <p:nvPr userDrawn="1"/>
        </p:nvCxnSpPr>
        <p:spPr>
          <a:xfrm>
            <a:off x="5769762" y="2696864"/>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36" name="Text Placeholder 25">
            <a:extLst>
              <a:ext uri="{FF2B5EF4-FFF2-40B4-BE49-F238E27FC236}">
                <a16:creationId xmlns:a16="http://schemas.microsoft.com/office/drawing/2014/main" id="{F2455212-2D5D-E648-802A-B9EB354595FE}"/>
              </a:ext>
            </a:extLst>
          </p:cNvPr>
          <p:cNvSpPr>
            <a:spLocks noGrp="1"/>
          </p:cNvSpPr>
          <p:nvPr>
            <p:ph type="body" sz="quarter" idx="20" hasCustomPrompt="1"/>
          </p:nvPr>
        </p:nvSpPr>
        <p:spPr>
          <a:xfrm>
            <a:off x="7229716" y="2306893"/>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7" name="Oval 36">
            <a:extLst>
              <a:ext uri="{FF2B5EF4-FFF2-40B4-BE49-F238E27FC236}">
                <a16:creationId xmlns:a16="http://schemas.microsoft.com/office/drawing/2014/main" id="{8DF1992D-B7D5-8E4B-BDA5-761CB37D3675}"/>
              </a:ext>
            </a:extLst>
          </p:cNvPr>
          <p:cNvSpPr/>
          <p:nvPr userDrawn="1"/>
        </p:nvSpPr>
        <p:spPr>
          <a:xfrm>
            <a:off x="6361479" y="3366657"/>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Text Placeholder 25">
            <a:extLst>
              <a:ext uri="{FF2B5EF4-FFF2-40B4-BE49-F238E27FC236}">
                <a16:creationId xmlns:a16="http://schemas.microsoft.com/office/drawing/2014/main" id="{D5D057F3-7821-E04C-AEF9-9BAF88BFC81A}"/>
              </a:ext>
            </a:extLst>
          </p:cNvPr>
          <p:cNvSpPr>
            <a:spLocks noGrp="1"/>
          </p:cNvSpPr>
          <p:nvPr>
            <p:ph type="body" sz="quarter" idx="21" hasCustomPrompt="1"/>
          </p:nvPr>
        </p:nvSpPr>
        <p:spPr>
          <a:xfrm>
            <a:off x="6499807" y="3423852"/>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cxnSp>
        <p:nvCxnSpPr>
          <p:cNvPr id="39" name="Straight Connector 38">
            <a:extLst>
              <a:ext uri="{FF2B5EF4-FFF2-40B4-BE49-F238E27FC236}">
                <a16:creationId xmlns:a16="http://schemas.microsoft.com/office/drawing/2014/main" id="{201686CB-AFC3-2E42-8385-6797A30142D9}"/>
              </a:ext>
            </a:extLst>
          </p:cNvPr>
          <p:cNvCxnSpPr>
            <a:cxnSpLocks/>
          </p:cNvCxnSpPr>
          <p:nvPr userDrawn="1"/>
        </p:nvCxnSpPr>
        <p:spPr>
          <a:xfrm>
            <a:off x="5769762" y="3756628"/>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0" name="Text Placeholder 25">
            <a:extLst>
              <a:ext uri="{FF2B5EF4-FFF2-40B4-BE49-F238E27FC236}">
                <a16:creationId xmlns:a16="http://schemas.microsoft.com/office/drawing/2014/main" id="{3EBAF954-82F2-CC42-82E9-A19064755653}"/>
              </a:ext>
            </a:extLst>
          </p:cNvPr>
          <p:cNvSpPr>
            <a:spLocks noGrp="1"/>
          </p:cNvSpPr>
          <p:nvPr>
            <p:ph type="body" sz="quarter" idx="22" hasCustomPrompt="1"/>
          </p:nvPr>
        </p:nvSpPr>
        <p:spPr>
          <a:xfrm>
            <a:off x="7229716" y="3366657"/>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1" name="Oval 40">
            <a:extLst>
              <a:ext uri="{FF2B5EF4-FFF2-40B4-BE49-F238E27FC236}">
                <a16:creationId xmlns:a16="http://schemas.microsoft.com/office/drawing/2014/main" id="{7212A528-3E55-3E4C-A29B-933FD36CD4AA}"/>
              </a:ext>
            </a:extLst>
          </p:cNvPr>
          <p:cNvSpPr/>
          <p:nvPr userDrawn="1"/>
        </p:nvSpPr>
        <p:spPr>
          <a:xfrm>
            <a:off x="6347624" y="4424843"/>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Text Placeholder 25">
            <a:extLst>
              <a:ext uri="{FF2B5EF4-FFF2-40B4-BE49-F238E27FC236}">
                <a16:creationId xmlns:a16="http://schemas.microsoft.com/office/drawing/2014/main" id="{5C41E408-2BE8-184D-BAE4-AEB73C241B6C}"/>
              </a:ext>
            </a:extLst>
          </p:cNvPr>
          <p:cNvSpPr>
            <a:spLocks noGrp="1"/>
          </p:cNvSpPr>
          <p:nvPr>
            <p:ph type="body" sz="quarter" idx="23" hasCustomPrompt="1"/>
          </p:nvPr>
        </p:nvSpPr>
        <p:spPr>
          <a:xfrm>
            <a:off x="6485952" y="4482038"/>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cxnSp>
        <p:nvCxnSpPr>
          <p:cNvPr id="43" name="Straight Connector 42">
            <a:extLst>
              <a:ext uri="{FF2B5EF4-FFF2-40B4-BE49-F238E27FC236}">
                <a16:creationId xmlns:a16="http://schemas.microsoft.com/office/drawing/2014/main" id="{EB1EA6CF-9EE0-6148-AA67-CE0598A3805A}"/>
              </a:ext>
            </a:extLst>
          </p:cNvPr>
          <p:cNvCxnSpPr>
            <a:cxnSpLocks/>
          </p:cNvCxnSpPr>
          <p:nvPr userDrawn="1"/>
        </p:nvCxnSpPr>
        <p:spPr>
          <a:xfrm>
            <a:off x="5755907" y="4814814"/>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4" name="Text Placeholder 25">
            <a:extLst>
              <a:ext uri="{FF2B5EF4-FFF2-40B4-BE49-F238E27FC236}">
                <a16:creationId xmlns:a16="http://schemas.microsoft.com/office/drawing/2014/main" id="{5A47AF7F-E736-2640-98D0-99CBD669AFBF}"/>
              </a:ext>
            </a:extLst>
          </p:cNvPr>
          <p:cNvSpPr>
            <a:spLocks noGrp="1"/>
          </p:cNvSpPr>
          <p:nvPr>
            <p:ph type="body" sz="quarter" idx="24" hasCustomPrompt="1"/>
          </p:nvPr>
        </p:nvSpPr>
        <p:spPr>
          <a:xfrm>
            <a:off x="7215861" y="4424843"/>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5" name="Oval 44">
            <a:extLst>
              <a:ext uri="{FF2B5EF4-FFF2-40B4-BE49-F238E27FC236}">
                <a16:creationId xmlns:a16="http://schemas.microsoft.com/office/drawing/2014/main" id="{3CA01ECA-9BBA-EE4B-8E28-5EE6A1A3E11D}"/>
              </a:ext>
            </a:extLst>
          </p:cNvPr>
          <p:cNvSpPr/>
          <p:nvPr userDrawn="1"/>
        </p:nvSpPr>
        <p:spPr>
          <a:xfrm>
            <a:off x="6361479" y="5502145"/>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Text Placeholder 25">
            <a:extLst>
              <a:ext uri="{FF2B5EF4-FFF2-40B4-BE49-F238E27FC236}">
                <a16:creationId xmlns:a16="http://schemas.microsoft.com/office/drawing/2014/main" id="{981C64DC-4A52-6744-8327-31289AFCBA9B}"/>
              </a:ext>
            </a:extLst>
          </p:cNvPr>
          <p:cNvSpPr>
            <a:spLocks noGrp="1"/>
          </p:cNvSpPr>
          <p:nvPr>
            <p:ph type="body" sz="quarter" idx="25" hasCustomPrompt="1"/>
          </p:nvPr>
        </p:nvSpPr>
        <p:spPr>
          <a:xfrm>
            <a:off x="6499807" y="5559340"/>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cxnSp>
        <p:nvCxnSpPr>
          <p:cNvPr id="47" name="Straight Connector 46">
            <a:extLst>
              <a:ext uri="{FF2B5EF4-FFF2-40B4-BE49-F238E27FC236}">
                <a16:creationId xmlns:a16="http://schemas.microsoft.com/office/drawing/2014/main" id="{32514181-21FC-3442-AF04-713C37001620}"/>
              </a:ext>
            </a:extLst>
          </p:cNvPr>
          <p:cNvCxnSpPr>
            <a:cxnSpLocks/>
          </p:cNvCxnSpPr>
          <p:nvPr userDrawn="1"/>
        </p:nvCxnSpPr>
        <p:spPr>
          <a:xfrm>
            <a:off x="5769762" y="5892116"/>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8" name="Text Placeholder 25">
            <a:extLst>
              <a:ext uri="{FF2B5EF4-FFF2-40B4-BE49-F238E27FC236}">
                <a16:creationId xmlns:a16="http://schemas.microsoft.com/office/drawing/2014/main" id="{41215D43-08A5-AA4E-8D46-F8BEBABD637B}"/>
              </a:ext>
            </a:extLst>
          </p:cNvPr>
          <p:cNvSpPr>
            <a:spLocks noGrp="1"/>
          </p:cNvSpPr>
          <p:nvPr>
            <p:ph type="body" sz="quarter" idx="26" hasCustomPrompt="1"/>
          </p:nvPr>
        </p:nvSpPr>
        <p:spPr>
          <a:xfrm>
            <a:off x="7229716" y="5502145"/>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1543850081"/>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614A76-CC39-4D8F-8A8F-AEA07A95388F}"/>
              </a:ext>
            </a:extLst>
          </p:cNvPr>
          <p:cNvSpPr>
            <a:spLocks noGrp="1"/>
          </p:cNvSpPr>
          <p:nvPr>
            <p:ph type="dt" sz="half" idx="10"/>
          </p:nvPr>
        </p:nvSpPr>
        <p:spPr/>
        <p:txBody>
          <a:bodyPr/>
          <a:lstStyle/>
          <a:p>
            <a:endParaRPr lang="en-US">
              <a:solidFill>
                <a:prstClr val="black">
                  <a:tint val="75000"/>
                </a:prstClr>
              </a:solidFill>
            </a:endParaRPr>
          </a:p>
        </p:txBody>
      </p:sp>
      <p:sp>
        <p:nvSpPr>
          <p:cNvPr id="3" name="Footer Placeholder 2">
            <a:extLst>
              <a:ext uri="{FF2B5EF4-FFF2-40B4-BE49-F238E27FC236}">
                <a16:creationId xmlns:a16="http://schemas.microsoft.com/office/drawing/2014/main" id="{9BB0D7F0-03CD-4F5B-B7C1-567AB8E75EC7}"/>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F50DE8C2-11F7-4D40-9854-DA6C0F856C44}"/>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012764"/>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AAEB3-63FB-4ABC-BE19-8EAFC943E0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E21FDC-E12E-43B6-A61B-812C63BD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61D72E-0CC1-4BD7-AEDF-28D69C52AF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AEBE91-C3F4-40BB-BA4C-58C2C1083DBD}"/>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A4752D7-D906-436C-BD79-7F675DD8A35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D413694-5040-45A3-9219-E1FB03DECFE6}"/>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0063320"/>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BEC97-D821-4335-9FF7-3C67C951BC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EFF2508-BBFF-480A-AFA0-2B7A0E0688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449EFEA-74AC-4426-AF85-D98D8DA291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2629FC-AE3F-4FF9-B1F7-96A55C72B948}"/>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EC11E56-6FDB-4B2B-B5BB-47A0720322C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822C49F-480A-4D98-896E-9C82077170A8}"/>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7603666"/>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44363-A929-4E9A-921F-6EF78E6322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89B3EC-B0FF-48E5-9F07-519B97688D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922552-0453-43F2-9329-45EC61DF2040}"/>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5743A40-4C46-4349-8464-EC121267320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5802667-83E8-4DE9-AEC8-97C50D0D759B}"/>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0790537"/>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244B6E-D371-4F79-B559-B2C8D1933CA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FE2AEE-1FA6-4AD6-BFBC-F5C8821EC87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8CF1F1-149A-4D2A-B710-20B65FB3139E}"/>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0EBEF44-F339-4145-B138-958BB18D9B5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0DFE507-41E3-4050-AA6E-8B9C407257CD}"/>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5826456"/>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userDrawn="1">
  <p:cSld name="Text box - Solid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175AD5-38F4-AC46-8AF7-45BB6FF87659}"/>
              </a:ext>
            </a:extLst>
          </p:cNvPr>
          <p:cNvSpPr/>
          <p:nvPr userDrawn="1"/>
        </p:nvSpPr>
        <p:spPr>
          <a:xfrm>
            <a:off x="241300" y="228600"/>
            <a:ext cx="11696700" cy="5695317"/>
          </a:xfrm>
          <a:prstGeom prst="rect">
            <a:avLst/>
          </a:prstGeom>
          <a:solidFill>
            <a:srgbClr val="1BA1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734714" y="1757011"/>
            <a:ext cx="10808102"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0D06C5BC-7DA1-284B-92AA-35E0A7B11036}"/>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FEEEBC58-7CED-7A41-97CB-9D6B168CD4D6}"/>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F55403A8-2113-FC47-B2D2-19915CF177A0}"/>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502576742"/>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userDrawn="1">
  <p:cSld name="Divider Slide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D5A2AA6-883F-854A-8546-F99F3B503C78}"/>
              </a:ext>
            </a:extLst>
          </p:cNvPr>
          <p:cNvSpPr/>
          <p:nvPr userDrawn="1"/>
        </p:nvSpPr>
        <p:spPr>
          <a:xfrm>
            <a:off x="241300" y="228600"/>
            <a:ext cx="11696700" cy="5695316"/>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Text Placeholder 23">
            <a:extLst>
              <a:ext uri="{FF2B5EF4-FFF2-40B4-BE49-F238E27FC236}">
                <a16:creationId xmlns:a16="http://schemas.microsoft.com/office/drawing/2014/main" id="{3864A3C8-D9B2-6D4F-8AF6-446AA2B02124}"/>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11" name="Text Placeholder 23">
            <a:extLst>
              <a:ext uri="{FF2B5EF4-FFF2-40B4-BE49-F238E27FC236}">
                <a16:creationId xmlns:a16="http://schemas.microsoft.com/office/drawing/2014/main" id="{85D7608D-36AC-F749-962E-A70668D2E0DE}"/>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12" name="Rectangle 11">
            <a:extLst>
              <a:ext uri="{FF2B5EF4-FFF2-40B4-BE49-F238E27FC236}">
                <a16:creationId xmlns:a16="http://schemas.microsoft.com/office/drawing/2014/main" id="{1A50FDCB-F35B-6E4C-894D-A4695AE5E749}"/>
              </a:ext>
            </a:extLst>
          </p:cNvPr>
          <p:cNvSpPr/>
          <p:nvPr userDrawn="1"/>
        </p:nvSpPr>
        <p:spPr>
          <a:xfrm rot="5400000" flipV="1">
            <a:off x="1375154" y="1210306"/>
            <a:ext cx="1008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pic>
        <p:nvPicPr>
          <p:cNvPr id="19" name="Picture 18" descr="Icon&#10;&#10;Description automatically generated">
            <a:extLst>
              <a:ext uri="{FF2B5EF4-FFF2-40B4-BE49-F238E27FC236}">
                <a16:creationId xmlns:a16="http://schemas.microsoft.com/office/drawing/2014/main" id="{10DC2F06-5F2E-8245-82B0-075B40465A5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4379" y="0"/>
            <a:ext cx="4573621" cy="5830784"/>
          </a:xfrm>
          <a:prstGeom prst="rect">
            <a:avLst/>
          </a:prstGeom>
        </p:spPr>
      </p:pic>
      <p:sp>
        <p:nvSpPr>
          <p:cNvPr id="20" name="TextBox 19">
            <a:extLst>
              <a:ext uri="{FF2B5EF4-FFF2-40B4-BE49-F238E27FC236}">
                <a16:creationId xmlns:a16="http://schemas.microsoft.com/office/drawing/2014/main" id="{383E37E1-6A96-684C-BA8A-A42C3A7B7C50}"/>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1" name="Rectangle 20">
            <a:extLst>
              <a:ext uri="{FF2B5EF4-FFF2-40B4-BE49-F238E27FC236}">
                <a16:creationId xmlns:a16="http://schemas.microsoft.com/office/drawing/2014/main" id="{5B401573-3136-B04E-AB48-47CA1061F3EB}"/>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174058939"/>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userDrawn="1">
  <p:cSld name="Laptop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C5B56A7-C850-004E-A218-494C6390142F}"/>
              </a:ext>
            </a:extLst>
          </p:cNvPr>
          <p:cNvSpPr/>
          <p:nvPr userDrawn="1"/>
        </p:nvSpPr>
        <p:spPr>
          <a:xfrm>
            <a:off x="241300" y="228600"/>
            <a:ext cx="11696700" cy="3035300"/>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2" name="Picture 11">
            <a:extLst>
              <a:ext uri="{FF2B5EF4-FFF2-40B4-BE49-F238E27FC236}">
                <a16:creationId xmlns:a16="http://schemas.microsoft.com/office/drawing/2014/main" id="{C3C33563-74D4-9C45-B16E-EE9771603C8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867"/>
          <a:stretch/>
        </p:blipFill>
        <p:spPr>
          <a:xfrm>
            <a:off x="3752900" y="1030385"/>
            <a:ext cx="8439100" cy="5375657"/>
          </a:xfrm>
          <a:prstGeom prst="rect">
            <a:avLst/>
          </a:prstGeom>
        </p:spPr>
      </p:pic>
      <p:sp>
        <p:nvSpPr>
          <p:cNvPr id="18" name="Picture Placeholder 17">
            <a:extLst>
              <a:ext uri="{FF2B5EF4-FFF2-40B4-BE49-F238E27FC236}">
                <a16:creationId xmlns:a16="http://schemas.microsoft.com/office/drawing/2014/main" id="{9B270587-869E-A549-98E4-0E2F24D7CBA4}"/>
              </a:ext>
            </a:extLst>
          </p:cNvPr>
          <p:cNvSpPr>
            <a:spLocks noGrp="1"/>
          </p:cNvSpPr>
          <p:nvPr>
            <p:ph type="pic" sz="quarter" idx="10"/>
          </p:nvPr>
        </p:nvSpPr>
        <p:spPr>
          <a:xfrm>
            <a:off x="7061200" y="1203325"/>
            <a:ext cx="5130800" cy="391318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21" name="Text Placeholder 17">
            <a:extLst>
              <a:ext uri="{FF2B5EF4-FFF2-40B4-BE49-F238E27FC236}">
                <a16:creationId xmlns:a16="http://schemas.microsoft.com/office/drawing/2014/main" id="{B1FBF693-83D1-B940-B0C1-1DEE220BC285}"/>
              </a:ext>
            </a:extLst>
          </p:cNvPr>
          <p:cNvSpPr>
            <a:spLocks noGrp="1"/>
          </p:cNvSpPr>
          <p:nvPr>
            <p:ph type="body" sz="quarter" idx="18" hasCustomPrompt="1"/>
          </p:nvPr>
        </p:nvSpPr>
        <p:spPr>
          <a:xfrm>
            <a:off x="831350" y="3594101"/>
            <a:ext cx="5029134" cy="2233514"/>
          </a:xfrm>
        </p:spPr>
        <p:txBody>
          <a:bodyPr/>
          <a:lstStyle>
            <a:lvl1pP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Rectangle 21">
            <a:extLst>
              <a:ext uri="{FF2B5EF4-FFF2-40B4-BE49-F238E27FC236}">
                <a16:creationId xmlns:a16="http://schemas.microsoft.com/office/drawing/2014/main" id="{BE4C5354-097E-9047-BF0C-BF358C2BBAC7}"/>
              </a:ext>
            </a:extLst>
          </p:cNvPr>
          <p:cNvSpPr/>
          <p:nvPr userDrawn="1"/>
        </p:nvSpPr>
        <p:spPr>
          <a:xfrm>
            <a:off x="831350" y="1502804"/>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3" name="Text Placeholder 23">
            <a:extLst>
              <a:ext uri="{FF2B5EF4-FFF2-40B4-BE49-F238E27FC236}">
                <a16:creationId xmlns:a16="http://schemas.microsoft.com/office/drawing/2014/main" id="{3F1B5D6A-BD23-A34A-8A53-F5A2A2FE1CDF}"/>
              </a:ext>
            </a:extLst>
          </p:cNvPr>
          <p:cNvSpPr>
            <a:spLocks noGrp="1"/>
          </p:cNvSpPr>
          <p:nvPr>
            <p:ph type="body" sz="quarter" idx="16" hasCustomPrompt="1"/>
          </p:nvPr>
        </p:nvSpPr>
        <p:spPr>
          <a:xfrm>
            <a:off x="747201" y="805450"/>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1" name="TextBox 10">
            <a:extLst>
              <a:ext uri="{FF2B5EF4-FFF2-40B4-BE49-F238E27FC236}">
                <a16:creationId xmlns:a16="http://schemas.microsoft.com/office/drawing/2014/main" id="{929748EA-C0A8-F14F-B190-91F53E5FFAB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E844C1E4-5685-3A4E-A559-324CB47798BE}"/>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84996665"/>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userDrawn="1">
  <p:cSld name="1_Bullet Slide - Blue">
    <p:spTree>
      <p:nvGrpSpPr>
        <p:cNvPr id="1" name=""/>
        <p:cNvGrpSpPr/>
        <p:nvPr/>
      </p:nvGrpSpPr>
      <p:grpSpPr>
        <a:xfrm>
          <a:off x="0" y="0"/>
          <a:ext cx="0" cy="0"/>
          <a:chOff x="0" y="0"/>
          <a:chExt cx="0" cy="0"/>
        </a:xfrm>
      </p:grpSpPr>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1188A3"/>
                </a:solidFill>
                <a:latin typeface="+mn-lt"/>
              </a:defRPr>
            </a:lvl1pPr>
          </a:lstStyle>
          <a:p>
            <a:pPr lvl="0"/>
            <a:r>
              <a:rPr lang="en-US" dirty="0"/>
              <a:t>TITLE</a:t>
            </a:r>
          </a:p>
        </p:txBody>
      </p:sp>
      <p:cxnSp>
        <p:nvCxnSpPr>
          <p:cNvPr id="17" name="Straight Connector 16">
            <a:extLst>
              <a:ext uri="{FF2B5EF4-FFF2-40B4-BE49-F238E27FC236}">
                <a16:creationId xmlns:a16="http://schemas.microsoft.com/office/drawing/2014/main" id="{46E7E2D0-5766-184D-B066-151C0BDA9313}"/>
              </a:ext>
            </a:extLst>
          </p:cNvPr>
          <p:cNvCxnSpPr>
            <a:cxnSpLocks/>
            <a:stCxn id="24" idx="2"/>
          </p:cNvCxnSpPr>
          <p:nvPr userDrawn="1"/>
        </p:nvCxnSpPr>
        <p:spPr>
          <a:xfrm flipH="1">
            <a:off x="5346936" y="1569629"/>
            <a:ext cx="13670" cy="5258207"/>
          </a:xfrm>
          <a:prstGeom prst="line">
            <a:avLst/>
          </a:prstGeom>
          <a:ln w="12700">
            <a:solidFill>
              <a:srgbClr val="28AF95"/>
            </a:solidFill>
          </a:ln>
        </p:spPr>
        <p:style>
          <a:lnRef idx="1">
            <a:schemeClr val="accent1"/>
          </a:lnRef>
          <a:fillRef idx="0">
            <a:schemeClr val="accent1"/>
          </a:fillRef>
          <a:effectRef idx="0">
            <a:schemeClr val="accent1"/>
          </a:effectRef>
          <a:fontRef idx="minor">
            <a:schemeClr val="tx1"/>
          </a:fontRef>
        </p:style>
      </p:cxn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6D6E6C"/>
                </a:solidFill>
                <a:latin typeface="+mn-lt"/>
              </a:defRPr>
            </a:lvl1pPr>
          </a:lstStyle>
          <a:p>
            <a:pPr lvl="0"/>
            <a:r>
              <a:rPr lang="en-US" dirty="0"/>
              <a:t>BULLET POINT SLIDE</a:t>
            </a:r>
          </a:p>
        </p:txBody>
      </p:sp>
      <p:sp>
        <p:nvSpPr>
          <p:cNvPr id="30" name="Oval 29">
            <a:extLst>
              <a:ext uri="{FF2B5EF4-FFF2-40B4-BE49-F238E27FC236}">
                <a16:creationId xmlns:a16="http://schemas.microsoft.com/office/drawing/2014/main" id="{280E57C5-9F44-1743-A089-B6D51064BBCD}"/>
              </a:ext>
            </a:extLst>
          </p:cNvPr>
          <p:cNvSpPr/>
          <p:nvPr userDrawn="1"/>
        </p:nvSpPr>
        <p:spPr>
          <a:xfrm>
            <a:off x="4669212" y="1000531"/>
            <a:ext cx="1382788" cy="1409198"/>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chemeClr val="bg1"/>
                </a:solidFill>
                <a:latin typeface="+mn-lt"/>
              </a:defRPr>
            </a:lvl1pPr>
          </a:lstStyle>
          <a:p>
            <a:pPr lvl="0"/>
            <a:r>
              <a:rPr lang="en-US" dirty="0"/>
              <a:t>1</a:t>
            </a:r>
          </a:p>
        </p:txBody>
      </p:sp>
      <p:sp>
        <p:nvSpPr>
          <p:cNvPr id="33" name="Rectangle 32">
            <a:extLst>
              <a:ext uri="{FF2B5EF4-FFF2-40B4-BE49-F238E27FC236}">
                <a16:creationId xmlns:a16="http://schemas.microsoft.com/office/drawing/2014/main" id="{D61EA96D-CBBA-164C-B6A9-08FC40BAD1F5}"/>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4" name="TextBox 33">
            <a:extLst>
              <a:ext uri="{FF2B5EF4-FFF2-40B4-BE49-F238E27FC236}">
                <a16:creationId xmlns:a16="http://schemas.microsoft.com/office/drawing/2014/main" id="{D9B8F009-F456-474D-8AEB-A89D432DE398}"/>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3043603823"/>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userDrawn="1">
  <p:cSld name="Text only MASTER slide">
    <p:spTree>
      <p:nvGrpSpPr>
        <p:cNvPr id="1" name=""/>
        <p:cNvGrpSpPr/>
        <p:nvPr/>
      </p:nvGrpSpPr>
      <p:grpSpPr>
        <a:xfrm>
          <a:off x="0" y="0"/>
          <a:ext cx="0" cy="0"/>
          <a:chOff x="0" y="0"/>
          <a:chExt cx="0" cy="0"/>
        </a:xfrm>
      </p:grpSpPr>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734714" y="1757011"/>
            <a:ext cx="10594346" cy="3867704"/>
          </a:xfrm>
        </p:spPr>
        <p:txBody>
          <a:bodyPr/>
          <a:lstStyle>
            <a:lvl1pP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0D06C5BC-7DA1-284B-92AA-35E0A7B11036}"/>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3" y="642972"/>
            <a:ext cx="10594345"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643C4327-63B8-524C-A365-730E163C0C3B}"/>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037DCDAB-9B29-724B-9E94-12531E00608A}"/>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6296807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ext Slide with Photo - Gre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7D6B0E9-3995-4243-A4DE-8287096F2210}"/>
              </a:ext>
            </a:extLst>
          </p:cNvPr>
          <p:cNvSpPr/>
          <p:nvPr/>
        </p:nvSpPr>
        <p:spPr>
          <a:xfrm flipV="1">
            <a:off x="1356632" y="-2"/>
            <a:ext cx="5495430" cy="6892757"/>
          </a:xfrm>
          <a:prstGeom prst="rect">
            <a:avLst/>
          </a:prstGeom>
          <a:solidFill>
            <a:srgbClr val="1BA1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2" name="Rectangle 11">
            <a:extLst>
              <a:ext uri="{FF2B5EF4-FFF2-40B4-BE49-F238E27FC236}">
                <a16:creationId xmlns:a16="http://schemas.microsoft.com/office/drawing/2014/main" id="{EA59638F-34C3-0548-9D75-7451924D31F1}"/>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4" name="Picture Placeholder 17">
            <a:extLst>
              <a:ext uri="{FF2B5EF4-FFF2-40B4-BE49-F238E27FC236}">
                <a16:creationId xmlns:a16="http://schemas.microsoft.com/office/drawing/2014/main" id="{51437F97-A714-BA4E-86C2-B5AFBA0061E8}"/>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8" name="Text Placeholder 17">
            <a:extLst>
              <a:ext uri="{FF2B5EF4-FFF2-40B4-BE49-F238E27FC236}">
                <a16:creationId xmlns:a16="http://schemas.microsoft.com/office/drawing/2014/main" id="{4CA7736D-49F3-1646-98AF-4946FF89300F}"/>
              </a:ext>
            </a:extLst>
          </p:cNvPr>
          <p:cNvSpPr>
            <a:spLocks noGrp="1"/>
          </p:cNvSpPr>
          <p:nvPr>
            <p:ph type="body" sz="quarter" idx="18" hasCustomPrompt="1"/>
          </p:nvPr>
        </p:nvSpPr>
        <p:spPr>
          <a:xfrm>
            <a:off x="1802710" y="1773241"/>
            <a:ext cx="4621841" cy="452595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Rectangle 18">
            <a:extLst>
              <a:ext uri="{FF2B5EF4-FFF2-40B4-BE49-F238E27FC236}">
                <a16:creationId xmlns:a16="http://schemas.microsoft.com/office/drawing/2014/main" id="{5F13410A-2185-7C40-9186-1A1897ED3B11}"/>
              </a:ext>
            </a:extLst>
          </p:cNvPr>
          <p:cNvSpPr/>
          <p:nvPr userDrawn="1"/>
        </p:nvSpPr>
        <p:spPr>
          <a:xfrm>
            <a:off x="1802710" y="1292864"/>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0" name="Text Placeholder 23">
            <a:extLst>
              <a:ext uri="{FF2B5EF4-FFF2-40B4-BE49-F238E27FC236}">
                <a16:creationId xmlns:a16="http://schemas.microsoft.com/office/drawing/2014/main" id="{B30B2EA7-6F50-764D-9D0C-326E1B7C847C}"/>
              </a:ext>
            </a:extLst>
          </p:cNvPr>
          <p:cNvSpPr>
            <a:spLocks noGrp="1"/>
          </p:cNvSpPr>
          <p:nvPr>
            <p:ph type="body" sz="quarter" idx="16" hasCustomPrompt="1"/>
          </p:nvPr>
        </p:nvSpPr>
        <p:spPr>
          <a:xfrm>
            <a:off x="1718561" y="595510"/>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9" name="TextBox 8">
            <a:extLst>
              <a:ext uri="{FF2B5EF4-FFF2-40B4-BE49-F238E27FC236}">
                <a16:creationId xmlns:a16="http://schemas.microsoft.com/office/drawing/2014/main" id="{2FC376DF-08BD-8147-8B6C-C5A2D8D4A480}"/>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174900549"/>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userDrawn="1">
  <p:cSld name="Quote slide - Green">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F555827B-445F-124C-B488-0368396C6165}"/>
              </a:ext>
            </a:extLst>
          </p:cNvPr>
          <p:cNvSpPr txBox="1"/>
          <p:nvPr userDrawn="1"/>
        </p:nvSpPr>
        <p:spPr>
          <a:xfrm>
            <a:off x="476395"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2" name="Rectangle 21">
            <a:extLst>
              <a:ext uri="{FF2B5EF4-FFF2-40B4-BE49-F238E27FC236}">
                <a16:creationId xmlns:a16="http://schemas.microsoft.com/office/drawing/2014/main" id="{82D0DC2C-A428-934B-B2CD-33EA01036C84}"/>
              </a:ext>
            </a:extLst>
          </p:cNvPr>
          <p:cNvSpPr/>
          <p:nvPr userDrawn="1"/>
        </p:nvSpPr>
        <p:spPr>
          <a:xfrm>
            <a:off x="241300" y="367062"/>
            <a:ext cx="11696700" cy="5695316"/>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0" name="Text Placeholder 23">
            <a:extLst>
              <a:ext uri="{FF2B5EF4-FFF2-40B4-BE49-F238E27FC236}">
                <a16:creationId xmlns:a16="http://schemas.microsoft.com/office/drawing/2014/main" id="{4D734847-73F0-D74C-9196-0C62282DDA90}"/>
              </a:ext>
            </a:extLst>
          </p:cNvPr>
          <p:cNvSpPr>
            <a:spLocks noGrp="1"/>
          </p:cNvSpPr>
          <p:nvPr>
            <p:ph type="body" sz="quarter" idx="14" hasCustomPrompt="1"/>
          </p:nvPr>
        </p:nvSpPr>
        <p:spPr>
          <a:xfrm>
            <a:off x="10391462" y="447302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1" name="Text Placeholder 23">
            <a:extLst>
              <a:ext uri="{FF2B5EF4-FFF2-40B4-BE49-F238E27FC236}">
                <a16:creationId xmlns:a16="http://schemas.microsoft.com/office/drawing/2014/main" id="{50529F2B-6A15-7F4F-A86A-73B054F9CD2B}"/>
              </a:ext>
            </a:extLst>
          </p:cNvPr>
          <p:cNvSpPr>
            <a:spLocks noGrp="1"/>
          </p:cNvSpPr>
          <p:nvPr>
            <p:ph type="body" sz="quarter" idx="13" hasCustomPrompt="1"/>
          </p:nvPr>
        </p:nvSpPr>
        <p:spPr>
          <a:xfrm>
            <a:off x="6807398" y="795622"/>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32" name="Text Placeholder 23">
            <a:extLst>
              <a:ext uri="{FF2B5EF4-FFF2-40B4-BE49-F238E27FC236}">
                <a16:creationId xmlns:a16="http://schemas.microsoft.com/office/drawing/2014/main" id="{370A3C62-9C33-6442-AA56-3D5560A5CEBF}"/>
              </a:ext>
            </a:extLst>
          </p:cNvPr>
          <p:cNvSpPr>
            <a:spLocks noGrp="1"/>
          </p:cNvSpPr>
          <p:nvPr>
            <p:ph type="body" sz="quarter" idx="15" hasCustomPrompt="1"/>
          </p:nvPr>
        </p:nvSpPr>
        <p:spPr>
          <a:xfrm>
            <a:off x="6718982" y="59830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Picture Placeholder 2">
            <a:extLst>
              <a:ext uri="{FF2B5EF4-FFF2-40B4-BE49-F238E27FC236}">
                <a16:creationId xmlns:a16="http://schemas.microsoft.com/office/drawing/2014/main" id="{8CC6C34D-3A90-F048-B53A-BC616573EE8E}"/>
              </a:ext>
            </a:extLst>
          </p:cNvPr>
          <p:cNvSpPr>
            <a:spLocks noGrp="1"/>
          </p:cNvSpPr>
          <p:nvPr>
            <p:ph type="pic" sz="quarter" idx="19"/>
          </p:nvPr>
        </p:nvSpPr>
        <p:spPr>
          <a:xfrm>
            <a:off x="705779" y="0"/>
            <a:ext cx="5248975"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sp>
        <p:nvSpPr>
          <p:cNvPr id="35" name="Rectangle 34">
            <a:extLst>
              <a:ext uri="{FF2B5EF4-FFF2-40B4-BE49-F238E27FC236}">
                <a16:creationId xmlns:a16="http://schemas.microsoft.com/office/drawing/2014/main" id="{03222646-8EC8-EF43-AB87-0FAB8C3CF236}"/>
              </a:ext>
            </a:extLst>
          </p:cNvPr>
          <p:cNvSpPr/>
          <p:nvPr userDrawn="1"/>
        </p:nvSpPr>
        <p:spPr>
          <a:xfrm rot="16200000" flipV="1">
            <a:off x="11704000"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72479682"/>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userDrawn="1">
  <p:cSld name="3 point icon graph">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2225374" y="17274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2268473" y="17689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8983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8745392" y="178001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8792510" y="182145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1968968" y="4828013"/>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1956271" y="4333339"/>
            <a:ext cx="2061046" cy="335052"/>
          </a:xfrm>
        </p:spPr>
        <p:txBody>
          <a:bodyPr/>
          <a:lstStyle>
            <a:lvl1pPr algn="ctr">
              <a:buNone/>
              <a:defRPr sz="2000" b="0" i="0" spc="0">
                <a:solidFill>
                  <a:srgbClr val="1188A3"/>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5091430" y="4865859"/>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71185"/>
            <a:ext cx="2061046" cy="335052"/>
          </a:xfrm>
        </p:spPr>
        <p:txBody>
          <a:bodyPr/>
          <a:lstStyle>
            <a:lvl1pPr algn="ctr">
              <a:buNone/>
              <a:defRPr sz="2000" b="0" i="0" spc="0">
                <a:solidFill>
                  <a:srgbClr val="1BA19A"/>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8491788" y="4865859"/>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8479091" y="4371185"/>
            <a:ext cx="2061046" cy="335052"/>
          </a:xfrm>
        </p:spPr>
        <p:txBody>
          <a:bodyPr/>
          <a:lstStyle>
            <a:lvl1pPr algn="ctr">
              <a:buNone/>
              <a:defRPr sz="2000" b="0" i="0" spc="0">
                <a:solidFill>
                  <a:srgbClr val="8CBF4B"/>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18" name="Rectangle 17">
            <a:extLst>
              <a:ext uri="{FF2B5EF4-FFF2-40B4-BE49-F238E27FC236}">
                <a16:creationId xmlns:a16="http://schemas.microsoft.com/office/drawing/2014/main" id="{DFDA3578-22C0-F242-8A92-BC35DC710088}"/>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9" name="TextBox 18">
            <a:extLst>
              <a:ext uri="{FF2B5EF4-FFF2-40B4-BE49-F238E27FC236}">
                <a16:creationId xmlns:a16="http://schemas.microsoft.com/office/drawing/2014/main" id="{D239D4DF-F916-8E4B-8BDF-169B917E8A14}"/>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0" name="Rectangle 19">
            <a:extLst>
              <a:ext uri="{FF2B5EF4-FFF2-40B4-BE49-F238E27FC236}">
                <a16:creationId xmlns:a16="http://schemas.microsoft.com/office/drawing/2014/main" id="{665B885F-F1D5-CF48-A406-1D7B1455708D}"/>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1" name="Text Placeholder 23">
            <a:extLst>
              <a:ext uri="{FF2B5EF4-FFF2-40B4-BE49-F238E27FC236}">
                <a16:creationId xmlns:a16="http://schemas.microsoft.com/office/drawing/2014/main" id="{C979FF8E-2FF0-A342-B688-0AFAC421133E}"/>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4105896608"/>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userDrawn="1">
  <p:cSld name="Photo Slide 3">
    <p:spTree>
      <p:nvGrpSpPr>
        <p:cNvPr id="1" name=""/>
        <p:cNvGrpSpPr/>
        <p:nvPr/>
      </p:nvGrpSpPr>
      <p:grpSpPr>
        <a:xfrm>
          <a:off x="0" y="0"/>
          <a:ext cx="0" cy="0"/>
          <a:chOff x="0" y="0"/>
          <a:chExt cx="0" cy="0"/>
        </a:xfrm>
      </p:grpSpPr>
      <p:sp>
        <p:nvSpPr>
          <p:cNvPr id="29" name="Picture Placeholder 28">
            <a:extLst>
              <a:ext uri="{FF2B5EF4-FFF2-40B4-BE49-F238E27FC236}">
                <a16:creationId xmlns:a16="http://schemas.microsoft.com/office/drawing/2014/main" id="{E062918E-84FF-9547-A16A-383E59F88B13}"/>
              </a:ext>
            </a:extLst>
          </p:cNvPr>
          <p:cNvSpPr>
            <a:spLocks noGrp="1"/>
          </p:cNvSpPr>
          <p:nvPr>
            <p:ph type="pic" sz="quarter" idx="10" hasCustomPrompt="1"/>
          </p:nvPr>
        </p:nvSpPr>
        <p:spPr>
          <a:xfrm>
            <a:off x="241300" y="228600"/>
            <a:ext cx="11696700" cy="5946816"/>
          </a:xfrm>
          <a:custGeom>
            <a:avLst/>
            <a:gdLst>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26308 w 11696700"/>
              <a:gd name="connsiteY8" fmla="*/ 5837400 h 5943600"/>
              <a:gd name="connsiteX9" fmla="*/ 190308 w 11696700"/>
              <a:gd name="connsiteY9" fmla="*/ 5837400 h 5943600"/>
              <a:gd name="connsiteX10" fmla="*/ 190308 w 11696700"/>
              <a:gd name="connsiteY10" fmla="*/ 5943600 h 5943600"/>
              <a:gd name="connsiteX11" fmla="*/ 0 w 11696700"/>
              <a:gd name="connsiteY11" fmla="*/ 5943600 h 5943600"/>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19585 w 11696700"/>
              <a:gd name="connsiteY8" fmla="*/ 5938253 h 5943600"/>
              <a:gd name="connsiteX9" fmla="*/ 190308 w 11696700"/>
              <a:gd name="connsiteY9" fmla="*/ 5837400 h 5943600"/>
              <a:gd name="connsiteX10" fmla="*/ 190308 w 11696700"/>
              <a:gd name="connsiteY10" fmla="*/ 5943600 h 5943600"/>
              <a:gd name="connsiteX11" fmla="*/ 0 w 11696700"/>
              <a:gd name="connsiteY11" fmla="*/ 5943600 h 5943600"/>
              <a:gd name="connsiteX12" fmla="*/ 0 w 11696700"/>
              <a:gd name="connsiteY12" fmla="*/ 0 h 5943600"/>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19585 w 11696700"/>
              <a:gd name="connsiteY8" fmla="*/ 5938253 h 5943600"/>
              <a:gd name="connsiteX9" fmla="*/ 221569 w 11696700"/>
              <a:gd name="connsiteY9" fmla="*/ 5935093 h 5943600"/>
              <a:gd name="connsiteX10" fmla="*/ 190308 w 11696700"/>
              <a:gd name="connsiteY10" fmla="*/ 5943600 h 5943600"/>
              <a:gd name="connsiteX11" fmla="*/ 0 w 11696700"/>
              <a:gd name="connsiteY11" fmla="*/ 5943600 h 5943600"/>
              <a:gd name="connsiteX12" fmla="*/ 0 w 11696700"/>
              <a:gd name="connsiteY12" fmla="*/ 0 h 5943600"/>
              <a:gd name="connsiteX0" fmla="*/ 0 w 11696700"/>
              <a:gd name="connsiteY0" fmla="*/ 0 h 5946816"/>
              <a:gd name="connsiteX1" fmla="*/ 11696700 w 11696700"/>
              <a:gd name="connsiteY1" fmla="*/ 0 h 5946816"/>
              <a:gd name="connsiteX2" fmla="*/ 11696700 w 11696700"/>
              <a:gd name="connsiteY2" fmla="*/ 757264 h 5946816"/>
              <a:gd name="connsiteX3" fmla="*/ 5956300 w 11696700"/>
              <a:gd name="connsiteY3" fmla="*/ 757264 h 5946816"/>
              <a:gd name="connsiteX4" fmla="*/ 5956300 w 11696700"/>
              <a:gd name="connsiteY4" fmla="*/ 3182964 h 5946816"/>
              <a:gd name="connsiteX5" fmla="*/ 11696700 w 11696700"/>
              <a:gd name="connsiteY5" fmla="*/ 3182964 h 5946816"/>
              <a:gd name="connsiteX6" fmla="*/ 11696700 w 11696700"/>
              <a:gd name="connsiteY6" fmla="*/ 5943600 h 5946816"/>
              <a:gd name="connsiteX7" fmla="*/ 226308 w 11696700"/>
              <a:gd name="connsiteY7" fmla="*/ 5943600 h 5946816"/>
              <a:gd name="connsiteX8" fmla="*/ 219585 w 11696700"/>
              <a:gd name="connsiteY8" fmla="*/ 5938253 h 5946816"/>
              <a:gd name="connsiteX9" fmla="*/ 350523 w 11696700"/>
              <a:gd name="connsiteY9" fmla="*/ 5946816 h 5946816"/>
              <a:gd name="connsiteX10" fmla="*/ 190308 w 11696700"/>
              <a:gd name="connsiteY10" fmla="*/ 5943600 h 5946816"/>
              <a:gd name="connsiteX11" fmla="*/ 0 w 11696700"/>
              <a:gd name="connsiteY11" fmla="*/ 5943600 h 5946816"/>
              <a:gd name="connsiteX12" fmla="*/ 0 w 11696700"/>
              <a:gd name="connsiteY12" fmla="*/ 0 h 594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696700" h="5946816">
                <a:moveTo>
                  <a:pt x="0" y="0"/>
                </a:moveTo>
                <a:lnTo>
                  <a:pt x="11696700" y="0"/>
                </a:lnTo>
                <a:lnTo>
                  <a:pt x="11696700" y="757264"/>
                </a:lnTo>
                <a:lnTo>
                  <a:pt x="5956300" y="757264"/>
                </a:lnTo>
                <a:lnTo>
                  <a:pt x="5956300" y="3182964"/>
                </a:lnTo>
                <a:lnTo>
                  <a:pt x="11696700" y="3182964"/>
                </a:lnTo>
                <a:lnTo>
                  <a:pt x="11696700" y="5943600"/>
                </a:lnTo>
                <a:lnTo>
                  <a:pt x="226308" y="5943600"/>
                </a:lnTo>
                <a:lnTo>
                  <a:pt x="219585" y="5938253"/>
                </a:lnTo>
                <a:lnTo>
                  <a:pt x="350523" y="5946816"/>
                </a:lnTo>
                <a:lnTo>
                  <a:pt x="190308" y="5943600"/>
                </a:lnTo>
                <a:lnTo>
                  <a:pt x="0" y="5943600"/>
                </a:lnTo>
                <a:lnTo>
                  <a:pt x="0" y="0"/>
                </a:lnTo>
                <a:close/>
              </a:path>
            </a:pathLst>
          </a:custGeom>
        </p:spPr>
        <p:txBody>
          <a:bodyPr wrap="square">
            <a:noAutofit/>
          </a:bodyPr>
          <a:lstStyle>
            <a:lvl1pPr>
              <a:buNone/>
              <a:defRPr sz="1800">
                <a:solidFill>
                  <a:srgbClr val="7F7F7F"/>
                </a:solidFill>
              </a:defRPr>
            </a:lvl1pPr>
          </a:lstStyle>
          <a:p>
            <a:r>
              <a:rPr lang="en-US" dirty="0"/>
              <a:t>     </a:t>
            </a:r>
          </a:p>
          <a:p>
            <a:endParaRPr lang="en-US" dirty="0"/>
          </a:p>
          <a:p>
            <a:endParaRPr lang="en-US" dirty="0"/>
          </a:p>
          <a:p>
            <a:endParaRPr lang="en-US" dirty="0"/>
          </a:p>
          <a:p>
            <a:endParaRPr lang="en-US" dirty="0"/>
          </a:p>
          <a:p>
            <a:r>
              <a:rPr lang="en-US" dirty="0"/>
              <a:t>         </a:t>
            </a:r>
          </a:p>
          <a:p>
            <a:endParaRPr lang="en-US" dirty="0"/>
          </a:p>
          <a:p>
            <a:r>
              <a:rPr lang="en-US" dirty="0"/>
              <a:t>                             Click to add photo</a:t>
            </a:r>
          </a:p>
        </p:txBody>
      </p:sp>
      <p:sp>
        <p:nvSpPr>
          <p:cNvPr id="8" name="Rectangle 7">
            <a:extLst>
              <a:ext uri="{FF2B5EF4-FFF2-40B4-BE49-F238E27FC236}">
                <a16:creationId xmlns:a16="http://schemas.microsoft.com/office/drawing/2014/main" id="{CAE72C2A-8F5D-5741-9D36-B642CB2931C5}"/>
              </a:ext>
            </a:extLst>
          </p:cNvPr>
          <p:cNvSpPr/>
          <p:nvPr userDrawn="1"/>
        </p:nvSpPr>
        <p:spPr>
          <a:xfrm>
            <a:off x="6197600" y="985864"/>
            <a:ext cx="5994400" cy="2425700"/>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804041"/>
            <a:ext cx="184731" cy="369332"/>
          </a:xfrm>
          <a:prstGeom prst="rect">
            <a:avLst/>
          </a:prstGeom>
          <a:noFill/>
        </p:spPr>
        <p:txBody>
          <a:bodyPr wrap="none" rtlCol="0">
            <a:spAutoFit/>
          </a:bodyPr>
          <a:lstStyle/>
          <a:p>
            <a:endParaRPr lang="en-US" dirty="0">
              <a:solidFill>
                <a:prstClr val="black"/>
              </a:solidFill>
            </a:endParaRPr>
          </a:p>
        </p:txBody>
      </p:sp>
      <p:sp>
        <p:nvSpPr>
          <p:cNvPr id="33" name="Rectangle 32">
            <a:extLst>
              <a:ext uri="{FF2B5EF4-FFF2-40B4-BE49-F238E27FC236}">
                <a16:creationId xmlns:a16="http://schemas.microsoft.com/office/drawing/2014/main" id="{6D0117BF-7B8F-804D-9B62-BFDC2DE5B730}"/>
              </a:ext>
            </a:extLst>
          </p:cNvPr>
          <p:cNvSpPr/>
          <p:nvPr userDrawn="1"/>
        </p:nvSpPr>
        <p:spPr>
          <a:xfrm>
            <a:off x="6504644" y="2026088"/>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4" name="Text Placeholder 23">
            <a:extLst>
              <a:ext uri="{FF2B5EF4-FFF2-40B4-BE49-F238E27FC236}">
                <a16:creationId xmlns:a16="http://schemas.microsoft.com/office/drawing/2014/main" id="{89FD262A-DB5E-AA46-B482-A1055545E6FC}"/>
              </a:ext>
            </a:extLst>
          </p:cNvPr>
          <p:cNvSpPr>
            <a:spLocks noGrp="1"/>
          </p:cNvSpPr>
          <p:nvPr>
            <p:ph type="body" sz="quarter" idx="16" hasCustomPrompt="1"/>
          </p:nvPr>
        </p:nvSpPr>
        <p:spPr>
          <a:xfrm>
            <a:off x="6420495" y="1328734"/>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35" name="Text Placeholder 17">
            <a:extLst>
              <a:ext uri="{FF2B5EF4-FFF2-40B4-BE49-F238E27FC236}">
                <a16:creationId xmlns:a16="http://schemas.microsoft.com/office/drawing/2014/main" id="{11F92C0B-314B-1D4F-96FF-2837F718CF3C}"/>
              </a:ext>
            </a:extLst>
          </p:cNvPr>
          <p:cNvSpPr>
            <a:spLocks noGrp="1"/>
          </p:cNvSpPr>
          <p:nvPr>
            <p:ph type="body" sz="quarter" idx="18" hasCustomPrompt="1"/>
          </p:nvPr>
        </p:nvSpPr>
        <p:spPr>
          <a:xfrm>
            <a:off x="6420495" y="2346524"/>
            <a:ext cx="5029134"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Box 10">
            <a:extLst>
              <a:ext uri="{FF2B5EF4-FFF2-40B4-BE49-F238E27FC236}">
                <a16:creationId xmlns:a16="http://schemas.microsoft.com/office/drawing/2014/main" id="{0C498D20-F272-6C4B-9750-0950D632CA51}"/>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4" name="Rectangle 13">
            <a:extLst>
              <a:ext uri="{FF2B5EF4-FFF2-40B4-BE49-F238E27FC236}">
                <a16:creationId xmlns:a16="http://schemas.microsoft.com/office/drawing/2014/main" id="{BBD57239-5828-B540-8237-86617E1D76BC}"/>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623946499"/>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userDrawn="1">
  <p:cSld name="Photo Slide 2">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AAA5544-825C-D843-82F7-011BA29F10B1}"/>
              </a:ext>
            </a:extLst>
          </p:cNvPr>
          <p:cNvSpPr>
            <a:spLocks noGrp="1"/>
          </p:cNvSpPr>
          <p:nvPr>
            <p:ph type="pic" sz="quarter" idx="10"/>
          </p:nvPr>
        </p:nvSpPr>
        <p:spPr>
          <a:xfrm>
            <a:off x="247650" y="1587500"/>
            <a:ext cx="11696699" cy="4699000"/>
          </a:xfrm>
          <a:custGeom>
            <a:avLst/>
            <a:gdLst>
              <a:gd name="connsiteX0" fmla="*/ 0 w 11696699"/>
              <a:gd name="connsiteY0" fmla="*/ 0 h 4699000"/>
              <a:gd name="connsiteX1" fmla="*/ 11696699 w 11696699"/>
              <a:gd name="connsiteY1" fmla="*/ 0 h 4699000"/>
              <a:gd name="connsiteX2" fmla="*/ 11696699 w 11696699"/>
              <a:gd name="connsiteY2" fmla="*/ 1498601 h 4699000"/>
              <a:gd name="connsiteX3" fmla="*/ 7029451 w 11696699"/>
              <a:gd name="connsiteY3" fmla="*/ 1498601 h 4699000"/>
              <a:gd name="connsiteX4" fmla="*/ 7029451 w 11696699"/>
              <a:gd name="connsiteY4" fmla="*/ 2971529 h 4699000"/>
              <a:gd name="connsiteX5" fmla="*/ 11696699 w 11696699"/>
              <a:gd name="connsiteY5" fmla="*/ 2971529 h 4699000"/>
              <a:gd name="connsiteX6" fmla="*/ 11696699 w 11696699"/>
              <a:gd name="connsiteY6" fmla="*/ 4699000 h 4699000"/>
              <a:gd name="connsiteX7" fmla="*/ 536121 w 11696699"/>
              <a:gd name="connsiteY7" fmla="*/ 4699000 h 4699000"/>
              <a:gd name="connsiteX8" fmla="*/ 216546 w 11696699"/>
              <a:gd name="connsiteY8" fmla="*/ 4699000 h 4699000"/>
              <a:gd name="connsiteX9" fmla="*/ 180546 w 11696699"/>
              <a:gd name="connsiteY9" fmla="*/ 4699000 h 4699000"/>
              <a:gd name="connsiteX10" fmla="*/ 0 w 11696699"/>
              <a:gd name="connsiteY10" fmla="*/ 4699000 h 4699000"/>
              <a:gd name="connsiteX11" fmla="*/ 0 w 11696699"/>
              <a:gd name="connsiteY11" fmla="*/ 4278910 h 469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96699" h="4699000">
                <a:moveTo>
                  <a:pt x="0" y="0"/>
                </a:moveTo>
                <a:lnTo>
                  <a:pt x="11696699" y="0"/>
                </a:lnTo>
                <a:lnTo>
                  <a:pt x="11696699" y="1498601"/>
                </a:lnTo>
                <a:lnTo>
                  <a:pt x="7029451" y="1498601"/>
                </a:lnTo>
                <a:lnTo>
                  <a:pt x="7029451" y="2971529"/>
                </a:lnTo>
                <a:lnTo>
                  <a:pt x="11696699" y="2971529"/>
                </a:lnTo>
                <a:lnTo>
                  <a:pt x="11696699" y="4699000"/>
                </a:lnTo>
                <a:lnTo>
                  <a:pt x="536121" y="4699000"/>
                </a:lnTo>
                <a:lnTo>
                  <a:pt x="216546" y="4699000"/>
                </a:lnTo>
                <a:lnTo>
                  <a:pt x="180546" y="4699000"/>
                </a:lnTo>
                <a:lnTo>
                  <a:pt x="0" y="4699000"/>
                </a:lnTo>
                <a:lnTo>
                  <a:pt x="0" y="4278910"/>
                </a:lnTo>
                <a:close/>
              </a:path>
            </a:pathLst>
          </a:custGeom>
          <a:solidFill>
            <a:schemeClr val="bg1"/>
          </a:solidFill>
        </p:spPr>
        <p:txBody>
          <a:bodyPr wrap="square">
            <a:noAutofit/>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Subtitle 2">
            <a:extLst>
              <a:ext uri="{FF2B5EF4-FFF2-40B4-BE49-F238E27FC236}">
                <a16:creationId xmlns:a16="http://schemas.microsoft.com/office/drawing/2014/main" id="{33A59673-F743-3548-A224-DA318708FD70}"/>
              </a:ext>
            </a:extLst>
          </p:cNvPr>
          <p:cNvSpPr txBox="1">
            <a:spLocks/>
          </p:cNvSpPr>
          <p:nvPr userDrawn="1"/>
        </p:nvSpPr>
        <p:spPr>
          <a:xfrm>
            <a:off x="7619999" y="3435786"/>
            <a:ext cx="4019670" cy="773557"/>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800" dirty="0">
                <a:solidFill>
                  <a:prstClr val="white"/>
                </a:solidFill>
                <a:latin typeface="Montserrat Light" charset="0"/>
                <a:ea typeface="Montserrat Light" charset="0"/>
                <a:cs typeface="Montserrat Light" charset="0"/>
              </a:rPr>
              <a:t>Refers to a good or service being offered by a company.</a:t>
            </a:r>
          </a:p>
        </p:txBody>
      </p:sp>
      <p:sp>
        <p:nvSpPr>
          <p:cNvPr id="16" name="Rectangle 15">
            <a:extLst>
              <a:ext uri="{FF2B5EF4-FFF2-40B4-BE49-F238E27FC236}">
                <a16:creationId xmlns:a16="http://schemas.microsoft.com/office/drawing/2014/main" id="{99BB73D2-4537-B849-87DD-438424FEBE62}"/>
              </a:ext>
            </a:extLst>
          </p:cNvPr>
          <p:cNvSpPr/>
          <p:nvPr userDrawn="1"/>
        </p:nvSpPr>
        <p:spPr>
          <a:xfrm rot="10800000" flipV="1">
            <a:off x="7277100" y="3086101"/>
            <a:ext cx="4914900" cy="1472928"/>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2" name="Text Placeholder 17">
            <a:extLst>
              <a:ext uri="{FF2B5EF4-FFF2-40B4-BE49-F238E27FC236}">
                <a16:creationId xmlns:a16="http://schemas.microsoft.com/office/drawing/2014/main" id="{76282472-56C2-8A48-86C5-1BC4F9E9B07B}"/>
              </a:ext>
            </a:extLst>
          </p:cNvPr>
          <p:cNvSpPr>
            <a:spLocks noGrp="1"/>
          </p:cNvSpPr>
          <p:nvPr>
            <p:ph type="body" sz="quarter" idx="18" hasCustomPrompt="1"/>
          </p:nvPr>
        </p:nvSpPr>
        <p:spPr>
          <a:xfrm>
            <a:off x="7277100" y="3092586"/>
            <a:ext cx="4667249" cy="1466443"/>
          </a:xfrm>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3" name="Rectangle 22">
            <a:extLst>
              <a:ext uri="{FF2B5EF4-FFF2-40B4-BE49-F238E27FC236}">
                <a16:creationId xmlns:a16="http://schemas.microsoft.com/office/drawing/2014/main" id="{1379D8CF-5187-5A40-90C4-720D4B6776D8}"/>
              </a:ext>
            </a:extLst>
          </p:cNvPr>
          <p:cNvSpPr/>
          <p:nvPr userDrawn="1"/>
        </p:nvSpPr>
        <p:spPr>
          <a:xfrm>
            <a:off x="548344" y="114165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4" name="Text Placeholder 23">
            <a:extLst>
              <a:ext uri="{FF2B5EF4-FFF2-40B4-BE49-F238E27FC236}">
                <a16:creationId xmlns:a16="http://schemas.microsoft.com/office/drawing/2014/main" id="{507B26C4-2A6B-404D-B6DF-133DAE89023E}"/>
              </a:ext>
            </a:extLst>
          </p:cNvPr>
          <p:cNvSpPr>
            <a:spLocks noGrp="1"/>
          </p:cNvSpPr>
          <p:nvPr>
            <p:ph type="body" sz="quarter" idx="16" hasCustomPrompt="1"/>
          </p:nvPr>
        </p:nvSpPr>
        <p:spPr>
          <a:xfrm>
            <a:off x="464195" y="444299"/>
            <a:ext cx="5113283"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9181B267-E1F8-1B41-B67E-37FFFE57738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FB91A324-8B30-A940-95B5-F8962EEFE5FC}"/>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847854353"/>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userDrawn="1">
  <p:cSld name="Divider Slide -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35307EF-A9F6-C245-9FFC-6B90094787FE}"/>
              </a:ext>
            </a:extLst>
          </p:cNvPr>
          <p:cNvSpPr/>
          <p:nvPr userDrawn="1"/>
        </p:nvSpPr>
        <p:spPr>
          <a:xfrm>
            <a:off x="241300" y="228600"/>
            <a:ext cx="11696700" cy="5695316"/>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Text Placeholder 23">
            <a:extLst>
              <a:ext uri="{FF2B5EF4-FFF2-40B4-BE49-F238E27FC236}">
                <a16:creationId xmlns:a16="http://schemas.microsoft.com/office/drawing/2014/main" id="{81CC2CF4-3D74-1342-B102-040122CEDC27}"/>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4" name="Text Placeholder 23">
            <a:extLst>
              <a:ext uri="{FF2B5EF4-FFF2-40B4-BE49-F238E27FC236}">
                <a16:creationId xmlns:a16="http://schemas.microsoft.com/office/drawing/2014/main" id="{2F429012-D47B-B64E-8AF8-BA57CA77242D}"/>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5" name="Rectangle 4">
            <a:extLst>
              <a:ext uri="{FF2B5EF4-FFF2-40B4-BE49-F238E27FC236}">
                <a16:creationId xmlns:a16="http://schemas.microsoft.com/office/drawing/2014/main" id="{282ED7C5-FFAE-834F-8F3A-BCF13F87526A}"/>
              </a:ext>
            </a:extLst>
          </p:cNvPr>
          <p:cNvSpPr/>
          <p:nvPr userDrawn="1"/>
        </p:nvSpPr>
        <p:spPr>
          <a:xfrm rot="5400000" flipV="1">
            <a:off x="1375154" y="1210306"/>
            <a:ext cx="1008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pic>
        <p:nvPicPr>
          <p:cNvPr id="6" name="Picture 5" descr="Icon&#10;&#10;Description automatically generated">
            <a:extLst>
              <a:ext uri="{FF2B5EF4-FFF2-40B4-BE49-F238E27FC236}">
                <a16:creationId xmlns:a16="http://schemas.microsoft.com/office/drawing/2014/main" id="{C2D9E6FA-4BF8-7846-B1D4-0E7D141B58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4379" y="0"/>
            <a:ext cx="4573621" cy="5830784"/>
          </a:xfrm>
          <a:prstGeom prst="rect">
            <a:avLst/>
          </a:prstGeom>
        </p:spPr>
      </p:pic>
      <p:sp>
        <p:nvSpPr>
          <p:cNvPr id="7" name="TextBox 6">
            <a:extLst>
              <a:ext uri="{FF2B5EF4-FFF2-40B4-BE49-F238E27FC236}">
                <a16:creationId xmlns:a16="http://schemas.microsoft.com/office/drawing/2014/main" id="{40C42B48-7BA4-D244-BEDC-1A195F5794A4}"/>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8" name="Rectangle 7">
            <a:extLst>
              <a:ext uri="{FF2B5EF4-FFF2-40B4-BE49-F238E27FC236}">
                <a16:creationId xmlns:a16="http://schemas.microsoft.com/office/drawing/2014/main" id="{2E665F5D-41F2-AB4E-9E9D-89A3F85D709E}"/>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4177130673"/>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userDrawn="1">
  <p:cSld name="Overview/Content Slid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52FF19B-F26A-EC40-9F99-C10D1E505E59}"/>
              </a:ext>
            </a:extLst>
          </p:cNvPr>
          <p:cNvSpPr/>
          <p:nvPr userDrawn="1"/>
        </p:nvSpPr>
        <p:spPr>
          <a:xfrm>
            <a:off x="6361479" y="1232267"/>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Text Placeholder 25">
            <a:extLst>
              <a:ext uri="{FF2B5EF4-FFF2-40B4-BE49-F238E27FC236}">
                <a16:creationId xmlns:a16="http://schemas.microsoft.com/office/drawing/2014/main" id="{CAF61B17-26D4-B14D-97CA-EAAECA6A7411}"/>
              </a:ext>
            </a:extLst>
          </p:cNvPr>
          <p:cNvSpPr>
            <a:spLocks noGrp="1"/>
          </p:cNvSpPr>
          <p:nvPr>
            <p:ph type="body" sz="quarter" idx="15" hasCustomPrompt="1"/>
          </p:nvPr>
        </p:nvSpPr>
        <p:spPr>
          <a:xfrm>
            <a:off x="6499807" y="1289462"/>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cxnSp>
        <p:nvCxnSpPr>
          <p:cNvPr id="31" name="Straight Connector 30">
            <a:extLst>
              <a:ext uri="{FF2B5EF4-FFF2-40B4-BE49-F238E27FC236}">
                <a16:creationId xmlns:a16="http://schemas.microsoft.com/office/drawing/2014/main" id="{D8522547-A08F-EE44-A9AD-5FABBDCD549F}"/>
              </a:ext>
            </a:extLst>
          </p:cNvPr>
          <p:cNvCxnSpPr>
            <a:cxnSpLocks/>
          </p:cNvCxnSpPr>
          <p:nvPr userDrawn="1"/>
        </p:nvCxnSpPr>
        <p:spPr>
          <a:xfrm>
            <a:off x="5769762" y="1622238"/>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F8DF3840-EDCD-4B47-B492-D9F24116159A}"/>
              </a:ext>
            </a:extLst>
          </p:cNvPr>
          <p:cNvSpPr/>
          <p:nvPr userDrawn="1"/>
        </p:nvSpPr>
        <p:spPr>
          <a:xfrm flipV="1">
            <a:off x="511072" y="-2"/>
            <a:ext cx="5240006" cy="6892757"/>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4" name="Rectangle 13">
            <a:extLst>
              <a:ext uri="{FF2B5EF4-FFF2-40B4-BE49-F238E27FC236}">
                <a16:creationId xmlns:a16="http://schemas.microsoft.com/office/drawing/2014/main" id="{E9E207A2-7B0E-2F46-8515-2531113C9151}"/>
              </a:ext>
            </a:extLst>
          </p:cNvPr>
          <p:cNvSpPr/>
          <p:nvPr userDrawn="1"/>
        </p:nvSpPr>
        <p:spPr>
          <a:xfrm>
            <a:off x="918629" y="1527801"/>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6" name="Text Placeholder 17">
            <a:extLst>
              <a:ext uri="{FF2B5EF4-FFF2-40B4-BE49-F238E27FC236}">
                <a16:creationId xmlns:a16="http://schemas.microsoft.com/office/drawing/2014/main" id="{8EC99E19-5C6F-0E42-9D44-703CC975D6EF}"/>
              </a:ext>
            </a:extLst>
          </p:cNvPr>
          <p:cNvSpPr>
            <a:spLocks noGrp="1"/>
          </p:cNvSpPr>
          <p:nvPr>
            <p:ph type="body" sz="quarter" idx="18" hasCustomPrompt="1"/>
          </p:nvPr>
        </p:nvSpPr>
        <p:spPr>
          <a:xfrm>
            <a:off x="956478" y="1899687"/>
            <a:ext cx="4306395" cy="3280643"/>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5BC66613-CDA2-A74A-9395-2463EF11F2BF}"/>
              </a:ext>
            </a:extLst>
          </p:cNvPr>
          <p:cNvSpPr>
            <a:spLocks noGrp="1"/>
          </p:cNvSpPr>
          <p:nvPr>
            <p:ph type="body" sz="quarter" idx="16" hasCustomPrompt="1"/>
          </p:nvPr>
        </p:nvSpPr>
        <p:spPr>
          <a:xfrm>
            <a:off x="918629" y="628636"/>
            <a:ext cx="4378451" cy="603631"/>
          </a:xfrm>
        </p:spPr>
        <p:txBody>
          <a:bodyPr>
            <a:normAutofit/>
          </a:bodyPr>
          <a:lstStyle>
            <a:lvl1pPr marL="0" indent="0" algn="l">
              <a:buNone/>
              <a:defRPr sz="3600" b="0" i="0">
                <a:solidFill>
                  <a:schemeClr val="bg1"/>
                </a:solidFill>
                <a:latin typeface="+mn-lt"/>
              </a:defRPr>
            </a:lvl1pPr>
          </a:lstStyle>
          <a:p>
            <a:pPr lvl="0"/>
            <a:r>
              <a:rPr lang="en-US" dirty="0"/>
              <a:t>Overview Slide</a:t>
            </a:r>
          </a:p>
        </p:txBody>
      </p:sp>
      <p:pic>
        <p:nvPicPr>
          <p:cNvPr id="20" name="Picture 19" descr="Icon&#10;&#10;Description automatically generated with low confidence">
            <a:extLst>
              <a:ext uri="{FF2B5EF4-FFF2-40B4-BE49-F238E27FC236}">
                <a16:creationId xmlns:a16="http://schemas.microsoft.com/office/drawing/2014/main" id="{D783A9DB-2D88-B44A-A367-1AE86EBEE71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136"/>
          <a:stretch/>
        </p:blipFill>
        <p:spPr>
          <a:xfrm flipH="1">
            <a:off x="511072" y="5180330"/>
            <a:ext cx="1726075" cy="1615575"/>
          </a:xfrm>
          <a:prstGeom prst="rect">
            <a:avLst/>
          </a:prstGeom>
        </p:spPr>
      </p:pic>
      <p:sp>
        <p:nvSpPr>
          <p:cNvPr id="21" name="Text Placeholder 25">
            <a:extLst>
              <a:ext uri="{FF2B5EF4-FFF2-40B4-BE49-F238E27FC236}">
                <a16:creationId xmlns:a16="http://schemas.microsoft.com/office/drawing/2014/main" id="{5A1E8056-B0BB-444E-9F56-12D2DD4B8542}"/>
              </a:ext>
            </a:extLst>
          </p:cNvPr>
          <p:cNvSpPr>
            <a:spLocks noGrp="1"/>
          </p:cNvSpPr>
          <p:nvPr>
            <p:ph type="body" sz="quarter" idx="14" hasCustomPrompt="1"/>
          </p:nvPr>
        </p:nvSpPr>
        <p:spPr>
          <a:xfrm>
            <a:off x="7229716" y="1232267"/>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3" name="Oval 32">
            <a:extLst>
              <a:ext uri="{FF2B5EF4-FFF2-40B4-BE49-F238E27FC236}">
                <a16:creationId xmlns:a16="http://schemas.microsoft.com/office/drawing/2014/main" id="{60359091-EF1E-5347-86A8-664FF906AFA2}"/>
              </a:ext>
            </a:extLst>
          </p:cNvPr>
          <p:cNvSpPr/>
          <p:nvPr userDrawn="1"/>
        </p:nvSpPr>
        <p:spPr>
          <a:xfrm>
            <a:off x="6361479" y="2306893"/>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Text Placeholder 25">
            <a:extLst>
              <a:ext uri="{FF2B5EF4-FFF2-40B4-BE49-F238E27FC236}">
                <a16:creationId xmlns:a16="http://schemas.microsoft.com/office/drawing/2014/main" id="{29FF15AB-A467-5248-AA8B-EA7E9FC37BED}"/>
              </a:ext>
            </a:extLst>
          </p:cNvPr>
          <p:cNvSpPr>
            <a:spLocks noGrp="1"/>
          </p:cNvSpPr>
          <p:nvPr>
            <p:ph type="body" sz="quarter" idx="19" hasCustomPrompt="1"/>
          </p:nvPr>
        </p:nvSpPr>
        <p:spPr>
          <a:xfrm>
            <a:off x="6499807" y="2364088"/>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cxnSp>
        <p:nvCxnSpPr>
          <p:cNvPr id="35" name="Straight Connector 34">
            <a:extLst>
              <a:ext uri="{FF2B5EF4-FFF2-40B4-BE49-F238E27FC236}">
                <a16:creationId xmlns:a16="http://schemas.microsoft.com/office/drawing/2014/main" id="{63453B8E-02A0-D945-99F3-A46F3D8AA698}"/>
              </a:ext>
            </a:extLst>
          </p:cNvPr>
          <p:cNvCxnSpPr>
            <a:cxnSpLocks/>
          </p:cNvCxnSpPr>
          <p:nvPr userDrawn="1"/>
        </p:nvCxnSpPr>
        <p:spPr>
          <a:xfrm>
            <a:off x="5769762" y="2696864"/>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36" name="Text Placeholder 25">
            <a:extLst>
              <a:ext uri="{FF2B5EF4-FFF2-40B4-BE49-F238E27FC236}">
                <a16:creationId xmlns:a16="http://schemas.microsoft.com/office/drawing/2014/main" id="{F2455212-2D5D-E648-802A-B9EB354595FE}"/>
              </a:ext>
            </a:extLst>
          </p:cNvPr>
          <p:cNvSpPr>
            <a:spLocks noGrp="1"/>
          </p:cNvSpPr>
          <p:nvPr>
            <p:ph type="body" sz="quarter" idx="20" hasCustomPrompt="1"/>
          </p:nvPr>
        </p:nvSpPr>
        <p:spPr>
          <a:xfrm>
            <a:off x="7229716" y="2306893"/>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7" name="Oval 36">
            <a:extLst>
              <a:ext uri="{FF2B5EF4-FFF2-40B4-BE49-F238E27FC236}">
                <a16:creationId xmlns:a16="http://schemas.microsoft.com/office/drawing/2014/main" id="{8DF1992D-B7D5-8E4B-BDA5-761CB37D3675}"/>
              </a:ext>
            </a:extLst>
          </p:cNvPr>
          <p:cNvSpPr/>
          <p:nvPr userDrawn="1"/>
        </p:nvSpPr>
        <p:spPr>
          <a:xfrm>
            <a:off x="6361479" y="3366657"/>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Text Placeholder 25">
            <a:extLst>
              <a:ext uri="{FF2B5EF4-FFF2-40B4-BE49-F238E27FC236}">
                <a16:creationId xmlns:a16="http://schemas.microsoft.com/office/drawing/2014/main" id="{D5D057F3-7821-E04C-AEF9-9BAF88BFC81A}"/>
              </a:ext>
            </a:extLst>
          </p:cNvPr>
          <p:cNvSpPr>
            <a:spLocks noGrp="1"/>
          </p:cNvSpPr>
          <p:nvPr>
            <p:ph type="body" sz="quarter" idx="21" hasCustomPrompt="1"/>
          </p:nvPr>
        </p:nvSpPr>
        <p:spPr>
          <a:xfrm>
            <a:off x="6499807" y="3423852"/>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cxnSp>
        <p:nvCxnSpPr>
          <p:cNvPr id="39" name="Straight Connector 38">
            <a:extLst>
              <a:ext uri="{FF2B5EF4-FFF2-40B4-BE49-F238E27FC236}">
                <a16:creationId xmlns:a16="http://schemas.microsoft.com/office/drawing/2014/main" id="{201686CB-AFC3-2E42-8385-6797A30142D9}"/>
              </a:ext>
            </a:extLst>
          </p:cNvPr>
          <p:cNvCxnSpPr>
            <a:cxnSpLocks/>
          </p:cNvCxnSpPr>
          <p:nvPr userDrawn="1"/>
        </p:nvCxnSpPr>
        <p:spPr>
          <a:xfrm>
            <a:off x="5769762" y="3756628"/>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0" name="Text Placeholder 25">
            <a:extLst>
              <a:ext uri="{FF2B5EF4-FFF2-40B4-BE49-F238E27FC236}">
                <a16:creationId xmlns:a16="http://schemas.microsoft.com/office/drawing/2014/main" id="{3EBAF954-82F2-CC42-82E9-A19064755653}"/>
              </a:ext>
            </a:extLst>
          </p:cNvPr>
          <p:cNvSpPr>
            <a:spLocks noGrp="1"/>
          </p:cNvSpPr>
          <p:nvPr>
            <p:ph type="body" sz="quarter" idx="22" hasCustomPrompt="1"/>
          </p:nvPr>
        </p:nvSpPr>
        <p:spPr>
          <a:xfrm>
            <a:off x="7229716" y="3366657"/>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1" name="Oval 40">
            <a:extLst>
              <a:ext uri="{FF2B5EF4-FFF2-40B4-BE49-F238E27FC236}">
                <a16:creationId xmlns:a16="http://schemas.microsoft.com/office/drawing/2014/main" id="{7212A528-3E55-3E4C-A29B-933FD36CD4AA}"/>
              </a:ext>
            </a:extLst>
          </p:cNvPr>
          <p:cNvSpPr/>
          <p:nvPr userDrawn="1"/>
        </p:nvSpPr>
        <p:spPr>
          <a:xfrm>
            <a:off x="6347624" y="4424843"/>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Text Placeholder 25">
            <a:extLst>
              <a:ext uri="{FF2B5EF4-FFF2-40B4-BE49-F238E27FC236}">
                <a16:creationId xmlns:a16="http://schemas.microsoft.com/office/drawing/2014/main" id="{5C41E408-2BE8-184D-BAE4-AEB73C241B6C}"/>
              </a:ext>
            </a:extLst>
          </p:cNvPr>
          <p:cNvSpPr>
            <a:spLocks noGrp="1"/>
          </p:cNvSpPr>
          <p:nvPr>
            <p:ph type="body" sz="quarter" idx="23" hasCustomPrompt="1"/>
          </p:nvPr>
        </p:nvSpPr>
        <p:spPr>
          <a:xfrm>
            <a:off x="6485952" y="4482038"/>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cxnSp>
        <p:nvCxnSpPr>
          <p:cNvPr id="43" name="Straight Connector 42">
            <a:extLst>
              <a:ext uri="{FF2B5EF4-FFF2-40B4-BE49-F238E27FC236}">
                <a16:creationId xmlns:a16="http://schemas.microsoft.com/office/drawing/2014/main" id="{EB1EA6CF-9EE0-6148-AA67-CE0598A3805A}"/>
              </a:ext>
            </a:extLst>
          </p:cNvPr>
          <p:cNvCxnSpPr>
            <a:cxnSpLocks/>
          </p:cNvCxnSpPr>
          <p:nvPr userDrawn="1"/>
        </p:nvCxnSpPr>
        <p:spPr>
          <a:xfrm>
            <a:off x="5755907" y="4814814"/>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4" name="Text Placeholder 25">
            <a:extLst>
              <a:ext uri="{FF2B5EF4-FFF2-40B4-BE49-F238E27FC236}">
                <a16:creationId xmlns:a16="http://schemas.microsoft.com/office/drawing/2014/main" id="{5A47AF7F-E736-2640-98D0-99CBD669AFBF}"/>
              </a:ext>
            </a:extLst>
          </p:cNvPr>
          <p:cNvSpPr>
            <a:spLocks noGrp="1"/>
          </p:cNvSpPr>
          <p:nvPr>
            <p:ph type="body" sz="quarter" idx="24" hasCustomPrompt="1"/>
          </p:nvPr>
        </p:nvSpPr>
        <p:spPr>
          <a:xfrm>
            <a:off x="7215861" y="4424843"/>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5" name="Oval 44">
            <a:extLst>
              <a:ext uri="{FF2B5EF4-FFF2-40B4-BE49-F238E27FC236}">
                <a16:creationId xmlns:a16="http://schemas.microsoft.com/office/drawing/2014/main" id="{3CA01ECA-9BBA-EE4B-8E28-5EE6A1A3E11D}"/>
              </a:ext>
            </a:extLst>
          </p:cNvPr>
          <p:cNvSpPr/>
          <p:nvPr userDrawn="1"/>
        </p:nvSpPr>
        <p:spPr>
          <a:xfrm>
            <a:off x="6361479" y="5502145"/>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Text Placeholder 25">
            <a:extLst>
              <a:ext uri="{FF2B5EF4-FFF2-40B4-BE49-F238E27FC236}">
                <a16:creationId xmlns:a16="http://schemas.microsoft.com/office/drawing/2014/main" id="{981C64DC-4A52-6744-8327-31289AFCBA9B}"/>
              </a:ext>
            </a:extLst>
          </p:cNvPr>
          <p:cNvSpPr>
            <a:spLocks noGrp="1"/>
          </p:cNvSpPr>
          <p:nvPr>
            <p:ph type="body" sz="quarter" idx="25" hasCustomPrompt="1"/>
          </p:nvPr>
        </p:nvSpPr>
        <p:spPr>
          <a:xfrm>
            <a:off x="6499807" y="5559340"/>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cxnSp>
        <p:nvCxnSpPr>
          <p:cNvPr id="47" name="Straight Connector 46">
            <a:extLst>
              <a:ext uri="{FF2B5EF4-FFF2-40B4-BE49-F238E27FC236}">
                <a16:creationId xmlns:a16="http://schemas.microsoft.com/office/drawing/2014/main" id="{32514181-21FC-3442-AF04-713C37001620}"/>
              </a:ext>
            </a:extLst>
          </p:cNvPr>
          <p:cNvCxnSpPr>
            <a:cxnSpLocks/>
          </p:cNvCxnSpPr>
          <p:nvPr userDrawn="1"/>
        </p:nvCxnSpPr>
        <p:spPr>
          <a:xfrm>
            <a:off x="5769762" y="5892116"/>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8" name="Text Placeholder 25">
            <a:extLst>
              <a:ext uri="{FF2B5EF4-FFF2-40B4-BE49-F238E27FC236}">
                <a16:creationId xmlns:a16="http://schemas.microsoft.com/office/drawing/2014/main" id="{41215D43-08A5-AA4E-8D46-F8BEBABD637B}"/>
              </a:ext>
            </a:extLst>
          </p:cNvPr>
          <p:cNvSpPr>
            <a:spLocks noGrp="1"/>
          </p:cNvSpPr>
          <p:nvPr>
            <p:ph type="body" sz="quarter" idx="26" hasCustomPrompt="1"/>
          </p:nvPr>
        </p:nvSpPr>
        <p:spPr>
          <a:xfrm>
            <a:off x="7229716" y="5502145"/>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16548937"/>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userDrawn="1">
  <p:cSld name="Text Slide with Photo - Gre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7D6B0E9-3995-4243-A4DE-8287096F2210}"/>
              </a:ext>
            </a:extLst>
          </p:cNvPr>
          <p:cNvSpPr/>
          <p:nvPr/>
        </p:nvSpPr>
        <p:spPr>
          <a:xfrm flipV="1">
            <a:off x="1356632" y="-2"/>
            <a:ext cx="5495430" cy="6892757"/>
          </a:xfrm>
          <a:prstGeom prst="rect">
            <a:avLst/>
          </a:prstGeom>
          <a:solidFill>
            <a:srgbClr val="1BA1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2" name="Rectangle 11">
            <a:extLst>
              <a:ext uri="{FF2B5EF4-FFF2-40B4-BE49-F238E27FC236}">
                <a16:creationId xmlns:a16="http://schemas.microsoft.com/office/drawing/2014/main" id="{EA59638F-34C3-0548-9D75-7451924D31F1}"/>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4" name="Picture Placeholder 17">
            <a:extLst>
              <a:ext uri="{FF2B5EF4-FFF2-40B4-BE49-F238E27FC236}">
                <a16:creationId xmlns:a16="http://schemas.microsoft.com/office/drawing/2014/main" id="{51437F97-A714-BA4E-86C2-B5AFBA0061E8}"/>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8" name="Text Placeholder 17">
            <a:extLst>
              <a:ext uri="{FF2B5EF4-FFF2-40B4-BE49-F238E27FC236}">
                <a16:creationId xmlns:a16="http://schemas.microsoft.com/office/drawing/2014/main" id="{4CA7736D-49F3-1646-98AF-4946FF89300F}"/>
              </a:ext>
            </a:extLst>
          </p:cNvPr>
          <p:cNvSpPr>
            <a:spLocks noGrp="1"/>
          </p:cNvSpPr>
          <p:nvPr>
            <p:ph type="body" sz="quarter" idx="18" hasCustomPrompt="1"/>
          </p:nvPr>
        </p:nvSpPr>
        <p:spPr>
          <a:xfrm>
            <a:off x="1802710" y="1773241"/>
            <a:ext cx="4621841" cy="452595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Rectangle 18">
            <a:extLst>
              <a:ext uri="{FF2B5EF4-FFF2-40B4-BE49-F238E27FC236}">
                <a16:creationId xmlns:a16="http://schemas.microsoft.com/office/drawing/2014/main" id="{5F13410A-2185-7C40-9186-1A1897ED3B11}"/>
              </a:ext>
            </a:extLst>
          </p:cNvPr>
          <p:cNvSpPr/>
          <p:nvPr userDrawn="1"/>
        </p:nvSpPr>
        <p:spPr>
          <a:xfrm>
            <a:off x="1802710" y="1292864"/>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0" name="Text Placeholder 23">
            <a:extLst>
              <a:ext uri="{FF2B5EF4-FFF2-40B4-BE49-F238E27FC236}">
                <a16:creationId xmlns:a16="http://schemas.microsoft.com/office/drawing/2014/main" id="{B30B2EA7-6F50-764D-9D0C-326E1B7C847C}"/>
              </a:ext>
            </a:extLst>
          </p:cNvPr>
          <p:cNvSpPr>
            <a:spLocks noGrp="1"/>
          </p:cNvSpPr>
          <p:nvPr>
            <p:ph type="body" sz="quarter" idx="16" hasCustomPrompt="1"/>
          </p:nvPr>
        </p:nvSpPr>
        <p:spPr>
          <a:xfrm>
            <a:off x="1718561" y="595510"/>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9" name="TextBox 8">
            <a:extLst>
              <a:ext uri="{FF2B5EF4-FFF2-40B4-BE49-F238E27FC236}">
                <a16:creationId xmlns:a16="http://schemas.microsoft.com/office/drawing/2014/main" id="{2FC376DF-08BD-8147-8B6C-C5A2D8D4A480}"/>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4293142368"/>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userDrawn="1">
  <p:cSld name="Text box - Solid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175AD5-38F4-AC46-8AF7-45BB6FF87659}"/>
              </a:ext>
            </a:extLst>
          </p:cNvPr>
          <p:cNvSpPr/>
          <p:nvPr userDrawn="1"/>
        </p:nvSpPr>
        <p:spPr>
          <a:xfrm>
            <a:off x="241300" y="228600"/>
            <a:ext cx="11696700" cy="5695317"/>
          </a:xfrm>
          <a:prstGeom prst="rect">
            <a:avLst/>
          </a:prstGeom>
          <a:solidFill>
            <a:srgbClr val="1188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734714" y="1757011"/>
            <a:ext cx="10808102"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0D06C5BC-7DA1-284B-92AA-35E0A7B11036}"/>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FEEEBC58-7CED-7A41-97CB-9D6B168CD4D6}"/>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F55403A8-2113-FC47-B2D2-19915CF177A0}"/>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955075215"/>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userDrawn="1">
  <p:cSld name="Text Slide with Photo -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C3F487-F604-4546-B7CE-1F7FE26D0DFD}"/>
              </a:ext>
            </a:extLst>
          </p:cNvPr>
          <p:cNvSpPr/>
          <p:nvPr userDrawn="1"/>
        </p:nvSpPr>
        <p:spPr>
          <a:xfrm flipV="1">
            <a:off x="738425" y="3186"/>
            <a:ext cx="6113637" cy="6892757"/>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 name="Rectangle 2">
            <a:extLst>
              <a:ext uri="{FF2B5EF4-FFF2-40B4-BE49-F238E27FC236}">
                <a16:creationId xmlns:a16="http://schemas.microsoft.com/office/drawing/2014/main" id="{3DEFE2F3-1083-6042-8E1A-CF09DF7F7B14}"/>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4" name="Picture Placeholder 17">
            <a:extLst>
              <a:ext uri="{FF2B5EF4-FFF2-40B4-BE49-F238E27FC236}">
                <a16:creationId xmlns:a16="http://schemas.microsoft.com/office/drawing/2014/main" id="{8105646A-9E0C-4145-97C2-3734A31A2B2B}"/>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5" name="Text Placeholder 17">
            <a:extLst>
              <a:ext uri="{FF2B5EF4-FFF2-40B4-BE49-F238E27FC236}">
                <a16:creationId xmlns:a16="http://schemas.microsoft.com/office/drawing/2014/main" id="{327CD189-A588-D340-AEE6-ABA0AF7E6B0D}"/>
              </a:ext>
            </a:extLst>
          </p:cNvPr>
          <p:cNvSpPr>
            <a:spLocks noGrp="1"/>
          </p:cNvSpPr>
          <p:nvPr>
            <p:ph type="body" sz="quarter" idx="18" hasCustomPrompt="1"/>
          </p:nvPr>
        </p:nvSpPr>
        <p:spPr>
          <a:xfrm>
            <a:off x="987487" y="1419861"/>
            <a:ext cx="5622464" cy="5334722"/>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 name="Rectangle 5">
            <a:extLst>
              <a:ext uri="{FF2B5EF4-FFF2-40B4-BE49-F238E27FC236}">
                <a16:creationId xmlns:a16="http://schemas.microsoft.com/office/drawing/2014/main" id="{A5A06ABD-A133-8D42-8B38-636B873ACE6A}"/>
              </a:ext>
            </a:extLst>
          </p:cNvPr>
          <p:cNvSpPr/>
          <p:nvPr userDrawn="1"/>
        </p:nvSpPr>
        <p:spPr>
          <a:xfrm>
            <a:off x="1010710" y="1165788"/>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7" name="Text Placeholder 23">
            <a:extLst>
              <a:ext uri="{FF2B5EF4-FFF2-40B4-BE49-F238E27FC236}">
                <a16:creationId xmlns:a16="http://schemas.microsoft.com/office/drawing/2014/main" id="{1C4A4EBF-8A47-914B-A531-A68FE8F2B616}"/>
              </a:ext>
            </a:extLst>
          </p:cNvPr>
          <p:cNvSpPr>
            <a:spLocks noGrp="1"/>
          </p:cNvSpPr>
          <p:nvPr>
            <p:ph type="body" sz="quarter" idx="16" hasCustomPrompt="1"/>
          </p:nvPr>
        </p:nvSpPr>
        <p:spPr>
          <a:xfrm>
            <a:off x="987487" y="405005"/>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8" name="TextBox 7">
            <a:extLst>
              <a:ext uri="{FF2B5EF4-FFF2-40B4-BE49-F238E27FC236}">
                <a16:creationId xmlns:a16="http://schemas.microsoft.com/office/drawing/2014/main" id="{5471A97C-0468-6444-8032-86D1D6051187}"/>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3205760331"/>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userDrawn="1">
  <p:cSld name="2 column text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A7EC3A-FA50-904B-839F-2B92D5166DD5}"/>
              </a:ext>
            </a:extLst>
          </p:cNvPr>
          <p:cNvSpPr/>
          <p:nvPr userDrawn="1"/>
        </p:nvSpPr>
        <p:spPr>
          <a:xfrm>
            <a:off x="0" y="482371"/>
            <a:ext cx="6113604" cy="2855598"/>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Rectangle 2">
            <a:extLst>
              <a:ext uri="{FF2B5EF4-FFF2-40B4-BE49-F238E27FC236}">
                <a16:creationId xmlns:a16="http://schemas.microsoft.com/office/drawing/2014/main" id="{946976CB-0B76-DD49-AA4D-4F230C256467}"/>
              </a:ext>
            </a:extLst>
          </p:cNvPr>
          <p:cNvSpPr/>
          <p:nvPr userDrawn="1"/>
        </p:nvSpPr>
        <p:spPr>
          <a:xfrm>
            <a:off x="6113604" y="482371"/>
            <a:ext cx="6113604" cy="2855598"/>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Text Placeholder 17">
            <a:extLst>
              <a:ext uri="{FF2B5EF4-FFF2-40B4-BE49-F238E27FC236}">
                <a16:creationId xmlns:a16="http://schemas.microsoft.com/office/drawing/2014/main" id="{A80F2D74-8F18-9F49-A166-16ACDC1D1115}"/>
              </a:ext>
            </a:extLst>
          </p:cNvPr>
          <p:cNvSpPr>
            <a:spLocks noGrp="1"/>
          </p:cNvSpPr>
          <p:nvPr>
            <p:ph type="body" sz="quarter" idx="18" hasCustomPrompt="1"/>
          </p:nvPr>
        </p:nvSpPr>
        <p:spPr>
          <a:xfrm>
            <a:off x="633715" y="3843119"/>
            <a:ext cx="4957908" cy="1680348"/>
          </a:xfrm>
        </p:spPr>
        <p:txBody>
          <a:bodyPr/>
          <a:lstStyle>
            <a:lvl1pPr algn="ct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7" name="Text Placeholder 23">
            <a:extLst>
              <a:ext uri="{FF2B5EF4-FFF2-40B4-BE49-F238E27FC236}">
                <a16:creationId xmlns:a16="http://schemas.microsoft.com/office/drawing/2014/main" id="{8C1B99A3-E2FF-264E-947B-7183A27F95CD}"/>
              </a:ext>
            </a:extLst>
          </p:cNvPr>
          <p:cNvSpPr>
            <a:spLocks noGrp="1"/>
          </p:cNvSpPr>
          <p:nvPr>
            <p:ph type="body" sz="quarter" idx="16" hasCustomPrompt="1"/>
          </p:nvPr>
        </p:nvSpPr>
        <p:spPr>
          <a:xfrm>
            <a:off x="633715" y="2505507"/>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8" name="Text Placeholder 17">
            <a:extLst>
              <a:ext uri="{FF2B5EF4-FFF2-40B4-BE49-F238E27FC236}">
                <a16:creationId xmlns:a16="http://schemas.microsoft.com/office/drawing/2014/main" id="{02E7D4CC-063A-6D45-92B2-EC8AC4E32AAF}"/>
              </a:ext>
            </a:extLst>
          </p:cNvPr>
          <p:cNvSpPr>
            <a:spLocks noGrp="1"/>
          </p:cNvSpPr>
          <p:nvPr>
            <p:ph type="body" sz="quarter" idx="19" hasCustomPrompt="1"/>
          </p:nvPr>
        </p:nvSpPr>
        <p:spPr>
          <a:xfrm>
            <a:off x="6420771" y="3880875"/>
            <a:ext cx="4957908" cy="1680348"/>
          </a:xfrm>
        </p:spPr>
        <p:txBody>
          <a:bodyPr/>
          <a:lstStyle>
            <a:lvl1pPr algn="ct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Text Placeholder 23">
            <a:extLst>
              <a:ext uri="{FF2B5EF4-FFF2-40B4-BE49-F238E27FC236}">
                <a16:creationId xmlns:a16="http://schemas.microsoft.com/office/drawing/2014/main" id="{A04C066A-035C-0341-9527-E538DEB47886}"/>
              </a:ext>
            </a:extLst>
          </p:cNvPr>
          <p:cNvSpPr>
            <a:spLocks noGrp="1"/>
          </p:cNvSpPr>
          <p:nvPr>
            <p:ph type="body" sz="quarter" idx="20" hasCustomPrompt="1"/>
          </p:nvPr>
        </p:nvSpPr>
        <p:spPr>
          <a:xfrm>
            <a:off x="6420771" y="2543263"/>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4" name="TextBox 13">
            <a:extLst>
              <a:ext uri="{FF2B5EF4-FFF2-40B4-BE49-F238E27FC236}">
                <a16:creationId xmlns:a16="http://schemas.microsoft.com/office/drawing/2014/main" id="{A862BC62-5A59-434C-94C9-A0321E45ADA9}"/>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5" name="Rectangle 14">
            <a:extLst>
              <a:ext uri="{FF2B5EF4-FFF2-40B4-BE49-F238E27FC236}">
                <a16:creationId xmlns:a16="http://schemas.microsoft.com/office/drawing/2014/main" id="{F0CE46C9-7CF5-AC49-81D3-87EA00B1EF7D}"/>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2228547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ext box - Solid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175AD5-38F4-AC46-8AF7-45BB6FF87659}"/>
              </a:ext>
            </a:extLst>
          </p:cNvPr>
          <p:cNvSpPr/>
          <p:nvPr userDrawn="1"/>
        </p:nvSpPr>
        <p:spPr>
          <a:xfrm>
            <a:off x="241300" y="228600"/>
            <a:ext cx="11696700" cy="5695317"/>
          </a:xfrm>
          <a:prstGeom prst="rect">
            <a:avLst/>
          </a:prstGeom>
          <a:solidFill>
            <a:srgbClr val="1188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734714" y="1757011"/>
            <a:ext cx="10808102"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0D06C5BC-7DA1-284B-92AA-35E0A7B11036}"/>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FEEEBC58-7CED-7A41-97CB-9D6B168CD4D6}"/>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F55403A8-2113-FC47-B2D2-19915CF177A0}"/>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243895631"/>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userDrawn="1">
  <p:cSld name="Final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8D471C-0C8F-0146-83F3-CAF71642C847}"/>
              </a:ext>
            </a:extLst>
          </p:cNvPr>
          <p:cNvSpPr/>
          <p:nvPr userDrawn="1"/>
        </p:nvSpPr>
        <p:spPr>
          <a:xfrm flipV="1">
            <a:off x="1896863" y="0"/>
            <a:ext cx="4739368" cy="6932300"/>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1" name="Text Placeholder 17">
            <a:extLst>
              <a:ext uri="{FF2B5EF4-FFF2-40B4-BE49-F238E27FC236}">
                <a16:creationId xmlns:a16="http://schemas.microsoft.com/office/drawing/2014/main" id="{38C72918-A963-5543-BE47-6799D21FAF65}"/>
              </a:ext>
            </a:extLst>
          </p:cNvPr>
          <p:cNvSpPr>
            <a:spLocks noGrp="1"/>
          </p:cNvSpPr>
          <p:nvPr>
            <p:ph type="body" sz="quarter" idx="27" hasCustomPrompt="1"/>
          </p:nvPr>
        </p:nvSpPr>
        <p:spPr>
          <a:xfrm>
            <a:off x="2663781" y="5852156"/>
            <a:ext cx="3704362" cy="361924"/>
          </a:xfrm>
        </p:spPr>
        <p:txBody>
          <a:bodyPr anchor="t"/>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Rectangle 21">
            <a:extLst>
              <a:ext uri="{FF2B5EF4-FFF2-40B4-BE49-F238E27FC236}">
                <a16:creationId xmlns:a16="http://schemas.microsoft.com/office/drawing/2014/main" id="{AAE09A10-520B-2742-962C-FBBAFB7F73D3}"/>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4" name="TextBox 23">
            <a:extLst>
              <a:ext uri="{FF2B5EF4-FFF2-40B4-BE49-F238E27FC236}">
                <a16:creationId xmlns:a16="http://schemas.microsoft.com/office/drawing/2014/main" id="{14DAC745-3799-644F-B869-63BC88587110}"/>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pic>
        <p:nvPicPr>
          <p:cNvPr id="26" name="Picture 25" descr="Logo&#10;&#10;Description automatically generated">
            <a:extLst>
              <a:ext uri="{FF2B5EF4-FFF2-40B4-BE49-F238E27FC236}">
                <a16:creationId xmlns:a16="http://schemas.microsoft.com/office/drawing/2014/main" id="{83C30E9D-06D7-7B41-848A-77274E4130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16153" y="529155"/>
            <a:ext cx="4351633" cy="863553"/>
          </a:xfrm>
          <a:prstGeom prst="rect">
            <a:avLst/>
          </a:prstGeom>
        </p:spPr>
      </p:pic>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2298163" y="1331352"/>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2298163" y="521776"/>
            <a:ext cx="3195485" cy="837258"/>
          </a:xfr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grpSp>
        <p:nvGrpSpPr>
          <p:cNvPr id="34" name="Group 33">
            <a:extLst>
              <a:ext uri="{FF2B5EF4-FFF2-40B4-BE49-F238E27FC236}">
                <a16:creationId xmlns:a16="http://schemas.microsoft.com/office/drawing/2014/main" id="{FFCAF4E6-72DB-E649-B092-C010328005F1}"/>
              </a:ext>
            </a:extLst>
          </p:cNvPr>
          <p:cNvGrpSpPr/>
          <p:nvPr userDrawn="1"/>
        </p:nvGrpSpPr>
        <p:grpSpPr>
          <a:xfrm>
            <a:off x="9203809" y="5757022"/>
            <a:ext cx="2735993" cy="679345"/>
            <a:chOff x="0" y="0"/>
            <a:chExt cx="2301694" cy="571500"/>
          </a:xfrm>
        </p:grpSpPr>
        <p:sp>
          <p:nvSpPr>
            <p:cNvPr id="35" name="Rectangle 34">
              <a:extLst>
                <a:ext uri="{FF2B5EF4-FFF2-40B4-BE49-F238E27FC236}">
                  <a16:creationId xmlns:a16="http://schemas.microsoft.com/office/drawing/2014/main" id="{D1740294-4308-8F46-B6E3-2486ADA5C5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36" name="Picture 35">
              <a:extLst>
                <a:ext uri="{FF2B5EF4-FFF2-40B4-BE49-F238E27FC236}">
                  <a16:creationId xmlns:a16="http://schemas.microsoft.com/office/drawing/2014/main" id="{37A8314D-532F-284C-8D90-022E08B7A71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3270113842"/>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userDrawn="1">
  <p:cSld name="5 point number graph with icons A">
    <p:spTree>
      <p:nvGrpSpPr>
        <p:cNvPr id="1" name=""/>
        <p:cNvGrpSpPr/>
        <p:nvPr/>
      </p:nvGrpSpPr>
      <p:grpSpPr>
        <a:xfrm>
          <a:off x="0" y="0"/>
          <a:ext cx="0" cy="0"/>
          <a:chOff x="0" y="0"/>
          <a:chExt cx="0" cy="0"/>
        </a:xfrm>
      </p:grpSpPr>
      <p:sp>
        <p:nvSpPr>
          <p:cNvPr id="80" name="Freeform 173">
            <a:extLst>
              <a:ext uri="{FF2B5EF4-FFF2-40B4-BE49-F238E27FC236}">
                <a16:creationId xmlns:a16="http://schemas.microsoft.com/office/drawing/2014/main" id="{27FCD08C-F550-D545-95E5-ACCEF51638A9}"/>
              </a:ext>
            </a:extLst>
          </p:cNvPr>
          <p:cNvSpPr>
            <a:spLocks noChangeArrowheads="1"/>
          </p:cNvSpPr>
          <p:nvPr/>
        </p:nvSpPr>
        <p:spPr bwMode="auto">
          <a:xfrm>
            <a:off x="4891481" y="2263640"/>
            <a:ext cx="2287923" cy="2282489"/>
          </a:xfrm>
          <a:custGeom>
            <a:avLst/>
            <a:gdLst>
              <a:gd name="T0" fmla="*/ 3713 w 3714"/>
              <a:gd name="T1" fmla="*/ 1851 h 3704"/>
              <a:gd name="T2" fmla="*/ 3713 w 3714"/>
              <a:gd name="T3" fmla="*/ 1851 h 3704"/>
              <a:gd name="T4" fmla="*/ 1862 w 3714"/>
              <a:gd name="T5" fmla="*/ 3703 h 3704"/>
              <a:gd name="T6" fmla="*/ 0 w 3714"/>
              <a:gd name="T7" fmla="*/ 1851 h 3704"/>
              <a:gd name="T8" fmla="*/ 1862 w 3714"/>
              <a:gd name="T9" fmla="*/ 0 h 3704"/>
              <a:gd name="T10" fmla="*/ 3713 w 3714"/>
              <a:gd name="T11" fmla="*/ 1851 h 3704"/>
            </a:gdLst>
            <a:ahLst/>
            <a:cxnLst>
              <a:cxn ang="0">
                <a:pos x="T0" y="T1"/>
              </a:cxn>
              <a:cxn ang="0">
                <a:pos x="T2" y="T3"/>
              </a:cxn>
              <a:cxn ang="0">
                <a:pos x="T4" y="T5"/>
              </a:cxn>
              <a:cxn ang="0">
                <a:pos x="T6" y="T7"/>
              </a:cxn>
              <a:cxn ang="0">
                <a:pos x="T8" y="T9"/>
              </a:cxn>
              <a:cxn ang="0">
                <a:pos x="T10" y="T11"/>
              </a:cxn>
            </a:cxnLst>
            <a:rect l="0" t="0" r="r" b="b"/>
            <a:pathLst>
              <a:path w="3714" h="3704">
                <a:moveTo>
                  <a:pt x="3713" y="1851"/>
                </a:moveTo>
                <a:lnTo>
                  <a:pt x="3713" y="1851"/>
                </a:lnTo>
                <a:cubicBezTo>
                  <a:pt x="3713" y="2872"/>
                  <a:pt x="2883" y="3703"/>
                  <a:pt x="1862" y="3703"/>
                </a:cubicBezTo>
                <a:cubicBezTo>
                  <a:pt x="832" y="3703"/>
                  <a:pt x="0" y="2872"/>
                  <a:pt x="0" y="1851"/>
                </a:cubicBezTo>
                <a:cubicBezTo>
                  <a:pt x="0" y="831"/>
                  <a:pt x="832" y="0"/>
                  <a:pt x="1862" y="0"/>
                </a:cubicBezTo>
                <a:cubicBezTo>
                  <a:pt x="2883" y="0"/>
                  <a:pt x="3713" y="831"/>
                  <a:pt x="3713" y="1851"/>
                </a:cubicBezTo>
              </a:path>
            </a:pathLst>
          </a:custGeom>
          <a:solidFill>
            <a:srgbClr val="8CBF4B"/>
          </a:solidFill>
          <a:ln w="9525" cap="flat">
            <a:noFill/>
            <a:bevel/>
            <a:headEnd/>
            <a:tailEnd/>
          </a:ln>
          <a:effectLst/>
        </p:spPr>
        <p:txBody>
          <a:bodyPr wrap="none" anchor="ctr"/>
          <a:lstStyle/>
          <a:p>
            <a:endParaRPr lang="en-US">
              <a:solidFill>
                <a:prstClr val="black"/>
              </a:solidFill>
            </a:endParaRPr>
          </a:p>
        </p:txBody>
      </p:sp>
      <p:sp>
        <p:nvSpPr>
          <p:cNvPr id="88" name="Text Placeholder 17">
            <a:extLst>
              <a:ext uri="{FF2B5EF4-FFF2-40B4-BE49-F238E27FC236}">
                <a16:creationId xmlns:a16="http://schemas.microsoft.com/office/drawing/2014/main" id="{34F0C302-0D8D-5843-989D-B63B49CEDBB6}"/>
              </a:ext>
            </a:extLst>
          </p:cNvPr>
          <p:cNvSpPr>
            <a:spLocks noGrp="1"/>
          </p:cNvSpPr>
          <p:nvPr>
            <p:ph type="body" sz="quarter" idx="18" hasCustomPrompt="1"/>
          </p:nvPr>
        </p:nvSpPr>
        <p:spPr>
          <a:xfrm>
            <a:off x="411246" y="1263516"/>
            <a:ext cx="4312551" cy="748242"/>
          </a:xfrm>
        </p:spPr>
        <p:txBody>
          <a:bodyPr/>
          <a:lstStyle>
            <a:lvl1pPr>
              <a:buNone/>
              <a:defRPr sz="22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76" name="Freeform 169">
            <a:extLst>
              <a:ext uri="{FF2B5EF4-FFF2-40B4-BE49-F238E27FC236}">
                <a16:creationId xmlns:a16="http://schemas.microsoft.com/office/drawing/2014/main" id="{38720E63-EB1C-BB42-A9BC-BBD00E84BC82}"/>
              </a:ext>
            </a:extLst>
          </p:cNvPr>
          <p:cNvSpPr>
            <a:spLocks noChangeArrowheads="1"/>
          </p:cNvSpPr>
          <p:nvPr/>
        </p:nvSpPr>
        <p:spPr bwMode="auto">
          <a:xfrm>
            <a:off x="929058" y="2457733"/>
            <a:ext cx="2346192" cy="2351542"/>
          </a:xfrm>
          <a:custGeom>
            <a:avLst/>
            <a:gdLst>
              <a:gd name="T0" fmla="*/ 3867 w 3868"/>
              <a:gd name="T1" fmla="*/ 1932 h 3876"/>
              <a:gd name="T2" fmla="*/ 3867 w 3868"/>
              <a:gd name="T3" fmla="*/ 1932 h 3876"/>
              <a:gd name="T4" fmla="*/ 1933 w 3868"/>
              <a:gd name="T5" fmla="*/ 3875 h 3876"/>
              <a:gd name="T6" fmla="*/ 0 w 3868"/>
              <a:gd name="T7" fmla="*/ 1932 h 3876"/>
              <a:gd name="T8" fmla="*/ 1933 w 3868"/>
              <a:gd name="T9" fmla="*/ 0 h 3876"/>
              <a:gd name="T10" fmla="*/ 3867 w 3868"/>
              <a:gd name="T11" fmla="*/ 1932 h 3876"/>
            </a:gdLst>
            <a:ahLst/>
            <a:cxnLst>
              <a:cxn ang="0">
                <a:pos x="T0" y="T1"/>
              </a:cxn>
              <a:cxn ang="0">
                <a:pos x="T2" y="T3"/>
              </a:cxn>
              <a:cxn ang="0">
                <a:pos x="T4" y="T5"/>
              </a:cxn>
              <a:cxn ang="0">
                <a:pos x="T6" y="T7"/>
              </a:cxn>
              <a:cxn ang="0">
                <a:pos x="T8" y="T9"/>
              </a:cxn>
              <a:cxn ang="0">
                <a:pos x="T10" y="T11"/>
              </a:cxn>
            </a:cxnLst>
            <a:rect l="0" t="0" r="r" b="b"/>
            <a:pathLst>
              <a:path w="3868" h="3876">
                <a:moveTo>
                  <a:pt x="3867" y="1932"/>
                </a:moveTo>
                <a:lnTo>
                  <a:pt x="3867" y="1932"/>
                </a:lnTo>
                <a:cubicBezTo>
                  <a:pt x="3867" y="3007"/>
                  <a:pt x="3000" y="3875"/>
                  <a:pt x="1933" y="3875"/>
                </a:cubicBezTo>
                <a:cubicBezTo>
                  <a:pt x="867" y="3875"/>
                  <a:pt x="0" y="3007"/>
                  <a:pt x="0" y="1932"/>
                </a:cubicBezTo>
                <a:cubicBezTo>
                  <a:pt x="0" y="866"/>
                  <a:pt x="867" y="0"/>
                  <a:pt x="1933" y="0"/>
                </a:cubicBezTo>
                <a:cubicBezTo>
                  <a:pt x="3000" y="0"/>
                  <a:pt x="3867" y="866"/>
                  <a:pt x="3867" y="1932"/>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77" name="Freeform 170">
            <a:extLst>
              <a:ext uri="{FF2B5EF4-FFF2-40B4-BE49-F238E27FC236}">
                <a16:creationId xmlns:a16="http://schemas.microsoft.com/office/drawing/2014/main" id="{C82BD997-3E2D-3F4D-A216-D21A3434D7F1}"/>
              </a:ext>
            </a:extLst>
          </p:cNvPr>
          <p:cNvSpPr>
            <a:spLocks noChangeArrowheads="1"/>
          </p:cNvSpPr>
          <p:nvPr/>
        </p:nvSpPr>
        <p:spPr bwMode="auto">
          <a:xfrm>
            <a:off x="6954437" y="2939349"/>
            <a:ext cx="2413261" cy="2364909"/>
          </a:xfrm>
          <a:custGeom>
            <a:avLst/>
            <a:gdLst>
              <a:gd name="T0" fmla="*/ 4427 w 4428"/>
              <a:gd name="T1" fmla="*/ 2213 h 4428"/>
              <a:gd name="T2" fmla="*/ 4427 w 4428"/>
              <a:gd name="T3" fmla="*/ 2213 h 4428"/>
              <a:gd name="T4" fmla="*/ 2213 w 4428"/>
              <a:gd name="T5" fmla="*/ 4427 h 4428"/>
              <a:gd name="T6" fmla="*/ 0 w 4428"/>
              <a:gd name="T7" fmla="*/ 2213 h 4428"/>
              <a:gd name="T8" fmla="*/ 2213 w 4428"/>
              <a:gd name="T9" fmla="*/ 0 h 4428"/>
              <a:gd name="T10" fmla="*/ 4427 w 4428"/>
              <a:gd name="T11" fmla="*/ 2213 h 4428"/>
            </a:gdLst>
            <a:ahLst/>
            <a:cxnLst>
              <a:cxn ang="0">
                <a:pos x="T0" y="T1"/>
              </a:cxn>
              <a:cxn ang="0">
                <a:pos x="T2" y="T3"/>
              </a:cxn>
              <a:cxn ang="0">
                <a:pos x="T4" y="T5"/>
              </a:cxn>
              <a:cxn ang="0">
                <a:pos x="T6" y="T7"/>
              </a:cxn>
              <a:cxn ang="0">
                <a:pos x="T8" y="T9"/>
              </a:cxn>
              <a:cxn ang="0">
                <a:pos x="T10" y="T11"/>
              </a:cxn>
            </a:cxnLst>
            <a:rect l="0" t="0" r="r" b="b"/>
            <a:pathLst>
              <a:path w="4428" h="4428">
                <a:moveTo>
                  <a:pt x="4427" y="2213"/>
                </a:moveTo>
                <a:lnTo>
                  <a:pt x="4427" y="2213"/>
                </a:lnTo>
                <a:cubicBezTo>
                  <a:pt x="4427" y="3433"/>
                  <a:pt x="3433" y="4427"/>
                  <a:pt x="2213" y="4427"/>
                </a:cubicBezTo>
                <a:cubicBezTo>
                  <a:pt x="984" y="4427"/>
                  <a:pt x="0" y="3433"/>
                  <a:pt x="0" y="2213"/>
                </a:cubicBezTo>
                <a:cubicBezTo>
                  <a:pt x="0" y="985"/>
                  <a:pt x="984" y="0"/>
                  <a:pt x="2213" y="0"/>
                </a:cubicBezTo>
                <a:cubicBezTo>
                  <a:pt x="3433" y="0"/>
                  <a:pt x="4427" y="985"/>
                  <a:pt x="4427" y="2213"/>
                </a:cubicBezTo>
              </a:path>
            </a:pathLst>
          </a:custGeom>
          <a:solidFill>
            <a:srgbClr val="28AF95"/>
          </a:solidFill>
          <a:ln w="9525" cap="flat">
            <a:noFill/>
            <a:bevel/>
            <a:headEnd/>
            <a:tailEnd/>
          </a:ln>
          <a:effectLst/>
        </p:spPr>
        <p:txBody>
          <a:bodyPr wrap="none" anchor="ctr"/>
          <a:lstStyle/>
          <a:p>
            <a:endParaRPr lang="en-US">
              <a:solidFill>
                <a:prstClr val="black"/>
              </a:solidFill>
            </a:endParaRPr>
          </a:p>
        </p:txBody>
      </p:sp>
      <p:sp>
        <p:nvSpPr>
          <p:cNvPr id="78" name="Freeform 171">
            <a:extLst>
              <a:ext uri="{FF2B5EF4-FFF2-40B4-BE49-F238E27FC236}">
                <a16:creationId xmlns:a16="http://schemas.microsoft.com/office/drawing/2014/main" id="{C68FEA06-8C7F-9F49-990B-23D42094A08A}"/>
              </a:ext>
            </a:extLst>
          </p:cNvPr>
          <p:cNvSpPr>
            <a:spLocks noChangeArrowheads="1"/>
          </p:cNvSpPr>
          <p:nvPr/>
        </p:nvSpPr>
        <p:spPr bwMode="auto">
          <a:xfrm>
            <a:off x="2960500" y="3327191"/>
            <a:ext cx="2313842" cy="2313842"/>
          </a:xfrm>
          <a:custGeom>
            <a:avLst/>
            <a:gdLst>
              <a:gd name="T0" fmla="*/ 4329 w 4330"/>
              <a:gd name="T1" fmla="*/ 2168 h 4329"/>
              <a:gd name="T2" fmla="*/ 4329 w 4330"/>
              <a:gd name="T3" fmla="*/ 2168 h 4329"/>
              <a:gd name="T4" fmla="*/ 2169 w 4330"/>
              <a:gd name="T5" fmla="*/ 4328 h 4329"/>
              <a:gd name="T6" fmla="*/ 0 w 4330"/>
              <a:gd name="T7" fmla="*/ 2168 h 4329"/>
              <a:gd name="T8" fmla="*/ 2169 w 4330"/>
              <a:gd name="T9" fmla="*/ 0 h 4329"/>
              <a:gd name="T10" fmla="*/ 4329 w 4330"/>
              <a:gd name="T11" fmla="*/ 2168 h 4329"/>
            </a:gdLst>
            <a:ahLst/>
            <a:cxnLst>
              <a:cxn ang="0">
                <a:pos x="T0" y="T1"/>
              </a:cxn>
              <a:cxn ang="0">
                <a:pos x="T2" y="T3"/>
              </a:cxn>
              <a:cxn ang="0">
                <a:pos x="T4" y="T5"/>
              </a:cxn>
              <a:cxn ang="0">
                <a:pos x="T6" y="T7"/>
              </a:cxn>
              <a:cxn ang="0">
                <a:pos x="T8" y="T9"/>
              </a:cxn>
              <a:cxn ang="0">
                <a:pos x="T10" y="T11"/>
              </a:cxn>
            </a:cxnLst>
            <a:rect l="0" t="0" r="r" b="b"/>
            <a:pathLst>
              <a:path w="4330" h="4329">
                <a:moveTo>
                  <a:pt x="4329" y="2168"/>
                </a:moveTo>
                <a:lnTo>
                  <a:pt x="4329" y="2168"/>
                </a:lnTo>
                <a:cubicBezTo>
                  <a:pt x="4329" y="3361"/>
                  <a:pt x="3362" y="4328"/>
                  <a:pt x="2169" y="4328"/>
                </a:cubicBezTo>
                <a:cubicBezTo>
                  <a:pt x="967" y="4328"/>
                  <a:pt x="0" y="3361"/>
                  <a:pt x="0" y="2168"/>
                </a:cubicBezTo>
                <a:cubicBezTo>
                  <a:pt x="0" y="976"/>
                  <a:pt x="967" y="0"/>
                  <a:pt x="2169" y="0"/>
                </a:cubicBezTo>
                <a:cubicBezTo>
                  <a:pt x="3362" y="0"/>
                  <a:pt x="4329" y="976"/>
                  <a:pt x="4329" y="2168"/>
                </a:cubicBezTo>
              </a:path>
            </a:pathLst>
          </a:custGeom>
          <a:solidFill>
            <a:srgbClr val="1BA19A"/>
          </a:solidFill>
          <a:ln w="9525" cap="flat">
            <a:noFill/>
            <a:bevel/>
            <a:headEnd/>
            <a:tailEnd/>
          </a:ln>
          <a:effectLst/>
        </p:spPr>
        <p:txBody>
          <a:bodyPr wrap="none" anchor="ctr"/>
          <a:lstStyle/>
          <a:p>
            <a:endParaRPr lang="en-US">
              <a:solidFill>
                <a:prstClr val="black"/>
              </a:solidFill>
            </a:endParaRPr>
          </a:p>
        </p:txBody>
      </p:sp>
      <p:sp>
        <p:nvSpPr>
          <p:cNvPr id="81" name="Freeform 174">
            <a:extLst>
              <a:ext uri="{FF2B5EF4-FFF2-40B4-BE49-F238E27FC236}">
                <a16:creationId xmlns:a16="http://schemas.microsoft.com/office/drawing/2014/main" id="{4A9CE79B-4F97-2642-817C-4F0E7F93E57E}"/>
              </a:ext>
            </a:extLst>
          </p:cNvPr>
          <p:cNvSpPr>
            <a:spLocks noChangeArrowheads="1"/>
          </p:cNvSpPr>
          <p:nvPr/>
        </p:nvSpPr>
        <p:spPr bwMode="auto">
          <a:xfrm>
            <a:off x="598481" y="3859136"/>
            <a:ext cx="791702" cy="791702"/>
          </a:xfrm>
          <a:custGeom>
            <a:avLst/>
            <a:gdLst>
              <a:gd name="T0" fmla="*/ 1482 w 1483"/>
              <a:gd name="T1" fmla="*/ 740 h 1482"/>
              <a:gd name="T2" fmla="*/ 1482 w 1483"/>
              <a:gd name="T3" fmla="*/ 740 h 1482"/>
              <a:gd name="T4" fmla="*/ 741 w 1483"/>
              <a:gd name="T5" fmla="*/ 1481 h 1482"/>
              <a:gd name="T6" fmla="*/ 0 w 1483"/>
              <a:gd name="T7" fmla="*/ 740 h 1482"/>
              <a:gd name="T8" fmla="*/ 741 w 1483"/>
              <a:gd name="T9" fmla="*/ 0 h 1482"/>
              <a:gd name="T10" fmla="*/ 1482 w 1483"/>
              <a:gd name="T11" fmla="*/ 740 h 1482"/>
            </a:gdLst>
            <a:ahLst/>
            <a:cxnLst>
              <a:cxn ang="0">
                <a:pos x="T0" y="T1"/>
              </a:cxn>
              <a:cxn ang="0">
                <a:pos x="T2" y="T3"/>
              </a:cxn>
              <a:cxn ang="0">
                <a:pos x="T4" y="T5"/>
              </a:cxn>
              <a:cxn ang="0">
                <a:pos x="T6" y="T7"/>
              </a:cxn>
              <a:cxn ang="0">
                <a:pos x="T8" y="T9"/>
              </a:cxn>
              <a:cxn ang="0">
                <a:pos x="T10" y="T11"/>
              </a:cxn>
            </a:cxnLst>
            <a:rect l="0" t="0" r="r" b="b"/>
            <a:pathLst>
              <a:path w="1483" h="1482">
                <a:moveTo>
                  <a:pt x="1482" y="740"/>
                </a:moveTo>
                <a:lnTo>
                  <a:pt x="1482" y="740"/>
                </a:lnTo>
                <a:cubicBezTo>
                  <a:pt x="1482" y="1147"/>
                  <a:pt x="1147" y="1481"/>
                  <a:pt x="741" y="1481"/>
                </a:cubicBezTo>
                <a:cubicBezTo>
                  <a:pt x="334" y="1481"/>
                  <a:pt x="0" y="1147"/>
                  <a:pt x="0" y="740"/>
                </a:cubicBezTo>
                <a:cubicBezTo>
                  <a:pt x="0" y="334"/>
                  <a:pt x="334" y="0"/>
                  <a:pt x="741" y="0"/>
                </a:cubicBezTo>
                <a:cubicBezTo>
                  <a:pt x="1147" y="0"/>
                  <a:pt x="1482" y="334"/>
                  <a:pt x="1482" y="740"/>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82" name="Freeform 175">
            <a:extLst>
              <a:ext uri="{FF2B5EF4-FFF2-40B4-BE49-F238E27FC236}">
                <a16:creationId xmlns:a16="http://schemas.microsoft.com/office/drawing/2014/main" id="{06142319-C95F-814A-BCD5-AFEE8A77203B}"/>
              </a:ext>
            </a:extLst>
          </p:cNvPr>
          <p:cNvSpPr>
            <a:spLocks noChangeArrowheads="1"/>
          </p:cNvSpPr>
          <p:nvPr userDrawn="1"/>
        </p:nvSpPr>
        <p:spPr bwMode="auto">
          <a:xfrm>
            <a:off x="4659359" y="4809275"/>
            <a:ext cx="791702" cy="791702"/>
          </a:xfrm>
          <a:custGeom>
            <a:avLst/>
            <a:gdLst>
              <a:gd name="T0" fmla="*/ 1482 w 1483"/>
              <a:gd name="T1" fmla="*/ 741 h 1482"/>
              <a:gd name="T2" fmla="*/ 1482 w 1483"/>
              <a:gd name="T3" fmla="*/ 741 h 1482"/>
              <a:gd name="T4" fmla="*/ 741 w 1483"/>
              <a:gd name="T5" fmla="*/ 1481 h 1482"/>
              <a:gd name="T6" fmla="*/ 0 w 1483"/>
              <a:gd name="T7" fmla="*/ 741 h 1482"/>
              <a:gd name="T8" fmla="*/ 741 w 1483"/>
              <a:gd name="T9" fmla="*/ 0 h 1482"/>
              <a:gd name="T10" fmla="*/ 1482 w 1483"/>
              <a:gd name="T11" fmla="*/ 741 h 1482"/>
            </a:gdLst>
            <a:ahLst/>
            <a:cxnLst>
              <a:cxn ang="0">
                <a:pos x="T0" y="T1"/>
              </a:cxn>
              <a:cxn ang="0">
                <a:pos x="T2" y="T3"/>
              </a:cxn>
              <a:cxn ang="0">
                <a:pos x="T4" y="T5"/>
              </a:cxn>
              <a:cxn ang="0">
                <a:pos x="T6" y="T7"/>
              </a:cxn>
              <a:cxn ang="0">
                <a:pos x="T8" y="T9"/>
              </a:cxn>
              <a:cxn ang="0">
                <a:pos x="T10" y="T11"/>
              </a:cxn>
            </a:cxnLst>
            <a:rect l="0" t="0" r="r" b="b"/>
            <a:pathLst>
              <a:path w="1483" h="1482">
                <a:moveTo>
                  <a:pt x="1482" y="741"/>
                </a:moveTo>
                <a:lnTo>
                  <a:pt x="1482" y="741"/>
                </a:lnTo>
                <a:cubicBezTo>
                  <a:pt x="1482" y="1147"/>
                  <a:pt x="1148" y="1481"/>
                  <a:pt x="741" y="1481"/>
                </a:cubicBezTo>
                <a:cubicBezTo>
                  <a:pt x="334" y="1481"/>
                  <a:pt x="0" y="1147"/>
                  <a:pt x="0" y="741"/>
                </a:cubicBezTo>
                <a:cubicBezTo>
                  <a:pt x="0" y="334"/>
                  <a:pt x="334" y="0"/>
                  <a:pt x="741" y="0"/>
                </a:cubicBezTo>
                <a:cubicBezTo>
                  <a:pt x="1148" y="0"/>
                  <a:pt x="1482" y="334"/>
                  <a:pt x="1482" y="741"/>
                </a:cubicBezTo>
              </a:path>
            </a:pathLst>
          </a:custGeom>
          <a:solidFill>
            <a:srgbClr val="1BA19A"/>
          </a:solidFill>
          <a:ln w="9525" cap="flat">
            <a:noFill/>
            <a:bevel/>
            <a:headEnd/>
            <a:tailEnd/>
          </a:ln>
          <a:effectLst/>
        </p:spPr>
        <p:txBody>
          <a:bodyPr wrap="none" anchor="ctr"/>
          <a:lstStyle/>
          <a:p>
            <a:endParaRPr lang="en-US">
              <a:solidFill>
                <a:prstClr val="black"/>
              </a:solidFill>
            </a:endParaRPr>
          </a:p>
        </p:txBody>
      </p:sp>
      <p:sp>
        <p:nvSpPr>
          <p:cNvPr id="83" name="Freeform 176">
            <a:extLst>
              <a:ext uri="{FF2B5EF4-FFF2-40B4-BE49-F238E27FC236}">
                <a16:creationId xmlns:a16="http://schemas.microsoft.com/office/drawing/2014/main" id="{91B82CE6-EFD3-C44A-97DF-D00B51610AC8}"/>
              </a:ext>
            </a:extLst>
          </p:cNvPr>
          <p:cNvSpPr>
            <a:spLocks noChangeArrowheads="1"/>
          </p:cNvSpPr>
          <p:nvPr/>
        </p:nvSpPr>
        <p:spPr bwMode="auto">
          <a:xfrm>
            <a:off x="4506505" y="2482690"/>
            <a:ext cx="791702" cy="786989"/>
          </a:xfrm>
          <a:custGeom>
            <a:avLst/>
            <a:gdLst>
              <a:gd name="T0" fmla="*/ 1482 w 1483"/>
              <a:gd name="T1" fmla="*/ 731 h 1473"/>
              <a:gd name="T2" fmla="*/ 1482 w 1483"/>
              <a:gd name="T3" fmla="*/ 731 h 1473"/>
              <a:gd name="T4" fmla="*/ 741 w 1483"/>
              <a:gd name="T5" fmla="*/ 1472 h 1473"/>
              <a:gd name="T6" fmla="*/ 0 w 1483"/>
              <a:gd name="T7" fmla="*/ 731 h 1473"/>
              <a:gd name="T8" fmla="*/ 741 w 1483"/>
              <a:gd name="T9" fmla="*/ 0 h 1473"/>
              <a:gd name="T10" fmla="*/ 1482 w 1483"/>
              <a:gd name="T11" fmla="*/ 731 h 1473"/>
            </a:gdLst>
            <a:ahLst/>
            <a:cxnLst>
              <a:cxn ang="0">
                <a:pos x="T0" y="T1"/>
              </a:cxn>
              <a:cxn ang="0">
                <a:pos x="T2" y="T3"/>
              </a:cxn>
              <a:cxn ang="0">
                <a:pos x="T4" y="T5"/>
              </a:cxn>
              <a:cxn ang="0">
                <a:pos x="T6" y="T7"/>
              </a:cxn>
              <a:cxn ang="0">
                <a:pos x="T8" y="T9"/>
              </a:cxn>
              <a:cxn ang="0">
                <a:pos x="T10" y="T11"/>
              </a:cxn>
            </a:cxnLst>
            <a:rect l="0" t="0" r="r" b="b"/>
            <a:pathLst>
              <a:path w="1483" h="1473">
                <a:moveTo>
                  <a:pt x="1482" y="731"/>
                </a:moveTo>
                <a:lnTo>
                  <a:pt x="1482" y="731"/>
                </a:lnTo>
                <a:cubicBezTo>
                  <a:pt x="1482" y="1147"/>
                  <a:pt x="1148" y="1472"/>
                  <a:pt x="741" y="1472"/>
                </a:cubicBezTo>
                <a:cubicBezTo>
                  <a:pt x="334" y="1472"/>
                  <a:pt x="0" y="1147"/>
                  <a:pt x="0" y="731"/>
                </a:cubicBezTo>
                <a:cubicBezTo>
                  <a:pt x="0" y="325"/>
                  <a:pt x="334" y="0"/>
                  <a:pt x="741" y="0"/>
                </a:cubicBezTo>
                <a:cubicBezTo>
                  <a:pt x="1148" y="0"/>
                  <a:pt x="1482" y="325"/>
                  <a:pt x="1482" y="731"/>
                </a:cubicBezTo>
              </a:path>
            </a:pathLst>
          </a:custGeom>
          <a:solidFill>
            <a:srgbClr val="8CBF4B"/>
          </a:solidFill>
          <a:ln w="9525" cap="flat">
            <a:noFill/>
            <a:bevel/>
            <a:headEnd/>
            <a:tailEnd/>
          </a:ln>
          <a:effectLst/>
        </p:spPr>
        <p:txBody>
          <a:bodyPr wrap="none" anchor="ctr"/>
          <a:lstStyle/>
          <a:p>
            <a:endParaRPr lang="en-US">
              <a:solidFill>
                <a:prstClr val="black"/>
              </a:solidFill>
            </a:endParaRPr>
          </a:p>
        </p:txBody>
      </p:sp>
      <p:sp>
        <p:nvSpPr>
          <p:cNvPr id="84" name="Freeform 177">
            <a:extLst>
              <a:ext uri="{FF2B5EF4-FFF2-40B4-BE49-F238E27FC236}">
                <a16:creationId xmlns:a16="http://schemas.microsoft.com/office/drawing/2014/main" id="{93A80B2C-5FD5-C347-BBB3-F9F251C50D45}"/>
              </a:ext>
            </a:extLst>
          </p:cNvPr>
          <p:cNvSpPr>
            <a:spLocks noChangeArrowheads="1"/>
          </p:cNvSpPr>
          <p:nvPr userDrawn="1"/>
        </p:nvSpPr>
        <p:spPr bwMode="auto">
          <a:xfrm>
            <a:off x="8035350" y="2427821"/>
            <a:ext cx="786989" cy="786989"/>
          </a:xfrm>
          <a:custGeom>
            <a:avLst/>
            <a:gdLst>
              <a:gd name="T0" fmla="*/ 1473 w 1474"/>
              <a:gd name="T1" fmla="*/ 740 h 1473"/>
              <a:gd name="T2" fmla="*/ 1473 w 1474"/>
              <a:gd name="T3" fmla="*/ 740 h 1473"/>
              <a:gd name="T4" fmla="*/ 741 w 1474"/>
              <a:gd name="T5" fmla="*/ 1472 h 1473"/>
              <a:gd name="T6" fmla="*/ 0 w 1474"/>
              <a:gd name="T7" fmla="*/ 740 h 1473"/>
              <a:gd name="T8" fmla="*/ 741 w 1474"/>
              <a:gd name="T9" fmla="*/ 0 h 1473"/>
              <a:gd name="T10" fmla="*/ 1473 w 1474"/>
              <a:gd name="T11" fmla="*/ 740 h 1473"/>
            </a:gdLst>
            <a:ahLst/>
            <a:cxnLst>
              <a:cxn ang="0">
                <a:pos x="T0" y="T1"/>
              </a:cxn>
              <a:cxn ang="0">
                <a:pos x="T2" y="T3"/>
              </a:cxn>
              <a:cxn ang="0">
                <a:pos x="T4" y="T5"/>
              </a:cxn>
              <a:cxn ang="0">
                <a:pos x="T6" y="T7"/>
              </a:cxn>
              <a:cxn ang="0">
                <a:pos x="T8" y="T9"/>
              </a:cxn>
              <a:cxn ang="0">
                <a:pos x="T10" y="T11"/>
              </a:cxn>
            </a:cxnLst>
            <a:rect l="0" t="0" r="r" b="b"/>
            <a:pathLst>
              <a:path w="1474" h="1473">
                <a:moveTo>
                  <a:pt x="1473" y="740"/>
                </a:moveTo>
                <a:lnTo>
                  <a:pt x="1473" y="740"/>
                </a:lnTo>
                <a:cubicBezTo>
                  <a:pt x="1473" y="1147"/>
                  <a:pt x="1147" y="1472"/>
                  <a:pt x="741" y="1472"/>
                </a:cubicBezTo>
                <a:cubicBezTo>
                  <a:pt x="325" y="1472"/>
                  <a:pt x="0" y="1147"/>
                  <a:pt x="0" y="740"/>
                </a:cubicBezTo>
                <a:cubicBezTo>
                  <a:pt x="0" y="325"/>
                  <a:pt x="325" y="0"/>
                  <a:pt x="741" y="0"/>
                </a:cubicBezTo>
                <a:cubicBezTo>
                  <a:pt x="1147" y="0"/>
                  <a:pt x="1473" y="325"/>
                  <a:pt x="1473" y="740"/>
                </a:cubicBezTo>
              </a:path>
            </a:pathLst>
          </a:custGeom>
          <a:solidFill>
            <a:srgbClr val="28AF95"/>
          </a:solidFill>
          <a:ln w="9525" cap="flat">
            <a:noFill/>
            <a:bevel/>
            <a:headEnd/>
            <a:tailEnd/>
          </a:ln>
          <a:effectLst/>
        </p:spPr>
        <p:txBody>
          <a:bodyPr wrap="none" anchor="ctr"/>
          <a:lstStyle/>
          <a:p>
            <a:endParaRPr lang="en-US">
              <a:solidFill>
                <a:prstClr val="black"/>
              </a:solidFill>
            </a:endParaRPr>
          </a:p>
        </p:txBody>
      </p:sp>
      <p:sp>
        <p:nvSpPr>
          <p:cNvPr id="144" name="Text Placeholder 17">
            <a:extLst>
              <a:ext uri="{FF2B5EF4-FFF2-40B4-BE49-F238E27FC236}">
                <a16:creationId xmlns:a16="http://schemas.microsoft.com/office/drawing/2014/main" id="{43A9646D-E0E8-9B4E-9F77-3E844CAD8BDC}"/>
              </a:ext>
            </a:extLst>
          </p:cNvPr>
          <p:cNvSpPr>
            <a:spLocks noGrp="1"/>
          </p:cNvSpPr>
          <p:nvPr userDrawn="1">
            <p:ph type="body" sz="quarter" idx="21" hasCustomPrompt="1"/>
          </p:nvPr>
        </p:nvSpPr>
        <p:spPr>
          <a:xfrm>
            <a:off x="2505115" y="2803265"/>
            <a:ext cx="1740791" cy="69763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5" name="Text Placeholder 17">
            <a:extLst>
              <a:ext uri="{FF2B5EF4-FFF2-40B4-BE49-F238E27FC236}">
                <a16:creationId xmlns:a16="http://schemas.microsoft.com/office/drawing/2014/main" id="{DAE6D4C0-6899-EF4D-9FAF-4D8C3B217C65}"/>
              </a:ext>
            </a:extLst>
          </p:cNvPr>
          <p:cNvSpPr>
            <a:spLocks noGrp="1"/>
          </p:cNvSpPr>
          <p:nvPr userDrawn="1">
            <p:ph type="body" sz="quarter" idx="25" hasCustomPrompt="1"/>
          </p:nvPr>
        </p:nvSpPr>
        <p:spPr>
          <a:xfrm>
            <a:off x="2519373" y="2476787"/>
            <a:ext cx="1740791"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46" name="Text Placeholder 17">
            <a:extLst>
              <a:ext uri="{FF2B5EF4-FFF2-40B4-BE49-F238E27FC236}">
                <a16:creationId xmlns:a16="http://schemas.microsoft.com/office/drawing/2014/main" id="{4967DA91-F81D-4447-97B2-6C673397EF5C}"/>
              </a:ext>
            </a:extLst>
          </p:cNvPr>
          <p:cNvSpPr>
            <a:spLocks noGrp="1"/>
          </p:cNvSpPr>
          <p:nvPr userDrawn="1">
            <p:ph type="body" sz="quarter" idx="26" hasCustomPrompt="1"/>
          </p:nvPr>
        </p:nvSpPr>
        <p:spPr>
          <a:xfrm>
            <a:off x="4451914" y="3788978"/>
            <a:ext cx="1853076" cy="839438"/>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7" name="Text Placeholder 17">
            <a:extLst>
              <a:ext uri="{FF2B5EF4-FFF2-40B4-BE49-F238E27FC236}">
                <a16:creationId xmlns:a16="http://schemas.microsoft.com/office/drawing/2014/main" id="{4A7B02EF-9D32-9E4D-A155-FD8D2BEEF1E8}"/>
              </a:ext>
            </a:extLst>
          </p:cNvPr>
          <p:cNvSpPr>
            <a:spLocks noGrp="1"/>
          </p:cNvSpPr>
          <p:nvPr userDrawn="1">
            <p:ph type="body" sz="quarter" idx="27" hasCustomPrompt="1"/>
          </p:nvPr>
        </p:nvSpPr>
        <p:spPr>
          <a:xfrm>
            <a:off x="4466172" y="3462500"/>
            <a:ext cx="1853076"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48" name="Text Placeholder 17">
            <a:extLst>
              <a:ext uri="{FF2B5EF4-FFF2-40B4-BE49-F238E27FC236}">
                <a16:creationId xmlns:a16="http://schemas.microsoft.com/office/drawing/2014/main" id="{B53006D1-ED98-8C47-8186-B2BFCF6FB790}"/>
              </a:ext>
            </a:extLst>
          </p:cNvPr>
          <p:cNvSpPr>
            <a:spLocks noGrp="1"/>
          </p:cNvSpPr>
          <p:nvPr userDrawn="1">
            <p:ph type="body" sz="quarter" idx="28" hasCustomPrompt="1"/>
          </p:nvPr>
        </p:nvSpPr>
        <p:spPr>
          <a:xfrm>
            <a:off x="6950565" y="3500899"/>
            <a:ext cx="2130961" cy="880763"/>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9" name="Text Placeholder 17">
            <a:extLst>
              <a:ext uri="{FF2B5EF4-FFF2-40B4-BE49-F238E27FC236}">
                <a16:creationId xmlns:a16="http://schemas.microsoft.com/office/drawing/2014/main" id="{01D6DD52-2A8D-8647-9F45-DD38BF8C4284}"/>
              </a:ext>
            </a:extLst>
          </p:cNvPr>
          <p:cNvSpPr>
            <a:spLocks noGrp="1"/>
          </p:cNvSpPr>
          <p:nvPr userDrawn="1">
            <p:ph type="body" sz="quarter" idx="29" hasCustomPrompt="1"/>
          </p:nvPr>
        </p:nvSpPr>
        <p:spPr>
          <a:xfrm>
            <a:off x="6964823" y="3174422"/>
            <a:ext cx="2130961"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0" name="Text Placeholder 17">
            <a:extLst>
              <a:ext uri="{FF2B5EF4-FFF2-40B4-BE49-F238E27FC236}">
                <a16:creationId xmlns:a16="http://schemas.microsoft.com/office/drawing/2014/main" id="{FD8DCD0D-631E-D748-A38B-01AB4591DC09}"/>
              </a:ext>
            </a:extLst>
          </p:cNvPr>
          <p:cNvSpPr>
            <a:spLocks noGrp="1"/>
          </p:cNvSpPr>
          <p:nvPr userDrawn="1">
            <p:ph type="body" sz="quarter" idx="30" hasCustomPrompt="1"/>
          </p:nvPr>
        </p:nvSpPr>
        <p:spPr>
          <a:xfrm>
            <a:off x="9067268" y="2446428"/>
            <a:ext cx="2333958" cy="880763"/>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1" name="Text Placeholder 17">
            <a:extLst>
              <a:ext uri="{FF2B5EF4-FFF2-40B4-BE49-F238E27FC236}">
                <a16:creationId xmlns:a16="http://schemas.microsoft.com/office/drawing/2014/main" id="{42BCEFC7-1896-1542-AF5C-B298DDD04ECF}"/>
              </a:ext>
            </a:extLst>
          </p:cNvPr>
          <p:cNvSpPr>
            <a:spLocks noGrp="1"/>
          </p:cNvSpPr>
          <p:nvPr userDrawn="1">
            <p:ph type="body" sz="quarter" idx="31" hasCustomPrompt="1"/>
          </p:nvPr>
        </p:nvSpPr>
        <p:spPr>
          <a:xfrm>
            <a:off x="9081526" y="2119951"/>
            <a:ext cx="2333958"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2" name="Text Placeholder 17">
            <a:extLst>
              <a:ext uri="{FF2B5EF4-FFF2-40B4-BE49-F238E27FC236}">
                <a16:creationId xmlns:a16="http://schemas.microsoft.com/office/drawing/2014/main" id="{504933AA-9772-824C-B12A-884D2266FA72}"/>
              </a:ext>
            </a:extLst>
          </p:cNvPr>
          <p:cNvSpPr>
            <a:spLocks noGrp="1"/>
          </p:cNvSpPr>
          <p:nvPr userDrawn="1">
            <p:ph type="body" sz="quarter" idx="32" hasCustomPrompt="1"/>
          </p:nvPr>
        </p:nvSpPr>
        <p:spPr>
          <a:xfrm>
            <a:off x="5645112" y="2214208"/>
            <a:ext cx="1740791" cy="880763"/>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3" name="Text Placeholder 17">
            <a:extLst>
              <a:ext uri="{FF2B5EF4-FFF2-40B4-BE49-F238E27FC236}">
                <a16:creationId xmlns:a16="http://schemas.microsoft.com/office/drawing/2014/main" id="{6F3EB50C-D614-9148-BADE-CDDF657537E1}"/>
              </a:ext>
            </a:extLst>
          </p:cNvPr>
          <p:cNvSpPr>
            <a:spLocks noGrp="1"/>
          </p:cNvSpPr>
          <p:nvPr userDrawn="1">
            <p:ph type="body" sz="quarter" idx="33" hasCustomPrompt="1"/>
          </p:nvPr>
        </p:nvSpPr>
        <p:spPr>
          <a:xfrm>
            <a:off x="5659370" y="1887731"/>
            <a:ext cx="1740791"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8" name="Text Placeholder 17">
            <a:extLst>
              <a:ext uri="{FF2B5EF4-FFF2-40B4-BE49-F238E27FC236}">
                <a16:creationId xmlns:a16="http://schemas.microsoft.com/office/drawing/2014/main" id="{6FF4D0EF-3A8F-D64E-A030-17FA93DC4E11}"/>
              </a:ext>
            </a:extLst>
          </p:cNvPr>
          <p:cNvSpPr>
            <a:spLocks noGrp="1"/>
          </p:cNvSpPr>
          <p:nvPr>
            <p:ph type="body" sz="quarter" idx="38" hasCustomPrompt="1"/>
          </p:nvPr>
        </p:nvSpPr>
        <p:spPr>
          <a:xfrm>
            <a:off x="10942078" y="1707788"/>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5</a:t>
            </a:r>
            <a:endParaRPr lang="en-US" dirty="0"/>
          </a:p>
        </p:txBody>
      </p:sp>
      <p:sp>
        <p:nvSpPr>
          <p:cNvPr id="32" name="TextBox 31">
            <a:extLst>
              <a:ext uri="{FF2B5EF4-FFF2-40B4-BE49-F238E27FC236}">
                <a16:creationId xmlns:a16="http://schemas.microsoft.com/office/drawing/2014/main" id="{ADAA5A98-DDDC-A343-8E05-1576FA0BC2E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34" name="Rectangle 33">
            <a:extLst>
              <a:ext uri="{FF2B5EF4-FFF2-40B4-BE49-F238E27FC236}">
                <a16:creationId xmlns:a16="http://schemas.microsoft.com/office/drawing/2014/main" id="{48BFF227-8CDE-7245-99E7-DA040891FAC2}"/>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9" name="Freeform 171">
            <a:extLst>
              <a:ext uri="{FF2B5EF4-FFF2-40B4-BE49-F238E27FC236}">
                <a16:creationId xmlns:a16="http://schemas.microsoft.com/office/drawing/2014/main" id="{C68FEA06-8C7F-9F49-990B-23D42094A08A}"/>
              </a:ext>
            </a:extLst>
          </p:cNvPr>
          <p:cNvSpPr>
            <a:spLocks noChangeArrowheads="1"/>
          </p:cNvSpPr>
          <p:nvPr userDrawn="1"/>
        </p:nvSpPr>
        <p:spPr bwMode="auto">
          <a:xfrm>
            <a:off x="9052023" y="1990272"/>
            <a:ext cx="2313842" cy="2313842"/>
          </a:xfrm>
          <a:custGeom>
            <a:avLst/>
            <a:gdLst>
              <a:gd name="T0" fmla="*/ 4329 w 4330"/>
              <a:gd name="T1" fmla="*/ 2168 h 4329"/>
              <a:gd name="T2" fmla="*/ 4329 w 4330"/>
              <a:gd name="T3" fmla="*/ 2168 h 4329"/>
              <a:gd name="T4" fmla="*/ 2169 w 4330"/>
              <a:gd name="T5" fmla="*/ 4328 h 4329"/>
              <a:gd name="T6" fmla="*/ 0 w 4330"/>
              <a:gd name="T7" fmla="*/ 2168 h 4329"/>
              <a:gd name="T8" fmla="*/ 2169 w 4330"/>
              <a:gd name="T9" fmla="*/ 0 h 4329"/>
              <a:gd name="T10" fmla="*/ 4329 w 4330"/>
              <a:gd name="T11" fmla="*/ 2168 h 4329"/>
            </a:gdLst>
            <a:ahLst/>
            <a:cxnLst>
              <a:cxn ang="0">
                <a:pos x="T0" y="T1"/>
              </a:cxn>
              <a:cxn ang="0">
                <a:pos x="T2" y="T3"/>
              </a:cxn>
              <a:cxn ang="0">
                <a:pos x="T4" y="T5"/>
              </a:cxn>
              <a:cxn ang="0">
                <a:pos x="T6" y="T7"/>
              </a:cxn>
              <a:cxn ang="0">
                <a:pos x="T8" y="T9"/>
              </a:cxn>
              <a:cxn ang="0">
                <a:pos x="T10" y="T11"/>
              </a:cxn>
            </a:cxnLst>
            <a:rect l="0" t="0" r="r" b="b"/>
            <a:pathLst>
              <a:path w="4330" h="4329">
                <a:moveTo>
                  <a:pt x="4329" y="2168"/>
                </a:moveTo>
                <a:lnTo>
                  <a:pt x="4329" y="2168"/>
                </a:lnTo>
                <a:cubicBezTo>
                  <a:pt x="4329" y="3361"/>
                  <a:pt x="3362" y="4328"/>
                  <a:pt x="2169" y="4328"/>
                </a:cubicBezTo>
                <a:cubicBezTo>
                  <a:pt x="967" y="4328"/>
                  <a:pt x="0" y="3361"/>
                  <a:pt x="0" y="2168"/>
                </a:cubicBezTo>
                <a:cubicBezTo>
                  <a:pt x="0" y="976"/>
                  <a:pt x="967" y="0"/>
                  <a:pt x="2169" y="0"/>
                </a:cubicBezTo>
                <a:cubicBezTo>
                  <a:pt x="3362" y="0"/>
                  <a:pt x="4329" y="976"/>
                  <a:pt x="4329" y="2168"/>
                </a:cubicBezTo>
              </a:path>
            </a:pathLst>
          </a:custGeom>
          <a:solidFill>
            <a:srgbClr val="1BA19A"/>
          </a:solidFill>
          <a:ln w="9525" cap="flat">
            <a:noFill/>
            <a:bevel/>
            <a:headEnd/>
            <a:tailEnd/>
          </a:ln>
          <a:effectLst/>
        </p:spPr>
        <p:txBody>
          <a:bodyPr wrap="none" anchor="ctr"/>
          <a:lstStyle/>
          <a:p>
            <a:endParaRPr lang="en-US">
              <a:solidFill>
                <a:prstClr val="black"/>
              </a:solidFill>
            </a:endParaRPr>
          </a:p>
        </p:txBody>
      </p:sp>
      <p:sp>
        <p:nvSpPr>
          <p:cNvPr id="30" name="Freeform 175">
            <a:extLst>
              <a:ext uri="{FF2B5EF4-FFF2-40B4-BE49-F238E27FC236}">
                <a16:creationId xmlns:a16="http://schemas.microsoft.com/office/drawing/2014/main" id="{06142319-C95F-814A-BCD5-AFEE8A77203B}"/>
              </a:ext>
            </a:extLst>
          </p:cNvPr>
          <p:cNvSpPr>
            <a:spLocks noChangeArrowheads="1"/>
          </p:cNvSpPr>
          <p:nvPr userDrawn="1"/>
        </p:nvSpPr>
        <p:spPr bwMode="auto">
          <a:xfrm>
            <a:off x="10572827" y="3888333"/>
            <a:ext cx="791702" cy="791702"/>
          </a:xfrm>
          <a:custGeom>
            <a:avLst/>
            <a:gdLst>
              <a:gd name="T0" fmla="*/ 1482 w 1483"/>
              <a:gd name="T1" fmla="*/ 741 h 1482"/>
              <a:gd name="T2" fmla="*/ 1482 w 1483"/>
              <a:gd name="T3" fmla="*/ 741 h 1482"/>
              <a:gd name="T4" fmla="*/ 741 w 1483"/>
              <a:gd name="T5" fmla="*/ 1481 h 1482"/>
              <a:gd name="T6" fmla="*/ 0 w 1483"/>
              <a:gd name="T7" fmla="*/ 741 h 1482"/>
              <a:gd name="T8" fmla="*/ 741 w 1483"/>
              <a:gd name="T9" fmla="*/ 0 h 1482"/>
              <a:gd name="T10" fmla="*/ 1482 w 1483"/>
              <a:gd name="T11" fmla="*/ 741 h 1482"/>
            </a:gdLst>
            <a:ahLst/>
            <a:cxnLst>
              <a:cxn ang="0">
                <a:pos x="T0" y="T1"/>
              </a:cxn>
              <a:cxn ang="0">
                <a:pos x="T2" y="T3"/>
              </a:cxn>
              <a:cxn ang="0">
                <a:pos x="T4" y="T5"/>
              </a:cxn>
              <a:cxn ang="0">
                <a:pos x="T6" y="T7"/>
              </a:cxn>
              <a:cxn ang="0">
                <a:pos x="T8" y="T9"/>
              </a:cxn>
              <a:cxn ang="0">
                <a:pos x="T10" y="T11"/>
              </a:cxn>
            </a:cxnLst>
            <a:rect l="0" t="0" r="r" b="b"/>
            <a:pathLst>
              <a:path w="1483" h="1482">
                <a:moveTo>
                  <a:pt x="1482" y="741"/>
                </a:moveTo>
                <a:lnTo>
                  <a:pt x="1482" y="741"/>
                </a:lnTo>
                <a:cubicBezTo>
                  <a:pt x="1482" y="1147"/>
                  <a:pt x="1148" y="1481"/>
                  <a:pt x="741" y="1481"/>
                </a:cubicBezTo>
                <a:cubicBezTo>
                  <a:pt x="334" y="1481"/>
                  <a:pt x="0" y="1147"/>
                  <a:pt x="0" y="741"/>
                </a:cubicBezTo>
                <a:cubicBezTo>
                  <a:pt x="0" y="334"/>
                  <a:pt x="334" y="0"/>
                  <a:pt x="741" y="0"/>
                </a:cubicBezTo>
                <a:cubicBezTo>
                  <a:pt x="1148" y="0"/>
                  <a:pt x="1482" y="334"/>
                  <a:pt x="1482" y="741"/>
                </a:cubicBezTo>
              </a:path>
            </a:pathLst>
          </a:custGeom>
          <a:solidFill>
            <a:srgbClr val="1BA19A"/>
          </a:solidFill>
          <a:ln w="9525" cap="flat">
            <a:noFill/>
            <a:bevel/>
            <a:headEnd/>
            <a:tailEnd/>
          </a:ln>
          <a:effectLst/>
        </p:spPr>
        <p:txBody>
          <a:bodyPr wrap="none" anchor="ctr"/>
          <a:lstStyle/>
          <a:p>
            <a:endParaRPr lang="en-US">
              <a:solidFill>
                <a:prstClr val="black"/>
              </a:solidFill>
            </a:endParaRPr>
          </a:p>
        </p:txBody>
      </p:sp>
    </p:spTree>
    <p:extLst>
      <p:ext uri="{BB962C8B-B14F-4D97-AF65-F5344CB8AC3E}">
        <p14:creationId xmlns:p14="http://schemas.microsoft.com/office/powerpoint/2010/main" val="2274753799"/>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userDrawn="1">
  <p:cSld name="Cover Slide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618C35C-D4A5-DB4C-8758-82503619524A}"/>
              </a:ext>
            </a:extLst>
          </p:cNvPr>
          <p:cNvSpPr/>
          <p:nvPr userDrawn="1"/>
        </p:nvSpPr>
        <p:spPr>
          <a:xfrm>
            <a:off x="0" y="-60823"/>
            <a:ext cx="12192000" cy="5119711"/>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6498562" y="2329610"/>
            <a:ext cx="5278651" cy="697353"/>
          </a:xfrm>
        </p:spPr>
        <p:txBody>
          <a:bodyPr>
            <a:noAutofit/>
          </a:bodyPr>
          <a:lstStyle>
            <a:lvl1pPr marL="0" indent="0" algn="r">
              <a:buNone/>
              <a:defRPr sz="54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6498562" y="1711087"/>
            <a:ext cx="5278651" cy="697353"/>
          </a:xfrm>
        </p:spPr>
        <p:txBody>
          <a:bodyPr>
            <a:normAutofit/>
          </a:bodyPr>
          <a:lstStyle>
            <a:lvl1pPr marL="0" indent="0" algn="r">
              <a:buNone/>
              <a:defRPr sz="3600" b="0" i="0">
                <a:solidFill>
                  <a:schemeClr val="bg1"/>
                </a:solidFill>
                <a:latin typeface="+mn-lt"/>
              </a:defRPr>
            </a:lvl1pPr>
          </a:lstStyle>
          <a:p>
            <a:pPr lvl="0"/>
            <a:r>
              <a:rPr lang="en-US" dirty="0"/>
              <a:t>Cover Design 1</a:t>
            </a:r>
          </a:p>
        </p:txBody>
      </p:sp>
      <p:pic>
        <p:nvPicPr>
          <p:cNvPr id="12" name="Picture 11" descr="Logo&#10;&#10;Description automatically generated">
            <a:extLst>
              <a:ext uri="{FF2B5EF4-FFF2-40B4-BE49-F238E27FC236}">
                <a16:creationId xmlns:a16="http://schemas.microsoft.com/office/drawing/2014/main" id="{E201ABE5-6E0B-8E42-8271-7CD9DA96C3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01445" y="5413664"/>
            <a:ext cx="4975768" cy="987409"/>
          </a:xfrm>
          <a:prstGeom prst="rect">
            <a:avLst/>
          </a:prstGeom>
        </p:spPr>
      </p:pic>
      <p:pic>
        <p:nvPicPr>
          <p:cNvPr id="3" name="Picture 2" descr="Icon&#10;&#10;Description automatically generated with low confidence">
            <a:extLst>
              <a:ext uri="{FF2B5EF4-FFF2-40B4-BE49-F238E27FC236}">
                <a16:creationId xmlns:a16="http://schemas.microsoft.com/office/drawing/2014/main" id="{BCC1C071-0DAE-0844-AE69-3FD6FB58CC6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91700"/>
          <a:stretch/>
        </p:blipFill>
        <p:spPr>
          <a:xfrm>
            <a:off x="0" y="-60823"/>
            <a:ext cx="7089569" cy="5474487"/>
          </a:xfrm>
          <a:prstGeom prst="rect">
            <a:avLst/>
          </a:prstGeom>
        </p:spPr>
      </p:pic>
      <p:grpSp>
        <p:nvGrpSpPr>
          <p:cNvPr id="17" name="Group 16">
            <a:extLst>
              <a:ext uri="{FF2B5EF4-FFF2-40B4-BE49-F238E27FC236}">
                <a16:creationId xmlns:a16="http://schemas.microsoft.com/office/drawing/2014/main" id="{1AEC8C81-1228-634A-A794-E7C603C00625}"/>
              </a:ext>
            </a:extLst>
          </p:cNvPr>
          <p:cNvGrpSpPr/>
          <p:nvPr userDrawn="1"/>
        </p:nvGrpSpPr>
        <p:grpSpPr>
          <a:xfrm>
            <a:off x="213315" y="5750281"/>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323554674"/>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userDrawn="1">
  <p:cSld name="Cover Slide 2">
    <p:spTree>
      <p:nvGrpSpPr>
        <p:cNvPr id="1" name=""/>
        <p:cNvGrpSpPr/>
        <p:nvPr/>
      </p:nvGrpSpPr>
      <p:grpSpPr>
        <a:xfrm>
          <a:off x="0" y="0"/>
          <a:ext cx="0" cy="0"/>
          <a:chOff x="0" y="0"/>
          <a:chExt cx="0" cy="0"/>
        </a:xfrm>
      </p:grpSpPr>
      <p:sp>
        <p:nvSpPr>
          <p:cNvPr id="50" name="Picture Placeholder 49">
            <a:extLst>
              <a:ext uri="{FF2B5EF4-FFF2-40B4-BE49-F238E27FC236}">
                <a16:creationId xmlns:a16="http://schemas.microsoft.com/office/drawing/2014/main" id="{9C90B270-106D-4F46-915D-DD932CDE6DA2}"/>
              </a:ext>
            </a:extLst>
          </p:cNvPr>
          <p:cNvSpPr>
            <a:spLocks noGrp="1"/>
          </p:cNvSpPr>
          <p:nvPr userDrawn="1">
            <p:ph type="pic" sz="quarter" idx="17"/>
          </p:nvPr>
        </p:nvSpPr>
        <p:spPr>
          <a:xfrm>
            <a:off x="2" y="2138363"/>
            <a:ext cx="12191999" cy="3387725"/>
          </a:xfrm>
          <a:custGeom>
            <a:avLst/>
            <a:gdLst>
              <a:gd name="connsiteX0" fmla="*/ 0 w 12191999"/>
              <a:gd name="connsiteY0" fmla="*/ 0 h 3387725"/>
              <a:gd name="connsiteX1" fmla="*/ 10769601 w 12191999"/>
              <a:gd name="connsiteY1" fmla="*/ 0 h 3387725"/>
              <a:gd name="connsiteX2" fmla="*/ 10769601 w 12191999"/>
              <a:gd name="connsiteY2" fmla="*/ 793096 h 3387725"/>
              <a:gd name="connsiteX3" fmla="*/ 12191999 w 12191999"/>
              <a:gd name="connsiteY3" fmla="*/ 793096 h 3387725"/>
              <a:gd name="connsiteX4" fmla="*/ 12191999 w 12191999"/>
              <a:gd name="connsiteY4" fmla="*/ 1128782 h 3387725"/>
              <a:gd name="connsiteX5" fmla="*/ 10769601 w 12191999"/>
              <a:gd name="connsiteY5" fmla="*/ 1128782 h 3387725"/>
              <a:gd name="connsiteX6" fmla="*/ 10769601 w 12191999"/>
              <a:gd name="connsiteY6" fmla="*/ 2541306 h 3387725"/>
              <a:gd name="connsiteX7" fmla="*/ 12191999 w 12191999"/>
              <a:gd name="connsiteY7" fmla="*/ 2541306 h 3387725"/>
              <a:gd name="connsiteX8" fmla="*/ 12191999 w 12191999"/>
              <a:gd name="connsiteY8" fmla="*/ 3387725 h 3387725"/>
              <a:gd name="connsiteX9" fmla="*/ 1422400 w 12191999"/>
              <a:gd name="connsiteY9" fmla="*/ 3387725 h 3387725"/>
              <a:gd name="connsiteX10" fmla="*/ 1422400 w 12191999"/>
              <a:gd name="connsiteY10" fmla="*/ 577943 h 3387725"/>
              <a:gd name="connsiteX11" fmla="*/ 0 w 12191999"/>
              <a:gd name="connsiteY11" fmla="*/ 577943 h 338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1999" h="3387725">
                <a:moveTo>
                  <a:pt x="0" y="0"/>
                </a:moveTo>
                <a:lnTo>
                  <a:pt x="10769601" y="0"/>
                </a:lnTo>
                <a:lnTo>
                  <a:pt x="10769601" y="793096"/>
                </a:lnTo>
                <a:lnTo>
                  <a:pt x="12191999" y="793096"/>
                </a:lnTo>
                <a:lnTo>
                  <a:pt x="12191999" y="1128782"/>
                </a:lnTo>
                <a:lnTo>
                  <a:pt x="10769601" y="1128782"/>
                </a:lnTo>
                <a:lnTo>
                  <a:pt x="10769601" y="2541306"/>
                </a:lnTo>
                <a:lnTo>
                  <a:pt x="12191999" y="2541306"/>
                </a:lnTo>
                <a:lnTo>
                  <a:pt x="12191999" y="3387725"/>
                </a:lnTo>
                <a:lnTo>
                  <a:pt x="1422400" y="3387725"/>
                </a:lnTo>
                <a:lnTo>
                  <a:pt x="1422400" y="577943"/>
                </a:lnTo>
                <a:lnTo>
                  <a:pt x="0" y="577943"/>
                </a:lnTo>
                <a:close/>
              </a:path>
            </a:pathLst>
          </a:custGeom>
        </p:spPr>
        <p:txBody>
          <a:bodyPr wrap="square">
            <a:noAutofit/>
          </a:bodyPr>
          <a:lstStyle/>
          <a:p>
            <a:endParaRPr lang="en-US"/>
          </a:p>
        </p:txBody>
      </p:sp>
      <p:pic>
        <p:nvPicPr>
          <p:cNvPr id="27" name="Picture 26">
            <a:extLst>
              <a:ext uri="{FF2B5EF4-FFF2-40B4-BE49-F238E27FC236}">
                <a16:creationId xmlns:a16="http://schemas.microsoft.com/office/drawing/2014/main" id="{3E9098D4-8E4F-924D-B5AD-1DE014CE088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7746" r="9500"/>
          <a:stretch/>
        </p:blipFill>
        <p:spPr>
          <a:xfrm>
            <a:off x="10333703" y="6381135"/>
            <a:ext cx="1779639" cy="431333"/>
          </a:xfrm>
          <a:prstGeom prst="rect">
            <a:avLst/>
          </a:prstGeom>
        </p:spPr>
      </p:pic>
      <p:sp>
        <p:nvSpPr>
          <p:cNvPr id="25" name="Text Placeholder 23">
            <a:extLst>
              <a:ext uri="{FF2B5EF4-FFF2-40B4-BE49-F238E27FC236}">
                <a16:creationId xmlns:a16="http://schemas.microsoft.com/office/drawing/2014/main" id="{6C4974ED-581C-0040-84AA-E1AD4A9EF8BB}"/>
              </a:ext>
            </a:extLst>
          </p:cNvPr>
          <p:cNvSpPr>
            <a:spLocks noGrp="1"/>
          </p:cNvSpPr>
          <p:nvPr>
            <p:ph type="body" sz="quarter" idx="15" hasCustomPrompt="1"/>
          </p:nvPr>
        </p:nvSpPr>
        <p:spPr>
          <a:xfrm>
            <a:off x="0" y="3485497"/>
            <a:ext cx="12192000" cy="775681"/>
          </a:xfrm>
        </p:spPr>
        <p:txBody>
          <a:bodyPr>
            <a:noAutofit/>
          </a:bodyPr>
          <a:lstStyle>
            <a:lvl1pPr marL="0" indent="0" algn="ctr">
              <a:buNone/>
              <a:defRPr sz="5400" b="1" baseline="0">
                <a:solidFill>
                  <a:schemeClr val="bg1"/>
                </a:solidFill>
                <a:latin typeface="+mn-lt"/>
              </a:defRPr>
            </a:lvl1pPr>
          </a:lstStyle>
          <a:p>
            <a:pPr lvl="0"/>
            <a:r>
              <a:rPr lang="en-US" dirty="0"/>
              <a:t>POWERPOINT</a:t>
            </a:r>
          </a:p>
        </p:txBody>
      </p:sp>
      <p:sp>
        <p:nvSpPr>
          <p:cNvPr id="26" name="Text Placeholder 23">
            <a:extLst>
              <a:ext uri="{FF2B5EF4-FFF2-40B4-BE49-F238E27FC236}">
                <a16:creationId xmlns:a16="http://schemas.microsoft.com/office/drawing/2014/main" id="{65B91323-87B1-C540-B4E2-E06289C6A769}"/>
              </a:ext>
            </a:extLst>
          </p:cNvPr>
          <p:cNvSpPr>
            <a:spLocks noGrp="1"/>
          </p:cNvSpPr>
          <p:nvPr>
            <p:ph type="body" sz="quarter" idx="16" hasCustomPrompt="1"/>
          </p:nvPr>
        </p:nvSpPr>
        <p:spPr>
          <a:xfrm>
            <a:off x="0" y="4191990"/>
            <a:ext cx="12192000" cy="775681"/>
          </a:xfrm>
        </p:spPr>
        <p:txBody>
          <a:bodyPr>
            <a:normAutofit/>
          </a:bodyPr>
          <a:lstStyle>
            <a:lvl1pPr marL="0" indent="0" algn="ctr">
              <a:buNone/>
              <a:defRPr sz="3600">
                <a:solidFill>
                  <a:schemeClr val="bg1"/>
                </a:solidFill>
                <a:latin typeface="+mn-lt"/>
              </a:defRPr>
            </a:lvl1pPr>
          </a:lstStyle>
          <a:p>
            <a:pPr lvl="0"/>
            <a:r>
              <a:rPr lang="en-US" dirty="0"/>
              <a:t>Cover Design2</a:t>
            </a:r>
          </a:p>
        </p:txBody>
      </p:sp>
      <p:pic>
        <p:nvPicPr>
          <p:cNvPr id="40" name="Picture 39" descr="Logo&#10;&#10;Description automatically generated">
            <a:extLst>
              <a:ext uri="{FF2B5EF4-FFF2-40B4-BE49-F238E27FC236}">
                <a16:creationId xmlns:a16="http://schemas.microsoft.com/office/drawing/2014/main" id="{5EBB9E3C-4176-B642-BC27-E33000776BC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97914" y="1229033"/>
            <a:ext cx="3298137" cy="654494"/>
          </a:xfrm>
          <a:prstGeom prst="rect">
            <a:avLst/>
          </a:prstGeom>
        </p:spPr>
      </p:pic>
      <p:sp>
        <p:nvSpPr>
          <p:cNvPr id="51" name="Rectangle 50">
            <a:extLst>
              <a:ext uri="{FF2B5EF4-FFF2-40B4-BE49-F238E27FC236}">
                <a16:creationId xmlns:a16="http://schemas.microsoft.com/office/drawing/2014/main" id="{739C024E-54AF-A645-849B-FBEF03A409E8}"/>
              </a:ext>
            </a:extLst>
          </p:cNvPr>
          <p:cNvSpPr/>
          <p:nvPr userDrawn="1"/>
        </p:nvSpPr>
        <p:spPr>
          <a:xfrm>
            <a:off x="0" y="2716306"/>
            <a:ext cx="1422400" cy="4141694"/>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Rectangle 51">
            <a:extLst>
              <a:ext uri="{FF2B5EF4-FFF2-40B4-BE49-F238E27FC236}">
                <a16:creationId xmlns:a16="http://schemas.microsoft.com/office/drawing/2014/main" id="{30545B11-B0EB-1B4D-A4A1-FEBDC4829721}"/>
              </a:ext>
            </a:extLst>
          </p:cNvPr>
          <p:cNvSpPr/>
          <p:nvPr userDrawn="1"/>
        </p:nvSpPr>
        <p:spPr>
          <a:xfrm>
            <a:off x="10769602" y="0"/>
            <a:ext cx="1422400" cy="2931459"/>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ectangle 52">
            <a:extLst>
              <a:ext uri="{FF2B5EF4-FFF2-40B4-BE49-F238E27FC236}">
                <a16:creationId xmlns:a16="http://schemas.microsoft.com/office/drawing/2014/main" id="{56D22EDD-8B51-874F-8ADB-8487714C64A2}"/>
              </a:ext>
            </a:extLst>
          </p:cNvPr>
          <p:cNvSpPr/>
          <p:nvPr userDrawn="1"/>
        </p:nvSpPr>
        <p:spPr>
          <a:xfrm>
            <a:off x="10769602" y="3267145"/>
            <a:ext cx="1422400" cy="1412524"/>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252113909"/>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userDrawn="1">
  <p:cSld name="Photo with Quot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B7DE2D-DD70-CA4C-AD07-0DA13212ED1E}"/>
              </a:ext>
            </a:extLst>
          </p:cNvPr>
          <p:cNvSpPr/>
          <p:nvPr userDrawn="1"/>
        </p:nvSpPr>
        <p:spPr>
          <a:xfrm>
            <a:off x="405433" y="370011"/>
            <a:ext cx="11381134" cy="6117978"/>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Text Placeholder 23">
            <a:extLst>
              <a:ext uri="{FF2B5EF4-FFF2-40B4-BE49-F238E27FC236}">
                <a16:creationId xmlns:a16="http://schemas.microsoft.com/office/drawing/2014/main" id="{492B6076-9B06-4342-B533-50A8FA0B0980}"/>
              </a:ext>
            </a:extLst>
          </p:cNvPr>
          <p:cNvSpPr>
            <a:spLocks noGrp="1"/>
          </p:cNvSpPr>
          <p:nvPr>
            <p:ph type="body" sz="quarter" idx="14" hasCustomPrompt="1"/>
          </p:nvPr>
        </p:nvSpPr>
        <p:spPr>
          <a:xfrm>
            <a:off x="4440654" y="467490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7" name="Text Placeholder 23">
            <a:extLst>
              <a:ext uri="{FF2B5EF4-FFF2-40B4-BE49-F238E27FC236}">
                <a16:creationId xmlns:a16="http://schemas.microsoft.com/office/drawing/2014/main" id="{73098FBA-6D76-1C47-A298-10C863AB68A5}"/>
              </a:ext>
            </a:extLst>
          </p:cNvPr>
          <p:cNvSpPr>
            <a:spLocks noGrp="1"/>
          </p:cNvSpPr>
          <p:nvPr>
            <p:ph type="body" sz="quarter" idx="13" hasCustomPrompt="1"/>
          </p:nvPr>
        </p:nvSpPr>
        <p:spPr>
          <a:xfrm>
            <a:off x="856590" y="997503"/>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8" name="Text Placeholder 23">
            <a:extLst>
              <a:ext uri="{FF2B5EF4-FFF2-40B4-BE49-F238E27FC236}">
                <a16:creationId xmlns:a16="http://schemas.microsoft.com/office/drawing/2014/main" id="{B8BF25BD-F8E7-544B-9A2B-A29DFA1B600F}"/>
              </a:ext>
            </a:extLst>
          </p:cNvPr>
          <p:cNvSpPr>
            <a:spLocks noGrp="1"/>
          </p:cNvSpPr>
          <p:nvPr>
            <p:ph type="body" sz="quarter" idx="15" hasCustomPrompt="1"/>
          </p:nvPr>
        </p:nvSpPr>
        <p:spPr>
          <a:xfrm>
            <a:off x="768174" y="80018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0" name="Picture Placeholder 2">
            <a:extLst>
              <a:ext uri="{FF2B5EF4-FFF2-40B4-BE49-F238E27FC236}">
                <a16:creationId xmlns:a16="http://schemas.microsoft.com/office/drawing/2014/main" id="{ECFFB737-7ACC-5B4B-AAE0-4E19B6647AE6}"/>
              </a:ext>
            </a:extLst>
          </p:cNvPr>
          <p:cNvSpPr>
            <a:spLocks noGrp="1"/>
          </p:cNvSpPr>
          <p:nvPr>
            <p:ph type="pic" sz="quarter" idx="19"/>
          </p:nvPr>
        </p:nvSpPr>
        <p:spPr>
          <a:xfrm>
            <a:off x="5734225" y="-1"/>
            <a:ext cx="5689601"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958855114"/>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userDrawn="1">
  <p:cSld name="4 point number graph with icons ">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FB45A437-6B55-9146-AED4-CA97F69F3CC4}"/>
              </a:ext>
            </a:extLst>
          </p:cNvPr>
          <p:cNvSpPr/>
          <p:nvPr userDrawn="1"/>
        </p:nvSpPr>
        <p:spPr>
          <a:xfrm>
            <a:off x="495393" y="112697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C6A7F"/>
                </a:solidFill>
                <a:latin typeface="Calibri" panose="020F0502020204030204" pitchFamily="34" charset="0"/>
                <a:cs typeface="Calibri" panose="020F0502020204030204" pitchFamily="34" charset="0"/>
              </a:defRPr>
            </a:lvl1pPr>
          </a:lstStyle>
          <a:p>
            <a:pPr lvl="0"/>
            <a:r>
              <a:rPr lang="en-US" dirty="0"/>
              <a:t>Heading</a:t>
            </a:r>
          </a:p>
        </p:txBody>
      </p:sp>
      <p:sp>
        <p:nvSpPr>
          <p:cNvPr id="33" name="Oval 32">
            <a:extLst>
              <a:ext uri="{FF2B5EF4-FFF2-40B4-BE49-F238E27FC236}">
                <a16:creationId xmlns:a16="http://schemas.microsoft.com/office/drawing/2014/main" id="{7EB02BD7-70AD-D749-AB02-A773D9584280}"/>
              </a:ext>
            </a:extLst>
          </p:cNvPr>
          <p:cNvSpPr/>
          <p:nvPr/>
        </p:nvSpPr>
        <p:spPr>
          <a:xfrm>
            <a:off x="117242" y="1527963"/>
            <a:ext cx="4045290" cy="389036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Oval 33">
            <a:extLst>
              <a:ext uri="{FF2B5EF4-FFF2-40B4-BE49-F238E27FC236}">
                <a16:creationId xmlns:a16="http://schemas.microsoft.com/office/drawing/2014/main" id="{9D30D462-B88D-4645-A255-F2108DEBADF2}"/>
              </a:ext>
            </a:extLst>
          </p:cNvPr>
          <p:cNvSpPr/>
          <p:nvPr/>
        </p:nvSpPr>
        <p:spPr>
          <a:xfrm>
            <a:off x="2591581" y="1527963"/>
            <a:ext cx="4045290" cy="3890364"/>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Oval 34">
            <a:extLst>
              <a:ext uri="{FF2B5EF4-FFF2-40B4-BE49-F238E27FC236}">
                <a16:creationId xmlns:a16="http://schemas.microsoft.com/office/drawing/2014/main" id="{9030B4BB-AEAA-B74F-9C0C-375C2CEE4D88}"/>
              </a:ext>
            </a:extLst>
          </p:cNvPr>
          <p:cNvSpPr/>
          <p:nvPr/>
        </p:nvSpPr>
        <p:spPr>
          <a:xfrm>
            <a:off x="5235599" y="1527963"/>
            <a:ext cx="4045290" cy="3890364"/>
          </a:xfrm>
          <a:prstGeom prst="ellipse">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Oval 35">
            <a:extLst>
              <a:ext uri="{FF2B5EF4-FFF2-40B4-BE49-F238E27FC236}">
                <a16:creationId xmlns:a16="http://schemas.microsoft.com/office/drawing/2014/main" id="{29A6A2A1-61AE-EA42-82A0-137FB4195E3E}"/>
              </a:ext>
            </a:extLst>
          </p:cNvPr>
          <p:cNvSpPr/>
          <p:nvPr/>
        </p:nvSpPr>
        <p:spPr>
          <a:xfrm>
            <a:off x="7907904" y="1527963"/>
            <a:ext cx="4045290" cy="389036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Oval 36">
            <a:extLst>
              <a:ext uri="{FF2B5EF4-FFF2-40B4-BE49-F238E27FC236}">
                <a16:creationId xmlns:a16="http://schemas.microsoft.com/office/drawing/2014/main" id="{A9116FB9-51EC-4D4B-AECA-B8C5CE39EA90}"/>
              </a:ext>
            </a:extLst>
          </p:cNvPr>
          <p:cNvSpPr/>
          <p:nvPr/>
        </p:nvSpPr>
        <p:spPr>
          <a:xfrm>
            <a:off x="847975" y="1406823"/>
            <a:ext cx="1925642" cy="185189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Oval 37">
            <a:extLst>
              <a:ext uri="{FF2B5EF4-FFF2-40B4-BE49-F238E27FC236}">
                <a16:creationId xmlns:a16="http://schemas.microsoft.com/office/drawing/2014/main" id="{4DAB1F1D-D494-B64C-B788-EA224F69D000}"/>
              </a:ext>
            </a:extLst>
          </p:cNvPr>
          <p:cNvSpPr/>
          <p:nvPr/>
        </p:nvSpPr>
        <p:spPr>
          <a:xfrm>
            <a:off x="3322314" y="1406823"/>
            <a:ext cx="1925642" cy="1851894"/>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Oval 38">
            <a:extLst>
              <a:ext uri="{FF2B5EF4-FFF2-40B4-BE49-F238E27FC236}">
                <a16:creationId xmlns:a16="http://schemas.microsoft.com/office/drawing/2014/main" id="{EACA38CC-B881-B64C-986A-7396F7157B4A}"/>
              </a:ext>
            </a:extLst>
          </p:cNvPr>
          <p:cNvSpPr/>
          <p:nvPr userDrawn="1"/>
        </p:nvSpPr>
        <p:spPr>
          <a:xfrm>
            <a:off x="5966332" y="1406823"/>
            <a:ext cx="1925642" cy="1851894"/>
          </a:xfrm>
          <a:prstGeom prst="ellipse">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Oval 39">
            <a:extLst>
              <a:ext uri="{FF2B5EF4-FFF2-40B4-BE49-F238E27FC236}">
                <a16:creationId xmlns:a16="http://schemas.microsoft.com/office/drawing/2014/main" id="{1602613E-7EEE-C347-90CD-3FD01C4F925E}"/>
              </a:ext>
            </a:extLst>
          </p:cNvPr>
          <p:cNvSpPr/>
          <p:nvPr/>
        </p:nvSpPr>
        <p:spPr>
          <a:xfrm>
            <a:off x="8638637" y="1406823"/>
            <a:ext cx="1925642" cy="185189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Oval 40">
            <a:extLst>
              <a:ext uri="{FF2B5EF4-FFF2-40B4-BE49-F238E27FC236}">
                <a16:creationId xmlns:a16="http://schemas.microsoft.com/office/drawing/2014/main" id="{AE668048-3D1A-0944-9382-E43B157DF0C1}"/>
              </a:ext>
            </a:extLst>
          </p:cNvPr>
          <p:cNvSpPr/>
          <p:nvPr/>
        </p:nvSpPr>
        <p:spPr>
          <a:xfrm>
            <a:off x="1006570" y="1544251"/>
            <a:ext cx="1601442" cy="1540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Oval 41">
            <a:extLst>
              <a:ext uri="{FF2B5EF4-FFF2-40B4-BE49-F238E27FC236}">
                <a16:creationId xmlns:a16="http://schemas.microsoft.com/office/drawing/2014/main" id="{3D1DD726-B492-8E44-9918-192EF5BA2D3D}"/>
              </a:ext>
            </a:extLst>
          </p:cNvPr>
          <p:cNvSpPr/>
          <p:nvPr/>
        </p:nvSpPr>
        <p:spPr>
          <a:xfrm>
            <a:off x="3469277" y="1609147"/>
            <a:ext cx="1601442" cy="1540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Oval 42">
            <a:extLst>
              <a:ext uri="{FF2B5EF4-FFF2-40B4-BE49-F238E27FC236}">
                <a16:creationId xmlns:a16="http://schemas.microsoft.com/office/drawing/2014/main" id="{4626D483-2F4C-9149-AE75-A1DB204AF180}"/>
              </a:ext>
            </a:extLst>
          </p:cNvPr>
          <p:cNvSpPr/>
          <p:nvPr/>
        </p:nvSpPr>
        <p:spPr>
          <a:xfrm>
            <a:off x="6128432" y="1562714"/>
            <a:ext cx="1601442" cy="1540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Oval 43">
            <a:extLst>
              <a:ext uri="{FF2B5EF4-FFF2-40B4-BE49-F238E27FC236}">
                <a16:creationId xmlns:a16="http://schemas.microsoft.com/office/drawing/2014/main" id="{5CC52548-81E9-E848-ACC2-147DFAA24991}"/>
              </a:ext>
            </a:extLst>
          </p:cNvPr>
          <p:cNvSpPr/>
          <p:nvPr/>
        </p:nvSpPr>
        <p:spPr>
          <a:xfrm>
            <a:off x="8800737" y="1562714"/>
            <a:ext cx="1601442" cy="1540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Oval 44">
            <a:extLst>
              <a:ext uri="{FF2B5EF4-FFF2-40B4-BE49-F238E27FC236}">
                <a16:creationId xmlns:a16="http://schemas.microsoft.com/office/drawing/2014/main" id="{615F96DE-6B77-E34D-972D-58623A9BC87D}"/>
              </a:ext>
            </a:extLst>
          </p:cNvPr>
          <p:cNvSpPr/>
          <p:nvPr/>
        </p:nvSpPr>
        <p:spPr>
          <a:xfrm>
            <a:off x="2217510" y="4860564"/>
            <a:ext cx="1335828" cy="1284670"/>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Oval 45">
            <a:extLst>
              <a:ext uri="{FF2B5EF4-FFF2-40B4-BE49-F238E27FC236}">
                <a16:creationId xmlns:a16="http://schemas.microsoft.com/office/drawing/2014/main" id="{94673B41-433E-E44D-900C-5050C967F29E}"/>
              </a:ext>
            </a:extLst>
          </p:cNvPr>
          <p:cNvSpPr/>
          <p:nvPr/>
        </p:nvSpPr>
        <p:spPr>
          <a:xfrm>
            <a:off x="4760117" y="4868963"/>
            <a:ext cx="1335828" cy="1284670"/>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Oval 46">
            <a:extLst>
              <a:ext uri="{FF2B5EF4-FFF2-40B4-BE49-F238E27FC236}">
                <a16:creationId xmlns:a16="http://schemas.microsoft.com/office/drawing/2014/main" id="{64773E4C-32A9-DB4E-BCDC-F968258A12B8}"/>
              </a:ext>
            </a:extLst>
          </p:cNvPr>
          <p:cNvSpPr/>
          <p:nvPr/>
        </p:nvSpPr>
        <p:spPr>
          <a:xfrm>
            <a:off x="7405867" y="4868963"/>
            <a:ext cx="1335828" cy="1284670"/>
          </a:xfrm>
          <a:prstGeom prst="ellipse">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 name="Oval 47">
            <a:extLst>
              <a:ext uri="{FF2B5EF4-FFF2-40B4-BE49-F238E27FC236}">
                <a16:creationId xmlns:a16="http://schemas.microsoft.com/office/drawing/2014/main" id="{FF264980-2C35-3447-8873-1AA9114E2FDB}"/>
              </a:ext>
            </a:extLst>
          </p:cNvPr>
          <p:cNvSpPr/>
          <p:nvPr/>
        </p:nvSpPr>
        <p:spPr>
          <a:xfrm>
            <a:off x="10213355" y="4868963"/>
            <a:ext cx="1335828" cy="1284670"/>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Text Placeholder 17">
            <a:extLst>
              <a:ext uri="{FF2B5EF4-FFF2-40B4-BE49-F238E27FC236}">
                <a16:creationId xmlns:a16="http://schemas.microsoft.com/office/drawing/2014/main" id="{6ADBD416-235E-8042-9F21-FF4E75B4608C}"/>
              </a:ext>
            </a:extLst>
          </p:cNvPr>
          <p:cNvSpPr>
            <a:spLocks noGrp="1"/>
          </p:cNvSpPr>
          <p:nvPr userDrawn="1">
            <p:ph type="body" sz="quarter" idx="34" hasCustomPrompt="1"/>
          </p:nvPr>
        </p:nvSpPr>
        <p:spPr>
          <a:xfrm>
            <a:off x="1285664" y="1938055"/>
            <a:ext cx="1055698" cy="1073020"/>
          </a:xfrm>
        </p:spPr>
        <p:txBody>
          <a:bodyPr/>
          <a:lstStyle>
            <a:lvl1pPr algn="ctr">
              <a:buNone/>
              <a:defRPr sz="4800" b="1" i="0" spc="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63" name="Text Placeholder 17">
            <a:extLst>
              <a:ext uri="{FF2B5EF4-FFF2-40B4-BE49-F238E27FC236}">
                <a16:creationId xmlns:a16="http://schemas.microsoft.com/office/drawing/2014/main" id="{2BBAC9AE-474F-0D44-9EBA-0537E6983137}"/>
              </a:ext>
            </a:extLst>
          </p:cNvPr>
          <p:cNvSpPr>
            <a:spLocks noGrp="1"/>
          </p:cNvSpPr>
          <p:nvPr userDrawn="1">
            <p:ph type="body" sz="quarter" idx="35" hasCustomPrompt="1"/>
          </p:nvPr>
        </p:nvSpPr>
        <p:spPr>
          <a:xfrm>
            <a:off x="3781384" y="1940651"/>
            <a:ext cx="1055698" cy="1073020"/>
          </a:xfrm>
        </p:spPr>
        <p:txBody>
          <a:bodyPr/>
          <a:lstStyle>
            <a:lvl1pPr algn="ctr">
              <a:buNone/>
              <a:defRPr sz="4800" b="1" i="0" spc="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64" name="Text Placeholder 17">
            <a:extLst>
              <a:ext uri="{FF2B5EF4-FFF2-40B4-BE49-F238E27FC236}">
                <a16:creationId xmlns:a16="http://schemas.microsoft.com/office/drawing/2014/main" id="{BF9CAB18-1D38-D644-A81F-70E5466D0389}"/>
              </a:ext>
            </a:extLst>
          </p:cNvPr>
          <p:cNvSpPr>
            <a:spLocks noGrp="1"/>
          </p:cNvSpPr>
          <p:nvPr userDrawn="1">
            <p:ph type="body" sz="quarter" idx="36" hasCustomPrompt="1"/>
          </p:nvPr>
        </p:nvSpPr>
        <p:spPr>
          <a:xfrm>
            <a:off x="6404021" y="1954009"/>
            <a:ext cx="1055698" cy="1073020"/>
          </a:xfrm>
        </p:spPr>
        <p:txBody>
          <a:bodyPr/>
          <a:lstStyle>
            <a:lvl1pPr algn="ctr">
              <a:buNone/>
              <a:defRPr sz="4800" b="1" i="0" spc="0">
                <a:solidFill>
                  <a:srgbClr val="28AF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65" name="Text Placeholder 17">
            <a:extLst>
              <a:ext uri="{FF2B5EF4-FFF2-40B4-BE49-F238E27FC236}">
                <a16:creationId xmlns:a16="http://schemas.microsoft.com/office/drawing/2014/main" id="{A8A502A8-834D-C94A-9859-BACB55444207}"/>
              </a:ext>
            </a:extLst>
          </p:cNvPr>
          <p:cNvSpPr>
            <a:spLocks noGrp="1"/>
          </p:cNvSpPr>
          <p:nvPr userDrawn="1">
            <p:ph type="body" sz="quarter" idx="37" hasCustomPrompt="1"/>
          </p:nvPr>
        </p:nvSpPr>
        <p:spPr>
          <a:xfrm>
            <a:off x="9073609" y="2002703"/>
            <a:ext cx="1055698" cy="1073020"/>
          </a:xfrm>
        </p:spPr>
        <p:txBody>
          <a:bodyPr/>
          <a:lstStyle>
            <a:lvl1pPr algn="ctr">
              <a:buNone/>
              <a:defRPr sz="4800" b="1" i="0" spc="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70" name="Text Placeholder 17">
            <a:extLst>
              <a:ext uri="{FF2B5EF4-FFF2-40B4-BE49-F238E27FC236}">
                <a16:creationId xmlns:a16="http://schemas.microsoft.com/office/drawing/2014/main" id="{084B4BE7-DD1C-1743-85E4-D3ED17FE67F2}"/>
              </a:ext>
            </a:extLst>
          </p:cNvPr>
          <p:cNvSpPr>
            <a:spLocks noGrp="1"/>
          </p:cNvSpPr>
          <p:nvPr userDrawn="1">
            <p:ph type="body" sz="quarter" idx="21" hasCustomPrompt="1"/>
          </p:nvPr>
        </p:nvSpPr>
        <p:spPr>
          <a:xfrm>
            <a:off x="402413" y="2815787"/>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1" name="Text Placeholder 17">
            <a:extLst>
              <a:ext uri="{FF2B5EF4-FFF2-40B4-BE49-F238E27FC236}">
                <a16:creationId xmlns:a16="http://schemas.microsoft.com/office/drawing/2014/main" id="{5E862C59-ABDF-FB45-866F-C33FB45F9EE7}"/>
              </a:ext>
            </a:extLst>
          </p:cNvPr>
          <p:cNvSpPr>
            <a:spLocks noGrp="1"/>
          </p:cNvSpPr>
          <p:nvPr userDrawn="1">
            <p:ph type="body" sz="quarter" idx="38" hasCustomPrompt="1"/>
          </p:nvPr>
        </p:nvSpPr>
        <p:spPr>
          <a:xfrm>
            <a:off x="3326353" y="2840417"/>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2" name="Text Placeholder 17">
            <a:extLst>
              <a:ext uri="{FF2B5EF4-FFF2-40B4-BE49-F238E27FC236}">
                <a16:creationId xmlns:a16="http://schemas.microsoft.com/office/drawing/2014/main" id="{16252092-110B-DF41-BAA1-24D8CA1DA645}"/>
              </a:ext>
            </a:extLst>
          </p:cNvPr>
          <p:cNvSpPr>
            <a:spLocks noGrp="1"/>
          </p:cNvSpPr>
          <p:nvPr userDrawn="1">
            <p:ph type="body" sz="quarter" idx="39" hasCustomPrompt="1"/>
          </p:nvPr>
        </p:nvSpPr>
        <p:spPr>
          <a:xfrm>
            <a:off x="5581611" y="2844885"/>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3" name="Text Placeholder 17">
            <a:extLst>
              <a:ext uri="{FF2B5EF4-FFF2-40B4-BE49-F238E27FC236}">
                <a16:creationId xmlns:a16="http://schemas.microsoft.com/office/drawing/2014/main" id="{6BE3560E-17BA-CF47-9892-C7DA0E586994}"/>
              </a:ext>
            </a:extLst>
          </p:cNvPr>
          <p:cNvSpPr>
            <a:spLocks noGrp="1"/>
          </p:cNvSpPr>
          <p:nvPr userDrawn="1">
            <p:ph type="body" sz="quarter" idx="40" hasCustomPrompt="1"/>
          </p:nvPr>
        </p:nvSpPr>
        <p:spPr>
          <a:xfrm>
            <a:off x="8289917" y="2826087"/>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Box 49">
            <a:extLst>
              <a:ext uri="{FF2B5EF4-FFF2-40B4-BE49-F238E27FC236}">
                <a16:creationId xmlns:a16="http://schemas.microsoft.com/office/drawing/2014/main" id="{29D474F6-150F-834A-BB32-3AF67DA1998E}"/>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C6A7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51" name="Rectangle 50">
            <a:extLst>
              <a:ext uri="{FF2B5EF4-FFF2-40B4-BE49-F238E27FC236}">
                <a16:creationId xmlns:a16="http://schemas.microsoft.com/office/drawing/2014/main" id="{D060F3F6-4C3F-3C4B-932F-B7BD7FBD92A7}"/>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417328060"/>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userDrawn="1">
  <p:cSld name="5 point icon Graph B">
    <p:spTree>
      <p:nvGrpSpPr>
        <p:cNvPr id="1" name=""/>
        <p:cNvGrpSpPr/>
        <p:nvPr/>
      </p:nvGrpSpPr>
      <p:grpSpPr>
        <a:xfrm>
          <a:off x="0" y="0"/>
          <a:ext cx="0" cy="0"/>
          <a:chOff x="0" y="0"/>
          <a:chExt cx="0" cy="0"/>
        </a:xfrm>
      </p:grpSpPr>
      <p:sp>
        <p:nvSpPr>
          <p:cNvPr id="26" name="Freeform 175">
            <a:extLst>
              <a:ext uri="{FF2B5EF4-FFF2-40B4-BE49-F238E27FC236}">
                <a16:creationId xmlns:a16="http://schemas.microsoft.com/office/drawing/2014/main" id="{8C0B3D42-2317-6946-847C-DF2D8C708228}"/>
              </a:ext>
            </a:extLst>
          </p:cNvPr>
          <p:cNvSpPr>
            <a:spLocks noChangeArrowheads="1"/>
          </p:cNvSpPr>
          <p:nvPr userDrawn="1"/>
        </p:nvSpPr>
        <p:spPr bwMode="auto">
          <a:xfrm>
            <a:off x="832077" y="1534831"/>
            <a:ext cx="1921262" cy="2081780"/>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27" name="Freeform 176">
            <a:extLst>
              <a:ext uri="{FF2B5EF4-FFF2-40B4-BE49-F238E27FC236}">
                <a16:creationId xmlns:a16="http://schemas.microsoft.com/office/drawing/2014/main" id="{40053DCA-CDEC-8B4D-B8F3-C1EF890EF020}"/>
              </a:ext>
            </a:extLst>
          </p:cNvPr>
          <p:cNvSpPr>
            <a:spLocks noChangeArrowheads="1"/>
          </p:cNvSpPr>
          <p:nvPr userDrawn="1"/>
        </p:nvSpPr>
        <p:spPr bwMode="auto">
          <a:xfrm>
            <a:off x="2970654" y="1534831"/>
            <a:ext cx="1916323" cy="2081780"/>
          </a:xfrm>
          <a:custGeom>
            <a:avLst/>
            <a:gdLst>
              <a:gd name="T0" fmla="*/ 3122 w 3421"/>
              <a:gd name="T1" fmla="*/ 642 h 3719"/>
              <a:gd name="T2" fmla="*/ 3122 w 3421"/>
              <a:gd name="T3" fmla="*/ 642 h 3719"/>
              <a:gd name="T4" fmla="*/ 2089 w 3421"/>
              <a:gd name="T5" fmla="*/ 642 h 3719"/>
              <a:gd name="T6" fmla="*/ 1722 w 3421"/>
              <a:gd name="T7" fmla="*/ 0 h 3719"/>
              <a:gd name="T8" fmla="*/ 1347 w 3421"/>
              <a:gd name="T9" fmla="*/ 642 h 3719"/>
              <a:gd name="T10" fmla="*/ 306 w 3421"/>
              <a:gd name="T11" fmla="*/ 642 h 3719"/>
              <a:gd name="T12" fmla="*/ 0 w 3421"/>
              <a:gd name="T13" fmla="*/ 948 h 3719"/>
              <a:gd name="T14" fmla="*/ 0 w 3421"/>
              <a:gd name="T15" fmla="*/ 3420 h 3719"/>
              <a:gd name="T16" fmla="*/ 306 w 3421"/>
              <a:gd name="T17" fmla="*/ 3718 h 3719"/>
              <a:gd name="T18" fmla="*/ 3122 w 3421"/>
              <a:gd name="T19" fmla="*/ 3718 h 3719"/>
              <a:gd name="T20" fmla="*/ 3420 w 3421"/>
              <a:gd name="T21" fmla="*/ 3420 h 3719"/>
              <a:gd name="T22" fmla="*/ 3420 w 3421"/>
              <a:gd name="T23" fmla="*/ 948 h 3719"/>
              <a:gd name="T24" fmla="*/ 3122 w 3421"/>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1" h="3719">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1BA19A"/>
          </a:solidFill>
          <a:ln w="9525" cap="flat">
            <a:noFill/>
            <a:bevel/>
            <a:headEnd/>
            <a:tailEnd/>
          </a:ln>
          <a:effectLst/>
        </p:spPr>
        <p:txBody>
          <a:bodyPr wrap="none" anchor="ctr"/>
          <a:lstStyle/>
          <a:p>
            <a:endParaRPr lang="en-US">
              <a:solidFill>
                <a:prstClr val="black"/>
              </a:solidFill>
            </a:endParaRPr>
          </a:p>
        </p:txBody>
      </p:sp>
      <p:sp>
        <p:nvSpPr>
          <p:cNvPr id="28" name="Freeform 177">
            <a:extLst>
              <a:ext uri="{FF2B5EF4-FFF2-40B4-BE49-F238E27FC236}">
                <a16:creationId xmlns:a16="http://schemas.microsoft.com/office/drawing/2014/main" id="{10B1012D-1247-0E4A-BFFD-D8F52FAEDE4C}"/>
              </a:ext>
            </a:extLst>
          </p:cNvPr>
          <p:cNvSpPr>
            <a:spLocks noChangeArrowheads="1"/>
          </p:cNvSpPr>
          <p:nvPr userDrawn="1"/>
        </p:nvSpPr>
        <p:spPr bwMode="auto">
          <a:xfrm>
            <a:off x="5104293" y="1534831"/>
            <a:ext cx="1918793" cy="2081780"/>
          </a:xfrm>
          <a:custGeom>
            <a:avLst/>
            <a:gdLst>
              <a:gd name="T0" fmla="*/ 3121 w 3428"/>
              <a:gd name="T1" fmla="*/ 642 h 3719"/>
              <a:gd name="T2" fmla="*/ 3121 w 3428"/>
              <a:gd name="T3" fmla="*/ 642 h 3719"/>
              <a:gd name="T4" fmla="*/ 2103 w 3428"/>
              <a:gd name="T5" fmla="*/ 642 h 3719"/>
              <a:gd name="T6" fmla="*/ 1729 w 3428"/>
              <a:gd name="T7" fmla="*/ 0 h 3719"/>
              <a:gd name="T8" fmla="*/ 1362 w 3428"/>
              <a:gd name="T9" fmla="*/ 642 h 3719"/>
              <a:gd name="T10" fmla="*/ 306 w 3428"/>
              <a:gd name="T11" fmla="*/ 642 h 3719"/>
              <a:gd name="T12" fmla="*/ 0 w 3428"/>
              <a:gd name="T13" fmla="*/ 948 h 3719"/>
              <a:gd name="T14" fmla="*/ 0 w 3428"/>
              <a:gd name="T15" fmla="*/ 3420 h 3719"/>
              <a:gd name="T16" fmla="*/ 306 w 3428"/>
              <a:gd name="T17" fmla="*/ 3718 h 3719"/>
              <a:gd name="T18" fmla="*/ 3121 w 3428"/>
              <a:gd name="T19" fmla="*/ 3718 h 3719"/>
              <a:gd name="T20" fmla="*/ 3427 w 3428"/>
              <a:gd name="T21" fmla="*/ 3420 h 3719"/>
              <a:gd name="T22" fmla="*/ 3427 w 3428"/>
              <a:gd name="T23" fmla="*/ 948 h 3719"/>
              <a:gd name="T24" fmla="*/ 3121 w 3428"/>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8" h="3719">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28AF95"/>
          </a:solidFill>
          <a:ln w="9525" cap="flat">
            <a:noFill/>
            <a:bevel/>
            <a:headEnd/>
            <a:tailEnd/>
          </a:ln>
          <a:effectLst/>
        </p:spPr>
        <p:txBody>
          <a:bodyPr wrap="none" anchor="ctr"/>
          <a:lstStyle/>
          <a:p>
            <a:endParaRPr lang="en-US">
              <a:solidFill>
                <a:prstClr val="black"/>
              </a:solidFill>
            </a:endParaRPr>
          </a:p>
        </p:txBody>
      </p:sp>
      <p:sp>
        <p:nvSpPr>
          <p:cNvPr id="29" name="Freeform 178">
            <a:extLst>
              <a:ext uri="{FF2B5EF4-FFF2-40B4-BE49-F238E27FC236}">
                <a16:creationId xmlns:a16="http://schemas.microsoft.com/office/drawing/2014/main" id="{65CDE706-10CF-2F43-88C1-BCEBF0BED009}"/>
              </a:ext>
            </a:extLst>
          </p:cNvPr>
          <p:cNvSpPr>
            <a:spLocks noChangeArrowheads="1"/>
          </p:cNvSpPr>
          <p:nvPr userDrawn="1"/>
        </p:nvSpPr>
        <p:spPr bwMode="auto">
          <a:xfrm>
            <a:off x="7242870" y="1534831"/>
            <a:ext cx="1916323" cy="2081780"/>
          </a:xfrm>
          <a:custGeom>
            <a:avLst/>
            <a:gdLst>
              <a:gd name="T0" fmla="*/ 3115 w 3422"/>
              <a:gd name="T1" fmla="*/ 642 h 3719"/>
              <a:gd name="T2" fmla="*/ 3115 w 3422"/>
              <a:gd name="T3" fmla="*/ 642 h 3719"/>
              <a:gd name="T4" fmla="*/ 2105 w 3422"/>
              <a:gd name="T5" fmla="*/ 642 h 3719"/>
              <a:gd name="T6" fmla="*/ 1737 w 3422"/>
              <a:gd name="T7" fmla="*/ 0 h 3719"/>
              <a:gd name="T8" fmla="*/ 1362 w 3422"/>
              <a:gd name="T9" fmla="*/ 642 h 3719"/>
              <a:gd name="T10" fmla="*/ 299 w 3422"/>
              <a:gd name="T11" fmla="*/ 642 h 3719"/>
              <a:gd name="T12" fmla="*/ 0 w 3422"/>
              <a:gd name="T13" fmla="*/ 948 h 3719"/>
              <a:gd name="T14" fmla="*/ 0 w 3422"/>
              <a:gd name="T15" fmla="*/ 3420 h 3719"/>
              <a:gd name="T16" fmla="*/ 299 w 3422"/>
              <a:gd name="T17" fmla="*/ 3718 h 3719"/>
              <a:gd name="T18" fmla="*/ 3115 w 3422"/>
              <a:gd name="T19" fmla="*/ 3718 h 3719"/>
              <a:gd name="T20" fmla="*/ 3421 w 3422"/>
              <a:gd name="T21" fmla="*/ 3420 h 3719"/>
              <a:gd name="T22" fmla="*/ 3421 w 3422"/>
              <a:gd name="T23" fmla="*/ 948 h 3719"/>
              <a:gd name="T24" fmla="*/ 3115 w 3422"/>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2" h="3719">
                <a:moveTo>
                  <a:pt x="3115" y="642"/>
                </a:moveTo>
                <a:lnTo>
                  <a:pt x="3115" y="642"/>
                </a:lnTo>
                <a:cubicBezTo>
                  <a:pt x="2105" y="642"/>
                  <a:pt x="2105" y="642"/>
                  <a:pt x="2105" y="642"/>
                </a:cubicBezTo>
                <a:cubicBezTo>
                  <a:pt x="1737" y="0"/>
                  <a:pt x="1737" y="0"/>
                  <a:pt x="1737" y="0"/>
                </a:cubicBezTo>
                <a:cubicBezTo>
                  <a:pt x="1362" y="642"/>
                  <a:pt x="1362" y="642"/>
                  <a:pt x="1362" y="642"/>
                </a:cubicBezTo>
                <a:cubicBezTo>
                  <a:pt x="299" y="642"/>
                  <a:pt x="299" y="642"/>
                  <a:pt x="299" y="642"/>
                </a:cubicBezTo>
                <a:cubicBezTo>
                  <a:pt x="130" y="642"/>
                  <a:pt x="0" y="780"/>
                  <a:pt x="0" y="948"/>
                </a:cubicBezTo>
                <a:cubicBezTo>
                  <a:pt x="0" y="3420"/>
                  <a:pt x="0" y="3420"/>
                  <a:pt x="0" y="3420"/>
                </a:cubicBezTo>
                <a:cubicBezTo>
                  <a:pt x="0" y="3588"/>
                  <a:pt x="130" y="3718"/>
                  <a:pt x="299" y="3718"/>
                </a:cubicBezTo>
                <a:cubicBezTo>
                  <a:pt x="3115" y="3718"/>
                  <a:pt x="3115" y="3718"/>
                  <a:pt x="3115" y="3718"/>
                </a:cubicBezTo>
                <a:cubicBezTo>
                  <a:pt x="3283" y="3718"/>
                  <a:pt x="3421" y="3588"/>
                  <a:pt x="3421" y="3420"/>
                </a:cubicBezTo>
                <a:cubicBezTo>
                  <a:pt x="3421" y="948"/>
                  <a:pt x="3421" y="948"/>
                  <a:pt x="3421" y="948"/>
                </a:cubicBezTo>
                <a:cubicBezTo>
                  <a:pt x="3421" y="780"/>
                  <a:pt x="3283" y="642"/>
                  <a:pt x="3115" y="642"/>
                </a:cubicBezTo>
              </a:path>
            </a:pathLst>
          </a:custGeom>
          <a:solidFill>
            <a:srgbClr val="8CBF4B"/>
          </a:solidFill>
          <a:ln w="9525" cap="flat">
            <a:noFill/>
            <a:bevel/>
            <a:headEnd/>
            <a:tailEnd/>
          </a:ln>
          <a:effectLst/>
        </p:spPr>
        <p:txBody>
          <a:bodyPr wrap="none" anchor="ctr"/>
          <a:lstStyle/>
          <a:p>
            <a:endParaRPr lang="en-US">
              <a:solidFill>
                <a:prstClr val="black"/>
              </a:solidFill>
            </a:endParaRPr>
          </a:p>
        </p:txBody>
      </p:sp>
      <p:sp>
        <p:nvSpPr>
          <p:cNvPr id="30" name="Freeform 179">
            <a:extLst>
              <a:ext uri="{FF2B5EF4-FFF2-40B4-BE49-F238E27FC236}">
                <a16:creationId xmlns:a16="http://schemas.microsoft.com/office/drawing/2014/main" id="{832BCD4D-201E-8748-B1F7-9CE73C83B47C}"/>
              </a:ext>
            </a:extLst>
          </p:cNvPr>
          <p:cNvSpPr>
            <a:spLocks noChangeArrowheads="1"/>
          </p:cNvSpPr>
          <p:nvPr userDrawn="1"/>
        </p:nvSpPr>
        <p:spPr bwMode="auto">
          <a:xfrm>
            <a:off x="9376508" y="1534831"/>
            <a:ext cx="1921262" cy="2081780"/>
          </a:xfrm>
          <a:custGeom>
            <a:avLst/>
            <a:gdLst>
              <a:gd name="T0" fmla="*/ 3122 w 3429"/>
              <a:gd name="T1" fmla="*/ 642 h 3719"/>
              <a:gd name="T2" fmla="*/ 3122 w 3429"/>
              <a:gd name="T3" fmla="*/ 642 h 3719"/>
              <a:gd name="T4" fmla="*/ 2120 w 3429"/>
              <a:gd name="T5" fmla="*/ 642 h 3719"/>
              <a:gd name="T6" fmla="*/ 1745 w 3429"/>
              <a:gd name="T7" fmla="*/ 0 h 3719"/>
              <a:gd name="T8" fmla="*/ 1377 w 3429"/>
              <a:gd name="T9" fmla="*/ 642 h 3719"/>
              <a:gd name="T10" fmla="*/ 306 w 3429"/>
              <a:gd name="T11" fmla="*/ 642 h 3719"/>
              <a:gd name="T12" fmla="*/ 0 w 3429"/>
              <a:gd name="T13" fmla="*/ 948 h 3719"/>
              <a:gd name="T14" fmla="*/ 0 w 3429"/>
              <a:gd name="T15" fmla="*/ 3420 h 3719"/>
              <a:gd name="T16" fmla="*/ 306 w 3429"/>
              <a:gd name="T17" fmla="*/ 3718 h 3719"/>
              <a:gd name="T18" fmla="*/ 3122 w 3429"/>
              <a:gd name="T19" fmla="*/ 3718 h 3719"/>
              <a:gd name="T20" fmla="*/ 3428 w 3429"/>
              <a:gd name="T21" fmla="*/ 3420 h 3719"/>
              <a:gd name="T22" fmla="*/ 3428 w 3429"/>
              <a:gd name="T23" fmla="*/ 948 h 3719"/>
              <a:gd name="T24" fmla="*/ 3122 w 3429"/>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9" h="371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AED07E">
              <a:alpha val="80000"/>
            </a:srgbClr>
          </a:solidFill>
          <a:ln w="9525" cap="flat">
            <a:noFill/>
            <a:bevel/>
            <a:headEnd/>
            <a:tailEnd/>
          </a:ln>
          <a:effectLst/>
        </p:spPr>
        <p:txBody>
          <a:bodyPr wrap="none" anchor="ctr"/>
          <a:lstStyle/>
          <a:p>
            <a:endParaRPr lang="en-US">
              <a:solidFill>
                <a:prstClr val="black"/>
              </a:solidFill>
            </a:endParaRPr>
          </a:p>
        </p:txBody>
      </p:sp>
      <p:sp>
        <p:nvSpPr>
          <p:cNvPr id="33" name="Rectangle 32">
            <a:extLst>
              <a:ext uri="{FF2B5EF4-FFF2-40B4-BE49-F238E27FC236}">
                <a16:creationId xmlns:a16="http://schemas.microsoft.com/office/drawing/2014/main" id="{C32DC3FE-D517-4045-A81C-97480C4BB5BC}"/>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4" name="Text Placeholder 23">
            <a:extLst>
              <a:ext uri="{FF2B5EF4-FFF2-40B4-BE49-F238E27FC236}">
                <a16:creationId xmlns:a16="http://schemas.microsoft.com/office/drawing/2014/main" id="{929DE76E-73B1-9148-AD97-229EAA47B07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
        <p:nvSpPr>
          <p:cNvPr id="49" name="Text Placeholder 17">
            <a:extLst>
              <a:ext uri="{FF2B5EF4-FFF2-40B4-BE49-F238E27FC236}">
                <a16:creationId xmlns:a16="http://schemas.microsoft.com/office/drawing/2014/main" id="{128E9ECD-6E05-7C40-AE3A-58DA7B5240BE}"/>
              </a:ext>
            </a:extLst>
          </p:cNvPr>
          <p:cNvSpPr>
            <a:spLocks noGrp="1"/>
          </p:cNvSpPr>
          <p:nvPr>
            <p:ph type="body" sz="quarter" idx="21" hasCustomPrompt="1"/>
          </p:nvPr>
        </p:nvSpPr>
        <p:spPr>
          <a:xfrm>
            <a:off x="847141" y="2777667"/>
            <a:ext cx="1903851"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846019" y="2282993"/>
            <a:ext cx="1903851"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2997293" y="2771417"/>
            <a:ext cx="1921263"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73021" y="2276743"/>
            <a:ext cx="1921263"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5129645" y="2762963"/>
            <a:ext cx="1908506"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116948" y="2268289"/>
            <a:ext cx="1908506"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7272508" y="2756713"/>
            <a:ext cx="1890175"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71386" y="2262039"/>
            <a:ext cx="1890175"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7" name="Text Placeholder 17">
            <a:extLst>
              <a:ext uri="{FF2B5EF4-FFF2-40B4-BE49-F238E27FC236}">
                <a16:creationId xmlns:a16="http://schemas.microsoft.com/office/drawing/2014/main" id="{1E385F24-AB91-1644-9C17-F5DD6576CFB5}"/>
              </a:ext>
            </a:extLst>
          </p:cNvPr>
          <p:cNvSpPr>
            <a:spLocks noGrp="1"/>
          </p:cNvSpPr>
          <p:nvPr>
            <p:ph type="body" sz="quarter" idx="36" hasCustomPrompt="1"/>
          </p:nvPr>
        </p:nvSpPr>
        <p:spPr>
          <a:xfrm>
            <a:off x="9403936" y="2745138"/>
            <a:ext cx="1921262"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391239" y="2250464"/>
            <a:ext cx="1921262"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21" name="Rectangle 20">
            <a:extLst>
              <a:ext uri="{FF2B5EF4-FFF2-40B4-BE49-F238E27FC236}">
                <a16:creationId xmlns:a16="http://schemas.microsoft.com/office/drawing/2014/main" id="{6E0AA75E-BDA5-164B-BCEE-416AB7EB207E}"/>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2" name="TextBox 21">
            <a:extLst>
              <a:ext uri="{FF2B5EF4-FFF2-40B4-BE49-F238E27FC236}">
                <a16:creationId xmlns:a16="http://schemas.microsoft.com/office/drawing/2014/main" id="{E8F78608-E00E-EC4C-A889-2DB48630BF27}"/>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3930766031"/>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userDrawn="1">
  <p:cSld name="Text Slide - Purp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A6377D"/>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053927943"/>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userDrawn="1">
  <p:cSld name="Text Slide - with solid header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332509" y="301337"/>
            <a:ext cx="11513127" cy="1859972"/>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 Placeholder 23">
            <a:extLst>
              <a:ext uri="{FF2B5EF4-FFF2-40B4-BE49-F238E27FC236}">
                <a16:creationId xmlns:a16="http://schemas.microsoft.com/office/drawing/2014/main" id="{ED39E585-4CC7-244E-BB6D-EF564C816BB5}"/>
              </a:ext>
            </a:extLst>
          </p:cNvPr>
          <p:cNvSpPr>
            <a:spLocks noGrp="1"/>
          </p:cNvSpPr>
          <p:nvPr>
            <p:ph type="body" sz="quarter" idx="13" hasCustomPrompt="1"/>
          </p:nvPr>
        </p:nvSpPr>
        <p:spPr>
          <a:xfrm>
            <a:off x="783177" y="943935"/>
            <a:ext cx="10563696"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id="{A171193F-8D07-6841-AD4F-81B3E69E1967}"/>
              </a:ext>
            </a:extLst>
          </p:cNvPr>
          <p:cNvSpPr>
            <a:spLocks noGrp="1"/>
          </p:cNvSpPr>
          <p:nvPr>
            <p:ph type="body" sz="quarter" idx="14" hasCustomPrompt="1"/>
          </p:nvPr>
        </p:nvSpPr>
        <p:spPr>
          <a:xfrm>
            <a:off x="708651" y="2668824"/>
            <a:ext cx="1063822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1436826394"/>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userDrawn="1">
  <p:cSld name="Our Journey 1">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C620474-398A-C642-97C5-6FFB0DF43052}"/>
              </a:ext>
            </a:extLst>
          </p:cNvPr>
          <p:cNvCxnSpPr>
            <a:cxnSpLocks/>
          </p:cNvCxnSpPr>
          <p:nvPr/>
        </p:nvCxnSpPr>
        <p:spPr>
          <a:xfrm>
            <a:off x="2718910" y="3448776"/>
            <a:ext cx="947150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B6E4A766-FED1-894B-A889-823A4FF75411}"/>
              </a:ext>
            </a:extLst>
          </p:cNvPr>
          <p:cNvSpPr/>
          <p:nvPr/>
        </p:nvSpPr>
        <p:spPr>
          <a:xfrm>
            <a:off x="2102383" y="2832249"/>
            <a:ext cx="1233055" cy="1233055"/>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12" name="Oval 11">
            <a:extLst>
              <a:ext uri="{FF2B5EF4-FFF2-40B4-BE49-F238E27FC236}">
                <a16:creationId xmlns:a16="http://schemas.microsoft.com/office/drawing/2014/main" id="{C08C6878-4402-894E-8E64-73E151411DC6}"/>
              </a:ext>
            </a:extLst>
          </p:cNvPr>
          <p:cNvSpPr/>
          <p:nvPr/>
        </p:nvSpPr>
        <p:spPr>
          <a:xfrm>
            <a:off x="5969765" y="3362570"/>
            <a:ext cx="172412" cy="172412"/>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13" name="Oval 12">
            <a:extLst>
              <a:ext uri="{FF2B5EF4-FFF2-40B4-BE49-F238E27FC236}">
                <a16:creationId xmlns:a16="http://schemas.microsoft.com/office/drawing/2014/main" id="{BBB83E75-E0C9-714E-9E45-509D3F33090F}"/>
              </a:ext>
            </a:extLst>
          </p:cNvPr>
          <p:cNvSpPr/>
          <p:nvPr/>
        </p:nvSpPr>
        <p:spPr>
          <a:xfrm>
            <a:off x="9383674" y="3362570"/>
            <a:ext cx="172412" cy="172412"/>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27" name="Rectangle 26">
            <a:extLst>
              <a:ext uri="{FF2B5EF4-FFF2-40B4-BE49-F238E27FC236}">
                <a16:creationId xmlns:a16="http://schemas.microsoft.com/office/drawing/2014/main" id="{526AA091-4676-F84E-93FF-824FF1A4B10B}"/>
              </a:ext>
            </a:extLst>
          </p:cNvPr>
          <p:cNvSpPr/>
          <p:nvPr userDrawn="1"/>
        </p:nvSpPr>
        <p:spPr>
          <a:xfrm>
            <a:off x="548344" y="114165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8" name="Text Placeholder 23">
            <a:extLst>
              <a:ext uri="{FF2B5EF4-FFF2-40B4-BE49-F238E27FC236}">
                <a16:creationId xmlns:a16="http://schemas.microsoft.com/office/drawing/2014/main" id="{E74BB04E-437D-4E46-9A57-B72EEF075E66}"/>
              </a:ext>
            </a:extLst>
          </p:cNvPr>
          <p:cNvSpPr>
            <a:spLocks noGrp="1"/>
          </p:cNvSpPr>
          <p:nvPr userDrawn="1">
            <p:ph type="body" sz="quarter" idx="16" hasCustomPrompt="1"/>
          </p:nvPr>
        </p:nvSpPr>
        <p:spPr>
          <a:xfrm>
            <a:off x="464195" y="444299"/>
            <a:ext cx="5113283" cy="582221"/>
          </a:xfrm>
        </p:spPr>
        <p:txBody>
          <a:bodyPr>
            <a:normAutofit/>
          </a:bodyPr>
          <a:lstStyle>
            <a:lvl1pPr marL="0" indent="0" algn="l">
              <a:buNone/>
              <a:defRPr sz="3600" b="0" i="0">
                <a:solidFill>
                  <a:srgbClr val="0C6A7F"/>
                </a:solidFill>
                <a:latin typeface="+mn-lt"/>
              </a:defRPr>
            </a:lvl1pPr>
          </a:lstStyle>
          <a:p>
            <a:pPr lvl="0"/>
            <a:r>
              <a:rPr lang="en-US" dirty="0"/>
              <a:t>Our Journey</a:t>
            </a:r>
          </a:p>
        </p:txBody>
      </p:sp>
      <p:sp>
        <p:nvSpPr>
          <p:cNvPr id="31" name="Text Placeholder 17">
            <a:extLst>
              <a:ext uri="{FF2B5EF4-FFF2-40B4-BE49-F238E27FC236}">
                <a16:creationId xmlns:a16="http://schemas.microsoft.com/office/drawing/2014/main" id="{CCD767BA-B79C-2543-AA9A-86E634722F0F}"/>
              </a:ext>
            </a:extLst>
          </p:cNvPr>
          <p:cNvSpPr>
            <a:spLocks noGrp="1"/>
          </p:cNvSpPr>
          <p:nvPr userDrawn="1">
            <p:ph type="body" sz="quarter" idx="19" hasCustomPrompt="1"/>
          </p:nvPr>
        </p:nvSpPr>
        <p:spPr>
          <a:xfrm>
            <a:off x="4785825" y="4220738"/>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2" name="Text Placeholder 17">
            <a:extLst>
              <a:ext uri="{FF2B5EF4-FFF2-40B4-BE49-F238E27FC236}">
                <a16:creationId xmlns:a16="http://schemas.microsoft.com/office/drawing/2014/main" id="{3BC6FB8B-D15D-3340-8F2D-D5BC2FD4D66F}"/>
              </a:ext>
            </a:extLst>
          </p:cNvPr>
          <p:cNvSpPr>
            <a:spLocks noGrp="1"/>
          </p:cNvSpPr>
          <p:nvPr userDrawn="1">
            <p:ph type="body" sz="quarter" idx="20" hasCustomPrompt="1"/>
          </p:nvPr>
        </p:nvSpPr>
        <p:spPr>
          <a:xfrm>
            <a:off x="8216766" y="1608539"/>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id="{19348E07-20A7-F740-8715-43EB023172A2}"/>
              </a:ext>
            </a:extLst>
          </p:cNvPr>
          <p:cNvSpPr>
            <a:spLocks noGrp="1"/>
          </p:cNvSpPr>
          <p:nvPr userDrawn="1">
            <p:ph type="body" sz="quarter" idx="21" hasCustomPrompt="1"/>
          </p:nvPr>
        </p:nvSpPr>
        <p:spPr>
          <a:xfrm>
            <a:off x="2102383"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START</a:t>
            </a:r>
            <a:endParaRPr lang="en-US" dirty="0"/>
          </a:p>
        </p:txBody>
      </p:sp>
      <p:sp>
        <p:nvSpPr>
          <p:cNvPr id="36" name="Text Placeholder 17">
            <a:extLst>
              <a:ext uri="{FF2B5EF4-FFF2-40B4-BE49-F238E27FC236}">
                <a16:creationId xmlns:a16="http://schemas.microsoft.com/office/drawing/2014/main" id="{BD72605F-29B1-4242-93F3-3F37AA42DC99}"/>
              </a:ext>
            </a:extLst>
          </p:cNvPr>
          <p:cNvSpPr>
            <a:spLocks noGrp="1"/>
          </p:cNvSpPr>
          <p:nvPr>
            <p:ph type="body" sz="quarter" idx="22" hasCustomPrompt="1"/>
          </p:nvPr>
        </p:nvSpPr>
        <p:spPr>
          <a:xfrm>
            <a:off x="4785825" y="2823339"/>
            <a:ext cx="2506226" cy="335052"/>
          </a:xfrm>
        </p:spPr>
        <p:txBody>
          <a:bodyPr/>
          <a:lstStyle>
            <a:lvl1pPr algn="ctr">
              <a:buNone/>
              <a:defRPr sz="2000" b="0" i="0" spc="30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2016</a:t>
            </a:r>
            <a:endParaRPr lang="en-US" dirty="0"/>
          </a:p>
        </p:txBody>
      </p:sp>
      <p:sp>
        <p:nvSpPr>
          <p:cNvPr id="37" name="Text Placeholder 17">
            <a:extLst>
              <a:ext uri="{FF2B5EF4-FFF2-40B4-BE49-F238E27FC236}">
                <a16:creationId xmlns:a16="http://schemas.microsoft.com/office/drawing/2014/main" id="{A04A4060-643D-BB44-93F7-B288E252205D}"/>
              </a:ext>
            </a:extLst>
          </p:cNvPr>
          <p:cNvSpPr>
            <a:spLocks noGrp="1"/>
          </p:cNvSpPr>
          <p:nvPr>
            <p:ph type="body" sz="quarter" idx="23" hasCustomPrompt="1"/>
          </p:nvPr>
        </p:nvSpPr>
        <p:spPr>
          <a:xfrm>
            <a:off x="8216766" y="3843245"/>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2017</a:t>
            </a:r>
            <a:endParaRPr lang="en-US" dirty="0"/>
          </a:p>
        </p:txBody>
      </p:sp>
      <p:sp>
        <p:nvSpPr>
          <p:cNvPr id="18" name="TextBox 17">
            <a:extLst>
              <a:ext uri="{FF2B5EF4-FFF2-40B4-BE49-F238E27FC236}">
                <a16:creationId xmlns:a16="http://schemas.microsoft.com/office/drawing/2014/main" id="{FD08B2CC-4979-4848-AA8C-0A1B4B69F8C6}"/>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0" name="Rectangle 19">
            <a:extLst>
              <a:ext uri="{FF2B5EF4-FFF2-40B4-BE49-F238E27FC236}">
                <a16:creationId xmlns:a16="http://schemas.microsoft.com/office/drawing/2014/main" id="{853A056D-7DA8-CA43-BD26-DAFD3209780A}"/>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4741631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ext Slide with Photo -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C3F487-F604-4546-B7CE-1F7FE26D0DFD}"/>
              </a:ext>
            </a:extLst>
          </p:cNvPr>
          <p:cNvSpPr/>
          <p:nvPr userDrawn="1"/>
        </p:nvSpPr>
        <p:spPr>
          <a:xfrm flipV="1">
            <a:off x="738425" y="3186"/>
            <a:ext cx="6113637" cy="6892757"/>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 name="Rectangle 2">
            <a:extLst>
              <a:ext uri="{FF2B5EF4-FFF2-40B4-BE49-F238E27FC236}">
                <a16:creationId xmlns:a16="http://schemas.microsoft.com/office/drawing/2014/main" id="{3DEFE2F3-1083-6042-8E1A-CF09DF7F7B14}"/>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4" name="Picture Placeholder 17">
            <a:extLst>
              <a:ext uri="{FF2B5EF4-FFF2-40B4-BE49-F238E27FC236}">
                <a16:creationId xmlns:a16="http://schemas.microsoft.com/office/drawing/2014/main" id="{8105646A-9E0C-4145-97C2-3734A31A2B2B}"/>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5" name="Text Placeholder 17">
            <a:extLst>
              <a:ext uri="{FF2B5EF4-FFF2-40B4-BE49-F238E27FC236}">
                <a16:creationId xmlns:a16="http://schemas.microsoft.com/office/drawing/2014/main" id="{327CD189-A588-D340-AEE6-ABA0AF7E6B0D}"/>
              </a:ext>
            </a:extLst>
          </p:cNvPr>
          <p:cNvSpPr>
            <a:spLocks noGrp="1"/>
          </p:cNvSpPr>
          <p:nvPr>
            <p:ph type="body" sz="quarter" idx="18" hasCustomPrompt="1"/>
          </p:nvPr>
        </p:nvSpPr>
        <p:spPr>
          <a:xfrm>
            <a:off x="987487" y="1419861"/>
            <a:ext cx="5622464" cy="5334722"/>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 name="Rectangle 5">
            <a:extLst>
              <a:ext uri="{FF2B5EF4-FFF2-40B4-BE49-F238E27FC236}">
                <a16:creationId xmlns:a16="http://schemas.microsoft.com/office/drawing/2014/main" id="{A5A06ABD-A133-8D42-8B38-636B873ACE6A}"/>
              </a:ext>
            </a:extLst>
          </p:cNvPr>
          <p:cNvSpPr/>
          <p:nvPr userDrawn="1"/>
        </p:nvSpPr>
        <p:spPr>
          <a:xfrm>
            <a:off x="1010710" y="1165788"/>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7" name="Text Placeholder 23">
            <a:extLst>
              <a:ext uri="{FF2B5EF4-FFF2-40B4-BE49-F238E27FC236}">
                <a16:creationId xmlns:a16="http://schemas.microsoft.com/office/drawing/2014/main" id="{1C4A4EBF-8A47-914B-A531-A68FE8F2B616}"/>
              </a:ext>
            </a:extLst>
          </p:cNvPr>
          <p:cNvSpPr>
            <a:spLocks noGrp="1"/>
          </p:cNvSpPr>
          <p:nvPr>
            <p:ph type="body" sz="quarter" idx="16" hasCustomPrompt="1"/>
          </p:nvPr>
        </p:nvSpPr>
        <p:spPr>
          <a:xfrm>
            <a:off x="987487" y="405005"/>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8" name="TextBox 7">
            <a:extLst>
              <a:ext uri="{FF2B5EF4-FFF2-40B4-BE49-F238E27FC236}">
                <a16:creationId xmlns:a16="http://schemas.microsoft.com/office/drawing/2014/main" id="{5471A97C-0468-6444-8032-86D1D6051187}"/>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1722904941"/>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userDrawn="1">
  <p:cSld name="Our Journey 2">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159BEB2-8918-8740-99A7-553D0D414983}"/>
              </a:ext>
            </a:extLst>
          </p:cNvPr>
          <p:cNvCxnSpPr>
            <a:cxnSpLocks/>
          </p:cNvCxnSpPr>
          <p:nvPr userDrawn="1"/>
        </p:nvCxnSpPr>
        <p:spPr>
          <a:xfrm>
            <a:off x="1588" y="3448776"/>
            <a:ext cx="121888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7D4A19C4-1947-4349-9457-0ACFFBA4FC07}"/>
              </a:ext>
            </a:extLst>
          </p:cNvPr>
          <p:cNvSpPr/>
          <p:nvPr/>
        </p:nvSpPr>
        <p:spPr>
          <a:xfrm>
            <a:off x="6040275" y="3362570"/>
            <a:ext cx="172412" cy="172412"/>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9" name="Oval 8">
            <a:extLst>
              <a:ext uri="{FF2B5EF4-FFF2-40B4-BE49-F238E27FC236}">
                <a16:creationId xmlns:a16="http://schemas.microsoft.com/office/drawing/2014/main" id="{187DE787-8DE7-3C4E-8EB8-423F070D8AFF}"/>
              </a:ext>
            </a:extLst>
          </p:cNvPr>
          <p:cNvSpPr/>
          <p:nvPr/>
        </p:nvSpPr>
        <p:spPr>
          <a:xfrm>
            <a:off x="2626366" y="3362571"/>
            <a:ext cx="172412" cy="172412"/>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21" name="Oval 20">
            <a:extLst>
              <a:ext uri="{FF2B5EF4-FFF2-40B4-BE49-F238E27FC236}">
                <a16:creationId xmlns:a16="http://schemas.microsoft.com/office/drawing/2014/main" id="{C249088C-C99A-C54C-8067-8456BF21657E}"/>
              </a:ext>
            </a:extLst>
          </p:cNvPr>
          <p:cNvSpPr/>
          <p:nvPr/>
        </p:nvSpPr>
        <p:spPr>
          <a:xfrm>
            <a:off x="9393224" y="3362571"/>
            <a:ext cx="172412" cy="172412"/>
          </a:xfrm>
          <a:prstGeom prst="ellipse">
            <a:avLst/>
          </a:prstGeom>
          <a:solidFill>
            <a:srgbClr val="8CBF4B">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32" name="Text Placeholder 17">
            <a:extLst>
              <a:ext uri="{FF2B5EF4-FFF2-40B4-BE49-F238E27FC236}">
                <a16:creationId xmlns:a16="http://schemas.microsoft.com/office/drawing/2014/main" id="{FF92472D-9633-1B41-8BB1-3CE8FDF598FC}"/>
              </a:ext>
            </a:extLst>
          </p:cNvPr>
          <p:cNvSpPr>
            <a:spLocks noGrp="1"/>
          </p:cNvSpPr>
          <p:nvPr userDrawn="1">
            <p:ph type="body" sz="quarter" idx="19" hasCustomPrompt="1"/>
          </p:nvPr>
        </p:nvSpPr>
        <p:spPr>
          <a:xfrm>
            <a:off x="1459184" y="4206951"/>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id="{4FA104B9-3949-7046-BD33-D672B1459790}"/>
              </a:ext>
            </a:extLst>
          </p:cNvPr>
          <p:cNvSpPr>
            <a:spLocks noGrp="1"/>
          </p:cNvSpPr>
          <p:nvPr userDrawn="1">
            <p:ph type="body" sz="quarter" idx="20" hasCustomPrompt="1"/>
          </p:nvPr>
        </p:nvSpPr>
        <p:spPr>
          <a:xfrm>
            <a:off x="4890125" y="1594752"/>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4" name="Text Placeholder 17">
            <a:extLst>
              <a:ext uri="{FF2B5EF4-FFF2-40B4-BE49-F238E27FC236}">
                <a16:creationId xmlns:a16="http://schemas.microsoft.com/office/drawing/2014/main" id="{4170B2DE-1D76-D746-B4E0-1DF37E4C7538}"/>
              </a:ext>
            </a:extLst>
          </p:cNvPr>
          <p:cNvSpPr>
            <a:spLocks noGrp="1"/>
          </p:cNvSpPr>
          <p:nvPr userDrawn="1">
            <p:ph type="body" sz="quarter" idx="21" hasCustomPrompt="1"/>
          </p:nvPr>
        </p:nvSpPr>
        <p:spPr>
          <a:xfrm>
            <a:off x="8223426" y="4210067"/>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9" name="Text Placeholder 17">
            <a:extLst>
              <a:ext uri="{FF2B5EF4-FFF2-40B4-BE49-F238E27FC236}">
                <a16:creationId xmlns:a16="http://schemas.microsoft.com/office/drawing/2014/main" id="{00BAA056-DFBD-584F-9273-7D940103359C}"/>
              </a:ext>
            </a:extLst>
          </p:cNvPr>
          <p:cNvSpPr>
            <a:spLocks noGrp="1"/>
          </p:cNvSpPr>
          <p:nvPr>
            <p:ph type="body" sz="quarter" idx="22" hasCustomPrompt="1"/>
          </p:nvPr>
        </p:nvSpPr>
        <p:spPr>
          <a:xfrm>
            <a:off x="1459184" y="2837148"/>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2018</a:t>
            </a:r>
            <a:endParaRPr lang="en-US" dirty="0"/>
          </a:p>
        </p:txBody>
      </p:sp>
      <p:sp>
        <p:nvSpPr>
          <p:cNvPr id="40" name="Text Placeholder 17">
            <a:extLst>
              <a:ext uri="{FF2B5EF4-FFF2-40B4-BE49-F238E27FC236}">
                <a16:creationId xmlns:a16="http://schemas.microsoft.com/office/drawing/2014/main" id="{6BF9179A-0AB3-E042-BD2E-A24FBC624C6C}"/>
              </a:ext>
            </a:extLst>
          </p:cNvPr>
          <p:cNvSpPr>
            <a:spLocks noGrp="1"/>
          </p:cNvSpPr>
          <p:nvPr>
            <p:ph type="body" sz="quarter" idx="23" hasCustomPrompt="1"/>
          </p:nvPr>
        </p:nvSpPr>
        <p:spPr>
          <a:xfrm>
            <a:off x="4890125" y="3857054"/>
            <a:ext cx="2506226" cy="335052"/>
          </a:xfrm>
        </p:spPr>
        <p:txBody>
          <a:bodyPr/>
          <a:lstStyle>
            <a:lvl1pPr algn="ctr">
              <a:buNone/>
              <a:defRPr sz="2000" b="0" i="0" spc="30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2019</a:t>
            </a:r>
            <a:endParaRPr lang="en-US" dirty="0"/>
          </a:p>
        </p:txBody>
      </p:sp>
      <p:sp>
        <p:nvSpPr>
          <p:cNvPr id="41" name="Text Placeholder 17">
            <a:extLst>
              <a:ext uri="{FF2B5EF4-FFF2-40B4-BE49-F238E27FC236}">
                <a16:creationId xmlns:a16="http://schemas.microsoft.com/office/drawing/2014/main" id="{5D05B818-03D6-0C48-A4A4-879D1B8573FA}"/>
              </a:ext>
            </a:extLst>
          </p:cNvPr>
          <p:cNvSpPr>
            <a:spLocks noGrp="1"/>
          </p:cNvSpPr>
          <p:nvPr>
            <p:ph type="body" sz="quarter" idx="24" hasCustomPrompt="1"/>
          </p:nvPr>
        </p:nvSpPr>
        <p:spPr>
          <a:xfrm>
            <a:off x="8223426" y="2825658"/>
            <a:ext cx="2506226" cy="335052"/>
          </a:xfrm>
        </p:spPr>
        <p:txBody>
          <a:bodyPr/>
          <a:lstStyle>
            <a:lvl1pPr algn="ctr">
              <a:buNone/>
              <a:defRPr sz="2000" b="0" i="0" spc="30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2020</a:t>
            </a:r>
            <a:endParaRPr lang="en-US" dirty="0"/>
          </a:p>
        </p:txBody>
      </p:sp>
      <p:sp>
        <p:nvSpPr>
          <p:cNvPr id="16" name="Rectangle 15">
            <a:extLst>
              <a:ext uri="{FF2B5EF4-FFF2-40B4-BE49-F238E27FC236}">
                <a16:creationId xmlns:a16="http://schemas.microsoft.com/office/drawing/2014/main" id="{8C26421F-3E17-FF47-92D5-AE8B9BF847B2}"/>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7" name="TextBox 16">
            <a:extLst>
              <a:ext uri="{FF2B5EF4-FFF2-40B4-BE49-F238E27FC236}">
                <a16:creationId xmlns:a16="http://schemas.microsoft.com/office/drawing/2014/main" id="{37918C0E-ED0A-D748-88E5-BE3A2DEDEB97}"/>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533823309"/>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userDrawn="1">
  <p:cSld name="Our Journey 3">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D99EA92-8C6E-B84F-B459-728079F0C1CC}"/>
              </a:ext>
            </a:extLst>
          </p:cNvPr>
          <p:cNvGrpSpPr/>
          <p:nvPr userDrawn="1"/>
        </p:nvGrpSpPr>
        <p:grpSpPr>
          <a:xfrm flipH="1">
            <a:off x="-87112" y="2691100"/>
            <a:ext cx="10183945" cy="1475800"/>
            <a:chOff x="4009760" y="5382199"/>
            <a:chExt cx="20367890" cy="2951599"/>
          </a:xfrm>
        </p:grpSpPr>
        <p:cxnSp>
          <p:nvCxnSpPr>
            <p:cNvPr id="3" name="Straight Connector 2">
              <a:extLst>
                <a:ext uri="{FF2B5EF4-FFF2-40B4-BE49-F238E27FC236}">
                  <a16:creationId xmlns:a16="http://schemas.microsoft.com/office/drawing/2014/main" id="{E7ED26DD-7AEB-9E44-8FF6-C477D8C00C2B}"/>
                </a:ext>
              </a:extLst>
            </p:cNvPr>
            <p:cNvCxnSpPr>
              <a:cxnSpLocks/>
            </p:cNvCxnSpPr>
            <p:nvPr/>
          </p:nvCxnSpPr>
          <p:spPr>
            <a:xfrm>
              <a:off x="5434644" y="6897551"/>
              <a:ext cx="1894300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40BA1181-B947-D246-AEDB-8D5690586889}"/>
                </a:ext>
              </a:extLst>
            </p:cNvPr>
            <p:cNvSpPr/>
            <p:nvPr/>
          </p:nvSpPr>
          <p:spPr>
            <a:xfrm>
              <a:off x="4009760" y="5382199"/>
              <a:ext cx="2887204" cy="2951599"/>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prstClr val="white"/>
                </a:solidFill>
              </a:endParaRPr>
            </a:p>
          </p:txBody>
        </p:sp>
        <p:sp>
          <p:nvSpPr>
            <p:cNvPr id="5" name="Oval 4">
              <a:extLst>
                <a:ext uri="{FF2B5EF4-FFF2-40B4-BE49-F238E27FC236}">
                  <a16:creationId xmlns:a16="http://schemas.microsoft.com/office/drawing/2014/main" id="{93279403-2DD6-294E-8653-2A42ED9EBD96}"/>
                </a:ext>
              </a:extLst>
            </p:cNvPr>
            <p:cNvSpPr/>
            <p:nvPr/>
          </p:nvSpPr>
          <p:spPr>
            <a:xfrm>
              <a:off x="11936354" y="6725140"/>
              <a:ext cx="344824" cy="34482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6" name="Oval 5">
              <a:extLst>
                <a:ext uri="{FF2B5EF4-FFF2-40B4-BE49-F238E27FC236}">
                  <a16:creationId xmlns:a16="http://schemas.microsoft.com/office/drawing/2014/main" id="{B1A0B9AD-E1B8-4A47-B627-580D076FD190}"/>
                </a:ext>
              </a:extLst>
            </p:cNvPr>
            <p:cNvSpPr/>
            <p:nvPr/>
          </p:nvSpPr>
          <p:spPr>
            <a:xfrm>
              <a:off x="18764171" y="6725140"/>
              <a:ext cx="344824" cy="34482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grpSp>
      <p:sp>
        <p:nvSpPr>
          <p:cNvPr id="20" name="Text Placeholder 17">
            <a:extLst>
              <a:ext uri="{FF2B5EF4-FFF2-40B4-BE49-F238E27FC236}">
                <a16:creationId xmlns:a16="http://schemas.microsoft.com/office/drawing/2014/main" id="{EE27F43F-5131-7247-81C7-14B1147E8D74}"/>
              </a:ext>
            </a:extLst>
          </p:cNvPr>
          <p:cNvSpPr>
            <a:spLocks noGrp="1"/>
          </p:cNvSpPr>
          <p:nvPr>
            <p:ph type="body" sz="quarter" idx="20" hasCustomPrompt="1"/>
          </p:nvPr>
        </p:nvSpPr>
        <p:spPr>
          <a:xfrm>
            <a:off x="1474900" y="1617548"/>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1" name="Text Placeholder 17">
            <a:extLst>
              <a:ext uri="{FF2B5EF4-FFF2-40B4-BE49-F238E27FC236}">
                <a16:creationId xmlns:a16="http://schemas.microsoft.com/office/drawing/2014/main" id="{FA701368-7F3A-D942-9086-74C5BC9A1AD6}"/>
              </a:ext>
            </a:extLst>
          </p:cNvPr>
          <p:cNvSpPr>
            <a:spLocks noGrp="1"/>
          </p:cNvSpPr>
          <p:nvPr>
            <p:ph type="body" sz="quarter" idx="21" hasCustomPrompt="1"/>
          </p:nvPr>
        </p:nvSpPr>
        <p:spPr>
          <a:xfrm>
            <a:off x="4808201" y="4232863"/>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2" name="Text Placeholder 17">
            <a:extLst>
              <a:ext uri="{FF2B5EF4-FFF2-40B4-BE49-F238E27FC236}">
                <a16:creationId xmlns:a16="http://schemas.microsoft.com/office/drawing/2014/main" id="{19E93A3E-D93B-6746-924C-B809E688CD72}"/>
              </a:ext>
            </a:extLst>
          </p:cNvPr>
          <p:cNvSpPr>
            <a:spLocks noGrp="1"/>
          </p:cNvSpPr>
          <p:nvPr>
            <p:ph type="body" sz="quarter" idx="22" hasCustomPrompt="1"/>
          </p:nvPr>
        </p:nvSpPr>
        <p:spPr>
          <a:xfrm>
            <a:off x="8767864"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END</a:t>
            </a:r>
            <a:endParaRPr lang="en-US" dirty="0"/>
          </a:p>
        </p:txBody>
      </p:sp>
      <p:sp>
        <p:nvSpPr>
          <p:cNvPr id="26" name="Text Placeholder 17">
            <a:extLst>
              <a:ext uri="{FF2B5EF4-FFF2-40B4-BE49-F238E27FC236}">
                <a16:creationId xmlns:a16="http://schemas.microsoft.com/office/drawing/2014/main" id="{14EC00ED-B9B5-564F-A2BD-E9361B35ED61}"/>
              </a:ext>
            </a:extLst>
          </p:cNvPr>
          <p:cNvSpPr>
            <a:spLocks noGrp="1"/>
          </p:cNvSpPr>
          <p:nvPr>
            <p:ph type="body" sz="quarter" idx="24" hasCustomPrompt="1"/>
          </p:nvPr>
        </p:nvSpPr>
        <p:spPr>
          <a:xfrm>
            <a:off x="1466515" y="3842694"/>
            <a:ext cx="2506226" cy="335052"/>
          </a:xfrm>
        </p:spPr>
        <p:txBody>
          <a:bodyPr/>
          <a:lstStyle>
            <a:lvl1pPr algn="ctr">
              <a:buNone/>
              <a:defRPr sz="2000" b="0" i="0" spc="30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2021</a:t>
            </a:r>
            <a:endParaRPr lang="en-US" dirty="0"/>
          </a:p>
        </p:txBody>
      </p:sp>
      <p:sp>
        <p:nvSpPr>
          <p:cNvPr id="27" name="Text Placeholder 17">
            <a:extLst>
              <a:ext uri="{FF2B5EF4-FFF2-40B4-BE49-F238E27FC236}">
                <a16:creationId xmlns:a16="http://schemas.microsoft.com/office/drawing/2014/main" id="{3BB708B1-BD9F-3D4B-A3F2-DAAACD7B96FF}"/>
              </a:ext>
            </a:extLst>
          </p:cNvPr>
          <p:cNvSpPr>
            <a:spLocks noGrp="1"/>
          </p:cNvSpPr>
          <p:nvPr>
            <p:ph type="body" sz="quarter" idx="25" hasCustomPrompt="1"/>
          </p:nvPr>
        </p:nvSpPr>
        <p:spPr>
          <a:xfrm>
            <a:off x="4808201" y="2797420"/>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2022</a:t>
            </a:r>
            <a:endParaRPr lang="en-US" dirty="0"/>
          </a:p>
        </p:txBody>
      </p:sp>
      <p:sp>
        <p:nvSpPr>
          <p:cNvPr id="18" name="TextBox 17">
            <a:extLst>
              <a:ext uri="{FF2B5EF4-FFF2-40B4-BE49-F238E27FC236}">
                <a16:creationId xmlns:a16="http://schemas.microsoft.com/office/drawing/2014/main" id="{0736D8C8-35B9-E44E-AAE8-C6E80ED2B0AD}"/>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9" name="Rectangle 18">
            <a:extLst>
              <a:ext uri="{FF2B5EF4-FFF2-40B4-BE49-F238E27FC236}">
                <a16:creationId xmlns:a16="http://schemas.microsoft.com/office/drawing/2014/main" id="{A81152B3-A02C-0A41-A45E-03342C78C7A9}"/>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573469024"/>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userDrawn="1">
  <p:cSld name="Calendar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295640-5B5F-6E47-808F-2F2FB8B377B6}"/>
              </a:ext>
            </a:extLst>
          </p:cNvPr>
          <p:cNvGrpSpPr/>
          <p:nvPr userDrawn="1"/>
        </p:nvGrpSpPr>
        <p:grpSpPr>
          <a:xfrm>
            <a:off x="13492" y="1875084"/>
            <a:ext cx="12165015" cy="3041254"/>
            <a:chOff x="0" y="4738255"/>
            <a:chExt cx="21169744" cy="5292436"/>
          </a:xfrm>
        </p:grpSpPr>
        <p:sp>
          <p:nvSpPr>
            <p:cNvPr id="3" name="Rectangle 2">
              <a:extLst>
                <a:ext uri="{FF2B5EF4-FFF2-40B4-BE49-F238E27FC236}">
                  <a16:creationId xmlns:a16="http://schemas.microsoft.com/office/drawing/2014/main" id="{2C287D99-39F7-274E-881D-B1205E86882D}"/>
                </a:ext>
              </a:extLst>
            </p:cNvPr>
            <p:cNvSpPr/>
            <p:nvPr/>
          </p:nvSpPr>
          <p:spPr>
            <a:xfrm>
              <a:off x="0" y="4738255"/>
              <a:ext cx="5292436" cy="5292436"/>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Rectangle 3">
              <a:extLst>
                <a:ext uri="{FF2B5EF4-FFF2-40B4-BE49-F238E27FC236}">
                  <a16:creationId xmlns:a16="http://schemas.microsoft.com/office/drawing/2014/main" id="{A7255414-C2BD-294E-A843-C1E85CBB702D}"/>
                </a:ext>
              </a:extLst>
            </p:cNvPr>
            <p:cNvSpPr/>
            <p:nvPr/>
          </p:nvSpPr>
          <p:spPr>
            <a:xfrm>
              <a:off x="5292436" y="4738255"/>
              <a:ext cx="5292436" cy="5292436"/>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a:extLst>
                <a:ext uri="{FF2B5EF4-FFF2-40B4-BE49-F238E27FC236}">
                  <a16:creationId xmlns:a16="http://schemas.microsoft.com/office/drawing/2014/main" id="{C2AF4D0D-CD86-1943-BD02-89B10E71AB04}"/>
                </a:ext>
              </a:extLst>
            </p:cNvPr>
            <p:cNvSpPr/>
            <p:nvPr/>
          </p:nvSpPr>
          <p:spPr>
            <a:xfrm>
              <a:off x="10584872" y="4738255"/>
              <a:ext cx="5292436" cy="5292436"/>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a:extLst>
                <a:ext uri="{FF2B5EF4-FFF2-40B4-BE49-F238E27FC236}">
                  <a16:creationId xmlns:a16="http://schemas.microsoft.com/office/drawing/2014/main" id="{AB3D836D-4100-D44A-83B0-51B97203CAA2}"/>
                </a:ext>
              </a:extLst>
            </p:cNvPr>
            <p:cNvSpPr/>
            <p:nvPr/>
          </p:nvSpPr>
          <p:spPr>
            <a:xfrm>
              <a:off x="15877308" y="4738255"/>
              <a:ext cx="5292436" cy="5292436"/>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20" name="Rectangle 19">
            <a:extLst>
              <a:ext uri="{FF2B5EF4-FFF2-40B4-BE49-F238E27FC236}">
                <a16:creationId xmlns:a16="http://schemas.microsoft.com/office/drawing/2014/main" id="{34D2F298-F143-9740-AAB0-DC67FBF5DC8C}"/>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5" name="Text Placeholder 17">
            <a:extLst>
              <a:ext uri="{FF2B5EF4-FFF2-40B4-BE49-F238E27FC236}">
                <a16:creationId xmlns:a16="http://schemas.microsoft.com/office/drawing/2014/main" id="{40B2C6C4-135F-5946-B876-EA9B72EF097A}"/>
              </a:ext>
            </a:extLst>
          </p:cNvPr>
          <p:cNvSpPr>
            <a:spLocks noGrp="1"/>
          </p:cNvSpPr>
          <p:nvPr>
            <p:ph type="body" sz="quarter" idx="18" hasCustomPrompt="1"/>
          </p:nvPr>
        </p:nvSpPr>
        <p:spPr>
          <a:xfrm>
            <a:off x="3054743" y="2963737"/>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36" name="Text Placeholder 23">
            <a:extLst>
              <a:ext uri="{FF2B5EF4-FFF2-40B4-BE49-F238E27FC236}">
                <a16:creationId xmlns:a16="http://schemas.microsoft.com/office/drawing/2014/main" id="{BDA90A0E-F434-DE4E-802E-4F8D96708411}"/>
              </a:ext>
            </a:extLst>
          </p:cNvPr>
          <p:cNvSpPr>
            <a:spLocks noGrp="1"/>
          </p:cNvSpPr>
          <p:nvPr>
            <p:ph type="body" sz="quarter" idx="16" hasCustomPrompt="1"/>
          </p:nvPr>
        </p:nvSpPr>
        <p:spPr>
          <a:xfrm>
            <a:off x="3059026" y="2332384"/>
            <a:ext cx="3049353" cy="582221"/>
          </a:xfrm>
        </p:spPr>
        <p:txBody>
          <a:bodyPr>
            <a:normAutofit/>
          </a:bodyPr>
          <a:lstStyle>
            <a:lvl1pPr marL="0" indent="0" algn="ctr">
              <a:buNone/>
              <a:defRPr sz="4000" b="1" i="0">
                <a:solidFill>
                  <a:schemeClr val="bg1"/>
                </a:solidFill>
                <a:latin typeface="+mn-lt"/>
              </a:defRPr>
            </a:lvl1pPr>
          </a:lstStyle>
          <a:p>
            <a:pPr lvl="0"/>
            <a:r>
              <a:rPr lang="en-US" dirty="0"/>
              <a:t>4</a:t>
            </a:r>
          </a:p>
        </p:txBody>
      </p:sp>
      <p:sp>
        <p:nvSpPr>
          <p:cNvPr id="37" name="Text Placeholder 17">
            <a:extLst>
              <a:ext uri="{FF2B5EF4-FFF2-40B4-BE49-F238E27FC236}">
                <a16:creationId xmlns:a16="http://schemas.microsoft.com/office/drawing/2014/main" id="{E4E3947D-3C0D-864E-A378-E86B96AB3AB7}"/>
              </a:ext>
            </a:extLst>
          </p:cNvPr>
          <p:cNvSpPr>
            <a:spLocks noGrp="1"/>
          </p:cNvSpPr>
          <p:nvPr>
            <p:ph type="body" sz="quarter" idx="19" hasCustomPrompt="1"/>
          </p:nvPr>
        </p:nvSpPr>
        <p:spPr>
          <a:xfrm>
            <a:off x="3069574" y="3694013"/>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8" name="Text Placeholder 17">
            <a:extLst>
              <a:ext uri="{FF2B5EF4-FFF2-40B4-BE49-F238E27FC236}">
                <a16:creationId xmlns:a16="http://schemas.microsoft.com/office/drawing/2014/main" id="{7A61D601-8E58-BD42-BBBF-581E5B432135}"/>
              </a:ext>
            </a:extLst>
          </p:cNvPr>
          <p:cNvSpPr>
            <a:spLocks noGrp="1"/>
          </p:cNvSpPr>
          <p:nvPr>
            <p:ph type="body" sz="quarter" idx="20" hasCustomPrompt="1"/>
          </p:nvPr>
        </p:nvSpPr>
        <p:spPr>
          <a:xfrm>
            <a:off x="-979" y="2966833"/>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39" name="Text Placeholder 23">
            <a:extLst>
              <a:ext uri="{FF2B5EF4-FFF2-40B4-BE49-F238E27FC236}">
                <a16:creationId xmlns:a16="http://schemas.microsoft.com/office/drawing/2014/main" id="{FBF15F1B-8908-F446-91BA-B6025A5D96A4}"/>
              </a:ext>
            </a:extLst>
          </p:cNvPr>
          <p:cNvSpPr>
            <a:spLocks noGrp="1"/>
          </p:cNvSpPr>
          <p:nvPr>
            <p:ph type="body" sz="quarter" idx="21" hasCustomPrompt="1"/>
          </p:nvPr>
        </p:nvSpPr>
        <p:spPr>
          <a:xfrm>
            <a:off x="3304" y="2335480"/>
            <a:ext cx="3049353" cy="582221"/>
          </a:xfrm>
        </p:spPr>
        <p:txBody>
          <a:bodyPr>
            <a:normAutofit/>
          </a:bodyPr>
          <a:lstStyle>
            <a:lvl1pPr marL="0" indent="0" algn="ctr">
              <a:buNone/>
              <a:defRPr sz="4000" b="1" i="0">
                <a:solidFill>
                  <a:schemeClr val="bg1"/>
                </a:solidFill>
                <a:latin typeface="+mn-lt"/>
              </a:defRPr>
            </a:lvl1pPr>
          </a:lstStyle>
          <a:p>
            <a:pPr lvl="0"/>
            <a:r>
              <a:rPr lang="en-US" dirty="0"/>
              <a:t>20</a:t>
            </a:r>
          </a:p>
        </p:txBody>
      </p:sp>
      <p:sp>
        <p:nvSpPr>
          <p:cNvPr id="40" name="Text Placeholder 17">
            <a:extLst>
              <a:ext uri="{FF2B5EF4-FFF2-40B4-BE49-F238E27FC236}">
                <a16:creationId xmlns:a16="http://schemas.microsoft.com/office/drawing/2014/main" id="{8DA24536-E652-E647-BC3C-200CC5578281}"/>
              </a:ext>
            </a:extLst>
          </p:cNvPr>
          <p:cNvSpPr>
            <a:spLocks noGrp="1"/>
          </p:cNvSpPr>
          <p:nvPr>
            <p:ph type="body" sz="quarter" idx="22" hasCustomPrompt="1"/>
          </p:nvPr>
        </p:nvSpPr>
        <p:spPr>
          <a:xfrm>
            <a:off x="13852" y="3697109"/>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1" name="Text Placeholder 17">
            <a:extLst>
              <a:ext uri="{FF2B5EF4-FFF2-40B4-BE49-F238E27FC236}">
                <a16:creationId xmlns:a16="http://schemas.microsoft.com/office/drawing/2014/main" id="{87F5E8E1-032A-ED43-93E9-DB20B4563FF8}"/>
              </a:ext>
            </a:extLst>
          </p:cNvPr>
          <p:cNvSpPr>
            <a:spLocks noGrp="1"/>
          </p:cNvSpPr>
          <p:nvPr>
            <p:ph type="body" sz="quarter" idx="23" hasCustomPrompt="1"/>
          </p:nvPr>
        </p:nvSpPr>
        <p:spPr>
          <a:xfrm>
            <a:off x="9124512" y="2950422"/>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April</a:t>
            </a:r>
            <a:endParaRPr lang="en-US" dirty="0"/>
          </a:p>
        </p:txBody>
      </p:sp>
      <p:sp>
        <p:nvSpPr>
          <p:cNvPr id="42" name="Text Placeholder 23">
            <a:extLst>
              <a:ext uri="{FF2B5EF4-FFF2-40B4-BE49-F238E27FC236}">
                <a16:creationId xmlns:a16="http://schemas.microsoft.com/office/drawing/2014/main" id="{76204B1D-FD93-534C-86DB-6D09C9545691}"/>
              </a:ext>
            </a:extLst>
          </p:cNvPr>
          <p:cNvSpPr>
            <a:spLocks noGrp="1"/>
          </p:cNvSpPr>
          <p:nvPr>
            <p:ph type="body" sz="quarter" idx="24" hasCustomPrompt="1"/>
          </p:nvPr>
        </p:nvSpPr>
        <p:spPr>
          <a:xfrm>
            <a:off x="9128795" y="2319069"/>
            <a:ext cx="3049353" cy="582221"/>
          </a:xfrm>
        </p:spPr>
        <p:txBody>
          <a:bodyPr>
            <a:normAutofit/>
          </a:bodyPr>
          <a:lstStyle>
            <a:lvl1pPr marL="0" indent="0" algn="ctr">
              <a:buNone/>
              <a:defRPr sz="4000" b="1" i="0">
                <a:solidFill>
                  <a:schemeClr val="bg1"/>
                </a:solidFill>
                <a:latin typeface="+mn-lt"/>
              </a:defRPr>
            </a:lvl1pPr>
          </a:lstStyle>
          <a:p>
            <a:pPr lvl="0"/>
            <a:r>
              <a:rPr lang="en-US" dirty="0"/>
              <a:t>2</a:t>
            </a:r>
          </a:p>
        </p:txBody>
      </p:sp>
      <p:sp>
        <p:nvSpPr>
          <p:cNvPr id="43" name="Text Placeholder 17">
            <a:extLst>
              <a:ext uri="{FF2B5EF4-FFF2-40B4-BE49-F238E27FC236}">
                <a16:creationId xmlns:a16="http://schemas.microsoft.com/office/drawing/2014/main" id="{F4D63AE9-5CEC-9F4B-96A5-3F0DB00BF3E5}"/>
              </a:ext>
            </a:extLst>
          </p:cNvPr>
          <p:cNvSpPr>
            <a:spLocks noGrp="1"/>
          </p:cNvSpPr>
          <p:nvPr>
            <p:ph type="body" sz="quarter" idx="25" hasCustomPrompt="1"/>
          </p:nvPr>
        </p:nvSpPr>
        <p:spPr>
          <a:xfrm>
            <a:off x="9139343" y="3680698"/>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4" name="Text Placeholder 17">
            <a:extLst>
              <a:ext uri="{FF2B5EF4-FFF2-40B4-BE49-F238E27FC236}">
                <a16:creationId xmlns:a16="http://schemas.microsoft.com/office/drawing/2014/main" id="{18449C84-980B-324B-B217-BB2EDFA5B227}"/>
              </a:ext>
            </a:extLst>
          </p:cNvPr>
          <p:cNvSpPr>
            <a:spLocks noGrp="1"/>
          </p:cNvSpPr>
          <p:nvPr>
            <p:ph type="body" sz="quarter" idx="26" hasCustomPrompt="1"/>
          </p:nvPr>
        </p:nvSpPr>
        <p:spPr>
          <a:xfrm>
            <a:off x="6068790" y="2953518"/>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45" name="Text Placeholder 23">
            <a:extLst>
              <a:ext uri="{FF2B5EF4-FFF2-40B4-BE49-F238E27FC236}">
                <a16:creationId xmlns:a16="http://schemas.microsoft.com/office/drawing/2014/main" id="{DB432D93-6FEA-AC42-83B9-779DFF3A77AA}"/>
              </a:ext>
            </a:extLst>
          </p:cNvPr>
          <p:cNvSpPr>
            <a:spLocks noGrp="1"/>
          </p:cNvSpPr>
          <p:nvPr>
            <p:ph type="body" sz="quarter" idx="27" hasCustomPrompt="1"/>
          </p:nvPr>
        </p:nvSpPr>
        <p:spPr>
          <a:xfrm>
            <a:off x="6073073" y="2322165"/>
            <a:ext cx="3049353" cy="582221"/>
          </a:xfrm>
        </p:spPr>
        <p:txBody>
          <a:bodyPr>
            <a:normAutofit/>
          </a:bodyPr>
          <a:lstStyle>
            <a:lvl1pPr marL="0" indent="0" algn="ctr">
              <a:buNone/>
              <a:defRPr sz="4000" b="1" i="0">
                <a:solidFill>
                  <a:schemeClr val="bg1"/>
                </a:solidFill>
                <a:latin typeface="+mn-lt"/>
              </a:defRPr>
            </a:lvl1pPr>
          </a:lstStyle>
          <a:p>
            <a:pPr lvl="0"/>
            <a:r>
              <a:rPr lang="en-US" dirty="0"/>
              <a:t>17</a:t>
            </a:r>
          </a:p>
        </p:txBody>
      </p:sp>
      <p:sp>
        <p:nvSpPr>
          <p:cNvPr id="46" name="Text Placeholder 17">
            <a:extLst>
              <a:ext uri="{FF2B5EF4-FFF2-40B4-BE49-F238E27FC236}">
                <a16:creationId xmlns:a16="http://schemas.microsoft.com/office/drawing/2014/main" id="{23980425-5596-AE4F-A5E0-1E8D36188DD0}"/>
              </a:ext>
            </a:extLst>
          </p:cNvPr>
          <p:cNvSpPr>
            <a:spLocks noGrp="1"/>
          </p:cNvSpPr>
          <p:nvPr>
            <p:ph type="body" sz="quarter" idx="28" hasCustomPrompt="1"/>
          </p:nvPr>
        </p:nvSpPr>
        <p:spPr>
          <a:xfrm>
            <a:off x="6083621" y="3683794"/>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3" name="TextBox 22">
            <a:extLst>
              <a:ext uri="{FF2B5EF4-FFF2-40B4-BE49-F238E27FC236}">
                <a16:creationId xmlns:a16="http://schemas.microsoft.com/office/drawing/2014/main" id="{2F30AE37-8612-1542-9EF8-54C24BD4C33D}"/>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4" name="Rectangle 23">
            <a:extLst>
              <a:ext uri="{FF2B5EF4-FFF2-40B4-BE49-F238E27FC236}">
                <a16:creationId xmlns:a16="http://schemas.microsoft.com/office/drawing/2014/main" id="{12B53804-765C-C642-92ED-7E167F7FC3E2}"/>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5" name="Text Placeholder 23">
            <a:extLst>
              <a:ext uri="{FF2B5EF4-FFF2-40B4-BE49-F238E27FC236}">
                <a16:creationId xmlns:a16="http://schemas.microsoft.com/office/drawing/2014/main" id="{931F17A9-1990-CB4F-B6F6-4BB13F4AD5D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1885806757"/>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userDrawn="1">
  <p:cSld name="5 point icon graph A">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3184089" y="17737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3227188"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8983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8" name="Freeform: Shape 4231">
            <a:extLst>
              <a:ext uri="{FF2B5EF4-FFF2-40B4-BE49-F238E27FC236}">
                <a16:creationId xmlns:a16="http://schemas.microsoft.com/office/drawing/2014/main" id="{9605CC6B-4A3F-524F-A45E-78BB72858F56}"/>
              </a:ext>
            </a:extLst>
          </p:cNvPr>
          <p:cNvSpPr/>
          <p:nvPr userDrawn="1"/>
        </p:nvSpPr>
        <p:spPr>
          <a:xfrm>
            <a:off x="1019776" y="1773769"/>
            <a:ext cx="1521426" cy="2214649"/>
          </a:xfrm>
          <a:custGeom>
            <a:avLst/>
            <a:gdLst/>
            <a:ahLst/>
            <a:cxnLst>
              <a:cxn ang="3cd4">
                <a:pos x="hc" y="t"/>
              </a:cxn>
              <a:cxn ang="cd2">
                <a:pos x="l" y="vc"/>
              </a:cxn>
              <a:cxn ang="cd4">
                <a:pos x="hc" y="b"/>
              </a:cxn>
              <a:cxn ang="0">
                <a:pos x="r" y="vc"/>
              </a:cxn>
            </a:cxnLst>
            <a:rect l="l" t="t" r="r" b="b"/>
            <a:pathLst>
              <a:path w="914" h="133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9" name="Freeform: Shape 4236">
            <a:extLst>
              <a:ext uri="{FF2B5EF4-FFF2-40B4-BE49-F238E27FC236}">
                <a16:creationId xmlns:a16="http://schemas.microsoft.com/office/drawing/2014/main" id="{F05D8F79-BD65-8347-867D-58A890D1083E}"/>
              </a:ext>
            </a:extLst>
          </p:cNvPr>
          <p:cNvSpPr/>
          <p:nvPr userDrawn="1"/>
        </p:nvSpPr>
        <p:spPr>
          <a:xfrm>
            <a:off x="1066895" y="1815204"/>
            <a:ext cx="1430522" cy="1433557"/>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0" name="Freeform: Shape 4235">
            <a:extLst>
              <a:ext uri="{FF2B5EF4-FFF2-40B4-BE49-F238E27FC236}">
                <a16:creationId xmlns:a16="http://schemas.microsoft.com/office/drawing/2014/main" id="{2F2F1A50-32F6-E84E-B2A8-E09466C954B2}"/>
              </a:ext>
            </a:extLst>
          </p:cNvPr>
          <p:cNvSpPr/>
          <p:nvPr userDrawn="1"/>
        </p:nvSpPr>
        <p:spPr>
          <a:xfrm>
            <a:off x="9675359" y="1773769"/>
            <a:ext cx="1518092" cy="2214649"/>
          </a:xfrm>
          <a:custGeom>
            <a:avLst/>
            <a:gdLst/>
            <a:ahLst/>
            <a:cxnLst>
              <a:cxn ang="3cd4">
                <a:pos x="hc" y="t"/>
              </a:cxn>
              <a:cxn ang="cd2">
                <a:pos x="l" y="vc"/>
              </a:cxn>
              <a:cxn ang="cd4">
                <a:pos x="hc" y="b"/>
              </a:cxn>
              <a:cxn ang="0">
                <a:pos x="r" y="vc"/>
              </a:cxn>
            </a:cxnLst>
            <a:rect l="l" t="t" r="r" b="b"/>
            <a:pathLst>
              <a:path w="912" h="1330">
                <a:moveTo>
                  <a:pt x="455" y="219"/>
                </a:moveTo>
                <a:cubicBezTo>
                  <a:pt x="326" y="219"/>
                  <a:pt x="219" y="325"/>
                  <a:pt x="219" y="455"/>
                </a:cubicBezTo>
                <a:cubicBezTo>
                  <a:pt x="219" y="587"/>
                  <a:pt x="326" y="692"/>
                  <a:pt x="455" y="692"/>
                </a:cubicBezTo>
                <a:cubicBezTo>
                  <a:pt x="586" y="692"/>
                  <a:pt x="692" y="587"/>
                  <a:pt x="692" y="455"/>
                </a:cubicBezTo>
                <a:cubicBezTo>
                  <a:pt x="692" y="325"/>
                  <a:pt x="586" y="219"/>
                  <a:pt x="455" y="219"/>
                </a:cubicBezTo>
                <a:close/>
                <a:moveTo>
                  <a:pt x="455" y="0"/>
                </a:moveTo>
                <a:cubicBezTo>
                  <a:pt x="708" y="0"/>
                  <a:pt x="912" y="203"/>
                  <a:pt x="912" y="455"/>
                </a:cubicBezTo>
                <a:cubicBezTo>
                  <a:pt x="912" y="705"/>
                  <a:pt x="713" y="907"/>
                  <a:pt x="465" y="913"/>
                </a:cubicBezTo>
                <a:lnTo>
                  <a:pt x="465" y="1276"/>
                </a:lnTo>
                <a:cubicBezTo>
                  <a:pt x="476" y="1280"/>
                  <a:pt x="483" y="1289"/>
                  <a:pt x="483" y="1303"/>
                </a:cubicBezTo>
                <a:cubicBezTo>
                  <a:pt x="483" y="1316"/>
                  <a:pt x="471" y="1330"/>
                  <a:pt x="455" y="1330"/>
                </a:cubicBezTo>
                <a:cubicBezTo>
                  <a:pt x="441" y="1330"/>
                  <a:pt x="428" y="1316"/>
                  <a:pt x="428" y="1303"/>
                </a:cubicBezTo>
                <a:cubicBezTo>
                  <a:pt x="428" y="1289"/>
                  <a:pt x="436" y="1280"/>
                  <a:pt x="447" y="1276"/>
                </a:cubicBezTo>
                <a:lnTo>
                  <a:pt x="447" y="913"/>
                </a:lnTo>
                <a:cubicBezTo>
                  <a:pt x="199" y="907"/>
                  <a:pt x="0" y="705"/>
                  <a:pt x="0" y="455"/>
                </a:cubicBezTo>
                <a:cubicBezTo>
                  <a:pt x="0" y="203"/>
                  <a:pt x="203" y="0"/>
                  <a:pt x="455" y="0"/>
                </a:cubicBezTo>
                <a:close/>
              </a:path>
            </a:pathLst>
          </a:custGeom>
          <a:solidFill>
            <a:srgbClr val="AED07E"/>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7511047" y="177376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7558165"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49" name="Text Placeholder 17">
            <a:extLst>
              <a:ext uri="{FF2B5EF4-FFF2-40B4-BE49-F238E27FC236}">
                <a16:creationId xmlns:a16="http://schemas.microsoft.com/office/drawing/2014/main" id="{128E9ECD-6E05-7C40-AE3A-58DA7B5240BE}"/>
              </a:ext>
            </a:extLst>
          </p:cNvPr>
          <p:cNvSpPr>
            <a:spLocks noGrp="1"/>
          </p:cNvSpPr>
          <p:nvPr>
            <p:ph type="body" sz="quarter" idx="21" hasCustomPrompt="1"/>
          </p:nvPr>
        </p:nvSpPr>
        <p:spPr>
          <a:xfrm>
            <a:off x="761670" y="488056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748973" y="4385889"/>
            <a:ext cx="2061046" cy="335052"/>
          </a:xfrm>
        </p:spPr>
        <p:txBody>
          <a:bodyPr/>
          <a:lstStyle>
            <a:lvl1pPr algn="ctr">
              <a:buNone/>
              <a:defRPr sz="2000" b="1" i="0" spc="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2927683" y="487431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14986" y="4379639"/>
            <a:ext cx="2061046" cy="335052"/>
          </a:xfrm>
        </p:spPr>
        <p:txBody>
          <a:bodyPr/>
          <a:lstStyle>
            <a:lvl1pPr algn="ctr">
              <a:buNone/>
              <a:defRPr sz="2000" b="1" i="0" spc="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5091430" y="486585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71185"/>
            <a:ext cx="2061046" cy="335052"/>
          </a:xfrm>
        </p:spPr>
        <p:txBody>
          <a:bodyPr/>
          <a:lstStyle>
            <a:lvl1pPr algn="ctr">
              <a:buNone/>
              <a:defRPr sz="2000" b="1" i="0" spc="0">
                <a:solidFill>
                  <a:srgbClr val="28AF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7257443" y="485960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44746" y="4364935"/>
            <a:ext cx="2061046" cy="335052"/>
          </a:xfrm>
        </p:spPr>
        <p:txBody>
          <a:bodyPr/>
          <a:lstStyle>
            <a:lvl1pPr algn="ctr">
              <a:buNone/>
              <a:defRPr sz="2000" b="1" i="0" spc="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7" name="Text Placeholder 17">
            <a:extLst>
              <a:ext uri="{FF2B5EF4-FFF2-40B4-BE49-F238E27FC236}">
                <a16:creationId xmlns:a16="http://schemas.microsoft.com/office/drawing/2014/main" id="{1E385F24-AB91-1644-9C17-F5DD6576CFB5}"/>
              </a:ext>
            </a:extLst>
          </p:cNvPr>
          <p:cNvSpPr>
            <a:spLocks noGrp="1"/>
          </p:cNvSpPr>
          <p:nvPr>
            <p:ph type="body" sz="quarter" idx="36" hasCustomPrompt="1"/>
          </p:nvPr>
        </p:nvSpPr>
        <p:spPr>
          <a:xfrm>
            <a:off x="9412021" y="4848034"/>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399324" y="4353360"/>
            <a:ext cx="2061046" cy="335052"/>
          </a:xfrm>
        </p:spPr>
        <p:txBody>
          <a:bodyPr/>
          <a:lstStyle>
            <a:lvl1pPr algn="ctr">
              <a:buNone/>
              <a:defRPr sz="2000" b="1" i="0" spc="0">
                <a:solidFill>
                  <a:srgbClr val="B5D68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26" name="Rectangle 25">
            <a:extLst>
              <a:ext uri="{FF2B5EF4-FFF2-40B4-BE49-F238E27FC236}">
                <a16:creationId xmlns:a16="http://schemas.microsoft.com/office/drawing/2014/main" id="{4C1E2E13-99E6-1D46-AE7D-C39F3176DF6D}"/>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7" name="TextBox 26">
            <a:extLst>
              <a:ext uri="{FF2B5EF4-FFF2-40B4-BE49-F238E27FC236}">
                <a16:creationId xmlns:a16="http://schemas.microsoft.com/office/drawing/2014/main" id="{7A1273BD-7075-EA46-B6F8-94A6D91FB39F}"/>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30" name="Freeform: Shape 4239">
            <a:extLst>
              <a:ext uri="{FF2B5EF4-FFF2-40B4-BE49-F238E27FC236}">
                <a16:creationId xmlns:a16="http://schemas.microsoft.com/office/drawing/2014/main" id="{E253BA23-B768-C040-9224-2910F7AB1B7E}"/>
              </a:ext>
            </a:extLst>
          </p:cNvPr>
          <p:cNvSpPr/>
          <p:nvPr userDrawn="1"/>
        </p:nvSpPr>
        <p:spPr>
          <a:xfrm>
            <a:off x="9714586"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AED07E"/>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28" name="Rectangle 27">
            <a:extLst>
              <a:ext uri="{FF2B5EF4-FFF2-40B4-BE49-F238E27FC236}">
                <a16:creationId xmlns:a16="http://schemas.microsoft.com/office/drawing/2014/main" id="{DB53813B-F067-314E-B8E7-88B0B3E4857E}"/>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9" name="Text Placeholder 23">
            <a:extLst>
              <a:ext uri="{FF2B5EF4-FFF2-40B4-BE49-F238E27FC236}">
                <a16:creationId xmlns:a16="http://schemas.microsoft.com/office/drawing/2014/main" id="{98F821B7-EAB6-F546-8E25-040E6E2F35CD}"/>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737470288"/>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userDrawn="1">
  <p:cSld name="2_5 point icon graph A">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3928805" y="17737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397190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6630446"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6671879"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8" name="Freeform: Shape 4231">
            <a:extLst>
              <a:ext uri="{FF2B5EF4-FFF2-40B4-BE49-F238E27FC236}">
                <a16:creationId xmlns:a16="http://schemas.microsoft.com/office/drawing/2014/main" id="{9605CC6B-4A3F-524F-A45E-78BB72858F56}"/>
              </a:ext>
            </a:extLst>
          </p:cNvPr>
          <p:cNvSpPr/>
          <p:nvPr userDrawn="1"/>
        </p:nvSpPr>
        <p:spPr>
          <a:xfrm>
            <a:off x="1189458" y="1773769"/>
            <a:ext cx="1521426" cy="2214649"/>
          </a:xfrm>
          <a:custGeom>
            <a:avLst/>
            <a:gdLst/>
            <a:ahLst/>
            <a:cxnLst>
              <a:cxn ang="3cd4">
                <a:pos x="hc" y="t"/>
              </a:cxn>
              <a:cxn ang="cd2">
                <a:pos x="l" y="vc"/>
              </a:cxn>
              <a:cxn ang="cd4">
                <a:pos x="hc" y="b"/>
              </a:cxn>
              <a:cxn ang="0">
                <a:pos x="r" y="vc"/>
              </a:cxn>
            </a:cxnLst>
            <a:rect l="l" t="t" r="r" b="b"/>
            <a:pathLst>
              <a:path w="914" h="133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9" name="Freeform: Shape 4236">
            <a:extLst>
              <a:ext uri="{FF2B5EF4-FFF2-40B4-BE49-F238E27FC236}">
                <a16:creationId xmlns:a16="http://schemas.microsoft.com/office/drawing/2014/main" id="{F05D8F79-BD65-8347-867D-58A890D1083E}"/>
              </a:ext>
            </a:extLst>
          </p:cNvPr>
          <p:cNvSpPr/>
          <p:nvPr userDrawn="1"/>
        </p:nvSpPr>
        <p:spPr>
          <a:xfrm>
            <a:off x="1236577" y="1815204"/>
            <a:ext cx="1430522" cy="1433557"/>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9396408" y="177376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9443526"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49" name="Text Placeholder 17">
            <a:extLst>
              <a:ext uri="{FF2B5EF4-FFF2-40B4-BE49-F238E27FC236}">
                <a16:creationId xmlns:a16="http://schemas.microsoft.com/office/drawing/2014/main" id="{128E9ECD-6E05-7C40-AE3A-58DA7B5240BE}"/>
              </a:ext>
            </a:extLst>
          </p:cNvPr>
          <p:cNvSpPr>
            <a:spLocks noGrp="1"/>
          </p:cNvSpPr>
          <p:nvPr>
            <p:ph type="body" sz="quarter" idx="21" hasCustomPrompt="1"/>
          </p:nvPr>
        </p:nvSpPr>
        <p:spPr>
          <a:xfrm>
            <a:off x="931352" y="488056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918655" y="4385889"/>
            <a:ext cx="2061046" cy="335052"/>
          </a:xfrm>
        </p:spPr>
        <p:txBody>
          <a:bodyPr/>
          <a:lstStyle>
            <a:lvl1pPr algn="ctr">
              <a:buNone/>
              <a:defRPr sz="2000" b="1" i="0" spc="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3672399" y="487431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3659702" y="4379639"/>
            <a:ext cx="2061046" cy="335052"/>
          </a:xfrm>
        </p:spPr>
        <p:txBody>
          <a:bodyPr/>
          <a:lstStyle>
            <a:lvl1pPr algn="ctr">
              <a:buNone/>
              <a:defRPr sz="2000" b="1" i="0" spc="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6373475" y="486585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6360778" y="4371185"/>
            <a:ext cx="2061046" cy="335052"/>
          </a:xfrm>
        </p:spPr>
        <p:txBody>
          <a:bodyPr/>
          <a:lstStyle>
            <a:lvl1pPr algn="ctr">
              <a:buNone/>
              <a:defRPr sz="2000" b="1" i="0" spc="0">
                <a:solidFill>
                  <a:srgbClr val="28AF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9142804" y="485960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9130107" y="4364935"/>
            <a:ext cx="2061046" cy="335052"/>
          </a:xfrm>
        </p:spPr>
        <p:txBody>
          <a:bodyPr/>
          <a:lstStyle>
            <a:lvl1pPr algn="ctr">
              <a:buNone/>
              <a:defRPr sz="2000" b="1" i="0" spc="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26" name="Rectangle 25">
            <a:extLst>
              <a:ext uri="{FF2B5EF4-FFF2-40B4-BE49-F238E27FC236}">
                <a16:creationId xmlns:a16="http://schemas.microsoft.com/office/drawing/2014/main" id="{4C1E2E13-99E6-1D46-AE7D-C39F3176DF6D}"/>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7" name="TextBox 26">
            <a:extLst>
              <a:ext uri="{FF2B5EF4-FFF2-40B4-BE49-F238E27FC236}">
                <a16:creationId xmlns:a16="http://schemas.microsoft.com/office/drawing/2014/main" id="{7A1273BD-7075-EA46-B6F8-94A6D91FB39F}"/>
              </a:ext>
            </a:extLst>
          </p:cNvPr>
          <p:cNvSpPr txBox="1"/>
          <p:nvPr userDrawn="1"/>
        </p:nvSpPr>
        <p:spPr>
          <a:xfrm>
            <a:off x="127250" y="6366961"/>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8" name="Rectangle 27">
            <a:extLst>
              <a:ext uri="{FF2B5EF4-FFF2-40B4-BE49-F238E27FC236}">
                <a16:creationId xmlns:a16="http://schemas.microsoft.com/office/drawing/2014/main" id="{DB53813B-F067-314E-B8E7-88B0B3E4857E}"/>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9" name="Text Placeholder 23">
            <a:extLst>
              <a:ext uri="{FF2B5EF4-FFF2-40B4-BE49-F238E27FC236}">
                <a16:creationId xmlns:a16="http://schemas.microsoft.com/office/drawing/2014/main" id="{98F821B7-EAB6-F546-8E25-040E6E2F35CD}"/>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3182743529"/>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DCE44-91B1-49DC-BFD2-BAD6311015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1E603A-A31C-4763-88CC-1A561D59F0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26F09E-E749-4E79-806D-15B9147D7F59}"/>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54C3C68-B0DC-4B52-9588-B4C5F57258A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9CA00D0-F532-4005-B7FB-30AE0AAF150F}"/>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0524381"/>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027ED-08EB-4AA2-8039-4471467BD8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B1B5F5-1779-474A-9F41-063CB554D5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B29AA8-AD84-4CD3-9D29-0CF65B38E194}"/>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A95838D-7270-4750-8B53-8E3FA1AAF30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D2CDA35-2515-4BB3-884E-B71D22FE6890}"/>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9450913"/>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12B66-7A91-46C6-92C8-7180C0C5EF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B0D325-D854-4FF1-AFE5-4D92597C8A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53E661-CC91-416A-A745-8E2A8D17ECA4}"/>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6D61AF3-3BAD-4599-B779-64E3DB59DE1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05B0AFF-07E0-4DAD-A29C-EDB2E6E3274F}"/>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686313"/>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52351-547A-41F8-AA93-DAC4C4EA5A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42C471-5C3E-4D19-9753-6E14BC73AC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BF7C295-3405-4590-9F2C-4AF0CB1A25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39FC32-A399-44D5-91ED-8DDE0D591712}"/>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01A561D-13AD-4BC3-9E28-CF15C358B62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0558545-7F2F-45DA-9E04-D35F5EEDFCDB}"/>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6024173"/>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A14ED-05A5-4B12-A66F-DE7EFB37B3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B6B6F6-BBEE-4168-AFC7-05823309C3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91DC0B-A84E-4A8C-9F89-C46C0AAA02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0200E8-3F05-4E98-A485-EBCD34E828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6B2F77-C6C1-44EA-8820-9C87BBE12A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376CD5F-1A39-4D83-B8DE-3FEF90708D99}"/>
              </a:ext>
            </a:extLst>
          </p:cNvPr>
          <p:cNvSpPr>
            <a:spLocks noGrp="1"/>
          </p:cNvSpPr>
          <p:nvPr>
            <p:ph type="dt" sz="half" idx="10"/>
          </p:nvPr>
        </p:nvSpPr>
        <p:spPr/>
        <p:txBody>
          <a:bodyPr/>
          <a:lstStyle/>
          <a:p>
            <a:endParaRPr lang="en-US">
              <a:solidFill>
                <a:prstClr val="black">
                  <a:tint val="75000"/>
                </a:prstClr>
              </a:solidFill>
            </a:endParaRPr>
          </a:p>
        </p:txBody>
      </p:sp>
      <p:sp>
        <p:nvSpPr>
          <p:cNvPr id="8" name="Footer Placeholder 7">
            <a:extLst>
              <a:ext uri="{FF2B5EF4-FFF2-40B4-BE49-F238E27FC236}">
                <a16:creationId xmlns:a16="http://schemas.microsoft.com/office/drawing/2014/main" id="{531767F8-3142-46BC-AB5D-C9FA3599BCB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326B1A6-6294-4F21-877E-2E49DC7667ED}"/>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68230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 column text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A7EC3A-FA50-904B-839F-2B92D5166DD5}"/>
              </a:ext>
            </a:extLst>
          </p:cNvPr>
          <p:cNvSpPr/>
          <p:nvPr userDrawn="1"/>
        </p:nvSpPr>
        <p:spPr>
          <a:xfrm>
            <a:off x="0" y="482371"/>
            <a:ext cx="6113604" cy="2855598"/>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Rectangle 2">
            <a:extLst>
              <a:ext uri="{FF2B5EF4-FFF2-40B4-BE49-F238E27FC236}">
                <a16:creationId xmlns:a16="http://schemas.microsoft.com/office/drawing/2014/main" id="{946976CB-0B76-DD49-AA4D-4F230C256467}"/>
              </a:ext>
            </a:extLst>
          </p:cNvPr>
          <p:cNvSpPr/>
          <p:nvPr userDrawn="1"/>
        </p:nvSpPr>
        <p:spPr>
          <a:xfrm>
            <a:off x="6113604" y="482371"/>
            <a:ext cx="6113604" cy="2855598"/>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Text Placeholder 17">
            <a:extLst>
              <a:ext uri="{FF2B5EF4-FFF2-40B4-BE49-F238E27FC236}">
                <a16:creationId xmlns:a16="http://schemas.microsoft.com/office/drawing/2014/main" id="{A80F2D74-8F18-9F49-A166-16ACDC1D1115}"/>
              </a:ext>
            </a:extLst>
          </p:cNvPr>
          <p:cNvSpPr>
            <a:spLocks noGrp="1"/>
          </p:cNvSpPr>
          <p:nvPr>
            <p:ph type="body" sz="quarter" idx="18" hasCustomPrompt="1"/>
          </p:nvPr>
        </p:nvSpPr>
        <p:spPr>
          <a:xfrm>
            <a:off x="633715" y="3843119"/>
            <a:ext cx="4957908" cy="1680348"/>
          </a:xfrm>
        </p:spPr>
        <p:txBody>
          <a:bodyPr/>
          <a:lstStyle>
            <a:lvl1pPr algn="ct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7" name="Text Placeholder 23">
            <a:extLst>
              <a:ext uri="{FF2B5EF4-FFF2-40B4-BE49-F238E27FC236}">
                <a16:creationId xmlns:a16="http://schemas.microsoft.com/office/drawing/2014/main" id="{8C1B99A3-E2FF-264E-947B-7183A27F95CD}"/>
              </a:ext>
            </a:extLst>
          </p:cNvPr>
          <p:cNvSpPr>
            <a:spLocks noGrp="1"/>
          </p:cNvSpPr>
          <p:nvPr>
            <p:ph type="body" sz="quarter" idx="16" hasCustomPrompt="1"/>
          </p:nvPr>
        </p:nvSpPr>
        <p:spPr>
          <a:xfrm>
            <a:off x="633715" y="2505507"/>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8" name="Text Placeholder 17">
            <a:extLst>
              <a:ext uri="{FF2B5EF4-FFF2-40B4-BE49-F238E27FC236}">
                <a16:creationId xmlns:a16="http://schemas.microsoft.com/office/drawing/2014/main" id="{02E7D4CC-063A-6D45-92B2-EC8AC4E32AAF}"/>
              </a:ext>
            </a:extLst>
          </p:cNvPr>
          <p:cNvSpPr>
            <a:spLocks noGrp="1"/>
          </p:cNvSpPr>
          <p:nvPr>
            <p:ph type="body" sz="quarter" idx="19" hasCustomPrompt="1"/>
          </p:nvPr>
        </p:nvSpPr>
        <p:spPr>
          <a:xfrm>
            <a:off x="6420771" y="3880875"/>
            <a:ext cx="4957908" cy="1680348"/>
          </a:xfrm>
        </p:spPr>
        <p:txBody>
          <a:bodyPr/>
          <a:lstStyle>
            <a:lvl1pPr algn="ct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Text Placeholder 23">
            <a:extLst>
              <a:ext uri="{FF2B5EF4-FFF2-40B4-BE49-F238E27FC236}">
                <a16:creationId xmlns:a16="http://schemas.microsoft.com/office/drawing/2014/main" id="{A04C066A-035C-0341-9527-E538DEB47886}"/>
              </a:ext>
            </a:extLst>
          </p:cNvPr>
          <p:cNvSpPr>
            <a:spLocks noGrp="1"/>
          </p:cNvSpPr>
          <p:nvPr>
            <p:ph type="body" sz="quarter" idx="20" hasCustomPrompt="1"/>
          </p:nvPr>
        </p:nvSpPr>
        <p:spPr>
          <a:xfrm>
            <a:off x="6420771" y="2543263"/>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4" name="TextBox 13">
            <a:extLst>
              <a:ext uri="{FF2B5EF4-FFF2-40B4-BE49-F238E27FC236}">
                <a16:creationId xmlns:a16="http://schemas.microsoft.com/office/drawing/2014/main" id="{A862BC62-5A59-434C-94C9-A0321E45ADA9}"/>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5" name="Rectangle 14">
            <a:extLst>
              <a:ext uri="{FF2B5EF4-FFF2-40B4-BE49-F238E27FC236}">
                <a16:creationId xmlns:a16="http://schemas.microsoft.com/office/drawing/2014/main" id="{F0CE46C9-7CF5-AC49-81D3-87EA00B1EF7D}"/>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234565646"/>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A50F0-14E6-4C87-969C-9B7082F770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829AA1-8D1C-4588-8CAC-6E8C84433970}"/>
              </a:ext>
            </a:extLst>
          </p:cNvPr>
          <p:cNvSpPr>
            <a:spLocks noGrp="1"/>
          </p:cNvSpPr>
          <p:nvPr>
            <p:ph type="dt" sz="half" idx="10"/>
          </p:nvPr>
        </p:nvSpPr>
        <p:spPr/>
        <p:txBody>
          <a:bodyPr/>
          <a:lstStyle/>
          <a:p>
            <a:endParaRPr lang="en-US">
              <a:solidFill>
                <a:prstClr val="black">
                  <a:tint val="75000"/>
                </a:prstClr>
              </a:solidFill>
            </a:endParaRPr>
          </a:p>
        </p:txBody>
      </p:sp>
      <p:sp>
        <p:nvSpPr>
          <p:cNvPr id="4" name="Footer Placeholder 3">
            <a:extLst>
              <a:ext uri="{FF2B5EF4-FFF2-40B4-BE49-F238E27FC236}">
                <a16:creationId xmlns:a16="http://schemas.microsoft.com/office/drawing/2014/main" id="{90E7EC14-1376-4AB1-93F4-FD83729F84E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C3D5DB3-6D69-41AE-AC66-6975102FC890}"/>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2879455"/>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614A76-CC39-4D8F-8A8F-AEA07A95388F}"/>
              </a:ext>
            </a:extLst>
          </p:cNvPr>
          <p:cNvSpPr>
            <a:spLocks noGrp="1"/>
          </p:cNvSpPr>
          <p:nvPr>
            <p:ph type="dt" sz="half" idx="10"/>
          </p:nvPr>
        </p:nvSpPr>
        <p:spPr/>
        <p:txBody>
          <a:bodyPr/>
          <a:lstStyle/>
          <a:p>
            <a:endParaRPr lang="en-US">
              <a:solidFill>
                <a:prstClr val="black">
                  <a:tint val="75000"/>
                </a:prstClr>
              </a:solidFill>
            </a:endParaRPr>
          </a:p>
        </p:txBody>
      </p:sp>
      <p:sp>
        <p:nvSpPr>
          <p:cNvPr id="3" name="Footer Placeholder 2">
            <a:extLst>
              <a:ext uri="{FF2B5EF4-FFF2-40B4-BE49-F238E27FC236}">
                <a16:creationId xmlns:a16="http://schemas.microsoft.com/office/drawing/2014/main" id="{9BB0D7F0-03CD-4F5B-B7C1-567AB8E75EC7}"/>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F50DE8C2-11F7-4D40-9854-DA6C0F856C44}"/>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6383994"/>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AAEB3-63FB-4ABC-BE19-8EAFC943E0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E21FDC-E12E-43B6-A61B-812C63BD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61D72E-0CC1-4BD7-AEDF-28D69C52AF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AEBE91-C3F4-40BB-BA4C-58C2C1083DBD}"/>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A4752D7-D906-436C-BD79-7F675DD8A35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D413694-5040-45A3-9219-E1FB03DECFE6}"/>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4412640"/>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BEC97-D821-4335-9FF7-3C67C951BC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EFF2508-BBFF-480A-AFA0-2B7A0E0688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449EFEA-74AC-4426-AF85-D98D8DA291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2629FC-AE3F-4FF9-B1F7-96A55C72B948}"/>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EC11E56-6FDB-4B2B-B5BB-47A0720322C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822C49F-480A-4D98-896E-9C82077170A8}"/>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7381434"/>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44363-A929-4E9A-921F-6EF78E6322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89B3EC-B0FF-48E5-9F07-519B97688D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922552-0453-43F2-9329-45EC61DF2040}"/>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5743A40-4C46-4349-8464-EC121267320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5802667-83E8-4DE9-AEC8-97C50D0D759B}"/>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9968556"/>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244B6E-D371-4F79-B559-B2C8D1933CA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FE2AEE-1FA6-4AD6-BFBC-F5C8821EC87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8CF1F1-149A-4D2A-B710-20B65FB3139E}"/>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0EBEF44-F339-4145-B138-958BB18D9B5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0DFE507-41E3-4050-AA6E-8B9C407257CD}"/>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8081386"/>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userDrawn="1">
  <p:cSld name="Text box - Solid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175AD5-38F4-AC46-8AF7-45BB6FF87659}"/>
              </a:ext>
            </a:extLst>
          </p:cNvPr>
          <p:cNvSpPr/>
          <p:nvPr userDrawn="1"/>
        </p:nvSpPr>
        <p:spPr>
          <a:xfrm>
            <a:off x="241300" y="228600"/>
            <a:ext cx="11696700" cy="5695317"/>
          </a:xfrm>
          <a:prstGeom prst="rect">
            <a:avLst/>
          </a:prstGeom>
          <a:solidFill>
            <a:srgbClr val="1BA1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734714" y="1757011"/>
            <a:ext cx="10808102"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0D06C5BC-7DA1-284B-92AA-35E0A7B11036}"/>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FEEEBC58-7CED-7A41-97CB-9D6B168CD4D6}"/>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F55403A8-2113-FC47-B2D2-19915CF177A0}"/>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939955504"/>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userDrawn="1">
  <p:cSld name="Divider Slide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D5A2AA6-883F-854A-8546-F99F3B503C78}"/>
              </a:ext>
            </a:extLst>
          </p:cNvPr>
          <p:cNvSpPr/>
          <p:nvPr userDrawn="1"/>
        </p:nvSpPr>
        <p:spPr>
          <a:xfrm>
            <a:off x="241300" y="228600"/>
            <a:ext cx="11696700" cy="5695316"/>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Text Placeholder 23">
            <a:extLst>
              <a:ext uri="{FF2B5EF4-FFF2-40B4-BE49-F238E27FC236}">
                <a16:creationId xmlns:a16="http://schemas.microsoft.com/office/drawing/2014/main" id="{3864A3C8-D9B2-6D4F-8AF6-446AA2B02124}"/>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11" name="Text Placeholder 23">
            <a:extLst>
              <a:ext uri="{FF2B5EF4-FFF2-40B4-BE49-F238E27FC236}">
                <a16:creationId xmlns:a16="http://schemas.microsoft.com/office/drawing/2014/main" id="{85D7608D-36AC-F749-962E-A70668D2E0DE}"/>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12" name="Rectangle 11">
            <a:extLst>
              <a:ext uri="{FF2B5EF4-FFF2-40B4-BE49-F238E27FC236}">
                <a16:creationId xmlns:a16="http://schemas.microsoft.com/office/drawing/2014/main" id="{1A50FDCB-F35B-6E4C-894D-A4695AE5E749}"/>
              </a:ext>
            </a:extLst>
          </p:cNvPr>
          <p:cNvSpPr/>
          <p:nvPr userDrawn="1"/>
        </p:nvSpPr>
        <p:spPr>
          <a:xfrm rot="5400000" flipV="1">
            <a:off x="1375154" y="1210306"/>
            <a:ext cx="1008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pic>
        <p:nvPicPr>
          <p:cNvPr id="19" name="Picture 18" descr="Icon&#10;&#10;Description automatically generated">
            <a:extLst>
              <a:ext uri="{FF2B5EF4-FFF2-40B4-BE49-F238E27FC236}">
                <a16:creationId xmlns:a16="http://schemas.microsoft.com/office/drawing/2014/main" id="{10DC2F06-5F2E-8245-82B0-075B40465A5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4379" y="0"/>
            <a:ext cx="4573621" cy="5830784"/>
          </a:xfrm>
          <a:prstGeom prst="rect">
            <a:avLst/>
          </a:prstGeom>
        </p:spPr>
      </p:pic>
      <p:sp>
        <p:nvSpPr>
          <p:cNvPr id="20" name="TextBox 19">
            <a:extLst>
              <a:ext uri="{FF2B5EF4-FFF2-40B4-BE49-F238E27FC236}">
                <a16:creationId xmlns:a16="http://schemas.microsoft.com/office/drawing/2014/main" id="{383E37E1-6A96-684C-BA8A-A42C3A7B7C50}"/>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1" name="Rectangle 20">
            <a:extLst>
              <a:ext uri="{FF2B5EF4-FFF2-40B4-BE49-F238E27FC236}">
                <a16:creationId xmlns:a16="http://schemas.microsoft.com/office/drawing/2014/main" id="{5B401573-3136-B04E-AB48-47CA1061F3EB}"/>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46677356"/>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userDrawn="1">
  <p:cSld name="Laptop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C5B56A7-C850-004E-A218-494C6390142F}"/>
              </a:ext>
            </a:extLst>
          </p:cNvPr>
          <p:cNvSpPr/>
          <p:nvPr userDrawn="1"/>
        </p:nvSpPr>
        <p:spPr>
          <a:xfrm>
            <a:off x="241300" y="228600"/>
            <a:ext cx="11696700" cy="3035300"/>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2" name="Picture 11">
            <a:extLst>
              <a:ext uri="{FF2B5EF4-FFF2-40B4-BE49-F238E27FC236}">
                <a16:creationId xmlns:a16="http://schemas.microsoft.com/office/drawing/2014/main" id="{C3C33563-74D4-9C45-B16E-EE9771603C8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867"/>
          <a:stretch/>
        </p:blipFill>
        <p:spPr>
          <a:xfrm>
            <a:off x="3752900" y="1030385"/>
            <a:ext cx="8439100" cy="5375657"/>
          </a:xfrm>
          <a:prstGeom prst="rect">
            <a:avLst/>
          </a:prstGeom>
        </p:spPr>
      </p:pic>
      <p:sp>
        <p:nvSpPr>
          <p:cNvPr id="18" name="Picture Placeholder 17">
            <a:extLst>
              <a:ext uri="{FF2B5EF4-FFF2-40B4-BE49-F238E27FC236}">
                <a16:creationId xmlns:a16="http://schemas.microsoft.com/office/drawing/2014/main" id="{9B270587-869E-A549-98E4-0E2F24D7CBA4}"/>
              </a:ext>
            </a:extLst>
          </p:cNvPr>
          <p:cNvSpPr>
            <a:spLocks noGrp="1"/>
          </p:cNvSpPr>
          <p:nvPr>
            <p:ph type="pic" sz="quarter" idx="10"/>
          </p:nvPr>
        </p:nvSpPr>
        <p:spPr>
          <a:xfrm>
            <a:off x="7061200" y="1203325"/>
            <a:ext cx="5130800" cy="391318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21" name="Text Placeholder 17">
            <a:extLst>
              <a:ext uri="{FF2B5EF4-FFF2-40B4-BE49-F238E27FC236}">
                <a16:creationId xmlns:a16="http://schemas.microsoft.com/office/drawing/2014/main" id="{B1FBF693-83D1-B940-B0C1-1DEE220BC285}"/>
              </a:ext>
            </a:extLst>
          </p:cNvPr>
          <p:cNvSpPr>
            <a:spLocks noGrp="1"/>
          </p:cNvSpPr>
          <p:nvPr>
            <p:ph type="body" sz="quarter" idx="18" hasCustomPrompt="1"/>
          </p:nvPr>
        </p:nvSpPr>
        <p:spPr>
          <a:xfrm>
            <a:off x="831350" y="3594101"/>
            <a:ext cx="5029134" cy="2233514"/>
          </a:xfrm>
        </p:spPr>
        <p:txBody>
          <a:bodyPr/>
          <a:lstStyle>
            <a:lvl1pP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Rectangle 21">
            <a:extLst>
              <a:ext uri="{FF2B5EF4-FFF2-40B4-BE49-F238E27FC236}">
                <a16:creationId xmlns:a16="http://schemas.microsoft.com/office/drawing/2014/main" id="{BE4C5354-097E-9047-BF0C-BF358C2BBAC7}"/>
              </a:ext>
            </a:extLst>
          </p:cNvPr>
          <p:cNvSpPr/>
          <p:nvPr userDrawn="1"/>
        </p:nvSpPr>
        <p:spPr>
          <a:xfrm>
            <a:off x="831350" y="1502804"/>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3" name="Text Placeholder 23">
            <a:extLst>
              <a:ext uri="{FF2B5EF4-FFF2-40B4-BE49-F238E27FC236}">
                <a16:creationId xmlns:a16="http://schemas.microsoft.com/office/drawing/2014/main" id="{3F1B5D6A-BD23-A34A-8A53-F5A2A2FE1CDF}"/>
              </a:ext>
            </a:extLst>
          </p:cNvPr>
          <p:cNvSpPr>
            <a:spLocks noGrp="1"/>
          </p:cNvSpPr>
          <p:nvPr>
            <p:ph type="body" sz="quarter" idx="16" hasCustomPrompt="1"/>
          </p:nvPr>
        </p:nvSpPr>
        <p:spPr>
          <a:xfrm>
            <a:off x="747201" y="805450"/>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1" name="TextBox 10">
            <a:extLst>
              <a:ext uri="{FF2B5EF4-FFF2-40B4-BE49-F238E27FC236}">
                <a16:creationId xmlns:a16="http://schemas.microsoft.com/office/drawing/2014/main" id="{929748EA-C0A8-F14F-B190-91F53E5FFAB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E844C1E4-5685-3A4E-A559-324CB47798BE}"/>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228157965"/>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userDrawn="1">
  <p:cSld name="1_Bullet Slide - Blue">
    <p:spTree>
      <p:nvGrpSpPr>
        <p:cNvPr id="1" name=""/>
        <p:cNvGrpSpPr/>
        <p:nvPr/>
      </p:nvGrpSpPr>
      <p:grpSpPr>
        <a:xfrm>
          <a:off x="0" y="0"/>
          <a:ext cx="0" cy="0"/>
          <a:chOff x="0" y="0"/>
          <a:chExt cx="0" cy="0"/>
        </a:xfrm>
      </p:grpSpPr>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1188A3"/>
                </a:solidFill>
                <a:latin typeface="+mn-lt"/>
              </a:defRPr>
            </a:lvl1pPr>
          </a:lstStyle>
          <a:p>
            <a:pPr lvl="0"/>
            <a:r>
              <a:rPr lang="en-US" dirty="0"/>
              <a:t>TITLE</a:t>
            </a:r>
          </a:p>
        </p:txBody>
      </p:sp>
      <p:cxnSp>
        <p:nvCxnSpPr>
          <p:cNvPr id="17" name="Straight Connector 16">
            <a:extLst>
              <a:ext uri="{FF2B5EF4-FFF2-40B4-BE49-F238E27FC236}">
                <a16:creationId xmlns:a16="http://schemas.microsoft.com/office/drawing/2014/main" id="{46E7E2D0-5766-184D-B066-151C0BDA9313}"/>
              </a:ext>
            </a:extLst>
          </p:cNvPr>
          <p:cNvCxnSpPr>
            <a:cxnSpLocks/>
            <a:stCxn id="24" idx="2"/>
          </p:cNvCxnSpPr>
          <p:nvPr userDrawn="1"/>
        </p:nvCxnSpPr>
        <p:spPr>
          <a:xfrm flipH="1">
            <a:off x="5346936" y="1569629"/>
            <a:ext cx="13670" cy="5258207"/>
          </a:xfrm>
          <a:prstGeom prst="line">
            <a:avLst/>
          </a:prstGeom>
          <a:ln w="12700">
            <a:solidFill>
              <a:srgbClr val="28AF95"/>
            </a:solidFill>
          </a:ln>
        </p:spPr>
        <p:style>
          <a:lnRef idx="1">
            <a:schemeClr val="accent1"/>
          </a:lnRef>
          <a:fillRef idx="0">
            <a:schemeClr val="accent1"/>
          </a:fillRef>
          <a:effectRef idx="0">
            <a:schemeClr val="accent1"/>
          </a:effectRef>
          <a:fontRef idx="minor">
            <a:schemeClr val="tx1"/>
          </a:fontRef>
        </p:style>
      </p:cxn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6D6E6C"/>
                </a:solidFill>
                <a:latin typeface="+mn-lt"/>
              </a:defRPr>
            </a:lvl1pPr>
          </a:lstStyle>
          <a:p>
            <a:pPr lvl="0"/>
            <a:r>
              <a:rPr lang="en-US" dirty="0"/>
              <a:t>BULLET POINT SLIDE</a:t>
            </a:r>
          </a:p>
        </p:txBody>
      </p:sp>
      <p:sp>
        <p:nvSpPr>
          <p:cNvPr id="30" name="Oval 29">
            <a:extLst>
              <a:ext uri="{FF2B5EF4-FFF2-40B4-BE49-F238E27FC236}">
                <a16:creationId xmlns:a16="http://schemas.microsoft.com/office/drawing/2014/main" id="{280E57C5-9F44-1743-A089-B6D51064BBCD}"/>
              </a:ext>
            </a:extLst>
          </p:cNvPr>
          <p:cNvSpPr/>
          <p:nvPr userDrawn="1"/>
        </p:nvSpPr>
        <p:spPr>
          <a:xfrm>
            <a:off x="4669212" y="1000531"/>
            <a:ext cx="1382788" cy="1409198"/>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chemeClr val="bg1"/>
                </a:solidFill>
                <a:latin typeface="+mn-lt"/>
              </a:defRPr>
            </a:lvl1pPr>
          </a:lstStyle>
          <a:p>
            <a:pPr lvl="0"/>
            <a:r>
              <a:rPr lang="en-US" dirty="0"/>
              <a:t>1</a:t>
            </a:r>
          </a:p>
        </p:txBody>
      </p:sp>
      <p:sp>
        <p:nvSpPr>
          <p:cNvPr id="33" name="Rectangle 32">
            <a:extLst>
              <a:ext uri="{FF2B5EF4-FFF2-40B4-BE49-F238E27FC236}">
                <a16:creationId xmlns:a16="http://schemas.microsoft.com/office/drawing/2014/main" id="{D61EA96D-CBBA-164C-B6A9-08FC40BAD1F5}"/>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4" name="TextBox 33">
            <a:extLst>
              <a:ext uri="{FF2B5EF4-FFF2-40B4-BE49-F238E27FC236}">
                <a16:creationId xmlns:a16="http://schemas.microsoft.com/office/drawing/2014/main" id="{D9B8F009-F456-474D-8AEB-A89D432DE398}"/>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24622718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Final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8D471C-0C8F-0146-83F3-CAF71642C847}"/>
              </a:ext>
            </a:extLst>
          </p:cNvPr>
          <p:cNvSpPr/>
          <p:nvPr userDrawn="1"/>
        </p:nvSpPr>
        <p:spPr>
          <a:xfrm flipV="1">
            <a:off x="1896863" y="0"/>
            <a:ext cx="4739368" cy="6932300"/>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1" name="Text Placeholder 17">
            <a:extLst>
              <a:ext uri="{FF2B5EF4-FFF2-40B4-BE49-F238E27FC236}">
                <a16:creationId xmlns:a16="http://schemas.microsoft.com/office/drawing/2014/main" id="{38C72918-A963-5543-BE47-6799D21FAF65}"/>
              </a:ext>
            </a:extLst>
          </p:cNvPr>
          <p:cNvSpPr>
            <a:spLocks noGrp="1"/>
          </p:cNvSpPr>
          <p:nvPr>
            <p:ph type="body" sz="quarter" idx="27" hasCustomPrompt="1"/>
          </p:nvPr>
        </p:nvSpPr>
        <p:spPr>
          <a:xfrm>
            <a:off x="2663781" y="5852156"/>
            <a:ext cx="3704362" cy="361924"/>
          </a:xfrm>
        </p:spPr>
        <p:txBody>
          <a:bodyPr anchor="t"/>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Rectangle 21">
            <a:extLst>
              <a:ext uri="{FF2B5EF4-FFF2-40B4-BE49-F238E27FC236}">
                <a16:creationId xmlns:a16="http://schemas.microsoft.com/office/drawing/2014/main" id="{AAE09A10-520B-2742-962C-FBBAFB7F73D3}"/>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4" name="TextBox 23">
            <a:extLst>
              <a:ext uri="{FF2B5EF4-FFF2-40B4-BE49-F238E27FC236}">
                <a16:creationId xmlns:a16="http://schemas.microsoft.com/office/drawing/2014/main" id="{14DAC745-3799-644F-B869-63BC88587110}"/>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pic>
        <p:nvPicPr>
          <p:cNvPr id="26" name="Picture 25" descr="Logo&#10;&#10;Description automatically generated">
            <a:extLst>
              <a:ext uri="{FF2B5EF4-FFF2-40B4-BE49-F238E27FC236}">
                <a16:creationId xmlns:a16="http://schemas.microsoft.com/office/drawing/2014/main" id="{83C30E9D-06D7-7B41-848A-77274E4130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16153" y="529155"/>
            <a:ext cx="4351633" cy="863553"/>
          </a:xfrm>
          <a:prstGeom prst="rect">
            <a:avLst/>
          </a:prstGeom>
        </p:spPr>
      </p:pic>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2298163" y="1331352"/>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2298163" y="521776"/>
            <a:ext cx="3195485" cy="837258"/>
          </a:xfr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grpSp>
        <p:nvGrpSpPr>
          <p:cNvPr id="34" name="Group 33">
            <a:extLst>
              <a:ext uri="{FF2B5EF4-FFF2-40B4-BE49-F238E27FC236}">
                <a16:creationId xmlns:a16="http://schemas.microsoft.com/office/drawing/2014/main" id="{FFCAF4E6-72DB-E649-B092-C010328005F1}"/>
              </a:ext>
            </a:extLst>
          </p:cNvPr>
          <p:cNvGrpSpPr/>
          <p:nvPr userDrawn="1"/>
        </p:nvGrpSpPr>
        <p:grpSpPr>
          <a:xfrm>
            <a:off x="9203809" y="5757022"/>
            <a:ext cx="2735993" cy="679345"/>
            <a:chOff x="0" y="0"/>
            <a:chExt cx="2301694" cy="571500"/>
          </a:xfrm>
        </p:grpSpPr>
        <p:sp>
          <p:nvSpPr>
            <p:cNvPr id="35" name="Rectangle 34">
              <a:extLst>
                <a:ext uri="{FF2B5EF4-FFF2-40B4-BE49-F238E27FC236}">
                  <a16:creationId xmlns:a16="http://schemas.microsoft.com/office/drawing/2014/main" id="{D1740294-4308-8F46-B6E3-2486ADA5C5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36" name="Picture 35">
              <a:extLst>
                <a:ext uri="{FF2B5EF4-FFF2-40B4-BE49-F238E27FC236}">
                  <a16:creationId xmlns:a16="http://schemas.microsoft.com/office/drawing/2014/main" id="{37A8314D-532F-284C-8D90-022E08B7A71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1201474273"/>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userDrawn="1">
  <p:cSld name="Text only MASTER slide">
    <p:spTree>
      <p:nvGrpSpPr>
        <p:cNvPr id="1" name=""/>
        <p:cNvGrpSpPr/>
        <p:nvPr/>
      </p:nvGrpSpPr>
      <p:grpSpPr>
        <a:xfrm>
          <a:off x="0" y="0"/>
          <a:ext cx="0" cy="0"/>
          <a:chOff x="0" y="0"/>
          <a:chExt cx="0" cy="0"/>
        </a:xfrm>
      </p:grpSpPr>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734714" y="1757011"/>
            <a:ext cx="10594346" cy="3867704"/>
          </a:xfrm>
        </p:spPr>
        <p:txBody>
          <a:bodyPr/>
          <a:lstStyle>
            <a:lvl1pP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0D06C5BC-7DA1-284B-92AA-35E0A7B11036}"/>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3" y="642972"/>
            <a:ext cx="10594345"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643C4327-63B8-524C-A365-730E163C0C3B}"/>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037DCDAB-9B29-724B-9E94-12531E00608A}"/>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451815168"/>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userDrawn="1">
  <p:cSld name="Quote slide - Green">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F555827B-445F-124C-B488-0368396C6165}"/>
              </a:ext>
            </a:extLst>
          </p:cNvPr>
          <p:cNvSpPr txBox="1"/>
          <p:nvPr userDrawn="1"/>
        </p:nvSpPr>
        <p:spPr>
          <a:xfrm>
            <a:off x="476395"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2" name="Rectangle 21">
            <a:extLst>
              <a:ext uri="{FF2B5EF4-FFF2-40B4-BE49-F238E27FC236}">
                <a16:creationId xmlns:a16="http://schemas.microsoft.com/office/drawing/2014/main" id="{82D0DC2C-A428-934B-B2CD-33EA01036C84}"/>
              </a:ext>
            </a:extLst>
          </p:cNvPr>
          <p:cNvSpPr/>
          <p:nvPr userDrawn="1"/>
        </p:nvSpPr>
        <p:spPr>
          <a:xfrm>
            <a:off x="241300" y="367062"/>
            <a:ext cx="11696700" cy="5695316"/>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0" name="Text Placeholder 23">
            <a:extLst>
              <a:ext uri="{FF2B5EF4-FFF2-40B4-BE49-F238E27FC236}">
                <a16:creationId xmlns:a16="http://schemas.microsoft.com/office/drawing/2014/main" id="{4D734847-73F0-D74C-9196-0C62282DDA90}"/>
              </a:ext>
            </a:extLst>
          </p:cNvPr>
          <p:cNvSpPr>
            <a:spLocks noGrp="1"/>
          </p:cNvSpPr>
          <p:nvPr>
            <p:ph type="body" sz="quarter" idx="14" hasCustomPrompt="1"/>
          </p:nvPr>
        </p:nvSpPr>
        <p:spPr>
          <a:xfrm>
            <a:off x="10391462" y="447302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1" name="Text Placeholder 23">
            <a:extLst>
              <a:ext uri="{FF2B5EF4-FFF2-40B4-BE49-F238E27FC236}">
                <a16:creationId xmlns:a16="http://schemas.microsoft.com/office/drawing/2014/main" id="{50529F2B-6A15-7F4F-A86A-73B054F9CD2B}"/>
              </a:ext>
            </a:extLst>
          </p:cNvPr>
          <p:cNvSpPr>
            <a:spLocks noGrp="1"/>
          </p:cNvSpPr>
          <p:nvPr>
            <p:ph type="body" sz="quarter" idx="13" hasCustomPrompt="1"/>
          </p:nvPr>
        </p:nvSpPr>
        <p:spPr>
          <a:xfrm>
            <a:off x="6807398" y="795622"/>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32" name="Text Placeholder 23">
            <a:extLst>
              <a:ext uri="{FF2B5EF4-FFF2-40B4-BE49-F238E27FC236}">
                <a16:creationId xmlns:a16="http://schemas.microsoft.com/office/drawing/2014/main" id="{370A3C62-9C33-6442-AA56-3D5560A5CEBF}"/>
              </a:ext>
            </a:extLst>
          </p:cNvPr>
          <p:cNvSpPr>
            <a:spLocks noGrp="1"/>
          </p:cNvSpPr>
          <p:nvPr>
            <p:ph type="body" sz="quarter" idx="15" hasCustomPrompt="1"/>
          </p:nvPr>
        </p:nvSpPr>
        <p:spPr>
          <a:xfrm>
            <a:off x="6718982" y="59830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Picture Placeholder 2">
            <a:extLst>
              <a:ext uri="{FF2B5EF4-FFF2-40B4-BE49-F238E27FC236}">
                <a16:creationId xmlns:a16="http://schemas.microsoft.com/office/drawing/2014/main" id="{8CC6C34D-3A90-F048-B53A-BC616573EE8E}"/>
              </a:ext>
            </a:extLst>
          </p:cNvPr>
          <p:cNvSpPr>
            <a:spLocks noGrp="1"/>
          </p:cNvSpPr>
          <p:nvPr>
            <p:ph type="pic" sz="quarter" idx="19"/>
          </p:nvPr>
        </p:nvSpPr>
        <p:spPr>
          <a:xfrm>
            <a:off x="705779" y="0"/>
            <a:ext cx="5248975"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sp>
        <p:nvSpPr>
          <p:cNvPr id="35" name="Rectangle 34">
            <a:extLst>
              <a:ext uri="{FF2B5EF4-FFF2-40B4-BE49-F238E27FC236}">
                <a16:creationId xmlns:a16="http://schemas.microsoft.com/office/drawing/2014/main" id="{03222646-8EC8-EF43-AB87-0FAB8C3CF236}"/>
              </a:ext>
            </a:extLst>
          </p:cNvPr>
          <p:cNvSpPr/>
          <p:nvPr userDrawn="1"/>
        </p:nvSpPr>
        <p:spPr>
          <a:xfrm rot="16200000" flipV="1">
            <a:off x="11704000"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300644853"/>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userDrawn="1">
  <p:cSld name="3 point icon graph">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2225374" y="17274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2268473" y="17689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8983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8745392" y="178001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8792510" y="182145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1968968" y="4828013"/>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1956271" y="4333339"/>
            <a:ext cx="2061046" cy="335052"/>
          </a:xfrm>
        </p:spPr>
        <p:txBody>
          <a:bodyPr/>
          <a:lstStyle>
            <a:lvl1pPr algn="ctr">
              <a:buNone/>
              <a:defRPr sz="2000" b="0" i="0" spc="0">
                <a:solidFill>
                  <a:srgbClr val="1188A3"/>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5091430" y="4865859"/>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71185"/>
            <a:ext cx="2061046" cy="335052"/>
          </a:xfrm>
        </p:spPr>
        <p:txBody>
          <a:bodyPr/>
          <a:lstStyle>
            <a:lvl1pPr algn="ctr">
              <a:buNone/>
              <a:defRPr sz="2000" b="0" i="0" spc="0">
                <a:solidFill>
                  <a:srgbClr val="1BA19A"/>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8491788" y="4865859"/>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8479091" y="4371185"/>
            <a:ext cx="2061046" cy="335052"/>
          </a:xfrm>
        </p:spPr>
        <p:txBody>
          <a:bodyPr/>
          <a:lstStyle>
            <a:lvl1pPr algn="ctr">
              <a:buNone/>
              <a:defRPr sz="2000" b="0" i="0" spc="0">
                <a:solidFill>
                  <a:srgbClr val="8CBF4B"/>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18" name="Rectangle 17">
            <a:extLst>
              <a:ext uri="{FF2B5EF4-FFF2-40B4-BE49-F238E27FC236}">
                <a16:creationId xmlns:a16="http://schemas.microsoft.com/office/drawing/2014/main" id="{DFDA3578-22C0-F242-8A92-BC35DC710088}"/>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9" name="TextBox 18">
            <a:extLst>
              <a:ext uri="{FF2B5EF4-FFF2-40B4-BE49-F238E27FC236}">
                <a16:creationId xmlns:a16="http://schemas.microsoft.com/office/drawing/2014/main" id="{D239D4DF-F916-8E4B-8BDF-169B917E8A14}"/>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0" name="Rectangle 19">
            <a:extLst>
              <a:ext uri="{FF2B5EF4-FFF2-40B4-BE49-F238E27FC236}">
                <a16:creationId xmlns:a16="http://schemas.microsoft.com/office/drawing/2014/main" id="{665B885F-F1D5-CF48-A406-1D7B1455708D}"/>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1" name="Text Placeholder 23">
            <a:extLst>
              <a:ext uri="{FF2B5EF4-FFF2-40B4-BE49-F238E27FC236}">
                <a16:creationId xmlns:a16="http://schemas.microsoft.com/office/drawing/2014/main" id="{C979FF8E-2FF0-A342-B688-0AFAC421133E}"/>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786772677"/>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userDrawn="1">
  <p:cSld name="Photo Slide 3">
    <p:spTree>
      <p:nvGrpSpPr>
        <p:cNvPr id="1" name=""/>
        <p:cNvGrpSpPr/>
        <p:nvPr/>
      </p:nvGrpSpPr>
      <p:grpSpPr>
        <a:xfrm>
          <a:off x="0" y="0"/>
          <a:ext cx="0" cy="0"/>
          <a:chOff x="0" y="0"/>
          <a:chExt cx="0" cy="0"/>
        </a:xfrm>
      </p:grpSpPr>
      <p:sp>
        <p:nvSpPr>
          <p:cNvPr id="29" name="Picture Placeholder 28">
            <a:extLst>
              <a:ext uri="{FF2B5EF4-FFF2-40B4-BE49-F238E27FC236}">
                <a16:creationId xmlns:a16="http://schemas.microsoft.com/office/drawing/2014/main" id="{E062918E-84FF-9547-A16A-383E59F88B13}"/>
              </a:ext>
            </a:extLst>
          </p:cNvPr>
          <p:cNvSpPr>
            <a:spLocks noGrp="1"/>
          </p:cNvSpPr>
          <p:nvPr>
            <p:ph type="pic" sz="quarter" idx="10" hasCustomPrompt="1"/>
          </p:nvPr>
        </p:nvSpPr>
        <p:spPr>
          <a:xfrm>
            <a:off x="241300" y="228600"/>
            <a:ext cx="11696700" cy="5946816"/>
          </a:xfrm>
          <a:custGeom>
            <a:avLst/>
            <a:gdLst>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26308 w 11696700"/>
              <a:gd name="connsiteY8" fmla="*/ 5837400 h 5943600"/>
              <a:gd name="connsiteX9" fmla="*/ 190308 w 11696700"/>
              <a:gd name="connsiteY9" fmla="*/ 5837400 h 5943600"/>
              <a:gd name="connsiteX10" fmla="*/ 190308 w 11696700"/>
              <a:gd name="connsiteY10" fmla="*/ 5943600 h 5943600"/>
              <a:gd name="connsiteX11" fmla="*/ 0 w 11696700"/>
              <a:gd name="connsiteY11" fmla="*/ 5943600 h 5943600"/>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19585 w 11696700"/>
              <a:gd name="connsiteY8" fmla="*/ 5938253 h 5943600"/>
              <a:gd name="connsiteX9" fmla="*/ 190308 w 11696700"/>
              <a:gd name="connsiteY9" fmla="*/ 5837400 h 5943600"/>
              <a:gd name="connsiteX10" fmla="*/ 190308 w 11696700"/>
              <a:gd name="connsiteY10" fmla="*/ 5943600 h 5943600"/>
              <a:gd name="connsiteX11" fmla="*/ 0 w 11696700"/>
              <a:gd name="connsiteY11" fmla="*/ 5943600 h 5943600"/>
              <a:gd name="connsiteX12" fmla="*/ 0 w 11696700"/>
              <a:gd name="connsiteY12" fmla="*/ 0 h 5943600"/>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19585 w 11696700"/>
              <a:gd name="connsiteY8" fmla="*/ 5938253 h 5943600"/>
              <a:gd name="connsiteX9" fmla="*/ 221569 w 11696700"/>
              <a:gd name="connsiteY9" fmla="*/ 5935093 h 5943600"/>
              <a:gd name="connsiteX10" fmla="*/ 190308 w 11696700"/>
              <a:gd name="connsiteY10" fmla="*/ 5943600 h 5943600"/>
              <a:gd name="connsiteX11" fmla="*/ 0 w 11696700"/>
              <a:gd name="connsiteY11" fmla="*/ 5943600 h 5943600"/>
              <a:gd name="connsiteX12" fmla="*/ 0 w 11696700"/>
              <a:gd name="connsiteY12" fmla="*/ 0 h 5943600"/>
              <a:gd name="connsiteX0" fmla="*/ 0 w 11696700"/>
              <a:gd name="connsiteY0" fmla="*/ 0 h 5946816"/>
              <a:gd name="connsiteX1" fmla="*/ 11696700 w 11696700"/>
              <a:gd name="connsiteY1" fmla="*/ 0 h 5946816"/>
              <a:gd name="connsiteX2" fmla="*/ 11696700 w 11696700"/>
              <a:gd name="connsiteY2" fmla="*/ 757264 h 5946816"/>
              <a:gd name="connsiteX3" fmla="*/ 5956300 w 11696700"/>
              <a:gd name="connsiteY3" fmla="*/ 757264 h 5946816"/>
              <a:gd name="connsiteX4" fmla="*/ 5956300 w 11696700"/>
              <a:gd name="connsiteY4" fmla="*/ 3182964 h 5946816"/>
              <a:gd name="connsiteX5" fmla="*/ 11696700 w 11696700"/>
              <a:gd name="connsiteY5" fmla="*/ 3182964 h 5946816"/>
              <a:gd name="connsiteX6" fmla="*/ 11696700 w 11696700"/>
              <a:gd name="connsiteY6" fmla="*/ 5943600 h 5946816"/>
              <a:gd name="connsiteX7" fmla="*/ 226308 w 11696700"/>
              <a:gd name="connsiteY7" fmla="*/ 5943600 h 5946816"/>
              <a:gd name="connsiteX8" fmla="*/ 219585 w 11696700"/>
              <a:gd name="connsiteY8" fmla="*/ 5938253 h 5946816"/>
              <a:gd name="connsiteX9" fmla="*/ 350523 w 11696700"/>
              <a:gd name="connsiteY9" fmla="*/ 5946816 h 5946816"/>
              <a:gd name="connsiteX10" fmla="*/ 190308 w 11696700"/>
              <a:gd name="connsiteY10" fmla="*/ 5943600 h 5946816"/>
              <a:gd name="connsiteX11" fmla="*/ 0 w 11696700"/>
              <a:gd name="connsiteY11" fmla="*/ 5943600 h 5946816"/>
              <a:gd name="connsiteX12" fmla="*/ 0 w 11696700"/>
              <a:gd name="connsiteY12" fmla="*/ 0 h 594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696700" h="5946816">
                <a:moveTo>
                  <a:pt x="0" y="0"/>
                </a:moveTo>
                <a:lnTo>
                  <a:pt x="11696700" y="0"/>
                </a:lnTo>
                <a:lnTo>
                  <a:pt x="11696700" y="757264"/>
                </a:lnTo>
                <a:lnTo>
                  <a:pt x="5956300" y="757264"/>
                </a:lnTo>
                <a:lnTo>
                  <a:pt x="5956300" y="3182964"/>
                </a:lnTo>
                <a:lnTo>
                  <a:pt x="11696700" y="3182964"/>
                </a:lnTo>
                <a:lnTo>
                  <a:pt x="11696700" y="5943600"/>
                </a:lnTo>
                <a:lnTo>
                  <a:pt x="226308" y="5943600"/>
                </a:lnTo>
                <a:lnTo>
                  <a:pt x="219585" y="5938253"/>
                </a:lnTo>
                <a:lnTo>
                  <a:pt x="350523" y="5946816"/>
                </a:lnTo>
                <a:lnTo>
                  <a:pt x="190308" y="5943600"/>
                </a:lnTo>
                <a:lnTo>
                  <a:pt x="0" y="5943600"/>
                </a:lnTo>
                <a:lnTo>
                  <a:pt x="0" y="0"/>
                </a:lnTo>
                <a:close/>
              </a:path>
            </a:pathLst>
          </a:custGeom>
        </p:spPr>
        <p:txBody>
          <a:bodyPr wrap="square">
            <a:noAutofit/>
          </a:bodyPr>
          <a:lstStyle>
            <a:lvl1pPr>
              <a:buNone/>
              <a:defRPr sz="1800">
                <a:solidFill>
                  <a:srgbClr val="7F7F7F"/>
                </a:solidFill>
              </a:defRPr>
            </a:lvl1pPr>
          </a:lstStyle>
          <a:p>
            <a:r>
              <a:rPr lang="en-US" dirty="0"/>
              <a:t>     </a:t>
            </a:r>
          </a:p>
          <a:p>
            <a:endParaRPr lang="en-US" dirty="0"/>
          </a:p>
          <a:p>
            <a:endParaRPr lang="en-US" dirty="0"/>
          </a:p>
          <a:p>
            <a:endParaRPr lang="en-US" dirty="0"/>
          </a:p>
          <a:p>
            <a:endParaRPr lang="en-US" dirty="0"/>
          </a:p>
          <a:p>
            <a:r>
              <a:rPr lang="en-US" dirty="0"/>
              <a:t>         </a:t>
            </a:r>
          </a:p>
          <a:p>
            <a:endParaRPr lang="en-US" dirty="0"/>
          </a:p>
          <a:p>
            <a:r>
              <a:rPr lang="en-US" dirty="0"/>
              <a:t>                             Click to add photo</a:t>
            </a:r>
          </a:p>
        </p:txBody>
      </p:sp>
      <p:sp>
        <p:nvSpPr>
          <p:cNvPr id="8" name="Rectangle 7">
            <a:extLst>
              <a:ext uri="{FF2B5EF4-FFF2-40B4-BE49-F238E27FC236}">
                <a16:creationId xmlns:a16="http://schemas.microsoft.com/office/drawing/2014/main" id="{CAE72C2A-8F5D-5741-9D36-B642CB2931C5}"/>
              </a:ext>
            </a:extLst>
          </p:cNvPr>
          <p:cNvSpPr/>
          <p:nvPr userDrawn="1"/>
        </p:nvSpPr>
        <p:spPr>
          <a:xfrm>
            <a:off x="6197600" y="985864"/>
            <a:ext cx="5994400" cy="2425700"/>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804041"/>
            <a:ext cx="184731" cy="369332"/>
          </a:xfrm>
          <a:prstGeom prst="rect">
            <a:avLst/>
          </a:prstGeom>
          <a:noFill/>
        </p:spPr>
        <p:txBody>
          <a:bodyPr wrap="none" rtlCol="0">
            <a:spAutoFit/>
          </a:bodyPr>
          <a:lstStyle/>
          <a:p>
            <a:endParaRPr lang="en-US" dirty="0">
              <a:solidFill>
                <a:prstClr val="black"/>
              </a:solidFill>
            </a:endParaRPr>
          </a:p>
        </p:txBody>
      </p:sp>
      <p:sp>
        <p:nvSpPr>
          <p:cNvPr id="33" name="Rectangle 32">
            <a:extLst>
              <a:ext uri="{FF2B5EF4-FFF2-40B4-BE49-F238E27FC236}">
                <a16:creationId xmlns:a16="http://schemas.microsoft.com/office/drawing/2014/main" id="{6D0117BF-7B8F-804D-9B62-BFDC2DE5B730}"/>
              </a:ext>
            </a:extLst>
          </p:cNvPr>
          <p:cNvSpPr/>
          <p:nvPr userDrawn="1"/>
        </p:nvSpPr>
        <p:spPr>
          <a:xfrm>
            <a:off x="6504644" y="2026088"/>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4" name="Text Placeholder 23">
            <a:extLst>
              <a:ext uri="{FF2B5EF4-FFF2-40B4-BE49-F238E27FC236}">
                <a16:creationId xmlns:a16="http://schemas.microsoft.com/office/drawing/2014/main" id="{89FD262A-DB5E-AA46-B482-A1055545E6FC}"/>
              </a:ext>
            </a:extLst>
          </p:cNvPr>
          <p:cNvSpPr>
            <a:spLocks noGrp="1"/>
          </p:cNvSpPr>
          <p:nvPr>
            <p:ph type="body" sz="quarter" idx="16" hasCustomPrompt="1"/>
          </p:nvPr>
        </p:nvSpPr>
        <p:spPr>
          <a:xfrm>
            <a:off x="6420495" y="1328734"/>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35" name="Text Placeholder 17">
            <a:extLst>
              <a:ext uri="{FF2B5EF4-FFF2-40B4-BE49-F238E27FC236}">
                <a16:creationId xmlns:a16="http://schemas.microsoft.com/office/drawing/2014/main" id="{11F92C0B-314B-1D4F-96FF-2837F718CF3C}"/>
              </a:ext>
            </a:extLst>
          </p:cNvPr>
          <p:cNvSpPr>
            <a:spLocks noGrp="1"/>
          </p:cNvSpPr>
          <p:nvPr>
            <p:ph type="body" sz="quarter" idx="18" hasCustomPrompt="1"/>
          </p:nvPr>
        </p:nvSpPr>
        <p:spPr>
          <a:xfrm>
            <a:off x="6420495" y="2346524"/>
            <a:ext cx="5029134"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Box 10">
            <a:extLst>
              <a:ext uri="{FF2B5EF4-FFF2-40B4-BE49-F238E27FC236}">
                <a16:creationId xmlns:a16="http://schemas.microsoft.com/office/drawing/2014/main" id="{0C498D20-F272-6C4B-9750-0950D632CA51}"/>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4" name="Rectangle 13">
            <a:extLst>
              <a:ext uri="{FF2B5EF4-FFF2-40B4-BE49-F238E27FC236}">
                <a16:creationId xmlns:a16="http://schemas.microsoft.com/office/drawing/2014/main" id="{BBD57239-5828-B540-8237-86617E1D76BC}"/>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605407615"/>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userDrawn="1">
  <p:cSld name="Photo Slide 2">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AAA5544-825C-D843-82F7-011BA29F10B1}"/>
              </a:ext>
            </a:extLst>
          </p:cNvPr>
          <p:cNvSpPr>
            <a:spLocks noGrp="1"/>
          </p:cNvSpPr>
          <p:nvPr>
            <p:ph type="pic" sz="quarter" idx="10"/>
          </p:nvPr>
        </p:nvSpPr>
        <p:spPr>
          <a:xfrm>
            <a:off x="247650" y="1587500"/>
            <a:ext cx="11696699" cy="4699000"/>
          </a:xfrm>
          <a:custGeom>
            <a:avLst/>
            <a:gdLst>
              <a:gd name="connsiteX0" fmla="*/ 0 w 11696699"/>
              <a:gd name="connsiteY0" fmla="*/ 0 h 4699000"/>
              <a:gd name="connsiteX1" fmla="*/ 11696699 w 11696699"/>
              <a:gd name="connsiteY1" fmla="*/ 0 h 4699000"/>
              <a:gd name="connsiteX2" fmla="*/ 11696699 w 11696699"/>
              <a:gd name="connsiteY2" fmla="*/ 1498601 h 4699000"/>
              <a:gd name="connsiteX3" fmla="*/ 7029451 w 11696699"/>
              <a:gd name="connsiteY3" fmla="*/ 1498601 h 4699000"/>
              <a:gd name="connsiteX4" fmla="*/ 7029451 w 11696699"/>
              <a:gd name="connsiteY4" fmla="*/ 2971529 h 4699000"/>
              <a:gd name="connsiteX5" fmla="*/ 11696699 w 11696699"/>
              <a:gd name="connsiteY5" fmla="*/ 2971529 h 4699000"/>
              <a:gd name="connsiteX6" fmla="*/ 11696699 w 11696699"/>
              <a:gd name="connsiteY6" fmla="*/ 4699000 h 4699000"/>
              <a:gd name="connsiteX7" fmla="*/ 536121 w 11696699"/>
              <a:gd name="connsiteY7" fmla="*/ 4699000 h 4699000"/>
              <a:gd name="connsiteX8" fmla="*/ 216546 w 11696699"/>
              <a:gd name="connsiteY8" fmla="*/ 4699000 h 4699000"/>
              <a:gd name="connsiteX9" fmla="*/ 180546 w 11696699"/>
              <a:gd name="connsiteY9" fmla="*/ 4699000 h 4699000"/>
              <a:gd name="connsiteX10" fmla="*/ 0 w 11696699"/>
              <a:gd name="connsiteY10" fmla="*/ 4699000 h 4699000"/>
              <a:gd name="connsiteX11" fmla="*/ 0 w 11696699"/>
              <a:gd name="connsiteY11" fmla="*/ 4278910 h 469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96699" h="4699000">
                <a:moveTo>
                  <a:pt x="0" y="0"/>
                </a:moveTo>
                <a:lnTo>
                  <a:pt x="11696699" y="0"/>
                </a:lnTo>
                <a:lnTo>
                  <a:pt x="11696699" y="1498601"/>
                </a:lnTo>
                <a:lnTo>
                  <a:pt x="7029451" y="1498601"/>
                </a:lnTo>
                <a:lnTo>
                  <a:pt x="7029451" y="2971529"/>
                </a:lnTo>
                <a:lnTo>
                  <a:pt x="11696699" y="2971529"/>
                </a:lnTo>
                <a:lnTo>
                  <a:pt x="11696699" y="4699000"/>
                </a:lnTo>
                <a:lnTo>
                  <a:pt x="536121" y="4699000"/>
                </a:lnTo>
                <a:lnTo>
                  <a:pt x="216546" y="4699000"/>
                </a:lnTo>
                <a:lnTo>
                  <a:pt x="180546" y="4699000"/>
                </a:lnTo>
                <a:lnTo>
                  <a:pt x="0" y="4699000"/>
                </a:lnTo>
                <a:lnTo>
                  <a:pt x="0" y="4278910"/>
                </a:lnTo>
                <a:close/>
              </a:path>
            </a:pathLst>
          </a:custGeom>
          <a:solidFill>
            <a:schemeClr val="bg1"/>
          </a:solidFill>
        </p:spPr>
        <p:txBody>
          <a:bodyPr wrap="square">
            <a:noAutofit/>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Subtitle 2">
            <a:extLst>
              <a:ext uri="{FF2B5EF4-FFF2-40B4-BE49-F238E27FC236}">
                <a16:creationId xmlns:a16="http://schemas.microsoft.com/office/drawing/2014/main" id="{33A59673-F743-3548-A224-DA318708FD70}"/>
              </a:ext>
            </a:extLst>
          </p:cNvPr>
          <p:cNvSpPr txBox="1">
            <a:spLocks/>
          </p:cNvSpPr>
          <p:nvPr userDrawn="1"/>
        </p:nvSpPr>
        <p:spPr>
          <a:xfrm>
            <a:off x="7619999" y="3435786"/>
            <a:ext cx="4019670" cy="773557"/>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800" dirty="0">
                <a:solidFill>
                  <a:prstClr val="white"/>
                </a:solidFill>
                <a:latin typeface="Montserrat Light" charset="0"/>
                <a:ea typeface="Montserrat Light" charset="0"/>
                <a:cs typeface="Montserrat Light" charset="0"/>
              </a:rPr>
              <a:t>Refers to a good or service being offered by a company.</a:t>
            </a:r>
          </a:p>
        </p:txBody>
      </p:sp>
      <p:sp>
        <p:nvSpPr>
          <p:cNvPr id="16" name="Rectangle 15">
            <a:extLst>
              <a:ext uri="{FF2B5EF4-FFF2-40B4-BE49-F238E27FC236}">
                <a16:creationId xmlns:a16="http://schemas.microsoft.com/office/drawing/2014/main" id="{99BB73D2-4537-B849-87DD-438424FEBE62}"/>
              </a:ext>
            </a:extLst>
          </p:cNvPr>
          <p:cNvSpPr/>
          <p:nvPr userDrawn="1"/>
        </p:nvSpPr>
        <p:spPr>
          <a:xfrm rot="10800000" flipV="1">
            <a:off x="7277100" y="3086101"/>
            <a:ext cx="4914900" cy="1472928"/>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2" name="Text Placeholder 17">
            <a:extLst>
              <a:ext uri="{FF2B5EF4-FFF2-40B4-BE49-F238E27FC236}">
                <a16:creationId xmlns:a16="http://schemas.microsoft.com/office/drawing/2014/main" id="{76282472-56C2-8A48-86C5-1BC4F9E9B07B}"/>
              </a:ext>
            </a:extLst>
          </p:cNvPr>
          <p:cNvSpPr>
            <a:spLocks noGrp="1"/>
          </p:cNvSpPr>
          <p:nvPr>
            <p:ph type="body" sz="quarter" idx="18" hasCustomPrompt="1"/>
          </p:nvPr>
        </p:nvSpPr>
        <p:spPr>
          <a:xfrm>
            <a:off x="7277100" y="3092586"/>
            <a:ext cx="4667249" cy="1466443"/>
          </a:xfrm>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3" name="Rectangle 22">
            <a:extLst>
              <a:ext uri="{FF2B5EF4-FFF2-40B4-BE49-F238E27FC236}">
                <a16:creationId xmlns:a16="http://schemas.microsoft.com/office/drawing/2014/main" id="{1379D8CF-5187-5A40-90C4-720D4B6776D8}"/>
              </a:ext>
            </a:extLst>
          </p:cNvPr>
          <p:cNvSpPr/>
          <p:nvPr userDrawn="1"/>
        </p:nvSpPr>
        <p:spPr>
          <a:xfrm>
            <a:off x="548344" y="114165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4" name="Text Placeholder 23">
            <a:extLst>
              <a:ext uri="{FF2B5EF4-FFF2-40B4-BE49-F238E27FC236}">
                <a16:creationId xmlns:a16="http://schemas.microsoft.com/office/drawing/2014/main" id="{507B26C4-2A6B-404D-B6DF-133DAE89023E}"/>
              </a:ext>
            </a:extLst>
          </p:cNvPr>
          <p:cNvSpPr>
            <a:spLocks noGrp="1"/>
          </p:cNvSpPr>
          <p:nvPr>
            <p:ph type="body" sz="quarter" idx="16" hasCustomPrompt="1"/>
          </p:nvPr>
        </p:nvSpPr>
        <p:spPr>
          <a:xfrm>
            <a:off x="464195" y="444299"/>
            <a:ext cx="5113283"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9181B267-E1F8-1B41-B67E-37FFFE57738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FB91A324-8B30-A940-95B5-F8962EEFE5FC}"/>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841139344"/>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userDrawn="1">
  <p:cSld name="Divider Slide -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35307EF-A9F6-C245-9FFC-6B90094787FE}"/>
              </a:ext>
            </a:extLst>
          </p:cNvPr>
          <p:cNvSpPr/>
          <p:nvPr userDrawn="1"/>
        </p:nvSpPr>
        <p:spPr>
          <a:xfrm>
            <a:off x="241300" y="228600"/>
            <a:ext cx="11696700" cy="5695316"/>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Text Placeholder 23">
            <a:extLst>
              <a:ext uri="{FF2B5EF4-FFF2-40B4-BE49-F238E27FC236}">
                <a16:creationId xmlns:a16="http://schemas.microsoft.com/office/drawing/2014/main" id="{81CC2CF4-3D74-1342-B102-040122CEDC27}"/>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4" name="Text Placeholder 23">
            <a:extLst>
              <a:ext uri="{FF2B5EF4-FFF2-40B4-BE49-F238E27FC236}">
                <a16:creationId xmlns:a16="http://schemas.microsoft.com/office/drawing/2014/main" id="{2F429012-D47B-B64E-8AF8-BA57CA77242D}"/>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5" name="Rectangle 4">
            <a:extLst>
              <a:ext uri="{FF2B5EF4-FFF2-40B4-BE49-F238E27FC236}">
                <a16:creationId xmlns:a16="http://schemas.microsoft.com/office/drawing/2014/main" id="{282ED7C5-FFAE-834F-8F3A-BCF13F87526A}"/>
              </a:ext>
            </a:extLst>
          </p:cNvPr>
          <p:cNvSpPr/>
          <p:nvPr userDrawn="1"/>
        </p:nvSpPr>
        <p:spPr>
          <a:xfrm rot="5400000" flipV="1">
            <a:off x="1375154" y="1210306"/>
            <a:ext cx="1008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pic>
        <p:nvPicPr>
          <p:cNvPr id="6" name="Picture 5" descr="Icon&#10;&#10;Description automatically generated">
            <a:extLst>
              <a:ext uri="{FF2B5EF4-FFF2-40B4-BE49-F238E27FC236}">
                <a16:creationId xmlns:a16="http://schemas.microsoft.com/office/drawing/2014/main" id="{C2D9E6FA-4BF8-7846-B1D4-0E7D141B58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4379" y="0"/>
            <a:ext cx="4573621" cy="5830784"/>
          </a:xfrm>
          <a:prstGeom prst="rect">
            <a:avLst/>
          </a:prstGeom>
        </p:spPr>
      </p:pic>
      <p:sp>
        <p:nvSpPr>
          <p:cNvPr id="7" name="TextBox 6">
            <a:extLst>
              <a:ext uri="{FF2B5EF4-FFF2-40B4-BE49-F238E27FC236}">
                <a16:creationId xmlns:a16="http://schemas.microsoft.com/office/drawing/2014/main" id="{40C42B48-7BA4-D244-BEDC-1A195F5794A4}"/>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8" name="Rectangle 7">
            <a:extLst>
              <a:ext uri="{FF2B5EF4-FFF2-40B4-BE49-F238E27FC236}">
                <a16:creationId xmlns:a16="http://schemas.microsoft.com/office/drawing/2014/main" id="{2E665F5D-41F2-AB4E-9E9D-89A3F85D709E}"/>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336443857"/>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userDrawn="1">
  <p:cSld name="Overview/Content Slid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52FF19B-F26A-EC40-9F99-C10D1E505E59}"/>
              </a:ext>
            </a:extLst>
          </p:cNvPr>
          <p:cNvSpPr/>
          <p:nvPr userDrawn="1"/>
        </p:nvSpPr>
        <p:spPr>
          <a:xfrm>
            <a:off x="6361479" y="1232267"/>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Text Placeholder 25">
            <a:extLst>
              <a:ext uri="{FF2B5EF4-FFF2-40B4-BE49-F238E27FC236}">
                <a16:creationId xmlns:a16="http://schemas.microsoft.com/office/drawing/2014/main" id="{CAF61B17-26D4-B14D-97CA-EAAECA6A7411}"/>
              </a:ext>
            </a:extLst>
          </p:cNvPr>
          <p:cNvSpPr>
            <a:spLocks noGrp="1"/>
          </p:cNvSpPr>
          <p:nvPr>
            <p:ph type="body" sz="quarter" idx="15" hasCustomPrompt="1"/>
          </p:nvPr>
        </p:nvSpPr>
        <p:spPr>
          <a:xfrm>
            <a:off x="6499807" y="1289462"/>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cxnSp>
        <p:nvCxnSpPr>
          <p:cNvPr id="31" name="Straight Connector 30">
            <a:extLst>
              <a:ext uri="{FF2B5EF4-FFF2-40B4-BE49-F238E27FC236}">
                <a16:creationId xmlns:a16="http://schemas.microsoft.com/office/drawing/2014/main" id="{D8522547-A08F-EE44-A9AD-5FABBDCD549F}"/>
              </a:ext>
            </a:extLst>
          </p:cNvPr>
          <p:cNvCxnSpPr>
            <a:cxnSpLocks/>
          </p:cNvCxnSpPr>
          <p:nvPr userDrawn="1"/>
        </p:nvCxnSpPr>
        <p:spPr>
          <a:xfrm>
            <a:off x="5769762" y="1622238"/>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F8DF3840-EDCD-4B47-B492-D9F24116159A}"/>
              </a:ext>
            </a:extLst>
          </p:cNvPr>
          <p:cNvSpPr/>
          <p:nvPr userDrawn="1"/>
        </p:nvSpPr>
        <p:spPr>
          <a:xfrm flipV="1">
            <a:off x="511072" y="-2"/>
            <a:ext cx="5240006" cy="6892757"/>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4" name="Rectangle 13">
            <a:extLst>
              <a:ext uri="{FF2B5EF4-FFF2-40B4-BE49-F238E27FC236}">
                <a16:creationId xmlns:a16="http://schemas.microsoft.com/office/drawing/2014/main" id="{E9E207A2-7B0E-2F46-8515-2531113C9151}"/>
              </a:ext>
            </a:extLst>
          </p:cNvPr>
          <p:cNvSpPr/>
          <p:nvPr userDrawn="1"/>
        </p:nvSpPr>
        <p:spPr>
          <a:xfrm>
            <a:off x="918629" y="1527801"/>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6" name="Text Placeholder 17">
            <a:extLst>
              <a:ext uri="{FF2B5EF4-FFF2-40B4-BE49-F238E27FC236}">
                <a16:creationId xmlns:a16="http://schemas.microsoft.com/office/drawing/2014/main" id="{8EC99E19-5C6F-0E42-9D44-703CC975D6EF}"/>
              </a:ext>
            </a:extLst>
          </p:cNvPr>
          <p:cNvSpPr>
            <a:spLocks noGrp="1"/>
          </p:cNvSpPr>
          <p:nvPr>
            <p:ph type="body" sz="quarter" idx="18" hasCustomPrompt="1"/>
          </p:nvPr>
        </p:nvSpPr>
        <p:spPr>
          <a:xfrm>
            <a:off x="956478" y="1899687"/>
            <a:ext cx="4306395" cy="3280643"/>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5BC66613-CDA2-A74A-9395-2463EF11F2BF}"/>
              </a:ext>
            </a:extLst>
          </p:cNvPr>
          <p:cNvSpPr>
            <a:spLocks noGrp="1"/>
          </p:cNvSpPr>
          <p:nvPr>
            <p:ph type="body" sz="quarter" idx="16" hasCustomPrompt="1"/>
          </p:nvPr>
        </p:nvSpPr>
        <p:spPr>
          <a:xfrm>
            <a:off x="918629" y="628636"/>
            <a:ext cx="4378451" cy="603631"/>
          </a:xfrm>
        </p:spPr>
        <p:txBody>
          <a:bodyPr>
            <a:normAutofit/>
          </a:bodyPr>
          <a:lstStyle>
            <a:lvl1pPr marL="0" indent="0" algn="l">
              <a:buNone/>
              <a:defRPr sz="3600" b="0" i="0">
                <a:solidFill>
                  <a:schemeClr val="bg1"/>
                </a:solidFill>
                <a:latin typeface="+mn-lt"/>
              </a:defRPr>
            </a:lvl1pPr>
          </a:lstStyle>
          <a:p>
            <a:pPr lvl="0"/>
            <a:r>
              <a:rPr lang="en-US" dirty="0"/>
              <a:t>Overview Slide</a:t>
            </a:r>
          </a:p>
        </p:txBody>
      </p:sp>
      <p:pic>
        <p:nvPicPr>
          <p:cNvPr id="20" name="Picture 19" descr="Icon&#10;&#10;Description automatically generated with low confidence">
            <a:extLst>
              <a:ext uri="{FF2B5EF4-FFF2-40B4-BE49-F238E27FC236}">
                <a16:creationId xmlns:a16="http://schemas.microsoft.com/office/drawing/2014/main" id="{D783A9DB-2D88-B44A-A367-1AE86EBEE71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136"/>
          <a:stretch/>
        </p:blipFill>
        <p:spPr>
          <a:xfrm flipH="1">
            <a:off x="511072" y="5180330"/>
            <a:ext cx="1726075" cy="1615575"/>
          </a:xfrm>
          <a:prstGeom prst="rect">
            <a:avLst/>
          </a:prstGeom>
        </p:spPr>
      </p:pic>
      <p:sp>
        <p:nvSpPr>
          <p:cNvPr id="21" name="Text Placeholder 25">
            <a:extLst>
              <a:ext uri="{FF2B5EF4-FFF2-40B4-BE49-F238E27FC236}">
                <a16:creationId xmlns:a16="http://schemas.microsoft.com/office/drawing/2014/main" id="{5A1E8056-B0BB-444E-9F56-12D2DD4B8542}"/>
              </a:ext>
            </a:extLst>
          </p:cNvPr>
          <p:cNvSpPr>
            <a:spLocks noGrp="1"/>
          </p:cNvSpPr>
          <p:nvPr>
            <p:ph type="body" sz="quarter" idx="14" hasCustomPrompt="1"/>
          </p:nvPr>
        </p:nvSpPr>
        <p:spPr>
          <a:xfrm>
            <a:off x="7229716" y="1232267"/>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3" name="Oval 32">
            <a:extLst>
              <a:ext uri="{FF2B5EF4-FFF2-40B4-BE49-F238E27FC236}">
                <a16:creationId xmlns:a16="http://schemas.microsoft.com/office/drawing/2014/main" id="{60359091-EF1E-5347-86A8-664FF906AFA2}"/>
              </a:ext>
            </a:extLst>
          </p:cNvPr>
          <p:cNvSpPr/>
          <p:nvPr userDrawn="1"/>
        </p:nvSpPr>
        <p:spPr>
          <a:xfrm>
            <a:off x="6361479" y="2306893"/>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Text Placeholder 25">
            <a:extLst>
              <a:ext uri="{FF2B5EF4-FFF2-40B4-BE49-F238E27FC236}">
                <a16:creationId xmlns:a16="http://schemas.microsoft.com/office/drawing/2014/main" id="{29FF15AB-A467-5248-AA8B-EA7E9FC37BED}"/>
              </a:ext>
            </a:extLst>
          </p:cNvPr>
          <p:cNvSpPr>
            <a:spLocks noGrp="1"/>
          </p:cNvSpPr>
          <p:nvPr>
            <p:ph type="body" sz="quarter" idx="19" hasCustomPrompt="1"/>
          </p:nvPr>
        </p:nvSpPr>
        <p:spPr>
          <a:xfrm>
            <a:off x="6499807" y="2364088"/>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cxnSp>
        <p:nvCxnSpPr>
          <p:cNvPr id="35" name="Straight Connector 34">
            <a:extLst>
              <a:ext uri="{FF2B5EF4-FFF2-40B4-BE49-F238E27FC236}">
                <a16:creationId xmlns:a16="http://schemas.microsoft.com/office/drawing/2014/main" id="{63453B8E-02A0-D945-99F3-A46F3D8AA698}"/>
              </a:ext>
            </a:extLst>
          </p:cNvPr>
          <p:cNvCxnSpPr>
            <a:cxnSpLocks/>
          </p:cNvCxnSpPr>
          <p:nvPr userDrawn="1"/>
        </p:nvCxnSpPr>
        <p:spPr>
          <a:xfrm>
            <a:off x="5769762" y="2696864"/>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36" name="Text Placeholder 25">
            <a:extLst>
              <a:ext uri="{FF2B5EF4-FFF2-40B4-BE49-F238E27FC236}">
                <a16:creationId xmlns:a16="http://schemas.microsoft.com/office/drawing/2014/main" id="{F2455212-2D5D-E648-802A-B9EB354595FE}"/>
              </a:ext>
            </a:extLst>
          </p:cNvPr>
          <p:cNvSpPr>
            <a:spLocks noGrp="1"/>
          </p:cNvSpPr>
          <p:nvPr>
            <p:ph type="body" sz="quarter" idx="20" hasCustomPrompt="1"/>
          </p:nvPr>
        </p:nvSpPr>
        <p:spPr>
          <a:xfrm>
            <a:off x="7229716" y="2306893"/>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7" name="Oval 36">
            <a:extLst>
              <a:ext uri="{FF2B5EF4-FFF2-40B4-BE49-F238E27FC236}">
                <a16:creationId xmlns:a16="http://schemas.microsoft.com/office/drawing/2014/main" id="{8DF1992D-B7D5-8E4B-BDA5-761CB37D3675}"/>
              </a:ext>
            </a:extLst>
          </p:cNvPr>
          <p:cNvSpPr/>
          <p:nvPr userDrawn="1"/>
        </p:nvSpPr>
        <p:spPr>
          <a:xfrm>
            <a:off x="6361479" y="3366657"/>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Text Placeholder 25">
            <a:extLst>
              <a:ext uri="{FF2B5EF4-FFF2-40B4-BE49-F238E27FC236}">
                <a16:creationId xmlns:a16="http://schemas.microsoft.com/office/drawing/2014/main" id="{D5D057F3-7821-E04C-AEF9-9BAF88BFC81A}"/>
              </a:ext>
            </a:extLst>
          </p:cNvPr>
          <p:cNvSpPr>
            <a:spLocks noGrp="1"/>
          </p:cNvSpPr>
          <p:nvPr>
            <p:ph type="body" sz="quarter" idx="21" hasCustomPrompt="1"/>
          </p:nvPr>
        </p:nvSpPr>
        <p:spPr>
          <a:xfrm>
            <a:off x="6499807" y="3423852"/>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cxnSp>
        <p:nvCxnSpPr>
          <p:cNvPr id="39" name="Straight Connector 38">
            <a:extLst>
              <a:ext uri="{FF2B5EF4-FFF2-40B4-BE49-F238E27FC236}">
                <a16:creationId xmlns:a16="http://schemas.microsoft.com/office/drawing/2014/main" id="{201686CB-AFC3-2E42-8385-6797A30142D9}"/>
              </a:ext>
            </a:extLst>
          </p:cNvPr>
          <p:cNvCxnSpPr>
            <a:cxnSpLocks/>
          </p:cNvCxnSpPr>
          <p:nvPr userDrawn="1"/>
        </p:nvCxnSpPr>
        <p:spPr>
          <a:xfrm>
            <a:off x="5769762" y="3756628"/>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0" name="Text Placeholder 25">
            <a:extLst>
              <a:ext uri="{FF2B5EF4-FFF2-40B4-BE49-F238E27FC236}">
                <a16:creationId xmlns:a16="http://schemas.microsoft.com/office/drawing/2014/main" id="{3EBAF954-82F2-CC42-82E9-A19064755653}"/>
              </a:ext>
            </a:extLst>
          </p:cNvPr>
          <p:cNvSpPr>
            <a:spLocks noGrp="1"/>
          </p:cNvSpPr>
          <p:nvPr>
            <p:ph type="body" sz="quarter" idx="22" hasCustomPrompt="1"/>
          </p:nvPr>
        </p:nvSpPr>
        <p:spPr>
          <a:xfrm>
            <a:off x="7229716" y="3366657"/>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1" name="Oval 40">
            <a:extLst>
              <a:ext uri="{FF2B5EF4-FFF2-40B4-BE49-F238E27FC236}">
                <a16:creationId xmlns:a16="http://schemas.microsoft.com/office/drawing/2014/main" id="{7212A528-3E55-3E4C-A29B-933FD36CD4AA}"/>
              </a:ext>
            </a:extLst>
          </p:cNvPr>
          <p:cNvSpPr/>
          <p:nvPr userDrawn="1"/>
        </p:nvSpPr>
        <p:spPr>
          <a:xfrm>
            <a:off x="6347624" y="4424843"/>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Text Placeholder 25">
            <a:extLst>
              <a:ext uri="{FF2B5EF4-FFF2-40B4-BE49-F238E27FC236}">
                <a16:creationId xmlns:a16="http://schemas.microsoft.com/office/drawing/2014/main" id="{5C41E408-2BE8-184D-BAE4-AEB73C241B6C}"/>
              </a:ext>
            </a:extLst>
          </p:cNvPr>
          <p:cNvSpPr>
            <a:spLocks noGrp="1"/>
          </p:cNvSpPr>
          <p:nvPr>
            <p:ph type="body" sz="quarter" idx="23" hasCustomPrompt="1"/>
          </p:nvPr>
        </p:nvSpPr>
        <p:spPr>
          <a:xfrm>
            <a:off x="6485952" y="4482038"/>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cxnSp>
        <p:nvCxnSpPr>
          <p:cNvPr id="43" name="Straight Connector 42">
            <a:extLst>
              <a:ext uri="{FF2B5EF4-FFF2-40B4-BE49-F238E27FC236}">
                <a16:creationId xmlns:a16="http://schemas.microsoft.com/office/drawing/2014/main" id="{EB1EA6CF-9EE0-6148-AA67-CE0598A3805A}"/>
              </a:ext>
            </a:extLst>
          </p:cNvPr>
          <p:cNvCxnSpPr>
            <a:cxnSpLocks/>
          </p:cNvCxnSpPr>
          <p:nvPr userDrawn="1"/>
        </p:nvCxnSpPr>
        <p:spPr>
          <a:xfrm>
            <a:off x="5755907" y="4814814"/>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4" name="Text Placeholder 25">
            <a:extLst>
              <a:ext uri="{FF2B5EF4-FFF2-40B4-BE49-F238E27FC236}">
                <a16:creationId xmlns:a16="http://schemas.microsoft.com/office/drawing/2014/main" id="{5A47AF7F-E736-2640-98D0-99CBD669AFBF}"/>
              </a:ext>
            </a:extLst>
          </p:cNvPr>
          <p:cNvSpPr>
            <a:spLocks noGrp="1"/>
          </p:cNvSpPr>
          <p:nvPr>
            <p:ph type="body" sz="quarter" idx="24" hasCustomPrompt="1"/>
          </p:nvPr>
        </p:nvSpPr>
        <p:spPr>
          <a:xfrm>
            <a:off x="7215861" y="4424843"/>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5" name="Oval 44">
            <a:extLst>
              <a:ext uri="{FF2B5EF4-FFF2-40B4-BE49-F238E27FC236}">
                <a16:creationId xmlns:a16="http://schemas.microsoft.com/office/drawing/2014/main" id="{3CA01ECA-9BBA-EE4B-8E28-5EE6A1A3E11D}"/>
              </a:ext>
            </a:extLst>
          </p:cNvPr>
          <p:cNvSpPr/>
          <p:nvPr userDrawn="1"/>
        </p:nvSpPr>
        <p:spPr>
          <a:xfrm>
            <a:off x="6361479" y="5502145"/>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Text Placeholder 25">
            <a:extLst>
              <a:ext uri="{FF2B5EF4-FFF2-40B4-BE49-F238E27FC236}">
                <a16:creationId xmlns:a16="http://schemas.microsoft.com/office/drawing/2014/main" id="{981C64DC-4A52-6744-8327-31289AFCBA9B}"/>
              </a:ext>
            </a:extLst>
          </p:cNvPr>
          <p:cNvSpPr>
            <a:spLocks noGrp="1"/>
          </p:cNvSpPr>
          <p:nvPr>
            <p:ph type="body" sz="quarter" idx="25" hasCustomPrompt="1"/>
          </p:nvPr>
        </p:nvSpPr>
        <p:spPr>
          <a:xfrm>
            <a:off x="6499807" y="5559340"/>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cxnSp>
        <p:nvCxnSpPr>
          <p:cNvPr id="47" name="Straight Connector 46">
            <a:extLst>
              <a:ext uri="{FF2B5EF4-FFF2-40B4-BE49-F238E27FC236}">
                <a16:creationId xmlns:a16="http://schemas.microsoft.com/office/drawing/2014/main" id="{32514181-21FC-3442-AF04-713C37001620}"/>
              </a:ext>
            </a:extLst>
          </p:cNvPr>
          <p:cNvCxnSpPr>
            <a:cxnSpLocks/>
          </p:cNvCxnSpPr>
          <p:nvPr userDrawn="1"/>
        </p:nvCxnSpPr>
        <p:spPr>
          <a:xfrm>
            <a:off x="5769762" y="5892116"/>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8" name="Text Placeholder 25">
            <a:extLst>
              <a:ext uri="{FF2B5EF4-FFF2-40B4-BE49-F238E27FC236}">
                <a16:creationId xmlns:a16="http://schemas.microsoft.com/office/drawing/2014/main" id="{41215D43-08A5-AA4E-8D46-F8BEBABD637B}"/>
              </a:ext>
            </a:extLst>
          </p:cNvPr>
          <p:cNvSpPr>
            <a:spLocks noGrp="1"/>
          </p:cNvSpPr>
          <p:nvPr>
            <p:ph type="body" sz="quarter" idx="26" hasCustomPrompt="1"/>
          </p:nvPr>
        </p:nvSpPr>
        <p:spPr>
          <a:xfrm>
            <a:off x="7229716" y="5502145"/>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4144948386"/>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userDrawn="1">
  <p:cSld name="Text Slide with Photo - Gre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7D6B0E9-3995-4243-A4DE-8287096F2210}"/>
              </a:ext>
            </a:extLst>
          </p:cNvPr>
          <p:cNvSpPr/>
          <p:nvPr/>
        </p:nvSpPr>
        <p:spPr>
          <a:xfrm flipV="1">
            <a:off x="1356632" y="-2"/>
            <a:ext cx="5495430" cy="6892757"/>
          </a:xfrm>
          <a:prstGeom prst="rect">
            <a:avLst/>
          </a:prstGeom>
          <a:solidFill>
            <a:srgbClr val="1BA1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2" name="Rectangle 11">
            <a:extLst>
              <a:ext uri="{FF2B5EF4-FFF2-40B4-BE49-F238E27FC236}">
                <a16:creationId xmlns:a16="http://schemas.microsoft.com/office/drawing/2014/main" id="{EA59638F-34C3-0548-9D75-7451924D31F1}"/>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4" name="Picture Placeholder 17">
            <a:extLst>
              <a:ext uri="{FF2B5EF4-FFF2-40B4-BE49-F238E27FC236}">
                <a16:creationId xmlns:a16="http://schemas.microsoft.com/office/drawing/2014/main" id="{51437F97-A714-BA4E-86C2-B5AFBA0061E8}"/>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8" name="Text Placeholder 17">
            <a:extLst>
              <a:ext uri="{FF2B5EF4-FFF2-40B4-BE49-F238E27FC236}">
                <a16:creationId xmlns:a16="http://schemas.microsoft.com/office/drawing/2014/main" id="{4CA7736D-49F3-1646-98AF-4946FF89300F}"/>
              </a:ext>
            </a:extLst>
          </p:cNvPr>
          <p:cNvSpPr>
            <a:spLocks noGrp="1"/>
          </p:cNvSpPr>
          <p:nvPr>
            <p:ph type="body" sz="quarter" idx="18" hasCustomPrompt="1"/>
          </p:nvPr>
        </p:nvSpPr>
        <p:spPr>
          <a:xfrm>
            <a:off x="1802710" y="1773241"/>
            <a:ext cx="4621841" cy="452595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Rectangle 18">
            <a:extLst>
              <a:ext uri="{FF2B5EF4-FFF2-40B4-BE49-F238E27FC236}">
                <a16:creationId xmlns:a16="http://schemas.microsoft.com/office/drawing/2014/main" id="{5F13410A-2185-7C40-9186-1A1897ED3B11}"/>
              </a:ext>
            </a:extLst>
          </p:cNvPr>
          <p:cNvSpPr/>
          <p:nvPr userDrawn="1"/>
        </p:nvSpPr>
        <p:spPr>
          <a:xfrm>
            <a:off x="1802710" y="1292864"/>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0" name="Text Placeholder 23">
            <a:extLst>
              <a:ext uri="{FF2B5EF4-FFF2-40B4-BE49-F238E27FC236}">
                <a16:creationId xmlns:a16="http://schemas.microsoft.com/office/drawing/2014/main" id="{B30B2EA7-6F50-764D-9D0C-326E1B7C847C}"/>
              </a:ext>
            </a:extLst>
          </p:cNvPr>
          <p:cNvSpPr>
            <a:spLocks noGrp="1"/>
          </p:cNvSpPr>
          <p:nvPr>
            <p:ph type="body" sz="quarter" idx="16" hasCustomPrompt="1"/>
          </p:nvPr>
        </p:nvSpPr>
        <p:spPr>
          <a:xfrm>
            <a:off x="1718561" y="595510"/>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9" name="TextBox 8">
            <a:extLst>
              <a:ext uri="{FF2B5EF4-FFF2-40B4-BE49-F238E27FC236}">
                <a16:creationId xmlns:a16="http://schemas.microsoft.com/office/drawing/2014/main" id="{2FC376DF-08BD-8147-8B6C-C5A2D8D4A480}"/>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1560327083"/>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userDrawn="1">
  <p:cSld name="Text box - Solid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175AD5-38F4-AC46-8AF7-45BB6FF87659}"/>
              </a:ext>
            </a:extLst>
          </p:cNvPr>
          <p:cNvSpPr/>
          <p:nvPr userDrawn="1"/>
        </p:nvSpPr>
        <p:spPr>
          <a:xfrm>
            <a:off x="241300" y="228600"/>
            <a:ext cx="11696700" cy="5695317"/>
          </a:xfrm>
          <a:prstGeom prst="rect">
            <a:avLst/>
          </a:prstGeom>
          <a:solidFill>
            <a:srgbClr val="1188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734714" y="1757011"/>
            <a:ext cx="10808102"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0D06C5BC-7DA1-284B-92AA-35E0A7B11036}"/>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FEEEBC58-7CED-7A41-97CB-9D6B168CD4D6}"/>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F55403A8-2113-FC47-B2D2-19915CF177A0}"/>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175551461"/>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userDrawn="1">
  <p:cSld name="Text Slide with Photo -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C3F487-F604-4546-B7CE-1F7FE26D0DFD}"/>
              </a:ext>
            </a:extLst>
          </p:cNvPr>
          <p:cNvSpPr/>
          <p:nvPr userDrawn="1"/>
        </p:nvSpPr>
        <p:spPr>
          <a:xfrm flipV="1">
            <a:off x="738425" y="3186"/>
            <a:ext cx="6113637" cy="6892757"/>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 name="Rectangle 2">
            <a:extLst>
              <a:ext uri="{FF2B5EF4-FFF2-40B4-BE49-F238E27FC236}">
                <a16:creationId xmlns:a16="http://schemas.microsoft.com/office/drawing/2014/main" id="{3DEFE2F3-1083-6042-8E1A-CF09DF7F7B14}"/>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4" name="Picture Placeholder 17">
            <a:extLst>
              <a:ext uri="{FF2B5EF4-FFF2-40B4-BE49-F238E27FC236}">
                <a16:creationId xmlns:a16="http://schemas.microsoft.com/office/drawing/2014/main" id="{8105646A-9E0C-4145-97C2-3734A31A2B2B}"/>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5" name="Text Placeholder 17">
            <a:extLst>
              <a:ext uri="{FF2B5EF4-FFF2-40B4-BE49-F238E27FC236}">
                <a16:creationId xmlns:a16="http://schemas.microsoft.com/office/drawing/2014/main" id="{327CD189-A588-D340-AEE6-ABA0AF7E6B0D}"/>
              </a:ext>
            </a:extLst>
          </p:cNvPr>
          <p:cNvSpPr>
            <a:spLocks noGrp="1"/>
          </p:cNvSpPr>
          <p:nvPr>
            <p:ph type="body" sz="quarter" idx="18" hasCustomPrompt="1"/>
          </p:nvPr>
        </p:nvSpPr>
        <p:spPr>
          <a:xfrm>
            <a:off x="987487" y="1419861"/>
            <a:ext cx="5622464" cy="5334722"/>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 name="Rectangle 5">
            <a:extLst>
              <a:ext uri="{FF2B5EF4-FFF2-40B4-BE49-F238E27FC236}">
                <a16:creationId xmlns:a16="http://schemas.microsoft.com/office/drawing/2014/main" id="{A5A06ABD-A133-8D42-8B38-636B873ACE6A}"/>
              </a:ext>
            </a:extLst>
          </p:cNvPr>
          <p:cNvSpPr/>
          <p:nvPr userDrawn="1"/>
        </p:nvSpPr>
        <p:spPr>
          <a:xfrm>
            <a:off x="1010710" y="1165788"/>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7" name="Text Placeholder 23">
            <a:extLst>
              <a:ext uri="{FF2B5EF4-FFF2-40B4-BE49-F238E27FC236}">
                <a16:creationId xmlns:a16="http://schemas.microsoft.com/office/drawing/2014/main" id="{1C4A4EBF-8A47-914B-A531-A68FE8F2B616}"/>
              </a:ext>
            </a:extLst>
          </p:cNvPr>
          <p:cNvSpPr>
            <a:spLocks noGrp="1"/>
          </p:cNvSpPr>
          <p:nvPr>
            <p:ph type="body" sz="quarter" idx="16" hasCustomPrompt="1"/>
          </p:nvPr>
        </p:nvSpPr>
        <p:spPr>
          <a:xfrm>
            <a:off x="987487" y="405005"/>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8" name="TextBox 7">
            <a:extLst>
              <a:ext uri="{FF2B5EF4-FFF2-40B4-BE49-F238E27FC236}">
                <a16:creationId xmlns:a16="http://schemas.microsoft.com/office/drawing/2014/main" id="{5471A97C-0468-6444-8032-86D1D6051187}"/>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4240514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52351-547A-41F8-AA93-DAC4C4EA5A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42C471-5C3E-4D19-9753-6E14BC73AC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BF7C295-3405-4590-9F2C-4AF0CB1A25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39FC32-A399-44D5-91ED-8DDE0D591712}"/>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101A561D-13AD-4BC3-9E28-CF15C358B6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558545-7F2F-45DA-9E04-D35F5EEDFCDB}"/>
              </a:ext>
            </a:extLst>
          </p:cNvPr>
          <p:cNvSpPr>
            <a:spLocks noGrp="1"/>
          </p:cNvSpPr>
          <p:nvPr>
            <p:ph type="sldNum" sz="quarter" idx="12"/>
          </p:nvPr>
        </p:nvSpPr>
        <p:spPr/>
        <p:txBody>
          <a:bodyPr/>
          <a:lstStyle/>
          <a:p>
            <a:fld id="{172DE1F8-15A7-492D-87D6-8E5C6932B774}" type="slidenum">
              <a:rPr lang="en-US" smtClean="0"/>
              <a:t>‹#›</a:t>
            </a:fld>
            <a:endParaRPr lang="en-US"/>
          </a:p>
        </p:txBody>
      </p:sp>
    </p:spTree>
    <p:extLst>
      <p:ext uri="{BB962C8B-B14F-4D97-AF65-F5344CB8AC3E}">
        <p14:creationId xmlns:p14="http://schemas.microsoft.com/office/powerpoint/2010/main" val="39056547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Cover Slide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618C35C-D4A5-DB4C-8758-82503619524A}"/>
              </a:ext>
            </a:extLst>
          </p:cNvPr>
          <p:cNvSpPr/>
          <p:nvPr userDrawn="1"/>
        </p:nvSpPr>
        <p:spPr>
          <a:xfrm>
            <a:off x="0" y="-60823"/>
            <a:ext cx="12192000" cy="5119711"/>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6498562" y="2329610"/>
            <a:ext cx="5278651" cy="697353"/>
          </a:xfrm>
        </p:spPr>
        <p:txBody>
          <a:bodyPr>
            <a:noAutofit/>
          </a:bodyPr>
          <a:lstStyle>
            <a:lvl1pPr marL="0" indent="0" algn="r">
              <a:buNone/>
              <a:defRPr sz="54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6498562" y="1711087"/>
            <a:ext cx="5278651" cy="697353"/>
          </a:xfrm>
        </p:spPr>
        <p:txBody>
          <a:bodyPr>
            <a:normAutofit/>
          </a:bodyPr>
          <a:lstStyle>
            <a:lvl1pPr marL="0" indent="0" algn="r">
              <a:buNone/>
              <a:defRPr sz="3600" b="0" i="0">
                <a:solidFill>
                  <a:schemeClr val="bg1"/>
                </a:solidFill>
                <a:latin typeface="+mn-lt"/>
              </a:defRPr>
            </a:lvl1pPr>
          </a:lstStyle>
          <a:p>
            <a:pPr lvl="0"/>
            <a:r>
              <a:rPr lang="en-US" dirty="0"/>
              <a:t>Cover Design 1</a:t>
            </a:r>
          </a:p>
        </p:txBody>
      </p:sp>
      <p:pic>
        <p:nvPicPr>
          <p:cNvPr id="12" name="Picture 11" descr="Logo&#10;&#10;Description automatically generated">
            <a:extLst>
              <a:ext uri="{FF2B5EF4-FFF2-40B4-BE49-F238E27FC236}">
                <a16:creationId xmlns:a16="http://schemas.microsoft.com/office/drawing/2014/main" id="{E201ABE5-6E0B-8E42-8271-7CD9DA96C3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01445" y="5413664"/>
            <a:ext cx="4975768" cy="987409"/>
          </a:xfrm>
          <a:prstGeom prst="rect">
            <a:avLst/>
          </a:prstGeom>
        </p:spPr>
      </p:pic>
      <p:pic>
        <p:nvPicPr>
          <p:cNvPr id="3" name="Picture 2" descr="Icon&#10;&#10;Description automatically generated with low confidence">
            <a:extLst>
              <a:ext uri="{FF2B5EF4-FFF2-40B4-BE49-F238E27FC236}">
                <a16:creationId xmlns:a16="http://schemas.microsoft.com/office/drawing/2014/main" id="{BCC1C071-0DAE-0844-AE69-3FD6FB58CC6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91700"/>
          <a:stretch/>
        </p:blipFill>
        <p:spPr>
          <a:xfrm>
            <a:off x="0" y="-60823"/>
            <a:ext cx="7089569" cy="5474487"/>
          </a:xfrm>
          <a:prstGeom prst="rect">
            <a:avLst/>
          </a:prstGeom>
        </p:spPr>
      </p:pic>
      <p:grpSp>
        <p:nvGrpSpPr>
          <p:cNvPr id="17" name="Group 16">
            <a:extLst>
              <a:ext uri="{FF2B5EF4-FFF2-40B4-BE49-F238E27FC236}">
                <a16:creationId xmlns:a16="http://schemas.microsoft.com/office/drawing/2014/main" id="{1AEC8C81-1228-634A-A794-E7C603C00625}"/>
              </a:ext>
            </a:extLst>
          </p:cNvPr>
          <p:cNvGrpSpPr/>
          <p:nvPr userDrawn="1"/>
        </p:nvGrpSpPr>
        <p:grpSpPr>
          <a:xfrm>
            <a:off x="213315" y="5750281"/>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1709724026"/>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userDrawn="1">
  <p:cSld name="2 column text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A7EC3A-FA50-904B-839F-2B92D5166DD5}"/>
              </a:ext>
            </a:extLst>
          </p:cNvPr>
          <p:cNvSpPr/>
          <p:nvPr userDrawn="1"/>
        </p:nvSpPr>
        <p:spPr>
          <a:xfrm>
            <a:off x="0" y="482371"/>
            <a:ext cx="6113604" cy="2855598"/>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Rectangle 2">
            <a:extLst>
              <a:ext uri="{FF2B5EF4-FFF2-40B4-BE49-F238E27FC236}">
                <a16:creationId xmlns:a16="http://schemas.microsoft.com/office/drawing/2014/main" id="{946976CB-0B76-DD49-AA4D-4F230C256467}"/>
              </a:ext>
            </a:extLst>
          </p:cNvPr>
          <p:cNvSpPr/>
          <p:nvPr userDrawn="1"/>
        </p:nvSpPr>
        <p:spPr>
          <a:xfrm>
            <a:off x="6113604" y="482371"/>
            <a:ext cx="6113604" cy="2855598"/>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Text Placeholder 17">
            <a:extLst>
              <a:ext uri="{FF2B5EF4-FFF2-40B4-BE49-F238E27FC236}">
                <a16:creationId xmlns:a16="http://schemas.microsoft.com/office/drawing/2014/main" id="{A80F2D74-8F18-9F49-A166-16ACDC1D1115}"/>
              </a:ext>
            </a:extLst>
          </p:cNvPr>
          <p:cNvSpPr>
            <a:spLocks noGrp="1"/>
          </p:cNvSpPr>
          <p:nvPr>
            <p:ph type="body" sz="quarter" idx="18" hasCustomPrompt="1"/>
          </p:nvPr>
        </p:nvSpPr>
        <p:spPr>
          <a:xfrm>
            <a:off x="633715" y="3843119"/>
            <a:ext cx="4957908" cy="1680348"/>
          </a:xfrm>
        </p:spPr>
        <p:txBody>
          <a:bodyPr/>
          <a:lstStyle>
            <a:lvl1pPr algn="ct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7" name="Text Placeholder 23">
            <a:extLst>
              <a:ext uri="{FF2B5EF4-FFF2-40B4-BE49-F238E27FC236}">
                <a16:creationId xmlns:a16="http://schemas.microsoft.com/office/drawing/2014/main" id="{8C1B99A3-E2FF-264E-947B-7183A27F95CD}"/>
              </a:ext>
            </a:extLst>
          </p:cNvPr>
          <p:cNvSpPr>
            <a:spLocks noGrp="1"/>
          </p:cNvSpPr>
          <p:nvPr>
            <p:ph type="body" sz="quarter" idx="16" hasCustomPrompt="1"/>
          </p:nvPr>
        </p:nvSpPr>
        <p:spPr>
          <a:xfrm>
            <a:off x="633715" y="2505507"/>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8" name="Text Placeholder 17">
            <a:extLst>
              <a:ext uri="{FF2B5EF4-FFF2-40B4-BE49-F238E27FC236}">
                <a16:creationId xmlns:a16="http://schemas.microsoft.com/office/drawing/2014/main" id="{02E7D4CC-063A-6D45-92B2-EC8AC4E32AAF}"/>
              </a:ext>
            </a:extLst>
          </p:cNvPr>
          <p:cNvSpPr>
            <a:spLocks noGrp="1"/>
          </p:cNvSpPr>
          <p:nvPr>
            <p:ph type="body" sz="quarter" idx="19" hasCustomPrompt="1"/>
          </p:nvPr>
        </p:nvSpPr>
        <p:spPr>
          <a:xfrm>
            <a:off x="6420771" y="3880875"/>
            <a:ext cx="4957908" cy="1680348"/>
          </a:xfrm>
        </p:spPr>
        <p:txBody>
          <a:bodyPr/>
          <a:lstStyle>
            <a:lvl1pPr algn="ct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Text Placeholder 23">
            <a:extLst>
              <a:ext uri="{FF2B5EF4-FFF2-40B4-BE49-F238E27FC236}">
                <a16:creationId xmlns:a16="http://schemas.microsoft.com/office/drawing/2014/main" id="{A04C066A-035C-0341-9527-E538DEB47886}"/>
              </a:ext>
            </a:extLst>
          </p:cNvPr>
          <p:cNvSpPr>
            <a:spLocks noGrp="1"/>
          </p:cNvSpPr>
          <p:nvPr>
            <p:ph type="body" sz="quarter" idx="20" hasCustomPrompt="1"/>
          </p:nvPr>
        </p:nvSpPr>
        <p:spPr>
          <a:xfrm>
            <a:off x="6420771" y="2543263"/>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4" name="TextBox 13">
            <a:extLst>
              <a:ext uri="{FF2B5EF4-FFF2-40B4-BE49-F238E27FC236}">
                <a16:creationId xmlns:a16="http://schemas.microsoft.com/office/drawing/2014/main" id="{A862BC62-5A59-434C-94C9-A0321E45ADA9}"/>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5" name="Rectangle 14">
            <a:extLst>
              <a:ext uri="{FF2B5EF4-FFF2-40B4-BE49-F238E27FC236}">
                <a16:creationId xmlns:a16="http://schemas.microsoft.com/office/drawing/2014/main" id="{F0CE46C9-7CF5-AC49-81D3-87EA00B1EF7D}"/>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766177835"/>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userDrawn="1">
  <p:cSld name="Final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8D471C-0C8F-0146-83F3-CAF71642C847}"/>
              </a:ext>
            </a:extLst>
          </p:cNvPr>
          <p:cNvSpPr/>
          <p:nvPr userDrawn="1"/>
        </p:nvSpPr>
        <p:spPr>
          <a:xfrm flipV="1">
            <a:off x="1896863" y="0"/>
            <a:ext cx="4739368" cy="6932300"/>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1" name="Text Placeholder 17">
            <a:extLst>
              <a:ext uri="{FF2B5EF4-FFF2-40B4-BE49-F238E27FC236}">
                <a16:creationId xmlns:a16="http://schemas.microsoft.com/office/drawing/2014/main" id="{38C72918-A963-5543-BE47-6799D21FAF65}"/>
              </a:ext>
            </a:extLst>
          </p:cNvPr>
          <p:cNvSpPr>
            <a:spLocks noGrp="1"/>
          </p:cNvSpPr>
          <p:nvPr>
            <p:ph type="body" sz="quarter" idx="27" hasCustomPrompt="1"/>
          </p:nvPr>
        </p:nvSpPr>
        <p:spPr>
          <a:xfrm>
            <a:off x="2663781" y="5852156"/>
            <a:ext cx="3704362" cy="361924"/>
          </a:xfrm>
        </p:spPr>
        <p:txBody>
          <a:bodyPr anchor="t"/>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Rectangle 21">
            <a:extLst>
              <a:ext uri="{FF2B5EF4-FFF2-40B4-BE49-F238E27FC236}">
                <a16:creationId xmlns:a16="http://schemas.microsoft.com/office/drawing/2014/main" id="{AAE09A10-520B-2742-962C-FBBAFB7F73D3}"/>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4" name="TextBox 23">
            <a:extLst>
              <a:ext uri="{FF2B5EF4-FFF2-40B4-BE49-F238E27FC236}">
                <a16:creationId xmlns:a16="http://schemas.microsoft.com/office/drawing/2014/main" id="{14DAC745-3799-644F-B869-63BC88587110}"/>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pic>
        <p:nvPicPr>
          <p:cNvPr id="26" name="Picture 25" descr="Logo&#10;&#10;Description automatically generated">
            <a:extLst>
              <a:ext uri="{FF2B5EF4-FFF2-40B4-BE49-F238E27FC236}">
                <a16:creationId xmlns:a16="http://schemas.microsoft.com/office/drawing/2014/main" id="{83C30E9D-06D7-7B41-848A-77274E4130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16153" y="529155"/>
            <a:ext cx="4351633" cy="863553"/>
          </a:xfrm>
          <a:prstGeom prst="rect">
            <a:avLst/>
          </a:prstGeom>
        </p:spPr>
      </p:pic>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2298163" y="1331352"/>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2298163" y="521776"/>
            <a:ext cx="3195485" cy="837258"/>
          </a:xfr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grpSp>
        <p:nvGrpSpPr>
          <p:cNvPr id="34" name="Group 33">
            <a:extLst>
              <a:ext uri="{FF2B5EF4-FFF2-40B4-BE49-F238E27FC236}">
                <a16:creationId xmlns:a16="http://schemas.microsoft.com/office/drawing/2014/main" id="{FFCAF4E6-72DB-E649-B092-C010328005F1}"/>
              </a:ext>
            </a:extLst>
          </p:cNvPr>
          <p:cNvGrpSpPr/>
          <p:nvPr userDrawn="1"/>
        </p:nvGrpSpPr>
        <p:grpSpPr>
          <a:xfrm>
            <a:off x="9203809" y="5757022"/>
            <a:ext cx="2735993" cy="679345"/>
            <a:chOff x="0" y="0"/>
            <a:chExt cx="2301694" cy="571500"/>
          </a:xfrm>
        </p:grpSpPr>
        <p:sp>
          <p:nvSpPr>
            <p:cNvPr id="35" name="Rectangle 34">
              <a:extLst>
                <a:ext uri="{FF2B5EF4-FFF2-40B4-BE49-F238E27FC236}">
                  <a16:creationId xmlns:a16="http://schemas.microsoft.com/office/drawing/2014/main" id="{D1740294-4308-8F46-B6E3-2486ADA5C5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36" name="Picture 35">
              <a:extLst>
                <a:ext uri="{FF2B5EF4-FFF2-40B4-BE49-F238E27FC236}">
                  <a16:creationId xmlns:a16="http://schemas.microsoft.com/office/drawing/2014/main" id="{37A8314D-532F-284C-8D90-022E08B7A71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025680858"/>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userDrawn="1">
  <p:cSld name="5 point number graph with icons A">
    <p:spTree>
      <p:nvGrpSpPr>
        <p:cNvPr id="1" name=""/>
        <p:cNvGrpSpPr/>
        <p:nvPr/>
      </p:nvGrpSpPr>
      <p:grpSpPr>
        <a:xfrm>
          <a:off x="0" y="0"/>
          <a:ext cx="0" cy="0"/>
          <a:chOff x="0" y="0"/>
          <a:chExt cx="0" cy="0"/>
        </a:xfrm>
      </p:grpSpPr>
      <p:sp>
        <p:nvSpPr>
          <p:cNvPr id="88" name="Text Placeholder 17">
            <a:extLst>
              <a:ext uri="{FF2B5EF4-FFF2-40B4-BE49-F238E27FC236}">
                <a16:creationId xmlns:a16="http://schemas.microsoft.com/office/drawing/2014/main" id="{34F0C302-0D8D-5843-989D-B63B49CEDBB6}"/>
              </a:ext>
            </a:extLst>
          </p:cNvPr>
          <p:cNvSpPr>
            <a:spLocks noGrp="1"/>
          </p:cNvSpPr>
          <p:nvPr>
            <p:ph type="body" sz="quarter" idx="18" hasCustomPrompt="1"/>
          </p:nvPr>
        </p:nvSpPr>
        <p:spPr>
          <a:xfrm>
            <a:off x="411246" y="1263516"/>
            <a:ext cx="4312551" cy="748242"/>
          </a:xfrm>
        </p:spPr>
        <p:txBody>
          <a:bodyPr/>
          <a:lstStyle>
            <a:lvl1pPr>
              <a:buNone/>
              <a:defRPr sz="22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89" name="Rectangle 88">
            <a:extLst>
              <a:ext uri="{FF2B5EF4-FFF2-40B4-BE49-F238E27FC236}">
                <a16:creationId xmlns:a16="http://schemas.microsoft.com/office/drawing/2014/main" id="{FB45A437-6B55-9146-AED4-CA97F69F3CC4}"/>
              </a:ext>
            </a:extLst>
          </p:cNvPr>
          <p:cNvSpPr/>
          <p:nvPr userDrawn="1"/>
        </p:nvSpPr>
        <p:spPr>
          <a:xfrm>
            <a:off x="495393" y="112697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76" name="Freeform 169">
            <a:extLst>
              <a:ext uri="{FF2B5EF4-FFF2-40B4-BE49-F238E27FC236}">
                <a16:creationId xmlns:a16="http://schemas.microsoft.com/office/drawing/2014/main" id="{38720E63-EB1C-BB42-A9BC-BBD00E84BC82}"/>
              </a:ext>
            </a:extLst>
          </p:cNvPr>
          <p:cNvSpPr>
            <a:spLocks noChangeArrowheads="1"/>
          </p:cNvSpPr>
          <p:nvPr/>
        </p:nvSpPr>
        <p:spPr bwMode="auto">
          <a:xfrm>
            <a:off x="2104547" y="2144026"/>
            <a:ext cx="2346192" cy="2351542"/>
          </a:xfrm>
          <a:custGeom>
            <a:avLst/>
            <a:gdLst>
              <a:gd name="T0" fmla="*/ 3867 w 3868"/>
              <a:gd name="T1" fmla="*/ 1932 h 3876"/>
              <a:gd name="T2" fmla="*/ 3867 w 3868"/>
              <a:gd name="T3" fmla="*/ 1932 h 3876"/>
              <a:gd name="T4" fmla="*/ 1933 w 3868"/>
              <a:gd name="T5" fmla="*/ 3875 h 3876"/>
              <a:gd name="T6" fmla="*/ 0 w 3868"/>
              <a:gd name="T7" fmla="*/ 1932 h 3876"/>
              <a:gd name="T8" fmla="*/ 1933 w 3868"/>
              <a:gd name="T9" fmla="*/ 0 h 3876"/>
              <a:gd name="T10" fmla="*/ 3867 w 3868"/>
              <a:gd name="T11" fmla="*/ 1932 h 3876"/>
            </a:gdLst>
            <a:ahLst/>
            <a:cxnLst>
              <a:cxn ang="0">
                <a:pos x="T0" y="T1"/>
              </a:cxn>
              <a:cxn ang="0">
                <a:pos x="T2" y="T3"/>
              </a:cxn>
              <a:cxn ang="0">
                <a:pos x="T4" y="T5"/>
              </a:cxn>
              <a:cxn ang="0">
                <a:pos x="T6" y="T7"/>
              </a:cxn>
              <a:cxn ang="0">
                <a:pos x="T8" y="T9"/>
              </a:cxn>
              <a:cxn ang="0">
                <a:pos x="T10" y="T11"/>
              </a:cxn>
            </a:cxnLst>
            <a:rect l="0" t="0" r="r" b="b"/>
            <a:pathLst>
              <a:path w="3868" h="3876">
                <a:moveTo>
                  <a:pt x="3867" y="1932"/>
                </a:moveTo>
                <a:lnTo>
                  <a:pt x="3867" y="1932"/>
                </a:lnTo>
                <a:cubicBezTo>
                  <a:pt x="3867" y="3007"/>
                  <a:pt x="3000" y="3875"/>
                  <a:pt x="1933" y="3875"/>
                </a:cubicBezTo>
                <a:cubicBezTo>
                  <a:pt x="867" y="3875"/>
                  <a:pt x="0" y="3007"/>
                  <a:pt x="0" y="1932"/>
                </a:cubicBezTo>
                <a:cubicBezTo>
                  <a:pt x="0" y="866"/>
                  <a:pt x="867" y="0"/>
                  <a:pt x="1933" y="0"/>
                </a:cubicBezTo>
                <a:cubicBezTo>
                  <a:pt x="3000" y="0"/>
                  <a:pt x="3867" y="866"/>
                  <a:pt x="3867" y="1932"/>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77" name="Freeform 170">
            <a:extLst>
              <a:ext uri="{FF2B5EF4-FFF2-40B4-BE49-F238E27FC236}">
                <a16:creationId xmlns:a16="http://schemas.microsoft.com/office/drawing/2014/main" id="{C82BD997-3E2D-3F4D-A216-D21A3434D7F1}"/>
              </a:ext>
            </a:extLst>
          </p:cNvPr>
          <p:cNvSpPr>
            <a:spLocks noChangeArrowheads="1"/>
          </p:cNvSpPr>
          <p:nvPr/>
        </p:nvSpPr>
        <p:spPr bwMode="auto">
          <a:xfrm>
            <a:off x="7108966" y="2382581"/>
            <a:ext cx="2413261" cy="2364909"/>
          </a:xfrm>
          <a:custGeom>
            <a:avLst/>
            <a:gdLst>
              <a:gd name="T0" fmla="*/ 4427 w 4428"/>
              <a:gd name="T1" fmla="*/ 2213 h 4428"/>
              <a:gd name="T2" fmla="*/ 4427 w 4428"/>
              <a:gd name="T3" fmla="*/ 2213 h 4428"/>
              <a:gd name="T4" fmla="*/ 2213 w 4428"/>
              <a:gd name="T5" fmla="*/ 4427 h 4428"/>
              <a:gd name="T6" fmla="*/ 0 w 4428"/>
              <a:gd name="T7" fmla="*/ 2213 h 4428"/>
              <a:gd name="T8" fmla="*/ 2213 w 4428"/>
              <a:gd name="T9" fmla="*/ 0 h 4428"/>
              <a:gd name="T10" fmla="*/ 4427 w 4428"/>
              <a:gd name="T11" fmla="*/ 2213 h 4428"/>
            </a:gdLst>
            <a:ahLst/>
            <a:cxnLst>
              <a:cxn ang="0">
                <a:pos x="T0" y="T1"/>
              </a:cxn>
              <a:cxn ang="0">
                <a:pos x="T2" y="T3"/>
              </a:cxn>
              <a:cxn ang="0">
                <a:pos x="T4" y="T5"/>
              </a:cxn>
              <a:cxn ang="0">
                <a:pos x="T6" y="T7"/>
              </a:cxn>
              <a:cxn ang="0">
                <a:pos x="T8" y="T9"/>
              </a:cxn>
              <a:cxn ang="0">
                <a:pos x="T10" y="T11"/>
              </a:cxn>
            </a:cxnLst>
            <a:rect l="0" t="0" r="r" b="b"/>
            <a:pathLst>
              <a:path w="4428" h="4428">
                <a:moveTo>
                  <a:pt x="4427" y="2213"/>
                </a:moveTo>
                <a:lnTo>
                  <a:pt x="4427" y="2213"/>
                </a:lnTo>
                <a:cubicBezTo>
                  <a:pt x="4427" y="3433"/>
                  <a:pt x="3433" y="4427"/>
                  <a:pt x="2213" y="4427"/>
                </a:cubicBezTo>
                <a:cubicBezTo>
                  <a:pt x="984" y="4427"/>
                  <a:pt x="0" y="3433"/>
                  <a:pt x="0" y="2213"/>
                </a:cubicBezTo>
                <a:cubicBezTo>
                  <a:pt x="0" y="985"/>
                  <a:pt x="984" y="0"/>
                  <a:pt x="2213" y="0"/>
                </a:cubicBezTo>
                <a:cubicBezTo>
                  <a:pt x="3433" y="0"/>
                  <a:pt x="4427" y="985"/>
                  <a:pt x="4427" y="2213"/>
                </a:cubicBezTo>
              </a:path>
            </a:pathLst>
          </a:custGeom>
          <a:solidFill>
            <a:srgbClr val="28AF95"/>
          </a:solidFill>
          <a:ln w="9525" cap="flat">
            <a:noFill/>
            <a:bevel/>
            <a:headEnd/>
            <a:tailEnd/>
          </a:ln>
          <a:effectLst/>
        </p:spPr>
        <p:txBody>
          <a:bodyPr wrap="none" anchor="ctr"/>
          <a:lstStyle/>
          <a:p>
            <a:endParaRPr lang="en-US">
              <a:solidFill>
                <a:prstClr val="black"/>
              </a:solidFill>
            </a:endParaRPr>
          </a:p>
        </p:txBody>
      </p:sp>
      <p:sp>
        <p:nvSpPr>
          <p:cNvPr id="78" name="Freeform 171">
            <a:extLst>
              <a:ext uri="{FF2B5EF4-FFF2-40B4-BE49-F238E27FC236}">
                <a16:creationId xmlns:a16="http://schemas.microsoft.com/office/drawing/2014/main" id="{C68FEA06-8C7F-9F49-990B-23D42094A08A}"/>
              </a:ext>
            </a:extLst>
          </p:cNvPr>
          <p:cNvSpPr>
            <a:spLocks noChangeArrowheads="1"/>
          </p:cNvSpPr>
          <p:nvPr/>
        </p:nvSpPr>
        <p:spPr bwMode="auto">
          <a:xfrm>
            <a:off x="4224538" y="3013484"/>
            <a:ext cx="2313842" cy="2313842"/>
          </a:xfrm>
          <a:custGeom>
            <a:avLst/>
            <a:gdLst>
              <a:gd name="T0" fmla="*/ 4329 w 4330"/>
              <a:gd name="T1" fmla="*/ 2168 h 4329"/>
              <a:gd name="T2" fmla="*/ 4329 w 4330"/>
              <a:gd name="T3" fmla="*/ 2168 h 4329"/>
              <a:gd name="T4" fmla="*/ 2169 w 4330"/>
              <a:gd name="T5" fmla="*/ 4328 h 4329"/>
              <a:gd name="T6" fmla="*/ 0 w 4330"/>
              <a:gd name="T7" fmla="*/ 2168 h 4329"/>
              <a:gd name="T8" fmla="*/ 2169 w 4330"/>
              <a:gd name="T9" fmla="*/ 0 h 4329"/>
              <a:gd name="T10" fmla="*/ 4329 w 4330"/>
              <a:gd name="T11" fmla="*/ 2168 h 4329"/>
            </a:gdLst>
            <a:ahLst/>
            <a:cxnLst>
              <a:cxn ang="0">
                <a:pos x="T0" y="T1"/>
              </a:cxn>
              <a:cxn ang="0">
                <a:pos x="T2" y="T3"/>
              </a:cxn>
              <a:cxn ang="0">
                <a:pos x="T4" y="T5"/>
              </a:cxn>
              <a:cxn ang="0">
                <a:pos x="T6" y="T7"/>
              </a:cxn>
              <a:cxn ang="0">
                <a:pos x="T8" y="T9"/>
              </a:cxn>
              <a:cxn ang="0">
                <a:pos x="T10" y="T11"/>
              </a:cxn>
            </a:cxnLst>
            <a:rect l="0" t="0" r="r" b="b"/>
            <a:pathLst>
              <a:path w="4330" h="4329">
                <a:moveTo>
                  <a:pt x="4329" y="2168"/>
                </a:moveTo>
                <a:lnTo>
                  <a:pt x="4329" y="2168"/>
                </a:lnTo>
                <a:cubicBezTo>
                  <a:pt x="4329" y="3361"/>
                  <a:pt x="3362" y="4328"/>
                  <a:pt x="2169" y="4328"/>
                </a:cubicBezTo>
                <a:cubicBezTo>
                  <a:pt x="967" y="4328"/>
                  <a:pt x="0" y="3361"/>
                  <a:pt x="0" y="2168"/>
                </a:cubicBezTo>
                <a:cubicBezTo>
                  <a:pt x="0" y="976"/>
                  <a:pt x="967" y="0"/>
                  <a:pt x="2169" y="0"/>
                </a:cubicBezTo>
                <a:cubicBezTo>
                  <a:pt x="3362" y="0"/>
                  <a:pt x="4329" y="976"/>
                  <a:pt x="4329" y="2168"/>
                </a:cubicBezTo>
              </a:path>
            </a:pathLst>
          </a:custGeom>
          <a:solidFill>
            <a:srgbClr val="1BA19A"/>
          </a:solidFill>
          <a:ln w="9525" cap="flat">
            <a:noFill/>
            <a:bevel/>
            <a:headEnd/>
            <a:tailEnd/>
          </a:ln>
          <a:effectLst/>
        </p:spPr>
        <p:txBody>
          <a:bodyPr wrap="none" anchor="ctr"/>
          <a:lstStyle/>
          <a:p>
            <a:endParaRPr lang="en-US">
              <a:solidFill>
                <a:prstClr val="black"/>
              </a:solidFill>
            </a:endParaRPr>
          </a:p>
        </p:txBody>
      </p:sp>
      <p:sp>
        <p:nvSpPr>
          <p:cNvPr id="80" name="Freeform 173">
            <a:extLst>
              <a:ext uri="{FF2B5EF4-FFF2-40B4-BE49-F238E27FC236}">
                <a16:creationId xmlns:a16="http://schemas.microsoft.com/office/drawing/2014/main" id="{27FCD08C-F550-D545-95E5-ACCEF51638A9}"/>
              </a:ext>
            </a:extLst>
          </p:cNvPr>
          <p:cNvSpPr>
            <a:spLocks noChangeArrowheads="1"/>
          </p:cNvSpPr>
          <p:nvPr/>
        </p:nvSpPr>
        <p:spPr bwMode="auto">
          <a:xfrm>
            <a:off x="5649098" y="1342899"/>
            <a:ext cx="2287923" cy="2282489"/>
          </a:xfrm>
          <a:custGeom>
            <a:avLst/>
            <a:gdLst>
              <a:gd name="T0" fmla="*/ 3713 w 3714"/>
              <a:gd name="T1" fmla="*/ 1851 h 3704"/>
              <a:gd name="T2" fmla="*/ 3713 w 3714"/>
              <a:gd name="T3" fmla="*/ 1851 h 3704"/>
              <a:gd name="T4" fmla="*/ 1862 w 3714"/>
              <a:gd name="T5" fmla="*/ 3703 h 3704"/>
              <a:gd name="T6" fmla="*/ 0 w 3714"/>
              <a:gd name="T7" fmla="*/ 1851 h 3704"/>
              <a:gd name="T8" fmla="*/ 1862 w 3714"/>
              <a:gd name="T9" fmla="*/ 0 h 3704"/>
              <a:gd name="T10" fmla="*/ 3713 w 3714"/>
              <a:gd name="T11" fmla="*/ 1851 h 3704"/>
            </a:gdLst>
            <a:ahLst/>
            <a:cxnLst>
              <a:cxn ang="0">
                <a:pos x="T0" y="T1"/>
              </a:cxn>
              <a:cxn ang="0">
                <a:pos x="T2" y="T3"/>
              </a:cxn>
              <a:cxn ang="0">
                <a:pos x="T4" y="T5"/>
              </a:cxn>
              <a:cxn ang="0">
                <a:pos x="T6" y="T7"/>
              </a:cxn>
              <a:cxn ang="0">
                <a:pos x="T8" y="T9"/>
              </a:cxn>
              <a:cxn ang="0">
                <a:pos x="T10" y="T11"/>
              </a:cxn>
            </a:cxnLst>
            <a:rect l="0" t="0" r="r" b="b"/>
            <a:pathLst>
              <a:path w="3714" h="3704">
                <a:moveTo>
                  <a:pt x="3713" y="1851"/>
                </a:moveTo>
                <a:lnTo>
                  <a:pt x="3713" y="1851"/>
                </a:lnTo>
                <a:cubicBezTo>
                  <a:pt x="3713" y="2872"/>
                  <a:pt x="2883" y="3703"/>
                  <a:pt x="1862" y="3703"/>
                </a:cubicBezTo>
                <a:cubicBezTo>
                  <a:pt x="832" y="3703"/>
                  <a:pt x="0" y="2872"/>
                  <a:pt x="0" y="1851"/>
                </a:cubicBezTo>
                <a:cubicBezTo>
                  <a:pt x="0" y="831"/>
                  <a:pt x="832" y="0"/>
                  <a:pt x="1862" y="0"/>
                </a:cubicBezTo>
                <a:cubicBezTo>
                  <a:pt x="2883" y="0"/>
                  <a:pt x="3713" y="831"/>
                  <a:pt x="3713" y="1851"/>
                </a:cubicBezTo>
              </a:path>
            </a:pathLst>
          </a:custGeom>
          <a:solidFill>
            <a:srgbClr val="8CBF4B"/>
          </a:solidFill>
          <a:ln w="9525" cap="flat">
            <a:noFill/>
            <a:bevel/>
            <a:headEnd/>
            <a:tailEnd/>
          </a:ln>
          <a:effectLst/>
        </p:spPr>
        <p:txBody>
          <a:bodyPr wrap="none" anchor="ctr"/>
          <a:lstStyle/>
          <a:p>
            <a:endParaRPr lang="en-US">
              <a:solidFill>
                <a:prstClr val="black"/>
              </a:solidFill>
            </a:endParaRPr>
          </a:p>
        </p:txBody>
      </p:sp>
      <p:sp>
        <p:nvSpPr>
          <p:cNvPr id="81" name="Freeform 174">
            <a:extLst>
              <a:ext uri="{FF2B5EF4-FFF2-40B4-BE49-F238E27FC236}">
                <a16:creationId xmlns:a16="http://schemas.microsoft.com/office/drawing/2014/main" id="{4A9CE79B-4F97-2642-817C-4F0E7F93E57E}"/>
              </a:ext>
            </a:extLst>
          </p:cNvPr>
          <p:cNvSpPr>
            <a:spLocks noChangeArrowheads="1"/>
          </p:cNvSpPr>
          <p:nvPr/>
        </p:nvSpPr>
        <p:spPr bwMode="auto">
          <a:xfrm>
            <a:off x="1773970" y="3545429"/>
            <a:ext cx="791702" cy="791702"/>
          </a:xfrm>
          <a:custGeom>
            <a:avLst/>
            <a:gdLst>
              <a:gd name="T0" fmla="*/ 1482 w 1483"/>
              <a:gd name="T1" fmla="*/ 740 h 1482"/>
              <a:gd name="T2" fmla="*/ 1482 w 1483"/>
              <a:gd name="T3" fmla="*/ 740 h 1482"/>
              <a:gd name="T4" fmla="*/ 741 w 1483"/>
              <a:gd name="T5" fmla="*/ 1481 h 1482"/>
              <a:gd name="T6" fmla="*/ 0 w 1483"/>
              <a:gd name="T7" fmla="*/ 740 h 1482"/>
              <a:gd name="T8" fmla="*/ 741 w 1483"/>
              <a:gd name="T9" fmla="*/ 0 h 1482"/>
              <a:gd name="T10" fmla="*/ 1482 w 1483"/>
              <a:gd name="T11" fmla="*/ 740 h 1482"/>
            </a:gdLst>
            <a:ahLst/>
            <a:cxnLst>
              <a:cxn ang="0">
                <a:pos x="T0" y="T1"/>
              </a:cxn>
              <a:cxn ang="0">
                <a:pos x="T2" y="T3"/>
              </a:cxn>
              <a:cxn ang="0">
                <a:pos x="T4" y="T5"/>
              </a:cxn>
              <a:cxn ang="0">
                <a:pos x="T6" y="T7"/>
              </a:cxn>
              <a:cxn ang="0">
                <a:pos x="T8" y="T9"/>
              </a:cxn>
              <a:cxn ang="0">
                <a:pos x="T10" y="T11"/>
              </a:cxn>
            </a:cxnLst>
            <a:rect l="0" t="0" r="r" b="b"/>
            <a:pathLst>
              <a:path w="1483" h="1482">
                <a:moveTo>
                  <a:pt x="1482" y="740"/>
                </a:moveTo>
                <a:lnTo>
                  <a:pt x="1482" y="740"/>
                </a:lnTo>
                <a:cubicBezTo>
                  <a:pt x="1482" y="1147"/>
                  <a:pt x="1147" y="1481"/>
                  <a:pt x="741" y="1481"/>
                </a:cubicBezTo>
                <a:cubicBezTo>
                  <a:pt x="334" y="1481"/>
                  <a:pt x="0" y="1147"/>
                  <a:pt x="0" y="740"/>
                </a:cubicBezTo>
                <a:cubicBezTo>
                  <a:pt x="0" y="334"/>
                  <a:pt x="334" y="0"/>
                  <a:pt x="741" y="0"/>
                </a:cubicBezTo>
                <a:cubicBezTo>
                  <a:pt x="1147" y="0"/>
                  <a:pt x="1482" y="334"/>
                  <a:pt x="1482" y="740"/>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82" name="Freeform 175">
            <a:extLst>
              <a:ext uri="{FF2B5EF4-FFF2-40B4-BE49-F238E27FC236}">
                <a16:creationId xmlns:a16="http://schemas.microsoft.com/office/drawing/2014/main" id="{06142319-C95F-814A-BCD5-AFEE8A77203B}"/>
              </a:ext>
            </a:extLst>
          </p:cNvPr>
          <p:cNvSpPr>
            <a:spLocks noChangeArrowheads="1"/>
          </p:cNvSpPr>
          <p:nvPr userDrawn="1"/>
        </p:nvSpPr>
        <p:spPr bwMode="auto">
          <a:xfrm>
            <a:off x="5923397" y="4495568"/>
            <a:ext cx="791702" cy="791702"/>
          </a:xfrm>
          <a:custGeom>
            <a:avLst/>
            <a:gdLst>
              <a:gd name="T0" fmla="*/ 1482 w 1483"/>
              <a:gd name="T1" fmla="*/ 741 h 1482"/>
              <a:gd name="T2" fmla="*/ 1482 w 1483"/>
              <a:gd name="T3" fmla="*/ 741 h 1482"/>
              <a:gd name="T4" fmla="*/ 741 w 1483"/>
              <a:gd name="T5" fmla="*/ 1481 h 1482"/>
              <a:gd name="T6" fmla="*/ 0 w 1483"/>
              <a:gd name="T7" fmla="*/ 741 h 1482"/>
              <a:gd name="T8" fmla="*/ 741 w 1483"/>
              <a:gd name="T9" fmla="*/ 0 h 1482"/>
              <a:gd name="T10" fmla="*/ 1482 w 1483"/>
              <a:gd name="T11" fmla="*/ 741 h 1482"/>
            </a:gdLst>
            <a:ahLst/>
            <a:cxnLst>
              <a:cxn ang="0">
                <a:pos x="T0" y="T1"/>
              </a:cxn>
              <a:cxn ang="0">
                <a:pos x="T2" y="T3"/>
              </a:cxn>
              <a:cxn ang="0">
                <a:pos x="T4" y="T5"/>
              </a:cxn>
              <a:cxn ang="0">
                <a:pos x="T6" y="T7"/>
              </a:cxn>
              <a:cxn ang="0">
                <a:pos x="T8" y="T9"/>
              </a:cxn>
              <a:cxn ang="0">
                <a:pos x="T10" y="T11"/>
              </a:cxn>
            </a:cxnLst>
            <a:rect l="0" t="0" r="r" b="b"/>
            <a:pathLst>
              <a:path w="1483" h="1482">
                <a:moveTo>
                  <a:pt x="1482" y="741"/>
                </a:moveTo>
                <a:lnTo>
                  <a:pt x="1482" y="741"/>
                </a:lnTo>
                <a:cubicBezTo>
                  <a:pt x="1482" y="1147"/>
                  <a:pt x="1148" y="1481"/>
                  <a:pt x="741" y="1481"/>
                </a:cubicBezTo>
                <a:cubicBezTo>
                  <a:pt x="334" y="1481"/>
                  <a:pt x="0" y="1147"/>
                  <a:pt x="0" y="741"/>
                </a:cubicBezTo>
                <a:cubicBezTo>
                  <a:pt x="0" y="334"/>
                  <a:pt x="334" y="0"/>
                  <a:pt x="741" y="0"/>
                </a:cubicBezTo>
                <a:cubicBezTo>
                  <a:pt x="1148" y="0"/>
                  <a:pt x="1482" y="334"/>
                  <a:pt x="1482" y="741"/>
                </a:cubicBezTo>
              </a:path>
            </a:pathLst>
          </a:custGeom>
          <a:solidFill>
            <a:srgbClr val="1BA19A"/>
          </a:solidFill>
          <a:ln w="9525" cap="flat">
            <a:noFill/>
            <a:bevel/>
            <a:headEnd/>
            <a:tailEnd/>
          </a:ln>
          <a:effectLst/>
        </p:spPr>
        <p:txBody>
          <a:bodyPr wrap="none" anchor="ctr"/>
          <a:lstStyle/>
          <a:p>
            <a:endParaRPr lang="en-US">
              <a:solidFill>
                <a:prstClr val="black"/>
              </a:solidFill>
            </a:endParaRPr>
          </a:p>
        </p:txBody>
      </p:sp>
      <p:sp>
        <p:nvSpPr>
          <p:cNvPr id="83" name="Freeform 176">
            <a:extLst>
              <a:ext uri="{FF2B5EF4-FFF2-40B4-BE49-F238E27FC236}">
                <a16:creationId xmlns:a16="http://schemas.microsoft.com/office/drawing/2014/main" id="{91B82CE6-EFD3-C44A-97DF-D00B51610AC8}"/>
              </a:ext>
            </a:extLst>
          </p:cNvPr>
          <p:cNvSpPr>
            <a:spLocks noChangeArrowheads="1"/>
          </p:cNvSpPr>
          <p:nvPr/>
        </p:nvSpPr>
        <p:spPr bwMode="auto">
          <a:xfrm>
            <a:off x="5527546" y="1342899"/>
            <a:ext cx="791702" cy="786989"/>
          </a:xfrm>
          <a:custGeom>
            <a:avLst/>
            <a:gdLst>
              <a:gd name="T0" fmla="*/ 1482 w 1483"/>
              <a:gd name="T1" fmla="*/ 731 h 1473"/>
              <a:gd name="T2" fmla="*/ 1482 w 1483"/>
              <a:gd name="T3" fmla="*/ 731 h 1473"/>
              <a:gd name="T4" fmla="*/ 741 w 1483"/>
              <a:gd name="T5" fmla="*/ 1472 h 1473"/>
              <a:gd name="T6" fmla="*/ 0 w 1483"/>
              <a:gd name="T7" fmla="*/ 731 h 1473"/>
              <a:gd name="T8" fmla="*/ 741 w 1483"/>
              <a:gd name="T9" fmla="*/ 0 h 1473"/>
              <a:gd name="T10" fmla="*/ 1482 w 1483"/>
              <a:gd name="T11" fmla="*/ 731 h 1473"/>
            </a:gdLst>
            <a:ahLst/>
            <a:cxnLst>
              <a:cxn ang="0">
                <a:pos x="T0" y="T1"/>
              </a:cxn>
              <a:cxn ang="0">
                <a:pos x="T2" y="T3"/>
              </a:cxn>
              <a:cxn ang="0">
                <a:pos x="T4" y="T5"/>
              </a:cxn>
              <a:cxn ang="0">
                <a:pos x="T6" y="T7"/>
              </a:cxn>
              <a:cxn ang="0">
                <a:pos x="T8" y="T9"/>
              </a:cxn>
              <a:cxn ang="0">
                <a:pos x="T10" y="T11"/>
              </a:cxn>
            </a:cxnLst>
            <a:rect l="0" t="0" r="r" b="b"/>
            <a:pathLst>
              <a:path w="1483" h="1473">
                <a:moveTo>
                  <a:pt x="1482" y="731"/>
                </a:moveTo>
                <a:lnTo>
                  <a:pt x="1482" y="731"/>
                </a:lnTo>
                <a:cubicBezTo>
                  <a:pt x="1482" y="1147"/>
                  <a:pt x="1148" y="1472"/>
                  <a:pt x="741" y="1472"/>
                </a:cubicBezTo>
                <a:cubicBezTo>
                  <a:pt x="334" y="1472"/>
                  <a:pt x="0" y="1147"/>
                  <a:pt x="0" y="731"/>
                </a:cubicBezTo>
                <a:cubicBezTo>
                  <a:pt x="0" y="325"/>
                  <a:pt x="334" y="0"/>
                  <a:pt x="741" y="0"/>
                </a:cubicBezTo>
                <a:cubicBezTo>
                  <a:pt x="1148" y="0"/>
                  <a:pt x="1482" y="325"/>
                  <a:pt x="1482" y="731"/>
                </a:cubicBezTo>
              </a:path>
            </a:pathLst>
          </a:custGeom>
          <a:solidFill>
            <a:srgbClr val="8CBF4B"/>
          </a:solidFill>
          <a:ln w="9525" cap="flat">
            <a:noFill/>
            <a:bevel/>
            <a:headEnd/>
            <a:tailEnd/>
          </a:ln>
          <a:effectLst/>
        </p:spPr>
        <p:txBody>
          <a:bodyPr wrap="none" anchor="ctr"/>
          <a:lstStyle/>
          <a:p>
            <a:endParaRPr lang="en-US">
              <a:solidFill>
                <a:prstClr val="black"/>
              </a:solidFill>
            </a:endParaRPr>
          </a:p>
        </p:txBody>
      </p:sp>
      <p:sp>
        <p:nvSpPr>
          <p:cNvPr id="84" name="Freeform 177">
            <a:extLst>
              <a:ext uri="{FF2B5EF4-FFF2-40B4-BE49-F238E27FC236}">
                <a16:creationId xmlns:a16="http://schemas.microsoft.com/office/drawing/2014/main" id="{93A80B2C-5FD5-C347-BBB3-F9F251C50D45}"/>
              </a:ext>
            </a:extLst>
          </p:cNvPr>
          <p:cNvSpPr>
            <a:spLocks noChangeArrowheads="1"/>
          </p:cNvSpPr>
          <p:nvPr/>
        </p:nvSpPr>
        <p:spPr bwMode="auto">
          <a:xfrm>
            <a:off x="8741885" y="2148842"/>
            <a:ext cx="786989" cy="786989"/>
          </a:xfrm>
          <a:custGeom>
            <a:avLst/>
            <a:gdLst>
              <a:gd name="T0" fmla="*/ 1473 w 1474"/>
              <a:gd name="T1" fmla="*/ 740 h 1473"/>
              <a:gd name="T2" fmla="*/ 1473 w 1474"/>
              <a:gd name="T3" fmla="*/ 740 h 1473"/>
              <a:gd name="T4" fmla="*/ 741 w 1474"/>
              <a:gd name="T5" fmla="*/ 1472 h 1473"/>
              <a:gd name="T6" fmla="*/ 0 w 1474"/>
              <a:gd name="T7" fmla="*/ 740 h 1473"/>
              <a:gd name="T8" fmla="*/ 741 w 1474"/>
              <a:gd name="T9" fmla="*/ 0 h 1473"/>
              <a:gd name="T10" fmla="*/ 1473 w 1474"/>
              <a:gd name="T11" fmla="*/ 740 h 1473"/>
            </a:gdLst>
            <a:ahLst/>
            <a:cxnLst>
              <a:cxn ang="0">
                <a:pos x="T0" y="T1"/>
              </a:cxn>
              <a:cxn ang="0">
                <a:pos x="T2" y="T3"/>
              </a:cxn>
              <a:cxn ang="0">
                <a:pos x="T4" y="T5"/>
              </a:cxn>
              <a:cxn ang="0">
                <a:pos x="T6" y="T7"/>
              </a:cxn>
              <a:cxn ang="0">
                <a:pos x="T8" y="T9"/>
              </a:cxn>
              <a:cxn ang="0">
                <a:pos x="T10" y="T11"/>
              </a:cxn>
            </a:cxnLst>
            <a:rect l="0" t="0" r="r" b="b"/>
            <a:pathLst>
              <a:path w="1474" h="1473">
                <a:moveTo>
                  <a:pt x="1473" y="740"/>
                </a:moveTo>
                <a:lnTo>
                  <a:pt x="1473" y="740"/>
                </a:lnTo>
                <a:cubicBezTo>
                  <a:pt x="1473" y="1147"/>
                  <a:pt x="1147" y="1472"/>
                  <a:pt x="741" y="1472"/>
                </a:cubicBezTo>
                <a:cubicBezTo>
                  <a:pt x="325" y="1472"/>
                  <a:pt x="0" y="1147"/>
                  <a:pt x="0" y="740"/>
                </a:cubicBezTo>
                <a:cubicBezTo>
                  <a:pt x="0" y="325"/>
                  <a:pt x="325" y="0"/>
                  <a:pt x="741" y="0"/>
                </a:cubicBezTo>
                <a:cubicBezTo>
                  <a:pt x="1147" y="0"/>
                  <a:pt x="1473" y="325"/>
                  <a:pt x="1473" y="740"/>
                </a:cubicBezTo>
              </a:path>
            </a:pathLst>
          </a:custGeom>
          <a:solidFill>
            <a:srgbClr val="28AF95"/>
          </a:solidFill>
          <a:ln w="9525" cap="flat">
            <a:noFill/>
            <a:bevel/>
            <a:headEnd/>
            <a:tailEnd/>
          </a:ln>
          <a:effectLst/>
        </p:spPr>
        <p:txBody>
          <a:bodyPr wrap="none" anchor="ctr"/>
          <a:lstStyle/>
          <a:p>
            <a:endParaRPr lang="en-US">
              <a:solidFill>
                <a:prstClr val="black"/>
              </a:solidFill>
            </a:endParaRPr>
          </a:p>
        </p:txBody>
      </p:sp>
      <p:sp>
        <p:nvSpPr>
          <p:cNvPr id="144" name="Text Placeholder 17">
            <a:extLst>
              <a:ext uri="{FF2B5EF4-FFF2-40B4-BE49-F238E27FC236}">
                <a16:creationId xmlns:a16="http://schemas.microsoft.com/office/drawing/2014/main" id="{43A9646D-E0E8-9B4E-9F77-3E844CAD8BDC}"/>
              </a:ext>
            </a:extLst>
          </p:cNvPr>
          <p:cNvSpPr>
            <a:spLocks noGrp="1"/>
          </p:cNvSpPr>
          <p:nvPr userDrawn="1">
            <p:ph type="body" sz="quarter" idx="21" hasCustomPrompt="1"/>
          </p:nvPr>
        </p:nvSpPr>
        <p:spPr>
          <a:xfrm>
            <a:off x="2505115" y="2803265"/>
            <a:ext cx="1740791" cy="69763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5" name="Text Placeholder 17">
            <a:extLst>
              <a:ext uri="{FF2B5EF4-FFF2-40B4-BE49-F238E27FC236}">
                <a16:creationId xmlns:a16="http://schemas.microsoft.com/office/drawing/2014/main" id="{DAE6D4C0-6899-EF4D-9FAF-4D8C3B217C65}"/>
              </a:ext>
            </a:extLst>
          </p:cNvPr>
          <p:cNvSpPr>
            <a:spLocks noGrp="1"/>
          </p:cNvSpPr>
          <p:nvPr userDrawn="1">
            <p:ph type="body" sz="quarter" idx="25" hasCustomPrompt="1"/>
          </p:nvPr>
        </p:nvSpPr>
        <p:spPr>
          <a:xfrm>
            <a:off x="2519373" y="2476787"/>
            <a:ext cx="1740791"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46" name="Text Placeholder 17">
            <a:extLst>
              <a:ext uri="{FF2B5EF4-FFF2-40B4-BE49-F238E27FC236}">
                <a16:creationId xmlns:a16="http://schemas.microsoft.com/office/drawing/2014/main" id="{4967DA91-F81D-4447-97B2-6C673397EF5C}"/>
              </a:ext>
            </a:extLst>
          </p:cNvPr>
          <p:cNvSpPr>
            <a:spLocks noGrp="1"/>
          </p:cNvSpPr>
          <p:nvPr userDrawn="1">
            <p:ph type="body" sz="quarter" idx="26" hasCustomPrompt="1"/>
          </p:nvPr>
        </p:nvSpPr>
        <p:spPr>
          <a:xfrm>
            <a:off x="4451914" y="3788978"/>
            <a:ext cx="1853076" cy="839438"/>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7" name="Text Placeholder 17">
            <a:extLst>
              <a:ext uri="{FF2B5EF4-FFF2-40B4-BE49-F238E27FC236}">
                <a16:creationId xmlns:a16="http://schemas.microsoft.com/office/drawing/2014/main" id="{4A7B02EF-9D32-9E4D-A155-FD8D2BEEF1E8}"/>
              </a:ext>
            </a:extLst>
          </p:cNvPr>
          <p:cNvSpPr>
            <a:spLocks noGrp="1"/>
          </p:cNvSpPr>
          <p:nvPr userDrawn="1">
            <p:ph type="body" sz="quarter" idx="27" hasCustomPrompt="1"/>
          </p:nvPr>
        </p:nvSpPr>
        <p:spPr>
          <a:xfrm>
            <a:off x="4466172" y="3462500"/>
            <a:ext cx="1853076"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48" name="Text Placeholder 17">
            <a:extLst>
              <a:ext uri="{FF2B5EF4-FFF2-40B4-BE49-F238E27FC236}">
                <a16:creationId xmlns:a16="http://schemas.microsoft.com/office/drawing/2014/main" id="{B53006D1-ED98-8C47-8186-B2BFCF6FB790}"/>
              </a:ext>
            </a:extLst>
          </p:cNvPr>
          <p:cNvSpPr>
            <a:spLocks noGrp="1"/>
          </p:cNvSpPr>
          <p:nvPr userDrawn="1">
            <p:ph type="body" sz="quarter" idx="28" hasCustomPrompt="1"/>
          </p:nvPr>
        </p:nvSpPr>
        <p:spPr>
          <a:xfrm>
            <a:off x="6950565" y="3500899"/>
            <a:ext cx="2130961" cy="880763"/>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9" name="Text Placeholder 17">
            <a:extLst>
              <a:ext uri="{FF2B5EF4-FFF2-40B4-BE49-F238E27FC236}">
                <a16:creationId xmlns:a16="http://schemas.microsoft.com/office/drawing/2014/main" id="{01D6DD52-2A8D-8647-9F45-DD38BF8C4284}"/>
              </a:ext>
            </a:extLst>
          </p:cNvPr>
          <p:cNvSpPr>
            <a:spLocks noGrp="1"/>
          </p:cNvSpPr>
          <p:nvPr userDrawn="1">
            <p:ph type="body" sz="quarter" idx="29" hasCustomPrompt="1"/>
          </p:nvPr>
        </p:nvSpPr>
        <p:spPr>
          <a:xfrm>
            <a:off x="6964823" y="3174422"/>
            <a:ext cx="2130961"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0" name="Text Placeholder 17">
            <a:extLst>
              <a:ext uri="{FF2B5EF4-FFF2-40B4-BE49-F238E27FC236}">
                <a16:creationId xmlns:a16="http://schemas.microsoft.com/office/drawing/2014/main" id="{FD8DCD0D-631E-D748-A38B-01AB4591DC09}"/>
              </a:ext>
            </a:extLst>
          </p:cNvPr>
          <p:cNvSpPr>
            <a:spLocks noGrp="1"/>
          </p:cNvSpPr>
          <p:nvPr userDrawn="1">
            <p:ph type="body" sz="quarter" idx="30" hasCustomPrompt="1"/>
          </p:nvPr>
        </p:nvSpPr>
        <p:spPr>
          <a:xfrm>
            <a:off x="9067268" y="2446428"/>
            <a:ext cx="2333958" cy="880763"/>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1" name="Text Placeholder 17">
            <a:extLst>
              <a:ext uri="{FF2B5EF4-FFF2-40B4-BE49-F238E27FC236}">
                <a16:creationId xmlns:a16="http://schemas.microsoft.com/office/drawing/2014/main" id="{42BCEFC7-1896-1542-AF5C-B298DDD04ECF}"/>
              </a:ext>
            </a:extLst>
          </p:cNvPr>
          <p:cNvSpPr>
            <a:spLocks noGrp="1"/>
          </p:cNvSpPr>
          <p:nvPr userDrawn="1">
            <p:ph type="body" sz="quarter" idx="31" hasCustomPrompt="1"/>
          </p:nvPr>
        </p:nvSpPr>
        <p:spPr>
          <a:xfrm>
            <a:off x="9081526" y="2119951"/>
            <a:ext cx="2333958"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2" name="Text Placeholder 17">
            <a:extLst>
              <a:ext uri="{FF2B5EF4-FFF2-40B4-BE49-F238E27FC236}">
                <a16:creationId xmlns:a16="http://schemas.microsoft.com/office/drawing/2014/main" id="{504933AA-9772-824C-B12A-884D2266FA72}"/>
              </a:ext>
            </a:extLst>
          </p:cNvPr>
          <p:cNvSpPr>
            <a:spLocks noGrp="1"/>
          </p:cNvSpPr>
          <p:nvPr userDrawn="1">
            <p:ph type="body" sz="quarter" idx="32" hasCustomPrompt="1"/>
          </p:nvPr>
        </p:nvSpPr>
        <p:spPr>
          <a:xfrm>
            <a:off x="5645112" y="2214208"/>
            <a:ext cx="1740791" cy="880763"/>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3" name="Text Placeholder 17">
            <a:extLst>
              <a:ext uri="{FF2B5EF4-FFF2-40B4-BE49-F238E27FC236}">
                <a16:creationId xmlns:a16="http://schemas.microsoft.com/office/drawing/2014/main" id="{6F3EB50C-D614-9148-BADE-CDDF657537E1}"/>
              </a:ext>
            </a:extLst>
          </p:cNvPr>
          <p:cNvSpPr>
            <a:spLocks noGrp="1"/>
          </p:cNvSpPr>
          <p:nvPr userDrawn="1">
            <p:ph type="body" sz="quarter" idx="33" hasCustomPrompt="1"/>
          </p:nvPr>
        </p:nvSpPr>
        <p:spPr>
          <a:xfrm>
            <a:off x="5659370" y="1887731"/>
            <a:ext cx="1740791"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4" name="Text Placeholder 17">
            <a:extLst>
              <a:ext uri="{FF2B5EF4-FFF2-40B4-BE49-F238E27FC236}">
                <a16:creationId xmlns:a16="http://schemas.microsoft.com/office/drawing/2014/main" id="{43222CA0-2E78-6A40-979E-1DAE10272C71}"/>
              </a:ext>
            </a:extLst>
          </p:cNvPr>
          <p:cNvSpPr>
            <a:spLocks noGrp="1"/>
          </p:cNvSpPr>
          <p:nvPr>
            <p:ph type="body" sz="quarter" idx="34" hasCustomPrompt="1"/>
          </p:nvPr>
        </p:nvSpPr>
        <p:spPr>
          <a:xfrm>
            <a:off x="1767739" y="3668757"/>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155" name="Text Placeholder 17">
            <a:extLst>
              <a:ext uri="{FF2B5EF4-FFF2-40B4-BE49-F238E27FC236}">
                <a16:creationId xmlns:a16="http://schemas.microsoft.com/office/drawing/2014/main" id="{9F1B58C5-849B-6040-9634-77D323405C4C}"/>
              </a:ext>
            </a:extLst>
          </p:cNvPr>
          <p:cNvSpPr>
            <a:spLocks noGrp="1"/>
          </p:cNvSpPr>
          <p:nvPr>
            <p:ph type="body" sz="quarter" idx="35" hasCustomPrompt="1"/>
          </p:nvPr>
        </p:nvSpPr>
        <p:spPr>
          <a:xfrm>
            <a:off x="6003355" y="4641816"/>
            <a:ext cx="695250" cy="734798"/>
          </a:xfrm>
          <a:noFill/>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156" name="Text Placeholder 17">
            <a:extLst>
              <a:ext uri="{FF2B5EF4-FFF2-40B4-BE49-F238E27FC236}">
                <a16:creationId xmlns:a16="http://schemas.microsoft.com/office/drawing/2014/main" id="{97D30FF1-9364-2D4A-9E8B-2DB1EABB0B84}"/>
              </a:ext>
            </a:extLst>
          </p:cNvPr>
          <p:cNvSpPr>
            <a:spLocks noGrp="1"/>
          </p:cNvSpPr>
          <p:nvPr>
            <p:ph type="body" sz="quarter" idx="36" hasCustomPrompt="1"/>
          </p:nvPr>
        </p:nvSpPr>
        <p:spPr>
          <a:xfrm>
            <a:off x="5575772" y="1390066"/>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157" name="Text Placeholder 17">
            <a:extLst>
              <a:ext uri="{FF2B5EF4-FFF2-40B4-BE49-F238E27FC236}">
                <a16:creationId xmlns:a16="http://schemas.microsoft.com/office/drawing/2014/main" id="{CEF744C9-F425-C845-A44E-5A41E9F96B50}"/>
              </a:ext>
            </a:extLst>
          </p:cNvPr>
          <p:cNvSpPr>
            <a:spLocks noGrp="1"/>
          </p:cNvSpPr>
          <p:nvPr>
            <p:ph type="body" sz="quarter" idx="37" hasCustomPrompt="1"/>
          </p:nvPr>
        </p:nvSpPr>
        <p:spPr>
          <a:xfrm>
            <a:off x="8787754" y="2226662"/>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158" name="Text Placeholder 17">
            <a:extLst>
              <a:ext uri="{FF2B5EF4-FFF2-40B4-BE49-F238E27FC236}">
                <a16:creationId xmlns:a16="http://schemas.microsoft.com/office/drawing/2014/main" id="{6FF4D0EF-3A8F-D64E-A030-17FA93DC4E11}"/>
              </a:ext>
            </a:extLst>
          </p:cNvPr>
          <p:cNvSpPr>
            <a:spLocks noGrp="1"/>
          </p:cNvSpPr>
          <p:nvPr>
            <p:ph type="body" sz="quarter" idx="38" hasCustomPrompt="1"/>
          </p:nvPr>
        </p:nvSpPr>
        <p:spPr>
          <a:xfrm>
            <a:off x="10942078" y="1707788"/>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5</a:t>
            </a:r>
            <a:endParaRPr lang="en-US" dirty="0"/>
          </a:p>
        </p:txBody>
      </p:sp>
      <p:sp>
        <p:nvSpPr>
          <p:cNvPr id="32" name="TextBox 31">
            <a:extLst>
              <a:ext uri="{FF2B5EF4-FFF2-40B4-BE49-F238E27FC236}">
                <a16:creationId xmlns:a16="http://schemas.microsoft.com/office/drawing/2014/main" id="{ADAA5A98-DDDC-A343-8E05-1576FA0BC2E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34" name="Rectangle 33">
            <a:extLst>
              <a:ext uri="{FF2B5EF4-FFF2-40B4-BE49-F238E27FC236}">
                <a16:creationId xmlns:a16="http://schemas.microsoft.com/office/drawing/2014/main" id="{48BFF227-8CDE-7245-99E7-DA040891FAC2}"/>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554050028"/>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userDrawn="1">
  <p:cSld name="Cover Slide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618C35C-D4A5-DB4C-8758-82503619524A}"/>
              </a:ext>
            </a:extLst>
          </p:cNvPr>
          <p:cNvSpPr/>
          <p:nvPr userDrawn="1"/>
        </p:nvSpPr>
        <p:spPr>
          <a:xfrm>
            <a:off x="0" y="-60823"/>
            <a:ext cx="12192000" cy="5119711"/>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6498562" y="2329610"/>
            <a:ext cx="5278651" cy="697353"/>
          </a:xfrm>
        </p:spPr>
        <p:txBody>
          <a:bodyPr>
            <a:noAutofit/>
          </a:bodyPr>
          <a:lstStyle>
            <a:lvl1pPr marL="0" indent="0" algn="r">
              <a:buNone/>
              <a:defRPr sz="54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6498562" y="1711087"/>
            <a:ext cx="5278651" cy="697353"/>
          </a:xfrm>
        </p:spPr>
        <p:txBody>
          <a:bodyPr>
            <a:normAutofit/>
          </a:bodyPr>
          <a:lstStyle>
            <a:lvl1pPr marL="0" indent="0" algn="r">
              <a:buNone/>
              <a:defRPr sz="3600" b="0" i="0">
                <a:solidFill>
                  <a:schemeClr val="bg1"/>
                </a:solidFill>
                <a:latin typeface="+mn-lt"/>
              </a:defRPr>
            </a:lvl1pPr>
          </a:lstStyle>
          <a:p>
            <a:pPr lvl="0"/>
            <a:r>
              <a:rPr lang="en-US" dirty="0"/>
              <a:t>Cover Design 1</a:t>
            </a:r>
          </a:p>
        </p:txBody>
      </p:sp>
      <p:pic>
        <p:nvPicPr>
          <p:cNvPr id="12" name="Picture 11" descr="Logo&#10;&#10;Description automatically generated">
            <a:extLst>
              <a:ext uri="{FF2B5EF4-FFF2-40B4-BE49-F238E27FC236}">
                <a16:creationId xmlns:a16="http://schemas.microsoft.com/office/drawing/2014/main" id="{E201ABE5-6E0B-8E42-8271-7CD9DA96C3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01445" y="5413664"/>
            <a:ext cx="4975768" cy="987409"/>
          </a:xfrm>
          <a:prstGeom prst="rect">
            <a:avLst/>
          </a:prstGeom>
        </p:spPr>
      </p:pic>
      <p:pic>
        <p:nvPicPr>
          <p:cNvPr id="3" name="Picture 2" descr="Icon&#10;&#10;Description automatically generated with low confidence">
            <a:extLst>
              <a:ext uri="{FF2B5EF4-FFF2-40B4-BE49-F238E27FC236}">
                <a16:creationId xmlns:a16="http://schemas.microsoft.com/office/drawing/2014/main" id="{BCC1C071-0DAE-0844-AE69-3FD6FB58CC6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91700"/>
          <a:stretch/>
        </p:blipFill>
        <p:spPr>
          <a:xfrm>
            <a:off x="0" y="-60823"/>
            <a:ext cx="7089569" cy="5474487"/>
          </a:xfrm>
          <a:prstGeom prst="rect">
            <a:avLst/>
          </a:prstGeom>
        </p:spPr>
      </p:pic>
      <p:grpSp>
        <p:nvGrpSpPr>
          <p:cNvPr id="17" name="Group 16">
            <a:extLst>
              <a:ext uri="{FF2B5EF4-FFF2-40B4-BE49-F238E27FC236}">
                <a16:creationId xmlns:a16="http://schemas.microsoft.com/office/drawing/2014/main" id="{1AEC8C81-1228-634A-A794-E7C603C00625}"/>
              </a:ext>
            </a:extLst>
          </p:cNvPr>
          <p:cNvGrpSpPr/>
          <p:nvPr userDrawn="1"/>
        </p:nvGrpSpPr>
        <p:grpSpPr>
          <a:xfrm>
            <a:off x="213315" y="5750281"/>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777159358"/>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userDrawn="1">
  <p:cSld name="Cover Slide 2">
    <p:spTree>
      <p:nvGrpSpPr>
        <p:cNvPr id="1" name=""/>
        <p:cNvGrpSpPr/>
        <p:nvPr/>
      </p:nvGrpSpPr>
      <p:grpSpPr>
        <a:xfrm>
          <a:off x="0" y="0"/>
          <a:ext cx="0" cy="0"/>
          <a:chOff x="0" y="0"/>
          <a:chExt cx="0" cy="0"/>
        </a:xfrm>
      </p:grpSpPr>
      <p:sp>
        <p:nvSpPr>
          <p:cNvPr id="50" name="Picture Placeholder 49">
            <a:extLst>
              <a:ext uri="{FF2B5EF4-FFF2-40B4-BE49-F238E27FC236}">
                <a16:creationId xmlns:a16="http://schemas.microsoft.com/office/drawing/2014/main" id="{9C90B270-106D-4F46-915D-DD932CDE6DA2}"/>
              </a:ext>
            </a:extLst>
          </p:cNvPr>
          <p:cNvSpPr>
            <a:spLocks noGrp="1"/>
          </p:cNvSpPr>
          <p:nvPr userDrawn="1">
            <p:ph type="pic" sz="quarter" idx="17"/>
          </p:nvPr>
        </p:nvSpPr>
        <p:spPr>
          <a:xfrm>
            <a:off x="2" y="2138363"/>
            <a:ext cx="12191999" cy="3387725"/>
          </a:xfrm>
          <a:custGeom>
            <a:avLst/>
            <a:gdLst>
              <a:gd name="connsiteX0" fmla="*/ 0 w 12191999"/>
              <a:gd name="connsiteY0" fmla="*/ 0 h 3387725"/>
              <a:gd name="connsiteX1" fmla="*/ 10769601 w 12191999"/>
              <a:gd name="connsiteY1" fmla="*/ 0 h 3387725"/>
              <a:gd name="connsiteX2" fmla="*/ 10769601 w 12191999"/>
              <a:gd name="connsiteY2" fmla="*/ 793096 h 3387725"/>
              <a:gd name="connsiteX3" fmla="*/ 12191999 w 12191999"/>
              <a:gd name="connsiteY3" fmla="*/ 793096 h 3387725"/>
              <a:gd name="connsiteX4" fmla="*/ 12191999 w 12191999"/>
              <a:gd name="connsiteY4" fmla="*/ 1128782 h 3387725"/>
              <a:gd name="connsiteX5" fmla="*/ 10769601 w 12191999"/>
              <a:gd name="connsiteY5" fmla="*/ 1128782 h 3387725"/>
              <a:gd name="connsiteX6" fmla="*/ 10769601 w 12191999"/>
              <a:gd name="connsiteY6" fmla="*/ 2541306 h 3387725"/>
              <a:gd name="connsiteX7" fmla="*/ 12191999 w 12191999"/>
              <a:gd name="connsiteY7" fmla="*/ 2541306 h 3387725"/>
              <a:gd name="connsiteX8" fmla="*/ 12191999 w 12191999"/>
              <a:gd name="connsiteY8" fmla="*/ 3387725 h 3387725"/>
              <a:gd name="connsiteX9" fmla="*/ 1422400 w 12191999"/>
              <a:gd name="connsiteY9" fmla="*/ 3387725 h 3387725"/>
              <a:gd name="connsiteX10" fmla="*/ 1422400 w 12191999"/>
              <a:gd name="connsiteY10" fmla="*/ 577943 h 3387725"/>
              <a:gd name="connsiteX11" fmla="*/ 0 w 12191999"/>
              <a:gd name="connsiteY11" fmla="*/ 577943 h 338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1999" h="3387725">
                <a:moveTo>
                  <a:pt x="0" y="0"/>
                </a:moveTo>
                <a:lnTo>
                  <a:pt x="10769601" y="0"/>
                </a:lnTo>
                <a:lnTo>
                  <a:pt x="10769601" y="793096"/>
                </a:lnTo>
                <a:lnTo>
                  <a:pt x="12191999" y="793096"/>
                </a:lnTo>
                <a:lnTo>
                  <a:pt x="12191999" y="1128782"/>
                </a:lnTo>
                <a:lnTo>
                  <a:pt x="10769601" y="1128782"/>
                </a:lnTo>
                <a:lnTo>
                  <a:pt x="10769601" y="2541306"/>
                </a:lnTo>
                <a:lnTo>
                  <a:pt x="12191999" y="2541306"/>
                </a:lnTo>
                <a:lnTo>
                  <a:pt x="12191999" y="3387725"/>
                </a:lnTo>
                <a:lnTo>
                  <a:pt x="1422400" y="3387725"/>
                </a:lnTo>
                <a:lnTo>
                  <a:pt x="1422400" y="577943"/>
                </a:lnTo>
                <a:lnTo>
                  <a:pt x="0" y="577943"/>
                </a:lnTo>
                <a:close/>
              </a:path>
            </a:pathLst>
          </a:custGeom>
        </p:spPr>
        <p:txBody>
          <a:bodyPr wrap="square">
            <a:noAutofit/>
          </a:bodyPr>
          <a:lstStyle/>
          <a:p>
            <a:endParaRPr lang="en-US"/>
          </a:p>
        </p:txBody>
      </p:sp>
      <p:pic>
        <p:nvPicPr>
          <p:cNvPr id="27" name="Picture 26">
            <a:extLst>
              <a:ext uri="{FF2B5EF4-FFF2-40B4-BE49-F238E27FC236}">
                <a16:creationId xmlns:a16="http://schemas.microsoft.com/office/drawing/2014/main" id="{3E9098D4-8E4F-924D-B5AD-1DE014CE088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7746" r="9500"/>
          <a:stretch/>
        </p:blipFill>
        <p:spPr>
          <a:xfrm>
            <a:off x="10333703" y="6381135"/>
            <a:ext cx="1779639" cy="431333"/>
          </a:xfrm>
          <a:prstGeom prst="rect">
            <a:avLst/>
          </a:prstGeom>
        </p:spPr>
      </p:pic>
      <p:sp>
        <p:nvSpPr>
          <p:cNvPr id="25" name="Text Placeholder 23">
            <a:extLst>
              <a:ext uri="{FF2B5EF4-FFF2-40B4-BE49-F238E27FC236}">
                <a16:creationId xmlns:a16="http://schemas.microsoft.com/office/drawing/2014/main" id="{6C4974ED-581C-0040-84AA-E1AD4A9EF8BB}"/>
              </a:ext>
            </a:extLst>
          </p:cNvPr>
          <p:cNvSpPr>
            <a:spLocks noGrp="1"/>
          </p:cNvSpPr>
          <p:nvPr>
            <p:ph type="body" sz="quarter" idx="15" hasCustomPrompt="1"/>
          </p:nvPr>
        </p:nvSpPr>
        <p:spPr>
          <a:xfrm>
            <a:off x="0" y="3485497"/>
            <a:ext cx="12192000" cy="775681"/>
          </a:xfrm>
        </p:spPr>
        <p:txBody>
          <a:bodyPr>
            <a:noAutofit/>
          </a:bodyPr>
          <a:lstStyle>
            <a:lvl1pPr marL="0" indent="0" algn="ctr">
              <a:buNone/>
              <a:defRPr sz="5400" b="1" baseline="0">
                <a:solidFill>
                  <a:schemeClr val="bg1"/>
                </a:solidFill>
                <a:latin typeface="+mn-lt"/>
              </a:defRPr>
            </a:lvl1pPr>
          </a:lstStyle>
          <a:p>
            <a:pPr lvl="0"/>
            <a:r>
              <a:rPr lang="en-US" dirty="0"/>
              <a:t>POWERPOINT</a:t>
            </a:r>
          </a:p>
        </p:txBody>
      </p:sp>
      <p:sp>
        <p:nvSpPr>
          <p:cNvPr id="26" name="Text Placeholder 23">
            <a:extLst>
              <a:ext uri="{FF2B5EF4-FFF2-40B4-BE49-F238E27FC236}">
                <a16:creationId xmlns:a16="http://schemas.microsoft.com/office/drawing/2014/main" id="{65B91323-87B1-C540-B4E2-E06289C6A769}"/>
              </a:ext>
            </a:extLst>
          </p:cNvPr>
          <p:cNvSpPr>
            <a:spLocks noGrp="1"/>
          </p:cNvSpPr>
          <p:nvPr>
            <p:ph type="body" sz="quarter" idx="16" hasCustomPrompt="1"/>
          </p:nvPr>
        </p:nvSpPr>
        <p:spPr>
          <a:xfrm>
            <a:off x="0" y="4191990"/>
            <a:ext cx="12192000" cy="775681"/>
          </a:xfrm>
        </p:spPr>
        <p:txBody>
          <a:bodyPr>
            <a:normAutofit/>
          </a:bodyPr>
          <a:lstStyle>
            <a:lvl1pPr marL="0" indent="0" algn="ctr">
              <a:buNone/>
              <a:defRPr sz="3600">
                <a:solidFill>
                  <a:schemeClr val="bg1"/>
                </a:solidFill>
                <a:latin typeface="+mn-lt"/>
              </a:defRPr>
            </a:lvl1pPr>
          </a:lstStyle>
          <a:p>
            <a:pPr lvl="0"/>
            <a:r>
              <a:rPr lang="en-US" dirty="0"/>
              <a:t>Cover Design2</a:t>
            </a:r>
          </a:p>
        </p:txBody>
      </p:sp>
      <p:pic>
        <p:nvPicPr>
          <p:cNvPr id="40" name="Picture 39" descr="Logo&#10;&#10;Description automatically generated">
            <a:extLst>
              <a:ext uri="{FF2B5EF4-FFF2-40B4-BE49-F238E27FC236}">
                <a16:creationId xmlns:a16="http://schemas.microsoft.com/office/drawing/2014/main" id="{5EBB9E3C-4176-B642-BC27-E33000776BC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97914" y="1229033"/>
            <a:ext cx="3298137" cy="654494"/>
          </a:xfrm>
          <a:prstGeom prst="rect">
            <a:avLst/>
          </a:prstGeom>
        </p:spPr>
      </p:pic>
      <p:sp>
        <p:nvSpPr>
          <p:cNvPr id="51" name="Rectangle 50">
            <a:extLst>
              <a:ext uri="{FF2B5EF4-FFF2-40B4-BE49-F238E27FC236}">
                <a16:creationId xmlns:a16="http://schemas.microsoft.com/office/drawing/2014/main" id="{739C024E-54AF-A645-849B-FBEF03A409E8}"/>
              </a:ext>
            </a:extLst>
          </p:cNvPr>
          <p:cNvSpPr/>
          <p:nvPr userDrawn="1"/>
        </p:nvSpPr>
        <p:spPr>
          <a:xfrm>
            <a:off x="0" y="2716306"/>
            <a:ext cx="1422400" cy="4141694"/>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Rectangle 51">
            <a:extLst>
              <a:ext uri="{FF2B5EF4-FFF2-40B4-BE49-F238E27FC236}">
                <a16:creationId xmlns:a16="http://schemas.microsoft.com/office/drawing/2014/main" id="{30545B11-B0EB-1B4D-A4A1-FEBDC4829721}"/>
              </a:ext>
            </a:extLst>
          </p:cNvPr>
          <p:cNvSpPr/>
          <p:nvPr userDrawn="1"/>
        </p:nvSpPr>
        <p:spPr>
          <a:xfrm>
            <a:off x="10769602" y="0"/>
            <a:ext cx="1422400" cy="2931459"/>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ectangle 52">
            <a:extLst>
              <a:ext uri="{FF2B5EF4-FFF2-40B4-BE49-F238E27FC236}">
                <a16:creationId xmlns:a16="http://schemas.microsoft.com/office/drawing/2014/main" id="{56D22EDD-8B51-874F-8ADB-8487714C64A2}"/>
              </a:ext>
            </a:extLst>
          </p:cNvPr>
          <p:cNvSpPr/>
          <p:nvPr userDrawn="1"/>
        </p:nvSpPr>
        <p:spPr>
          <a:xfrm>
            <a:off x="10769602" y="3267145"/>
            <a:ext cx="1422400" cy="1412524"/>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204869873"/>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userDrawn="1">
  <p:cSld name="Photo with Quot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B7DE2D-DD70-CA4C-AD07-0DA13212ED1E}"/>
              </a:ext>
            </a:extLst>
          </p:cNvPr>
          <p:cNvSpPr/>
          <p:nvPr userDrawn="1"/>
        </p:nvSpPr>
        <p:spPr>
          <a:xfrm>
            <a:off x="405433" y="370011"/>
            <a:ext cx="11381134" cy="6117978"/>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Text Placeholder 23">
            <a:extLst>
              <a:ext uri="{FF2B5EF4-FFF2-40B4-BE49-F238E27FC236}">
                <a16:creationId xmlns:a16="http://schemas.microsoft.com/office/drawing/2014/main" id="{492B6076-9B06-4342-B533-50A8FA0B0980}"/>
              </a:ext>
            </a:extLst>
          </p:cNvPr>
          <p:cNvSpPr>
            <a:spLocks noGrp="1"/>
          </p:cNvSpPr>
          <p:nvPr>
            <p:ph type="body" sz="quarter" idx="14" hasCustomPrompt="1"/>
          </p:nvPr>
        </p:nvSpPr>
        <p:spPr>
          <a:xfrm>
            <a:off x="4440654" y="467490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7" name="Text Placeholder 23">
            <a:extLst>
              <a:ext uri="{FF2B5EF4-FFF2-40B4-BE49-F238E27FC236}">
                <a16:creationId xmlns:a16="http://schemas.microsoft.com/office/drawing/2014/main" id="{73098FBA-6D76-1C47-A298-10C863AB68A5}"/>
              </a:ext>
            </a:extLst>
          </p:cNvPr>
          <p:cNvSpPr>
            <a:spLocks noGrp="1"/>
          </p:cNvSpPr>
          <p:nvPr>
            <p:ph type="body" sz="quarter" idx="13" hasCustomPrompt="1"/>
          </p:nvPr>
        </p:nvSpPr>
        <p:spPr>
          <a:xfrm>
            <a:off x="856590" y="997503"/>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8" name="Text Placeholder 23">
            <a:extLst>
              <a:ext uri="{FF2B5EF4-FFF2-40B4-BE49-F238E27FC236}">
                <a16:creationId xmlns:a16="http://schemas.microsoft.com/office/drawing/2014/main" id="{B8BF25BD-F8E7-544B-9A2B-A29DFA1B600F}"/>
              </a:ext>
            </a:extLst>
          </p:cNvPr>
          <p:cNvSpPr>
            <a:spLocks noGrp="1"/>
          </p:cNvSpPr>
          <p:nvPr>
            <p:ph type="body" sz="quarter" idx="15" hasCustomPrompt="1"/>
          </p:nvPr>
        </p:nvSpPr>
        <p:spPr>
          <a:xfrm>
            <a:off x="768174" y="80018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0" name="Picture Placeholder 2">
            <a:extLst>
              <a:ext uri="{FF2B5EF4-FFF2-40B4-BE49-F238E27FC236}">
                <a16:creationId xmlns:a16="http://schemas.microsoft.com/office/drawing/2014/main" id="{ECFFB737-7ACC-5B4B-AAE0-4E19B6647AE6}"/>
              </a:ext>
            </a:extLst>
          </p:cNvPr>
          <p:cNvSpPr>
            <a:spLocks noGrp="1"/>
          </p:cNvSpPr>
          <p:nvPr>
            <p:ph type="pic" sz="quarter" idx="19"/>
          </p:nvPr>
        </p:nvSpPr>
        <p:spPr>
          <a:xfrm>
            <a:off x="5734225" y="-1"/>
            <a:ext cx="5689601"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1011119550"/>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userDrawn="1">
  <p:cSld name="4 point number graph with icons ">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FB45A437-6B55-9146-AED4-CA97F69F3CC4}"/>
              </a:ext>
            </a:extLst>
          </p:cNvPr>
          <p:cNvSpPr/>
          <p:nvPr userDrawn="1"/>
        </p:nvSpPr>
        <p:spPr>
          <a:xfrm>
            <a:off x="495393" y="112697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C6A7F"/>
                </a:solidFill>
                <a:latin typeface="Calibri" panose="020F0502020204030204" pitchFamily="34" charset="0"/>
                <a:cs typeface="Calibri" panose="020F0502020204030204" pitchFamily="34" charset="0"/>
              </a:defRPr>
            </a:lvl1pPr>
          </a:lstStyle>
          <a:p>
            <a:pPr lvl="0"/>
            <a:r>
              <a:rPr lang="en-US" dirty="0"/>
              <a:t>Heading</a:t>
            </a:r>
          </a:p>
        </p:txBody>
      </p:sp>
      <p:sp>
        <p:nvSpPr>
          <p:cNvPr id="33" name="Oval 32">
            <a:extLst>
              <a:ext uri="{FF2B5EF4-FFF2-40B4-BE49-F238E27FC236}">
                <a16:creationId xmlns:a16="http://schemas.microsoft.com/office/drawing/2014/main" id="{7EB02BD7-70AD-D749-AB02-A773D9584280}"/>
              </a:ext>
            </a:extLst>
          </p:cNvPr>
          <p:cNvSpPr/>
          <p:nvPr/>
        </p:nvSpPr>
        <p:spPr>
          <a:xfrm>
            <a:off x="117242" y="1527963"/>
            <a:ext cx="4045290" cy="389036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Oval 33">
            <a:extLst>
              <a:ext uri="{FF2B5EF4-FFF2-40B4-BE49-F238E27FC236}">
                <a16:creationId xmlns:a16="http://schemas.microsoft.com/office/drawing/2014/main" id="{9D30D462-B88D-4645-A255-F2108DEBADF2}"/>
              </a:ext>
            </a:extLst>
          </p:cNvPr>
          <p:cNvSpPr/>
          <p:nvPr/>
        </p:nvSpPr>
        <p:spPr>
          <a:xfrm>
            <a:off x="2591581" y="1527963"/>
            <a:ext cx="4045290" cy="3890364"/>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Oval 34">
            <a:extLst>
              <a:ext uri="{FF2B5EF4-FFF2-40B4-BE49-F238E27FC236}">
                <a16:creationId xmlns:a16="http://schemas.microsoft.com/office/drawing/2014/main" id="{9030B4BB-AEAA-B74F-9C0C-375C2CEE4D88}"/>
              </a:ext>
            </a:extLst>
          </p:cNvPr>
          <p:cNvSpPr/>
          <p:nvPr/>
        </p:nvSpPr>
        <p:spPr>
          <a:xfrm>
            <a:off x="5235599" y="1527963"/>
            <a:ext cx="4045290" cy="3890364"/>
          </a:xfrm>
          <a:prstGeom prst="ellipse">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Oval 35">
            <a:extLst>
              <a:ext uri="{FF2B5EF4-FFF2-40B4-BE49-F238E27FC236}">
                <a16:creationId xmlns:a16="http://schemas.microsoft.com/office/drawing/2014/main" id="{29A6A2A1-61AE-EA42-82A0-137FB4195E3E}"/>
              </a:ext>
            </a:extLst>
          </p:cNvPr>
          <p:cNvSpPr/>
          <p:nvPr/>
        </p:nvSpPr>
        <p:spPr>
          <a:xfrm>
            <a:off x="7907904" y="1527963"/>
            <a:ext cx="4045290" cy="389036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Oval 36">
            <a:extLst>
              <a:ext uri="{FF2B5EF4-FFF2-40B4-BE49-F238E27FC236}">
                <a16:creationId xmlns:a16="http://schemas.microsoft.com/office/drawing/2014/main" id="{A9116FB9-51EC-4D4B-AECA-B8C5CE39EA90}"/>
              </a:ext>
            </a:extLst>
          </p:cNvPr>
          <p:cNvSpPr/>
          <p:nvPr/>
        </p:nvSpPr>
        <p:spPr>
          <a:xfrm>
            <a:off x="847975" y="1406823"/>
            <a:ext cx="1925642" cy="185189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Oval 37">
            <a:extLst>
              <a:ext uri="{FF2B5EF4-FFF2-40B4-BE49-F238E27FC236}">
                <a16:creationId xmlns:a16="http://schemas.microsoft.com/office/drawing/2014/main" id="{4DAB1F1D-D494-B64C-B788-EA224F69D000}"/>
              </a:ext>
            </a:extLst>
          </p:cNvPr>
          <p:cNvSpPr/>
          <p:nvPr/>
        </p:nvSpPr>
        <p:spPr>
          <a:xfrm>
            <a:off x="3322314" y="1406823"/>
            <a:ext cx="1925642" cy="1851894"/>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Oval 38">
            <a:extLst>
              <a:ext uri="{FF2B5EF4-FFF2-40B4-BE49-F238E27FC236}">
                <a16:creationId xmlns:a16="http://schemas.microsoft.com/office/drawing/2014/main" id="{EACA38CC-B881-B64C-986A-7396F7157B4A}"/>
              </a:ext>
            </a:extLst>
          </p:cNvPr>
          <p:cNvSpPr/>
          <p:nvPr userDrawn="1"/>
        </p:nvSpPr>
        <p:spPr>
          <a:xfrm>
            <a:off x="5966332" y="1406823"/>
            <a:ext cx="1925642" cy="1851894"/>
          </a:xfrm>
          <a:prstGeom prst="ellipse">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Oval 39">
            <a:extLst>
              <a:ext uri="{FF2B5EF4-FFF2-40B4-BE49-F238E27FC236}">
                <a16:creationId xmlns:a16="http://schemas.microsoft.com/office/drawing/2014/main" id="{1602613E-7EEE-C347-90CD-3FD01C4F925E}"/>
              </a:ext>
            </a:extLst>
          </p:cNvPr>
          <p:cNvSpPr/>
          <p:nvPr/>
        </p:nvSpPr>
        <p:spPr>
          <a:xfrm>
            <a:off x="8638637" y="1406823"/>
            <a:ext cx="1925642" cy="185189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Oval 40">
            <a:extLst>
              <a:ext uri="{FF2B5EF4-FFF2-40B4-BE49-F238E27FC236}">
                <a16:creationId xmlns:a16="http://schemas.microsoft.com/office/drawing/2014/main" id="{AE668048-3D1A-0944-9382-E43B157DF0C1}"/>
              </a:ext>
            </a:extLst>
          </p:cNvPr>
          <p:cNvSpPr/>
          <p:nvPr/>
        </p:nvSpPr>
        <p:spPr>
          <a:xfrm>
            <a:off x="1006570" y="1544251"/>
            <a:ext cx="1601442" cy="1540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Oval 41">
            <a:extLst>
              <a:ext uri="{FF2B5EF4-FFF2-40B4-BE49-F238E27FC236}">
                <a16:creationId xmlns:a16="http://schemas.microsoft.com/office/drawing/2014/main" id="{3D1DD726-B492-8E44-9918-192EF5BA2D3D}"/>
              </a:ext>
            </a:extLst>
          </p:cNvPr>
          <p:cNvSpPr/>
          <p:nvPr/>
        </p:nvSpPr>
        <p:spPr>
          <a:xfrm>
            <a:off x="3469277" y="1609147"/>
            <a:ext cx="1601442" cy="1540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Oval 42">
            <a:extLst>
              <a:ext uri="{FF2B5EF4-FFF2-40B4-BE49-F238E27FC236}">
                <a16:creationId xmlns:a16="http://schemas.microsoft.com/office/drawing/2014/main" id="{4626D483-2F4C-9149-AE75-A1DB204AF180}"/>
              </a:ext>
            </a:extLst>
          </p:cNvPr>
          <p:cNvSpPr/>
          <p:nvPr/>
        </p:nvSpPr>
        <p:spPr>
          <a:xfrm>
            <a:off x="6128432" y="1562714"/>
            <a:ext cx="1601442" cy="1540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Oval 43">
            <a:extLst>
              <a:ext uri="{FF2B5EF4-FFF2-40B4-BE49-F238E27FC236}">
                <a16:creationId xmlns:a16="http://schemas.microsoft.com/office/drawing/2014/main" id="{5CC52548-81E9-E848-ACC2-147DFAA24991}"/>
              </a:ext>
            </a:extLst>
          </p:cNvPr>
          <p:cNvSpPr/>
          <p:nvPr/>
        </p:nvSpPr>
        <p:spPr>
          <a:xfrm>
            <a:off x="8800737" y="1562714"/>
            <a:ext cx="1601442" cy="1540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Oval 44">
            <a:extLst>
              <a:ext uri="{FF2B5EF4-FFF2-40B4-BE49-F238E27FC236}">
                <a16:creationId xmlns:a16="http://schemas.microsoft.com/office/drawing/2014/main" id="{615F96DE-6B77-E34D-972D-58623A9BC87D}"/>
              </a:ext>
            </a:extLst>
          </p:cNvPr>
          <p:cNvSpPr/>
          <p:nvPr/>
        </p:nvSpPr>
        <p:spPr>
          <a:xfrm>
            <a:off x="2217510" y="4860564"/>
            <a:ext cx="1335828" cy="1284670"/>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Oval 45">
            <a:extLst>
              <a:ext uri="{FF2B5EF4-FFF2-40B4-BE49-F238E27FC236}">
                <a16:creationId xmlns:a16="http://schemas.microsoft.com/office/drawing/2014/main" id="{94673B41-433E-E44D-900C-5050C967F29E}"/>
              </a:ext>
            </a:extLst>
          </p:cNvPr>
          <p:cNvSpPr/>
          <p:nvPr/>
        </p:nvSpPr>
        <p:spPr>
          <a:xfrm>
            <a:off x="4760117" y="4868963"/>
            <a:ext cx="1335828" cy="1284670"/>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Oval 46">
            <a:extLst>
              <a:ext uri="{FF2B5EF4-FFF2-40B4-BE49-F238E27FC236}">
                <a16:creationId xmlns:a16="http://schemas.microsoft.com/office/drawing/2014/main" id="{64773E4C-32A9-DB4E-BCDC-F968258A12B8}"/>
              </a:ext>
            </a:extLst>
          </p:cNvPr>
          <p:cNvSpPr/>
          <p:nvPr/>
        </p:nvSpPr>
        <p:spPr>
          <a:xfrm>
            <a:off x="7405867" y="4868963"/>
            <a:ext cx="1335828" cy="1284670"/>
          </a:xfrm>
          <a:prstGeom prst="ellipse">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 name="Oval 47">
            <a:extLst>
              <a:ext uri="{FF2B5EF4-FFF2-40B4-BE49-F238E27FC236}">
                <a16:creationId xmlns:a16="http://schemas.microsoft.com/office/drawing/2014/main" id="{FF264980-2C35-3447-8873-1AA9114E2FDB}"/>
              </a:ext>
            </a:extLst>
          </p:cNvPr>
          <p:cNvSpPr/>
          <p:nvPr/>
        </p:nvSpPr>
        <p:spPr>
          <a:xfrm>
            <a:off x="10213355" y="4868963"/>
            <a:ext cx="1335828" cy="1284670"/>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Text Placeholder 17">
            <a:extLst>
              <a:ext uri="{FF2B5EF4-FFF2-40B4-BE49-F238E27FC236}">
                <a16:creationId xmlns:a16="http://schemas.microsoft.com/office/drawing/2014/main" id="{6ADBD416-235E-8042-9F21-FF4E75B4608C}"/>
              </a:ext>
            </a:extLst>
          </p:cNvPr>
          <p:cNvSpPr>
            <a:spLocks noGrp="1"/>
          </p:cNvSpPr>
          <p:nvPr userDrawn="1">
            <p:ph type="body" sz="quarter" idx="34" hasCustomPrompt="1"/>
          </p:nvPr>
        </p:nvSpPr>
        <p:spPr>
          <a:xfrm>
            <a:off x="1285664" y="1938055"/>
            <a:ext cx="1055698" cy="1073020"/>
          </a:xfrm>
        </p:spPr>
        <p:txBody>
          <a:bodyPr/>
          <a:lstStyle>
            <a:lvl1pPr algn="ctr">
              <a:buNone/>
              <a:defRPr sz="4800" b="1" i="0" spc="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63" name="Text Placeholder 17">
            <a:extLst>
              <a:ext uri="{FF2B5EF4-FFF2-40B4-BE49-F238E27FC236}">
                <a16:creationId xmlns:a16="http://schemas.microsoft.com/office/drawing/2014/main" id="{2BBAC9AE-474F-0D44-9EBA-0537E6983137}"/>
              </a:ext>
            </a:extLst>
          </p:cNvPr>
          <p:cNvSpPr>
            <a:spLocks noGrp="1"/>
          </p:cNvSpPr>
          <p:nvPr userDrawn="1">
            <p:ph type="body" sz="quarter" idx="35" hasCustomPrompt="1"/>
          </p:nvPr>
        </p:nvSpPr>
        <p:spPr>
          <a:xfrm>
            <a:off x="3781384" y="1940651"/>
            <a:ext cx="1055698" cy="1073020"/>
          </a:xfrm>
        </p:spPr>
        <p:txBody>
          <a:bodyPr/>
          <a:lstStyle>
            <a:lvl1pPr algn="ctr">
              <a:buNone/>
              <a:defRPr sz="4800" b="1" i="0" spc="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64" name="Text Placeholder 17">
            <a:extLst>
              <a:ext uri="{FF2B5EF4-FFF2-40B4-BE49-F238E27FC236}">
                <a16:creationId xmlns:a16="http://schemas.microsoft.com/office/drawing/2014/main" id="{BF9CAB18-1D38-D644-A81F-70E5466D0389}"/>
              </a:ext>
            </a:extLst>
          </p:cNvPr>
          <p:cNvSpPr>
            <a:spLocks noGrp="1"/>
          </p:cNvSpPr>
          <p:nvPr userDrawn="1">
            <p:ph type="body" sz="quarter" idx="36" hasCustomPrompt="1"/>
          </p:nvPr>
        </p:nvSpPr>
        <p:spPr>
          <a:xfrm>
            <a:off x="6404021" y="1954009"/>
            <a:ext cx="1055698" cy="1073020"/>
          </a:xfrm>
        </p:spPr>
        <p:txBody>
          <a:bodyPr/>
          <a:lstStyle>
            <a:lvl1pPr algn="ctr">
              <a:buNone/>
              <a:defRPr sz="4800" b="1" i="0" spc="0">
                <a:solidFill>
                  <a:srgbClr val="28AF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65" name="Text Placeholder 17">
            <a:extLst>
              <a:ext uri="{FF2B5EF4-FFF2-40B4-BE49-F238E27FC236}">
                <a16:creationId xmlns:a16="http://schemas.microsoft.com/office/drawing/2014/main" id="{A8A502A8-834D-C94A-9859-BACB55444207}"/>
              </a:ext>
            </a:extLst>
          </p:cNvPr>
          <p:cNvSpPr>
            <a:spLocks noGrp="1"/>
          </p:cNvSpPr>
          <p:nvPr userDrawn="1">
            <p:ph type="body" sz="quarter" idx="37" hasCustomPrompt="1"/>
          </p:nvPr>
        </p:nvSpPr>
        <p:spPr>
          <a:xfrm>
            <a:off x="9073609" y="2002703"/>
            <a:ext cx="1055698" cy="1073020"/>
          </a:xfrm>
        </p:spPr>
        <p:txBody>
          <a:bodyPr/>
          <a:lstStyle>
            <a:lvl1pPr algn="ctr">
              <a:buNone/>
              <a:defRPr sz="4800" b="1" i="0" spc="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70" name="Text Placeholder 17">
            <a:extLst>
              <a:ext uri="{FF2B5EF4-FFF2-40B4-BE49-F238E27FC236}">
                <a16:creationId xmlns:a16="http://schemas.microsoft.com/office/drawing/2014/main" id="{084B4BE7-DD1C-1743-85E4-D3ED17FE67F2}"/>
              </a:ext>
            </a:extLst>
          </p:cNvPr>
          <p:cNvSpPr>
            <a:spLocks noGrp="1"/>
          </p:cNvSpPr>
          <p:nvPr userDrawn="1">
            <p:ph type="body" sz="quarter" idx="21" hasCustomPrompt="1"/>
          </p:nvPr>
        </p:nvSpPr>
        <p:spPr>
          <a:xfrm>
            <a:off x="402413" y="2815787"/>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1" name="Text Placeholder 17">
            <a:extLst>
              <a:ext uri="{FF2B5EF4-FFF2-40B4-BE49-F238E27FC236}">
                <a16:creationId xmlns:a16="http://schemas.microsoft.com/office/drawing/2014/main" id="{5E862C59-ABDF-FB45-866F-C33FB45F9EE7}"/>
              </a:ext>
            </a:extLst>
          </p:cNvPr>
          <p:cNvSpPr>
            <a:spLocks noGrp="1"/>
          </p:cNvSpPr>
          <p:nvPr userDrawn="1">
            <p:ph type="body" sz="quarter" idx="38" hasCustomPrompt="1"/>
          </p:nvPr>
        </p:nvSpPr>
        <p:spPr>
          <a:xfrm>
            <a:off x="3326353" y="2840417"/>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2" name="Text Placeholder 17">
            <a:extLst>
              <a:ext uri="{FF2B5EF4-FFF2-40B4-BE49-F238E27FC236}">
                <a16:creationId xmlns:a16="http://schemas.microsoft.com/office/drawing/2014/main" id="{16252092-110B-DF41-BAA1-24D8CA1DA645}"/>
              </a:ext>
            </a:extLst>
          </p:cNvPr>
          <p:cNvSpPr>
            <a:spLocks noGrp="1"/>
          </p:cNvSpPr>
          <p:nvPr userDrawn="1">
            <p:ph type="body" sz="quarter" idx="39" hasCustomPrompt="1"/>
          </p:nvPr>
        </p:nvSpPr>
        <p:spPr>
          <a:xfrm>
            <a:off x="5581611" y="2844885"/>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3" name="Text Placeholder 17">
            <a:extLst>
              <a:ext uri="{FF2B5EF4-FFF2-40B4-BE49-F238E27FC236}">
                <a16:creationId xmlns:a16="http://schemas.microsoft.com/office/drawing/2014/main" id="{6BE3560E-17BA-CF47-9892-C7DA0E586994}"/>
              </a:ext>
            </a:extLst>
          </p:cNvPr>
          <p:cNvSpPr>
            <a:spLocks noGrp="1"/>
          </p:cNvSpPr>
          <p:nvPr userDrawn="1">
            <p:ph type="body" sz="quarter" idx="40" hasCustomPrompt="1"/>
          </p:nvPr>
        </p:nvSpPr>
        <p:spPr>
          <a:xfrm>
            <a:off x="8289917" y="2826087"/>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Box 49">
            <a:extLst>
              <a:ext uri="{FF2B5EF4-FFF2-40B4-BE49-F238E27FC236}">
                <a16:creationId xmlns:a16="http://schemas.microsoft.com/office/drawing/2014/main" id="{29D474F6-150F-834A-BB32-3AF67DA1998E}"/>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C6A7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51" name="Rectangle 50">
            <a:extLst>
              <a:ext uri="{FF2B5EF4-FFF2-40B4-BE49-F238E27FC236}">
                <a16:creationId xmlns:a16="http://schemas.microsoft.com/office/drawing/2014/main" id="{D060F3F6-4C3F-3C4B-932F-B7BD7FBD92A7}"/>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555565496"/>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userDrawn="1">
  <p:cSld name="5 point icon Graph B">
    <p:spTree>
      <p:nvGrpSpPr>
        <p:cNvPr id="1" name=""/>
        <p:cNvGrpSpPr/>
        <p:nvPr/>
      </p:nvGrpSpPr>
      <p:grpSpPr>
        <a:xfrm>
          <a:off x="0" y="0"/>
          <a:ext cx="0" cy="0"/>
          <a:chOff x="0" y="0"/>
          <a:chExt cx="0" cy="0"/>
        </a:xfrm>
      </p:grpSpPr>
      <p:sp>
        <p:nvSpPr>
          <p:cNvPr id="26" name="Freeform 175">
            <a:extLst>
              <a:ext uri="{FF2B5EF4-FFF2-40B4-BE49-F238E27FC236}">
                <a16:creationId xmlns:a16="http://schemas.microsoft.com/office/drawing/2014/main" id="{8C0B3D42-2317-6946-847C-DF2D8C708228}"/>
              </a:ext>
            </a:extLst>
          </p:cNvPr>
          <p:cNvSpPr>
            <a:spLocks noChangeArrowheads="1"/>
          </p:cNvSpPr>
          <p:nvPr userDrawn="1"/>
        </p:nvSpPr>
        <p:spPr bwMode="auto">
          <a:xfrm>
            <a:off x="832077" y="1534831"/>
            <a:ext cx="1921262" cy="2081780"/>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27" name="Freeform 176">
            <a:extLst>
              <a:ext uri="{FF2B5EF4-FFF2-40B4-BE49-F238E27FC236}">
                <a16:creationId xmlns:a16="http://schemas.microsoft.com/office/drawing/2014/main" id="{40053DCA-CDEC-8B4D-B8F3-C1EF890EF020}"/>
              </a:ext>
            </a:extLst>
          </p:cNvPr>
          <p:cNvSpPr>
            <a:spLocks noChangeArrowheads="1"/>
          </p:cNvSpPr>
          <p:nvPr userDrawn="1"/>
        </p:nvSpPr>
        <p:spPr bwMode="auto">
          <a:xfrm>
            <a:off x="2970654" y="1534831"/>
            <a:ext cx="1916323" cy="2081780"/>
          </a:xfrm>
          <a:custGeom>
            <a:avLst/>
            <a:gdLst>
              <a:gd name="T0" fmla="*/ 3122 w 3421"/>
              <a:gd name="T1" fmla="*/ 642 h 3719"/>
              <a:gd name="T2" fmla="*/ 3122 w 3421"/>
              <a:gd name="T3" fmla="*/ 642 h 3719"/>
              <a:gd name="T4" fmla="*/ 2089 w 3421"/>
              <a:gd name="T5" fmla="*/ 642 h 3719"/>
              <a:gd name="T6" fmla="*/ 1722 w 3421"/>
              <a:gd name="T7" fmla="*/ 0 h 3719"/>
              <a:gd name="T8" fmla="*/ 1347 w 3421"/>
              <a:gd name="T9" fmla="*/ 642 h 3719"/>
              <a:gd name="T10" fmla="*/ 306 w 3421"/>
              <a:gd name="T11" fmla="*/ 642 h 3719"/>
              <a:gd name="T12" fmla="*/ 0 w 3421"/>
              <a:gd name="T13" fmla="*/ 948 h 3719"/>
              <a:gd name="T14" fmla="*/ 0 w 3421"/>
              <a:gd name="T15" fmla="*/ 3420 h 3719"/>
              <a:gd name="T16" fmla="*/ 306 w 3421"/>
              <a:gd name="T17" fmla="*/ 3718 h 3719"/>
              <a:gd name="T18" fmla="*/ 3122 w 3421"/>
              <a:gd name="T19" fmla="*/ 3718 h 3719"/>
              <a:gd name="T20" fmla="*/ 3420 w 3421"/>
              <a:gd name="T21" fmla="*/ 3420 h 3719"/>
              <a:gd name="T22" fmla="*/ 3420 w 3421"/>
              <a:gd name="T23" fmla="*/ 948 h 3719"/>
              <a:gd name="T24" fmla="*/ 3122 w 3421"/>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1" h="3719">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1BA19A"/>
          </a:solidFill>
          <a:ln w="9525" cap="flat">
            <a:noFill/>
            <a:bevel/>
            <a:headEnd/>
            <a:tailEnd/>
          </a:ln>
          <a:effectLst/>
        </p:spPr>
        <p:txBody>
          <a:bodyPr wrap="none" anchor="ctr"/>
          <a:lstStyle/>
          <a:p>
            <a:endParaRPr lang="en-US">
              <a:solidFill>
                <a:prstClr val="black"/>
              </a:solidFill>
            </a:endParaRPr>
          </a:p>
        </p:txBody>
      </p:sp>
      <p:sp>
        <p:nvSpPr>
          <p:cNvPr id="28" name="Freeform 177">
            <a:extLst>
              <a:ext uri="{FF2B5EF4-FFF2-40B4-BE49-F238E27FC236}">
                <a16:creationId xmlns:a16="http://schemas.microsoft.com/office/drawing/2014/main" id="{10B1012D-1247-0E4A-BFFD-D8F52FAEDE4C}"/>
              </a:ext>
            </a:extLst>
          </p:cNvPr>
          <p:cNvSpPr>
            <a:spLocks noChangeArrowheads="1"/>
          </p:cNvSpPr>
          <p:nvPr userDrawn="1"/>
        </p:nvSpPr>
        <p:spPr bwMode="auto">
          <a:xfrm>
            <a:off x="5104293" y="1534831"/>
            <a:ext cx="1918793" cy="2081780"/>
          </a:xfrm>
          <a:custGeom>
            <a:avLst/>
            <a:gdLst>
              <a:gd name="T0" fmla="*/ 3121 w 3428"/>
              <a:gd name="T1" fmla="*/ 642 h 3719"/>
              <a:gd name="T2" fmla="*/ 3121 w 3428"/>
              <a:gd name="T3" fmla="*/ 642 h 3719"/>
              <a:gd name="T4" fmla="*/ 2103 w 3428"/>
              <a:gd name="T5" fmla="*/ 642 h 3719"/>
              <a:gd name="T6" fmla="*/ 1729 w 3428"/>
              <a:gd name="T7" fmla="*/ 0 h 3719"/>
              <a:gd name="T8" fmla="*/ 1362 w 3428"/>
              <a:gd name="T9" fmla="*/ 642 h 3719"/>
              <a:gd name="T10" fmla="*/ 306 w 3428"/>
              <a:gd name="T11" fmla="*/ 642 h 3719"/>
              <a:gd name="T12" fmla="*/ 0 w 3428"/>
              <a:gd name="T13" fmla="*/ 948 h 3719"/>
              <a:gd name="T14" fmla="*/ 0 w 3428"/>
              <a:gd name="T15" fmla="*/ 3420 h 3719"/>
              <a:gd name="T16" fmla="*/ 306 w 3428"/>
              <a:gd name="T17" fmla="*/ 3718 h 3719"/>
              <a:gd name="T18" fmla="*/ 3121 w 3428"/>
              <a:gd name="T19" fmla="*/ 3718 h 3719"/>
              <a:gd name="T20" fmla="*/ 3427 w 3428"/>
              <a:gd name="T21" fmla="*/ 3420 h 3719"/>
              <a:gd name="T22" fmla="*/ 3427 w 3428"/>
              <a:gd name="T23" fmla="*/ 948 h 3719"/>
              <a:gd name="T24" fmla="*/ 3121 w 3428"/>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8" h="3719">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28AF95"/>
          </a:solidFill>
          <a:ln w="9525" cap="flat">
            <a:noFill/>
            <a:bevel/>
            <a:headEnd/>
            <a:tailEnd/>
          </a:ln>
          <a:effectLst/>
        </p:spPr>
        <p:txBody>
          <a:bodyPr wrap="none" anchor="ctr"/>
          <a:lstStyle/>
          <a:p>
            <a:endParaRPr lang="en-US">
              <a:solidFill>
                <a:prstClr val="black"/>
              </a:solidFill>
            </a:endParaRPr>
          </a:p>
        </p:txBody>
      </p:sp>
      <p:sp>
        <p:nvSpPr>
          <p:cNvPr id="29" name="Freeform 178">
            <a:extLst>
              <a:ext uri="{FF2B5EF4-FFF2-40B4-BE49-F238E27FC236}">
                <a16:creationId xmlns:a16="http://schemas.microsoft.com/office/drawing/2014/main" id="{65CDE706-10CF-2F43-88C1-BCEBF0BED009}"/>
              </a:ext>
            </a:extLst>
          </p:cNvPr>
          <p:cNvSpPr>
            <a:spLocks noChangeArrowheads="1"/>
          </p:cNvSpPr>
          <p:nvPr userDrawn="1"/>
        </p:nvSpPr>
        <p:spPr bwMode="auto">
          <a:xfrm>
            <a:off x="7242870" y="1534831"/>
            <a:ext cx="1916323" cy="2081780"/>
          </a:xfrm>
          <a:custGeom>
            <a:avLst/>
            <a:gdLst>
              <a:gd name="T0" fmla="*/ 3115 w 3422"/>
              <a:gd name="T1" fmla="*/ 642 h 3719"/>
              <a:gd name="T2" fmla="*/ 3115 w 3422"/>
              <a:gd name="T3" fmla="*/ 642 h 3719"/>
              <a:gd name="T4" fmla="*/ 2105 w 3422"/>
              <a:gd name="T5" fmla="*/ 642 h 3719"/>
              <a:gd name="T6" fmla="*/ 1737 w 3422"/>
              <a:gd name="T7" fmla="*/ 0 h 3719"/>
              <a:gd name="T8" fmla="*/ 1362 w 3422"/>
              <a:gd name="T9" fmla="*/ 642 h 3719"/>
              <a:gd name="T10" fmla="*/ 299 w 3422"/>
              <a:gd name="T11" fmla="*/ 642 h 3719"/>
              <a:gd name="T12" fmla="*/ 0 w 3422"/>
              <a:gd name="T13" fmla="*/ 948 h 3719"/>
              <a:gd name="T14" fmla="*/ 0 w 3422"/>
              <a:gd name="T15" fmla="*/ 3420 h 3719"/>
              <a:gd name="T16" fmla="*/ 299 w 3422"/>
              <a:gd name="T17" fmla="*/ 3718 h 3719"/>
              <a:gd name="T18" fmla="*/ 3115 w 3422"/>
              <a:gd name="T19" fmla="*/ 3718 h 3719"/>
              <a:gd name="T20" fmla="*/ 3421 w 3422"/>
              <a:gd name="T21" fmla="*/ 3420 h 3719"/>
              <a:gd name="T22" fmla="*/ 3421 w 3422"/>
              <a:gd name="T23" fmla="*/ 948 h 3719"/>
              <a:gd name="T24" fmla="*/ 3115 w 3422"/>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2" h="3719">
                <a:moveTo>
                  <a:pt x="3115" y="642"/>
                </a:moveTo>
                <a:lnTo>
                  <a:pt x="3115" y="642"/>
                </a:lnTo>
                <a:cubicBezTo>
                  <a:pt x="2105" y="642"/>
                  <a:pt x="2105" y="642"/>
                  <a:pt x="2105" y="642"/>
                </a:cubicBezTo>
                <a:cubicBezTo>
                  <a:pt x="1737" y="0"/>
                  <a:pt x="1737" y="0"/>
                  <a:pt x="1737" y="0"/>
                </a:cubicBezTo>
                <a:cubicBezTo>
                  <a:pt x="1362" y="642"/>
                  <a:pt x="1362" y="642"/>
                  <a:pt x="1362" y="642"/>
                </a:cubicBezTo>
                <a:cubicBezTo>
                  <a:pt x="299" y="642"/>
                  <a:pt x="299" y="642"/>
                  <a:pt x="299" y="642"/>
                </a:cubicBezTo>
                <a:cubicBezTo>
                  <a:pt x="130" y="642"/>
                  <a:pt x="0" y="780"/>
                  <a:pt x="0" y="948"/>
                </a:cubicBezTo>
                <a:cubicBezTo>
                  <a:pt x="0" y="3420"/>
                  <a:pt x="0" y="3420"/>
                  <a:pt x="0" y="3420"/>
                </a:cubicBezTo>
                <a:cubicBezTo>
                  <a:pt x="0" y="3588"/>
                  <a:pt x="130" y="3718"/>
                  <a:pt x="299" y="3718"/>
                </a:cubicBezTo>
                <a:cubicBezTo>
                  <a:pt x="3115" y="3718"/>
                  <a:pt x="3115" y="3718"/>
                  <a:pt x="3115" y="3718"/>
                </a:cubicBezTo>
                <a:cubicBezTo>
                  <a:pt x="3283" y="3718"/>
                  <a:pt x="3421" y="3588"/>
                  <a:pt x="3421" y="3420"/>
                </a:cubicBezTo>
                <a:cubicBezTo>
                  <a:pt x="3421" y="948"/>
                  <a:pt x="3421" y="948"/>
                  <a:pt x="3421" y="948"/>
                </a:cubicBezTo>
                <a:cubicBezTo>
                  <a:pt x="3421" y="780"/>
                  <a:pt x="3283" y="642"/>
                  <a:pt x="3115" y="642"/>
                </a:cubicBezTo>
              </a:path>
            </a:pathLst>
          </a:custGeom>
          <a:solidFill>
            <a:srgbClr val="8CBF4B"/>
          </a:solidFill>
          <a:ln w="9525" cap="flat">
            <a:noFill/>
            <a:bevel/>
            <a:headEnd/>
            <a:tailEnd/>
          </a:ln>
          <a:effectLst/>
        </p:spPr>
        <p:txBody>
          <a:bodyPr wrap="none" anchor="ctr"/>
          <a:lstStyle/>
          <a:p>
            <a:endParaRPr lang="en-US">
              <a:solidFill>
                <a:prstClr val="black"/>
              </a:solidFill>
            </a:endParaRPr>
          </a:p>
        </p:txBody>
      </p:sp>
      <p:sp>
        <p:nvSpPr>
          <p:cNvPr id="30" name="Freeform 179">
            <a:extLst>
              <a:ext uri="{FF2B5EF4-FFF2-40B4-BE49-F238E27FC236}">
                <a16:creationId xmlns:a16="http://schemas.microsoft.com/office/drawing/2014/main" id="{832BCD4D-201E-8748-B1F7-9CE73C83B47C}"/>
              </a:ext>
            </a:extLst>
          </p:cNvPr>
          <p:cNvSpPr>
            <a:spLocks noChangeArrowheads="1"/>
          </p:cNvSpPr>
          <p:nvPr userDrawn="1"/>
        </p:nvSpPr>
        <p:spPr bwMode="auto">
          <a:xfrm>
            <a:off x="9376508" y="1534831"/>
            <a:ext cx="1921262" cy="2081780"/>
          </a:xfrm>
          <a:custGeom>
            <a:avLst/>
            <a:gdLst>
              <a:gd name="T0" fmla="*/ 3122 w 3429"/>
              <a:gd name="T1" fmla="*/ 642 h 3719"/>
              <a:gd name="T2" fmla="*/ 3122 w 3429"/>
              <a:gd name="T3" fmla="*/ 642 h 3719"/>
              <a:gd name="T4" fmla="*/ 2120 w 3429"/>
              <a:gd name="T5" fmla="*/ 642 h 3719"/>
              <a:gd name="T6" fmla="*/ 1745 w 3429"/>
              <a:gd name="T7" fmla="*/ 0 h 3719"/>
              <a:gd name="T8" fmla="*/ 1377 w 3429"/>
              <a:gd name="T9" fmla="*/ 642 h 3719"/>
              <a:gd name="T10" fmla="*/ 306 w 3429"/>
              <a:gd name="T11" fmla="*/ 642 h 3719"/>
              <a:gd name="T12" fmla="*/ 0 w 3429"/>
              <a:gd name="T13" fmla="*/ 948 h 3719"/>
              <a:gd name="T14" fmla="*/ 0 w 3429"/>
              <a:gd name="T15" fmla="*/ 3420 h 3719"/>
              <a:gd name="T16" fmla="*/ 306 w 3429"/>
              <a:gd name="T17" fmla="*/ 3718 h 3719"/>
              <a:gd name="T18" fmla="*/ 3122 w 3429"/>
              <a:gd name="T19" fmla="*/ 3718 h 3719"/>
              <a:gd name="T20" fmla="*/ 3428 w 3429"/>
              <a:gd name="T21" fmla="*/ 3420 h 3719"/>
              <a:gd name="T22" fmla="*/ 3428 w 3429"/>
              <a:gd name="T23" fmla="*/ 948 h 3719"/>
              <a:gd name="T24" fmla="*/ 3122 w 3429"/>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9" h="371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AED07E">
              <a:alpha val="80000"/>
            </a:srgbClr>
          </a:solidFill>
          <a:ln w="9525" cap="flat">
            <a:noFill/>
            <a:bevel/>
            <a:headEnd/>
            <a:tailEnd/>
          </a:ln>
          <a:effectLst/>
        </p:spPr>
        <p:txBody>
          <a:bodyPr wrap="none" anchor="ctr"/>
          <a:lstStyle/>
          <a:p>
            <a:endParaRPr lang="en-US">
              <a:solidFill>
                <a:prstClr val="black"/>
              </a:solidFill>
            </a:endParaRPr>
          </a:p>
        </p:txBody>
      </p:sp>
      <p:sp>
        <p:nvSpPr>
          <p:cNvPr id="33" name="Rectangle 32">
            <a:extLst>
              <a:ext uri="{FF2B5EF4-FFF2-40B4-BE49-F238E27FC236}">
                <a16:creationId xmlns:a16="http://schemas.microsoft.com/office/drawing/2014/main" id="{C32DC3FE-D517-4045-A81C-97480C4BB5BC}"/>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4" name="Text Placeholder 23">
            <a:extLst>
              <a:ext uri="{FF2B5EF4-FFF2-40B4-BE49-F238E27FC236}">
                <a16:creationId xmlns:a16="http://schemas.microsoft.com/office/drawing/2014/main" id="{929DE76E-73B1-9148-AD97-229EAA47B07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
        <p:nvSpPr>
          <p:cNvPr id="49" name="Text Placeholder 17">
            <a:extLst>
              <a:ext uri="{FF2B5EF4-FFF2-40B4-BE49-F238E27FC236}">
                <a16:creationId xmlns:a16="http://schemas.microsoft.com/office/drawing/2014/main" id="{128E9ECD-6E05-7C40-AE3A-58DA7B5240BE}"/>
              </a:ext>
            </a:extLst>
          </p:cNvPr>
          <p:cNvSpPr>
            <a:spLocks noGrp="1"/>
          </p:cNvSpPr>
          <p:nvPr>
            <p:ph type="body" sz="quarter" idx="21" hasCustomPrompt="1"/>
          </p:nvPr>
        </p:nvSpPr>
        <p:spPr>
          <a:xfrm>
            <a:off x="847141" y="2777667"/>
            <a:ext cx="1903851"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846019" y="2282993"/>
            <a:ext cx="1903851"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2997293" y="2771417"/>
            <a:ext cx="1921263"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73021" y="2276743"/>
            <a:ext cx="1921263"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5129645" y="2762963"/>
            <a:ext cx="1908506"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116948" y="2268289"/>
            <a:ext cx="1908506"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7272508" y="2756713"/>
            <a:ext cx="1890175"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71386" y="2262039"/>
            <a:ext cx="1890175"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7" name="Text Placeholder 17">
            <a:extLst>
              <a:ext uri="{FF2B5EF4-FFF2-40B4-BE49-F238E27FC236}">
                <a16:creationId xmlns:a16="http://schemas.microsoft.com/office/drawing/2014/main" id="{1E385F24-AB91-1644-9C17-F5DD6576CFB5}"/>
              </a:ext>
            </a:extLst>
          </p:cNvPr>
          <p:cNvSpPr>
            <a:spLocks noGrp="1"/>
          </p:cNvSpPr>
          <p:nvPr>
            <p:ph type="body" sz="quarter" idx="36" hasCustomPrompt="1"/>
          </p:nvPr>
        </p:nvSpPr>
        <p:spPr>
          <a:xfrm>
            <a:off x="9403936" y="2745138"/>
            <a:ext cx="1921262"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391239" y="2250464"/>
            <a:ext cx="1921262"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21" name="Rectangle 20">
            <a:extLst>
              <a:ext uri="{FF2B5EF4-FFF2-40B4-BE49-F238E27FC236}">
                <a16:creationId xmlns:a16="http://schemas.microsoft.com/office/drawing/2014/main" id="{6E0AA75E-BDA5-164B-BCEE-416AB7EB207E}"/>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2" name="TextBox 21">
            <a:extLst>
              <a:ext uri="{FF2B5EF4-FFF2-40B4-BE49-F238E27FC236}">
                <a16:creationId xmlns:a16="http://schemas.microsoft.com/office/drawing/2014/main" id="{E8F78608-E00E-EC4C-A889-2DB48630BF27}"/>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3853205705"/>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userDrawn="1">
  <p:cSld name="Text Slide - Purp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A6377D"/>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1460174778"/>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userDrawn="1">
  <p:cSld name="Text Slide - with solid header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332509" y="301337"/>
            <a:ext cx="11513127" cy="1859972"/>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 Placeholder 23">
            <a:extLst>
              <a:ext uri="{FF2B5EF4-FFF2-40B4-BE49-F238E27FC236}">
                <a16:creationId xmlns:a16="http://schemas.microsoft.com/office/drawing/2014/main" id="{ED39E585-4CC7-244E-BB6D-EF564C816BB5}"/>
              </a:ext>
            </a:extLst>
          </p:cNvPr>
          <p:cNvSpPr>
            <a:spLocks noGrp="1"/>
          </p:cNvSpPr>
          <p:nvPr>
            <p:ph type="body" sz="quarter" idx="13" hasCustomPrompt="1"/>
          </p:nvPr>
        </p:nvSpPr>
        <p:spPr>
          <a:xfrm>
            <a:off x="783177" y="943935"/>
            <a:ext cx="10563696"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id="{A171193F-8D07-6841-AD4F-81B3E69E1967}"/>
              </a:ext>
            </a:extLst>
          </p:cNvPr>
          <p:cNvSpPr>
            <a:spLocks noGrp="1"/>
          </p:cNvSpPr>
          <p:nvPr>
            <p:ph type="body" sz="quarter" idx="14" hasCustomPrompt="1"/>
          </p:nvPr>
        </p:nvSpPr>
        <p:spPr>
          <a:xfrm>
            <a:off x="708651" y="2668824"/>
            <a:ext cx="1063822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5637604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Cover Slide 2">
    <p:spTree>
      <p:nvGrpSpPr>
        <p:cNvPr id="1" name=""/>
        <p:cNvGrpSpPr/>
        <p:nvPr/>
      </p:nvGrpSpPr>
      <p:grpSpPr>
        <a:xfrm>
          <a:off x="0" y="0"/>
          <a:ext cx="0" cy="0"/>
          <a:chOff x="0" y="0"/>
          <a:chExt cx="0" cy="0"/>
        </a:xfrm>
      </p:grpSpPr>
      <p:sp>
        <p:nvSpPr>
          <p:cNvPr id="50" name="Picture Placeholder 49">
            <a:extLst>
              <a:ext uri="{FF2B5EF4-FFF2-40B4-BE49-F238E27FC236}">
                <a16:creationId xmlns:a16="http://schemas.microsoft.com/office/drawing/2014/main" id="{9C90B270-106D-4F46-915D-DD932CDE6DA2}"/>
              </a:ext>
            </a:extLst>
          </p:cNvPr>
          <p:cNvSpPr>
            <a:spLocks noGrp="1"/>
          </p:cNvSpPr>
          <p:nvPr userDrawn="1">
            <p:ph type="pic" sz="quarter" idx="17"/>
          </p:nvPr>
        </p:nvSpPr>
        <p:spPr>
          <a:xfrm>
            <a:off x="2" y="2138363"/>
            <a:ext cx="12191999" cy="3387725"/>
          </a:xfrm>
          <a:custGeom>
            <a:avLst/>
            <a:gdLst>
              <a:gd name="connsiteX0" fmla="*/ 0 w 12191999"/>
              <a:gd name="connsiteY0" fmla="*/ 0 h 3387725"/>
              <a:gd name="connsiteX1" fmla="*/ 10769601 w 12191999"/>
              <a:gd name="connsiteY1" fmla="*/ 0 h 3387725"/>
              <a:gd name="connsiteX2" fmla="*/ 10769601 w 12191999"/>
              <a:gd name="connsiteY2" fmla="*/ 793096 h 3387725"/>
              <a:gd name="connsiteX3" fmla="*/ 12191999 w 12191999"/>
              <a:gd name="connsiteY3" fmla="*/ 793096 h 3387725"/>
              <a:gd name="connsiteX4" fmla="*/ 12191999 w 12191999"/>
              <a:gd name="connsiteY4" fmla="*/ 1128782 h 3387725"/>
              <a:gd name="connsiteX5" fmla="*/ 10769601 w 12191999"/>
              <a:gd name="connsiteY5" fmla="*/ 1128782 h 3387725"/>
              <a:gd name="connsiteX6" fmla="*/ 10769601 w 12191999"/>
              <a:gd name="connsiteY6" fmla="*/ 2541306 h 3387725"/>
              <a:gd name="connsiteX7" fmla="*/ 12191999 w 12191999"/>
              <a:gd name="connsiteY7" fmla="*/ 2541306 h 3387725"/>
              <a:gd name="connsiteX8" fmla="*/ 12191999 w 12191999"/>
              <a:gd name="connsiteY8" fmla="*/ 3387725 h 3387725"/>
              <a:gd name="connsiteX9" fmla="*/ 1422400 w 12191999"/>
              <a:gd name="connsiteY9" fmla="*/ 3387725 h 3387725"/>
              <a:gd name="connsiteX10" fmla="*/ 1422400 w 12191999"/>
              <a:gd name="connsiteY10" fmla="*/ 577943 h 3387725"/>
              <a:gd name="connsiteX11" fmla="*/ 0 w 12191999"/>
              <a:gd name="connsiteY11" fmla="*/ 577943 h 338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1999" h="3387725">
                <a:moveTo>
                  <a:pt x="0" y="0"/>
                </a:moveTo>
                <a:lnTo>
                  <a:pt x="10769601" y="0"/>
                </a:lnTo>
                <a:lnTo>
                  <a:pt x="10769601" y="793096"/>
                </a:lnTo>
                <a:lnTo>
                  <a:pt x="12191999" y="793096"/>
                </a:lnTo>
                <a:lnTo>
                  <a:pt x="12191999" y="1128782"/>
                </a:lnTo>
                <a:lnTo>
                  <a:pt x="10769601" y="1128782"/>
                </a:lnTo>
                <a:lnTo>
                  <a:pt x="10769601" y="2541306"/>
                </a:lnTo>
                <a:lnTo>
                  <a:pt x="12191999" y="2541306"/>
                </a:lnTo>
                <a:lnTo>
                  <a:pt x="12191999" y="3387725"/>
                </a:lnTo>
                <a:lnTo>
                  <a:pt x="1422400" y="3387725"/>
                </a:lnTo>
                <a:lnTo>
                  <a:pt x="1422400" y="577943"/>
                </a:lnTo>
                <a:lnTo>
                  <a:pt x="0" y="577943"/>
                </a:lnTo>
                <a:close/>
              </a:path>
            </a:pathLst>
          </a:custGeom>
        </p:spPr>
        <p:txBody>
          <a:bodyPr wrap="square">
            <a:noAutofit/>
          </a:bodyPr>
          <a:lstStyle/>
          <a:p>
            <a:endParaRPr lang="en-US"/>
          </a:p>
        </p:txBody>
      </p:sp>
      <p:pic>
        <p:nvPicPr>
          <p:cNvPr id="27" name="Picture 26">
            <a:extLst>
              <a:ext uri="{FF2B5EF4-FFF2-40B4-BE49-F238E27FC236}">
                <a16:creationId xmlns:a16="http://schemas.microsoft.com/office/drawing/2014/main" id="{3E9098D4-8E4F-924D-B5AD-1DE014CE088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7746" r="9500"/>
          <a:stretch/>
        </p:blipFill>
        <p:spPr>
          <a:xfrm>
            <a:off x="10333703" y="6381135"/>
            <a:ext cx="1779639" cy="431333"/>
          </a:xfrm>
          <a:prstGeom prst="rect">
            <a:avLst/>
          </a:prstGeom>
        </p:spPr>
      </p:pic>
      <p:sp>
        <p:nvSpPr>
          <p:cNvPr id="25" name="Text Placeholder 23">
            <a:extLst>
              <a:ext uri="{FF2B5EF4-FFF2-40B4-BE49-F238E27FC236}">
                <a16:creationId xmlns:a16="http://schemas.microsoft.com/office/drawing/2014/main" id="{6C4974ED-581C-0040-84AA-E1AD4A9EF8BB}"/>
              </a:ext>
            </a:extLst>
          </p:cNvPr>
          <p:cNvSpPr>
            <a:spLocks noGrp="1"/>
          </p:cNvSpPr>
          <p:nvPr>
            <p:ph type="body" sz="quarter" idx="15" hasCustomPrompt="1"/>
          </p:nvPr>
        </p:nvSpPr>
        <p:spPr>
          <a:xfrm>
            <a:off x="0" y="3485497"/>
            <a:ext cx="12192000" cy="775681"/>
          </a:xfrm>
        </p:spPr>
        <p:txBody>
          <a:bodyPr>
            <a:noAutofit/>
          </a:bodyPr>
          <a:lstStyle>
            <a:lvl1pPr marL="0" indent="0" algn="ctr">
              <a:buNone/>
              <a:defRPr sz="5400" b="1" baseline="0">
                <a:solidFill>
                  <a:schemeClr val="bg1"/>
                </a:solidFill>
                <a:latin typeface="+mn-lt"/>
              </a:defRPr>
            </a:lvl1pPr>
          </a:lstStyle>
          <a:p>
            <a:pPr lvl="0"/>
            <a:r>
              <a:rPr lang="en-US" dirty="0"/>
              <a:t>POWERPOINT</a:t>
            </a:r>
          </a:p>
        </p:txBody>
      </p:sp>
      <p:sp>
        <p:nvSpPr>
          <p:cNvPr id="26" name="Text Placeholder 23">
            <a:extLst>
              <a:ext uri="{FF2B5EF4-FFF2-40B4-BE49-F238E27FC236}">
                <a16:creationId xmlns:a16="http://schemas.microsoft.com/office/drawing/2014/main" id="{65B91323-87B1-C540-B4E2-E06289C6A769}"/>
              </a:ext>
            </a:extLst>
          </p:cNvPr>
          <p:cNvSpPr>
            <a:spLocks noGrp="1"/>
          </p:cNvSpPr>
          <p:nvPr>
            <p:ph type="body" sz="quarter" idx="16" hasCustomPrompt="1"/>
          </p:nvPr>
        </p:nvSpPr>
        <p:spPr>
          <a:xfrm>
            <a:off x="0" y="4191990"/>
            <a:ext cx="12192000" cy="775681"/>
          </a:xfrm>
        </p:spPr>
        <p:txBody>
          <a:bodyPr>
            <a:normAutofit/>
          </a:bodyPr>
          <a:lstStyle>
            <a:lvl1pPr marL="0" indent="0" algn="ctr">
              <a:buNone/>
              <a:defRPr sz="3600">
                <a:solidFill>
                  <a:schemeClr val="bg1"/>
                </a:solidFill>
                <a:latin typeface="+mn-lt"/>
              </a:defRPr>
            </a:lvl1pPr>
          </a:lstStyle>
          <a:p>
            <a:pPr lvl="0"/>
            <a:r>
              <a:rPr lang="en-US" dirty="0"/>
              <a:t>Cover Design2</a:t>
            </a:r>
          </a:p>
        </p:txBody>
      </p:sp>
      <p:pic>
        <p:nvPicPr>
          <p:cNvPr id="40" name="Picture 39" descr="Logo&#10;&#10;Description automatically generated">
            <a:extLst>
              <a:ext uri="{FF2B5EF4-FFF2-40B4-BE49-F238E27FC236}">
                <a16:creationId xmlns:a16="http://schemas.microsoft.com/office/drawing/2014/main" id="{5EBB9E3C-4176-B642-BC27-E33000776BC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97914" y="1229033"/>
            <a:ext cx="3298137" cy="654494"/>
          </a:xfrm>
          <a:prstGeom prst="rect">
            <a:avLst/>
          </a:prstGeom>
        </p:spPr>
      </p:pic>
      <p:sp>
        <p:nvSpPr>
          <p:cNvPr id="51" name="Rectangle 50">
            <a:extLst>
              <a:ext uri="{FF2B5EF4-FFF2-40B4-BE49-F238E27FC236}">
                <a16:creationId xmlns:a16="http://schemas.microsoft.com/office/drawing/2014/main" id="{739C024E-54AF-A645-849B-FBEF03A409E8}"/>
              </a:ext>
            </a:extLst>
          </p:cNvPr>
          <p:cNvSpPr/>
          <p:nvPr userDrawn="1"/>
        </p:nvSpPr>
        <p:spPr>
          <a:xfrm>
            <a:off x="0" y="2716306"/>
            <a:ext cx="1422400" cy="4141694"/>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Rectangle 51">
            <a:extLst>
              <a:ext uri="{FF2B5EF4-FFF2-40B4-BE49-F238E27FC236}">
                <a16:creationId xmlns:a16="http://schemas.microsoft.com/office/drawing/2014/main" id="{30545B11-B0EB-1B4D-A4A1-FEBDC4829721}"/>
              </a:ext>
            </a:extLst>
          </p:cNvPr>
          <p:cNvSpPr/>
          <p:nvPr userDrawn="1"/>
        </p:nvSpPr>
        <p:spPr>
          <a:xfrm>
            <a:off x="10769602" y="0"/>
            <a:ext cx="1422400" cy="2931459"/>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ectangle 52">
            <a:extLst>
              <a:ext uri="{FF2B5EF4-FFF2-40B4-BE49-F238E27FC236}">
                <a16:creationId xmlns:a16="http://schemas.microsoft.com/office/drawing/2014/main" id="{56D22EDD-8B51-874F-8ADB-8487714C64A2}"/>
              </a:ext>
            </a:extLst>
          </p:cNvPr>
          <p:cNvSpPr/>
          <p:nvPr userDrawn="1"/>
        </p:nvSpPr>
        <p:spPr>
          <a:xfrm>
            <a:off x="10769602" y="3267145"/>
            <a:ext cx="1422400" cy="1412524"/>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439488920"/>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userDrawn="1">
  <p:cSld name="Our Journey 1">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C620474-398A-C642-97C5-6FFB0DF43052}"/>
              </a:ext>
            </a:extLst>
          </p:cNvPr>
          <p:cNvCxnSpPr>
            <a:cxnSpLocks/>
          </p:cNvCxnSpPr>
          <p:nvPr/>
        </p:nvCxnSpPr>
        <p:spPr>
          <a:xfrm>
            <a:off x="2718910" y="3448776"/>
            <a:ext cx="947150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B6E4A766-FED1-894B-A889-823A4FF75411}"/>
              </a:ext>
            </a:extLst>
          </p:cNvPr>
          <p:cNvSpPr/>
          <p:nvPr/>
        </p:nvSpPr>
        <p:spPr>
          <a:xfrm>
            <a:off x="2102383" y="2832249"/>
            <a:ext cx="1233055" cy="1233055"/>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12" name="Oval 11">
            <a:extLst>
              <a:ext uri="{FF2B5EF4-FFF2-40B4-BE49-F238E27FC236}">
                <a16:creationId xmlns:a16="http://schemas.microsoft.com/office/drawing/2014/main" id="{C08C6878-4402-894E-8E64-73E151411DC6}"/>
              </a:ext>
            </a:extLst>
          </p:cNvPr>
          <p:cNvSpPr/>
          <p:nvPr/>
        </p:nvSpPr>
        <p:spPr>
          <a:xfrm>
            <a:off x="5969765" y="3362570"/>
            <a:ext cx="172412" cy="172412"/>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13" name="Oval 12">
            <a:extLst>
              <a:ext uri="{FF2B5EF4-FFF2-40B4-BE49-F238E27FC236}">
                <a16:creationId xmlns:a16="http://schemas.microsoft.com/office/drawing/2014/main" id="{BBB83E75-E0C9-714E-9E45-509D3F33090F}"/>
              </a:ext>
            </a:extLst>
          </p:cNvPr>
          <p:cNvSpPr/>
          <p:nvPr/>
        </p:nvSpPr>
        <p:spPr>
          <a:xfrm>
            <a:off x="9383674" y="3362570"/>
            <a:ext cx="172412" cy="172412"/>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27" name="Rectangle 26">
            <a:extLst>
              <a:ext uri="{FF2B5EF4-FFF2-40B4-BE49-F238E27FC236}">
                <a16:creationId xmlns:a16="http://schemas.microsoft.com/office/drawing/2014/main" id="{526AA091-4676-F84E-93FF-824FF1A4B10B}"/>
              </a:ext>
            </a:extLst>
          </p:cNvPr>
          <p:cNvSpPr/>
          <p:nvPr userDrawn="1"/>
        </p:nvSpPr>
        <p:spPr>
          <a:xfrm>
            <a:off x="548344" y="114165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8" name="Text Placeholder 23">
            <a:extLst>
              <a:ext uri="{FF2B5EF4-FFF2-40B4-BE49-F238E27FC236}">
                <a16:creationId xmlns:a16="http://schemas.microsoft.com/office/drawing/2014/main" id="{E74BB04E-437D-4E46-9A57-B72EEF075E66}"/>
              </a:ext>
            </a:extLst>
          </p:cNvPr>
          <p:cNvSpPr>
            <a:spLocks noGrp="1"/>
          </p:cNvSpPr>
          <p:nvPr userDrawn="1">
            <p:ph type="body" sz="quarter" idx="16" hasCustomPrompt="1"/>
          </p:nvPr>
        </p:nvSpPr>
        <p:spPr>
          <a:xfrm>
            <a:off x="464195" y="444299"/>
            <a:ext cx="5113283" cy="582221"/>
          </a:xfrm>
        </p:spPr>
        <p:txBody>
          <a:bodyPr>
            <a:normAutofit/>
          </a:bodyPr>
          <a:lstStyle>
            <a:lvl1pPr marL="0" indent="0" algn="l">
              <a:buNone/>
              <a:defRPr sz="3600" b="0" i="0">
                <a:solidFill>
                  <a:srgbClr val="0C6A7F"/>
                </a:solidFill>
                <a:latin typeface="+mn-lt"/>
              </a:defRPr>
            </a:lvl1pPr>
          </a:lstStyle>
          <a:p>
            <a:pPr lvl="0"/>
            <a:r>
              <a:rPr lang="en-US" dirty="0"/>
              <a:t>Our Journey</a:t>
            </a:r>
          </a:p>
        </p:txBody>
      </p:sp>
      <p:sp>
        <p:nvSpPr>
          <p:cNvPr id="31" name="Text Placeholder 17">
            <a:extLst>
              <a:ext uri="{FF2B5EF4-FFF2-40B4-BE49-F238E27FC236}">
                <a16:creationId xmlns:a16="http://schemas.microsoft.com/office/drawing/2014/main" id="{CCD767BA-B79C-2543-AA9A-86E634722F0F}"/>
              </a:ext>
            </a:extLst>
          </p:cNvPr>
          <p:cNvSpPr>
            <a:spLocks noGrp="1"/>
          </p:cNvSpPr>
          <p:nvPr userDrawn="1">
            <p:ph type="body" sz="quarter" idx="19" hasCustomPrompt="1"/>
          </p:nvPr>
        </p:nvSpPr>
        <p:spPr>
          <a:xfrm>
            <a:off x="4785825" y="4220738"/>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2" name="Text Placeholder 17">
            <a:extLst>
              <a:ext uri="{FF2B5EF4-FFF2-40B4-BE49-F238E27FC236}">
                <a16:creationId xmlns:a16="http://schemas.microsoft.com/office/drawing/2014/main" id="{3BC6FB8B-D15D-3340-8F2D-D5BC2FD4D66F}"/>
              </a:ext>
            </a:extLst>
          </p:cNvPr>
          <p:cNvSpPr>
            <a:spLocks noGrp="1"/>
          </p:cNvSpPr>
          <p:nvPr userDrawn="1">
            <p:ph type="body" sz="quarter" idx="20" hasCustomPrompt="1"/>
          </p:nvPr>
        </p:nvSpPr>
        <p:spPr>
          <a:xfrm>
            <a:off x="8216766" y="1608539"/>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id="{19348E07-20A7-F740-8715-43EB023172A2}"/>
              </a:ext>
            </a:extLst>
          </p:cNvPr>
          <p:cNvSpPr>
            <a:spLocks noGrp="1"/>
          </p:cNvSpPr>
          <p:nvPr userDrawn="1">
            <p:ph type="body" sz="quarter" idx="21" hasCustomPrompt="1"/>
          </p:nvPr>
        </p:nvSpPr>
        <p:spPr>
          <a:xfrm>
            <a:off x="2102383"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START</a:t>
            </a:r>
            <a:endParaRPr lang="en-US" dirty="0"/>
          </a:p>
        </p:txBody>
      </p:sp>
      <p:sp>
        <p:nvSpPr>
          <p:cNvPr id="36" name="Text Placeholder 17">
            <a:extLst>
              <a:ext uri="{FF2B5EF4-FFF2-40B4-BE49-F238E27FC236}">
                <a16:creationId xmlns:a16="http://schemas.microsoft.com/office/drawing/2014/main" id="{BD72605F-29B1-4242-93F3-3F37AA42DC99}"/>
              </a:ext>
            </a:extLst>
          </p:cNvPr>
          <p:cNvSpPr>
            <a:spLocks noGrp="1"/>
          </p:cNvSpPr>
          <p:nvPr>
            <p:ph type="body" sz="quarter" idx="22" hasCustomPrompt="1"/>
          </p:nvPr>
        </p:nvSpPr>
        <p:spPr>
          <a:xfrm>
            <a:off x="4785825" y="2823339"/>
            <a:ext cx="2506226" cy="335052"/>
          </a:xfrm>
        </p:spPr>
        <p:txBody>
          <a:bodyPr/>
          <a:lstStyle>
            <a:lvl1pPr algn="ctr">
              <a:buNone/>
              <a:defRPr sz="2000" b="0" i="0" spc="30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2016</a:t>
            </a:r>
            <a:endParaRPr lang="en-US" dirty="0"/>
          </a:p>
        </p:txBody>
      </p:sp>
      <p:sp>
        <p:nvSpPr>
          <p:cNvPr id="37" name="Text Placeholder 17">
            <a:extLst>
              <a:ext uri="{FF2B5EF4-FFF2-40B4-BE49-F238E27FC236}">
                <a16:creationId xmlns:a16="http://schemas.microsoft.com/office/drawing/2014/main" id="{A04A4060-643D-BB44-93F7-B288E252205D}"/>
              </a:ext>
            </a:extLst>
          </p:cNvPr>
          <p:cNvSpPr>
            <a:spLocks noGrp="1"/>
          </p:cNvSpPr>
          <p:nvPr>
            <p:ph type="body" sz="quarter" idx="23" hasCustomPrompt="1"/>
          </p:nvPr>
        </p:nvSpPr>
        <p:spPr>
          <a:xfrm>
            <a:off x="8216766" y="3843245"/>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2017</a:t>
            </a:r>
            <a:endParaRPr lang="en-US" dirty="0"/>
          </a:p>
        </p:txBody>
      </p:sp>
      <p:sp>
        <p:nvSpPr>
          <p:cNvPr id="18" name="TextBox 17">
            <a:extLst>
              <a:ext uri="{FF2B5EF4-FFF2-40B4-BE49-F238E27FC236}">
                <a16:creationId xmlns:a16="http://schemas.microsoft.com/office/drawing/2014/main" id="{FD08B2CC-4979-4848-AA8C-0A1B4B69F8C6}"/>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0" name="Rectangle 19">
            <a:extLst>
              <a:ext uri="{FF2B5EF4-FFF2-40B4-BE49-F238E27FC236}">
                <a16:creationId xmlns:a16="http://schemas.microsoft.com/office/drawing/2014/main" id="{853A056D-7DA8-CA43-BD26-DAFD3209780A}"/>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560073614"/>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userDrawn="1">
  <p:cSld name="Our Journey 2">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159BEB2-8918-8740-99A7-553D0D414983}"/>
              </a:ext>
            </a:extLst>
          </p:cNvPr>
          <p:cNvCxnSpPr>
            <a:cxnSpLocks/>
          </p:cNvCxnSpPr>
          <p:nvPr userDrawn="1"/>
        </p:nvCxnSpPr>
        <p:spPr>
          <a:xfrm>
            <a:off x="1588" y="3448776"/>
            <a:ext cx="121888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7D4A19C4-1947-4349-9457-0ACFFBA4FC07}"/>
              </a:ext>
            </a:extLst>
          </p:cNvPr>
          <p:cNvSpPr/>
          <p:nvPr/>
        </p:nvSpPr>
        <p:spPr>
          <a:xfrm>
            <a:off x="6040275" y="3362570"/>
            <a:ext cx="172412" cy="172412"/>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9" name="Oval 8">
            <a:extLst>
              <a:ext uri="{FF2B5EF4-FFF2-40B4-BE49-F238E27FC236}">
                <a16:creationId xmlns:a16="http://schemas.microsoft.com/office/drawing/2014/main" id="{187DE787-8DE7-3C4E-8EB8-423F070D8AFF}"/>
              </a:ext>
            </a:extLst>
          </p:cNvPr>
          <p:cNvSpPr/>
          <p:nvPr/>
        </p:nvSpPr>
        <p:spPr>
          <a:xfrm>
            <a:off x="2626366" y="3362571"/>
            <a:ext cx="172412" cy="172412"/>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21" name="Oval 20">
            <a:extLst>
              <a:ext uri="{FF2B5EF4-FFF2-40B4-BE49-F238E27FC236}">
                <a16:creationId xmlns:a16="http://schemas.microsoft.com/office/drawing/2014/main" id="{C249088C-C99A-C54C-8067-8456BF21657E}"/>
              </a:ext>
            </a:extLst>
          </p:cNvPr>
          <p:cNvSpPr/>
          <p:nvPr/>
        </p:nvSpPr>
        <p:spPr>
          <a:xfrm>
            <a:off x="9393224" y="3362571"/>
            <a:ext cx="172412" cy="172412"/>
          </a:xfrm>
          <a:prstGeom prst="ellipse">
            <a:avLst/>
          </a:prstGeom>
          <a:solidFill>
            <a:srgbClr val="8CBF4B">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32" name="Text Placeholder 17">
            <a:extLst>
              <a:ext uri="{FF2B5EF4-FFF2-40B4-BE49-F238E27FC236}">
                <a16:creationId xmlns:a16="http://schemas.microsoft.com/office/drawing/2014/main" id="{FF92472D-9633-1B41-8BB1-3CE8FDF598FC}"/>
              </a:ext>
            </a:extLst>
          </p:cNvPr>
          <p:cNvSpPr>
            <a:spLocks noGrp="1"/>
          </p:cNvSpPr>
          <p:nvPr userDrawn="1">
            <p:ph type="body" sz="quarter" idx="19" hasCustomPrompt="1"/>
          </p:nvPr>
        </p:nvSpPr>
        <p:spPr>
          <a:xfrm>
            <a:off x="1459184" y="4206951"/>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id="{4FA104B9-3949-7046-BD33-D672B1459790}"/>
              </a:ext>
            </a:extLst>
          </p:cNvPr>
          <p:cNvSpPr>
            <a:spLocks noGrp="1"/>
          </p:cNvSpPr>
          <p:nvPr userDrawn="1">
            <p:ph type="body" sz="quarter" idx="20" hasCustomPrompt="1"/>
          </p:nvPr>
        </p:nvSpPr>
        <p:spPr>
          <a:xfrm>
            <a:off x="4890125" y="1594752"/>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4" name="Text Placeholder 17">
            <a:extLst>
              <a:ext uri="{FF2B5EF4-FFF2-40B4-BE49-F238E27FC236}">
                <a16:creationId xmlns:a16="http://schemas.microsoft.com/office/drawing/2014/main" id="{4170B2DE-1D76-D746-B4E0-1DF37E4C7538}"/>
              </a:ext>
            </a:extLst>
          </p:cNvPr>
          <p:cNvSpPr>
            <a:spLocks noGrp="1"/>
          </p:cNvSpPr>
          <p:nvPr userDrawn="1">
            <p:ph type="body" sz="quarter" idx="21" hasCustomPrompt="1"/>
          </p:nvPr>
        </p:nvSpPr>
        <p:spPr>
          <a:xfrm>
            <a:off x="8223426" y="4210067"/>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9" name="Text Placeholder 17">
            <a:extLst>
              <a:ext uri="{FF2B5EF4-FFF2-40B4-BE49-F238E27FC236}">
                <a16:creationId xmlns:a16="http://schemas.microsoft.com/office/drawing/2014/main" id="{00BAA056-DFBD-584F-9273-7D940103359C}"/>
              </a:ext>
            </a:extLst>
          </p:cNvPr>
          <p:cNvSpPr>
            <a:spLocks noGrp="1"/>
          </p:cNvSpPr>
          <p:nvPr>
            <p:ph type="body" sz="quarter" idx="22" hasCustomPrompt="1"/>
          </p:nvPr>
        </p:nvSpPr>
        <p:spPr>
          <a:xfrm>
            <a:off x="1459184" y="2837148"/>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2018</a:t>
            </a:r>
            <a:endParaRPr lang="en-US" dirty="0"/>
          </a:p>
        </p:txBody>
      </p:sp>
      <p:sp>
        <p:nvSpPr>
          <p:cNvPr id="40" name="Text Placeholder 17">
            <a:extLst>
              <a:ext uri="{FF2B5EF4-FFF2-40B4-BE49-F238E27FC236}">
                <a16:creationId xmlns:a16="http://schemas.microsoft.com/office/drawing/2014/main" id="{6BF9179A-0AB3-E042-BD2E-A24FBC624C6C}"/>
              </a:ext>
            </a:extLst>
          </p:cNvPr>
          <p:cNvSpPr>
            <a:spLocks noGrp="1"/>
          </p:cNvSpPr>
          <p:nvPr>
            <p:ph type="body" sz="quarter" idx="23" hasCustomPrompt="1"/>
          </p:nvPr>
        </p:nvSpPr>
        <p:spPr>
          <a:xfrm>
            <a:off x="4890125" y="3857054"/>
            <a:ext cx="2506226" cy="335052"/>
          </a:xfrm>
        </p:spPr>
        <p:txBody>
          <a:bodyPr/>
          <a:lstStyle>
            <a:lvl1pPr algn="ctr">
              <a:buNone/>
              <a:defRPr sz="2000" b="0" i="0" spc="30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2019</a:t>
            </a:r>
            <a:endParaRPr lang="en-US" dirty="0"/>
          </a:p>
        </p:txBody>
      </p:sp>
      <p:sp>
        <p:nvSpPr>
          <p:cNvPr id="41" name="Text Placeholder 17">
            <a:extLst>
              <a:ext uri="{FF2B5EF4-FFF2-40B4-BE49-F238E27FC236}">
                <a16:creationId xmlns:a16="http://schemas.microsoft.com/office/drawing/2014/main" id="{5D05B818-03D6-0C48-A4A4-879D1B8573FA}"/>
              </a:ext>
            </a:extLst>
          </p:cNvPr>
          <p:cNvSpPr>
            <a:spLocks noGrp="1"/>
          </p:cNvSpPr>
          <p:nvPr>
            <p:ph type="body" sz="quarter" idx="24" hasCustomPrompt="1"/>
          </p:nvPr>
        </p:nvSpPr>
        <p:spPr>
          <a:xfrm>
            <a:off x="8223426" y="2825658"/>
            <a:ext cx="2506226" cy="335052"/>
          </a:xfrm>
        </p:spPr>
        <p:txBody>
          <a:bodyPr/>
          <a:lstStyle>
            <a:lvl1pPr algn="ctr">
              <a:buNone/>
              <a:defRPr sz="2000" b="0" i="0" spc="30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2020</a:t>
            </a:r>
            <a:endParaRPr lang="en-US" dirty="0"/>
          </a:p>
        </p:txBody>
      </p:sp>
      <p:sp>
        <p:nvSpPr>
          <p:cNvPr id="16" name="Rectangle 15">
            <a:extLst>
              <a:ext uri="{FF2B5EF4-FFF2-40B4-BE49-F238E27FC236}">
                <a16:creationId xmlns:a16="http://schemas.microsoft.com/office/drawing/2014/main" id="{8C26421F-3E17-FF47-92D5-AE8B9BF847B2}"/>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7" name="TextBox 16">
            <a:extLst>
              <a:ext uri="{FF2B5EF4-FFF2-40B4-BE49-F238E27FC236}">
                <a16:creationId xmlns:a16="http://schemas.microsoft.com/office/drawing/2014/main" id="{37918C0E-ED0A-D748-88E5-BE3A2DEDEB97}"/>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3044000224"/>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userDrawn="1">
  <p:cSld name="Our Journey 3">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D99EA92-8C6E-B84F-B459-728079F0C1CC}"/>
              </a:ext>
            </a:extLst>
          </p:cNvPr>
          <p:cNvGrpSpPr/>
          <p:nvPr userDrawn="1"/>
        </p:nvGrpSpPr>
        <p:grpSpPr>
          <a:xfrm flipH="1">
            <a:off x="-87112" y="2691100"/>
            <a:ext cx="10183945" cy="1475800"/>
            <a:chOff x="4009760" y="5382199"/>
            <a:chExt cx="20367890" cy="2951599"/>
          </a:xfrm>
        </p:grpSpPr>
        <p:cxnSp>
          <p:nvCxnSpPr>
            <p:cNvPr id="3" name="Straight Connector 2">
              <a:extLst>
                <a:ext uri="{FF2B5EF4-FFF2-40B4-BE49-F238E27FC236}">
                  <a16:creationId xmlns:a16="http://schemas.microsoft.com/office/drawing/2014/main" id="{E7ED26DD-7AEB-9E44-8FF6-C477D8C00C2B}"/>
                </a:ext>
              </a:extLst>
            </p:cNvPr>
            <p:cNvCxnSpPr>
              <a:cxnSpLocks/>
            </p:cNvCxnSpPr>
            <p:nvPr/>
          </p:nvCxnSpPr>
          <p:spPr>
            <a:xfrm>
              <a:off x="5434644" y="6897551"/>
              <a:ext cx="1894300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40BA1181-B947-D246-AEDB-8D5690586889}"/>
                </a:ext>
              </a:extLst>
            </p:cNvPr>
            <p:cNvSpPr/>
            <p:nvPr/>
          </p:nvSpPr>
          <p:spPr>
            <a:xfrm>
              <a:off x="4009760" y="5382199"/>
              <a:ext cx="2887204" cy="2951599"/>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prstClr val="white"/>
                </a:solidFill>
              </a:endParaRPr>
            </a:p>
          </p:txBody>
        </p:sp>
        <p:sp>
          <p:nvSpPr>
            <p:cNvPr id="5" name="Oval 4">
              <a:extLst>
                <a:ext uri="{FF2B5EF4-FFF2-40B4-BE49-F238E27FC236}">
                  <a16:creationId xmlns:a16="http://schemas.microsoft.com/office/drawing/2014/main" id="{93279403-2DD6-294E-8653-2A42ED9EBD96}"/>
                </a:ext>
              </a:extLst>
            </p:cNvPr>
            <p:cNvSpPr/>
            <p:nvPr/>
          </p:nvSpPr>
          <p:spPr>
            <a:xfrm>
              <a:off x="11936354" y="6725140"/>
              <a:ext cx="344824" cy="34482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6" name="Oval 5">
              <a:extLst>
                <a:ext uri="{FF2B5EF4-FFF2-40B4-BE49-F238E27FC236}">
                  <a16:creationId xmlns:a16="http://schemas.microsoft.com/office/drawing/2014/main" id="{B1A0B9AD-E1B8-4A47-B627-580D076FD190}"/>
                </a:ext>
              </a:extLst>
            </p:cNvPr>
            <p:cNvSpPr/>
            <p:nvPr/>
          </p:nvSpPr>
          <p:spPr>
            <a:xfrm>
              <a:off x="18764171" y="6725140"/>
              <a:ext cx="344824" cy="34482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grpSp>
      <p:sp>
        <p:nvSpPr>
          <p:cNvPr id="20" name="Text Placeholder 17">
            <a:extLst>
              <a:ext uri="{FF2B5EF4-FFF2-40B4-BE49-F238E27FC236}">
                <a16:creationId xmlns:a16="http://schemas.microsoft.com/office/drawing/2014/main" id="{EE27F43F-5131-7247-81C7-14B1147E8D74}"/>
              </a:ext>
            </a:extLst>
          </p:cNvPr>
          <p:cNvSpPr>
            <a:spLocks noGrp="1"/>
          </p:cNvSpPr>
          <p:nvPr>
            <p:ph type="body" sz="quarter" idx="20" hasCustomPrompt="1"/>
          </p:nvPr>
        </p:nvSpPr>
        <p:spPr>
          <a:xfrm>
            <a:off x="1474900" y="1617548"/>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1" name="Text Placeholder 17">
            <a:extLst>
              <a:ext uri="{FF2B5EF4-FFF2-40B4-BE49-F238E27FC236}">
                <a16:creationId xmlns:a16="http://schemas.microsoft.com/office/drawing/2014/main" id="{FA701368-7F3A-D942-9086-74C5BC9A1AD6}"/>
              </a:ext>
            </a:extLst>
          </p:cNvPr>
          <p:cNvSpPr>
            <a:spLocks noGrp="1"/>
          </p:cNvSpPr>
          <p:nvPr>
            <p:ph type="body" sz="quarter" idx="21" hasCustomPrompt="1"/>
          </p:nvPr>
        </p:nvSpPr>
        <p:spPr>
          <a:xfrm>
            <a:off x="4808201" y="4232863"/>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2" name="Text Placeholder 17">
            <a:extLst>
              <a:ext uri="{FF2B5EF4-FFF2-40B4-BE49-F238E27FC236}">
                <a16:creationId xmlns:a16="http://schemas.microsoft.com/office/drawing/2014/main" id="{19E93A3E-D93B-6746-924C-B809E688CD72}"/>
              </a:ext>
            </a:extLst>
          </p:cNvPr>
          <p:cNvSpPr>
            <a:spLocks noGrp="1"/>
          </p:cNvSpPr>
          <p:nvPr>
            <p:ph type="body" sz="quarter" idx="22" hasCustomPrompt="1"/>
          </p:nvPr>
        </p:nvSpPr>
        <p:spPr>
          <a:xfrm>
            <a:off x="8767864"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END</a:t>
            </a:r>
            <a:endParaRPr lang="en-US" dirty="0"/>
          </a:p>
        </p:txBody>
      </p:sp>
      <p:sp>
        <p:nvSpPr>
          <p:cNvPr id="26" name="Text Placeholder 17">
            <a:extLst>
              <a:ext uri="{FF2B5EF4-FFF2-40B4-BE49-F238E27FC236}">
                <a16:creationId xmlns:a16="http://schemas.microsoft.com/office/drawing/2014/main" id="{14EC00ED-B9B5-564F-A2BD-E9361B35ED61}"/>
              </a:ext>
            </a:extLst>
          </p:cNvPr>
          <p:cNvSpPr>
            <a:spLocks noGrp="1"/>
          </p:cNvSpPr>
          <p:nvPr>
            <p:ph type="body" sz="quarter" idx="24" hasCustomPrompt="1"/>
          </p:nvPr>
        </p:nvSpPr>
        <p:spPr>
          <a:xfrm>
            <a:off x="1466515" y="3842694"/>
            <a:ext cx="2506226" cy="335052"/>
          </a:xfrm>
        </p:spPr>
        <p:txBody>
          <a:bodyPr/>
          <a:lstStyle>
            <a:lvl1pPr algn="ctr">
              <a:buNone/>
              <a:defRPr sz="2000" b="0" i="0" spc="30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2021</a:t>
            </a:r>
            <a:endParaRPr lang="en-US" dirty="0"/>
          </a:p>
        </p:txBody>
      </p:sp>
      <p:sp>
        <p:nvSpPr>
          <p:cNvPr id="27" name="Text Placeholder 17">
            <a:extLst>
              <a:ext uri="{FF2B5EF4-FFF2-40B4-BE49-F238E27FC236}">
                <a16:creationId xmlns:a16="http://schemas.microsoft.com/office/drawing/2014/main" id="{3BB708B1-BD9F-3D4B-A3F2-DAAACD7B96FF}"/>
              </a:ext>
            </a:extLst>
          </p:cNvPr>
          <p:cNvSpPr>
            <a:spLocks noGrp="1"/>
          </p:cNvSpPr>
          <p:nvPr>
            <p:ph type="body" sz="quarter" idx="25" hasCustomPrompt="1"/>
          </p:nvPr>
        </p:nvSpPr>
        <p:spPr>
          <a:xfrm>
            <a:off x="4808201" y="2797420"/>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2022</a:t>
            </a:r>
            <a:endParaRPr lang="en-US" dirty="0"/>
          </a:p>
        </p:txBody>
      </p:sp>
      <p:sp>
        <p:nvSpPr>
          <p:cNvPr id="18" name="TextBox 17">
            <a:extLst>
              <a:ext uri="{FF2B5EF4-FFF2-40B4-BE49-F238E27FC236}">
                <a16:creationId xmlns:a16="http://schemas.microsoft.com/office/drawing/2014/main" id="{0736D8C8-35B9-E44E-AAE8-C6E80ED2B0AD}"/>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9" name="Rectangle 18">
            <a:extLst>
              <a:ext uri="{FF2B5EF4-FFF2-40B4-BE49-F238E27FC236}">
                <a16:creationId xmlns:a16="http://schemas.microsoft.com/office/drawing/2014/main" id="{A81152B3-A02C-0A41-A45E-03342C78C7A9}"/>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4017082680"/>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userDrawn="1">
  <p:cSld name="Calendar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295640-5B5F-6E47-808F-2F2FB8B377B6}"/>
              </a:ext>
            </a:extLst>
          </p:cNvPr>
          <p:cNvGrpSpPr/>
          <p:nvPr userDrawn="1"/>
        </p:nvGrpSpPr>
        <p:grpSpPr>
          <a:xfrm>
            <a:off x="13492" y="1875084"/>
            <a:ext cx="12165015" cy="3041254"/>
            <a:chOff x="0" y="4738255"/>
            <a:chExt cx="21169744" cy="5292436"/>
          </a:xfrm>
        </p:grpSpPr>
        <p:sp>
          <p:nvSpPr>
            <p:cNvPr id="3" name="Rectangle 2">
              <a:extLst>
                <a:ext uri="{FF2B5EF4-FFF2-40B4-BE49-F238E27FC236}">
                  <a16:creationId xmlns:a16="http://schemas.microsoft.com/office/drawing/2014/main" id="{2C287D99-39F7-274E-881D-B1205E86882D}"/>
                </a:ext>
              </a:extLst>
            </p:cNvPr>
            <p:cNvSpPr/>
            <p:nvPr/>
          </p:nvSpPr>
          <p:spPr>
            <a:xfrm>
              <a:off x="0" y="4738255"/>
              <a:ext cx="5292436" cy="5292436"/>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Rectangle 3">
              <a:extLst>
                <a:ext uri="{FF2B5EF4-FFF2-40B4-BE49-F238E27FC236}">
                  <a16:creationId xmlns:a16="http://schemas.microsoft.com/office/drawing/2014/main" id="{A7255414-C2BD-294E-A843-C1E85CBB702D}"/>
                </a:ext>
              </a:extLst>
            </p:cNvPr>
            <p:cNvSpPr/>
            <p:nvPr/>
          </p:nvSpPr>
          <p:spPr>
            <a:xfrm>
              <a:off x="5292436" y="4738255"/>
              <a:ext cx="5292436" cy="5292436"/>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a:extLst>
                <a:ext uri="{FF2B5EF4-FFF2-40B4-BE49-F238E27FC236}">
                  <a16:creationId xmlns:a16="http://schemas.microsoft.com/office/drawing/2014/main" id="{C2AF4D0D-CD86-1943-BD02-89B10E71AB04}"/>
                </a:ext>
              </a:extLst>
            </p:cNvPr>
            <p:cNvSpPr/>
            <p:nvPr/>
          </p:nvSpPr>
          <p:spPr>
            <a:xfrm>
              <a:off x="10584872" y="4738255"/>
              <a:ext cx="5292436" cy="5292436"/>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a:extLst>
                <a:ext uri="{FF2B5EF4-FFF2-40B4-BE49-F238E27FC236}">
                  <a16:creationId xmlns:a16="http://schemas.microsoft.com/office/drawing/2014/main" id="{AB3D836D-4100-D44A-83B0-51B97203CAA2}"/>
                </a:ext>
              </a:extLst>
            </p:cNvPr>
            <p:cNvSpPr/>
            <p:nvPr/>
          </p:nvSpPr>
          <p:spPr>
            <a:xfrm>
              <a:off x="15877308" y="4738255"/>
              <a:ext cx="5292436" cy="5292436"/>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20" name="Rectangle 19">
            <a:extLst>
              <a:ext uri="{FF2B5EF4-FFF2-40B4-BE49-F238E27FC236}">
                <a16:creationId xmlns:a16="http://schemas.microsoft.com/office/drawing/2014/main" id="{34D2F298-F143-9740-AAB0-DC67FBF5DC8C}"/>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5" name="Text Placeholder 17">
            <a:extLst>
              <a:ext uri="{FF2B5EF4-FFF2-40B4-BE49-F238E27FC236}">
                <a16:creationId xmlns:a16="http://schemas.microsoft.com/office/drawing/2014/main" id="{40B2C6C4-135F-5946-B876-EA9B72EF097A}"/>
              </a:ext>
            </a:extLst>
          </p:cNvPr>
          <p:cNvSpPr>
            <a:spLocks noGrp="1"/>
          </p:cNvSpPr>
          <p:nvPr>
            <p:ph type="body" sz="quarter" idx="18" hasCustomPrompt="1"/>
          </p:nvPr>
        </p:nvSpPr>
        <p:spPr>
          <a:xfrm>
            <a:off x="3054743" y="2963737"/>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36" name="Text Placeholder 23">
            <a:extLst>
              <a:ext uri="{FF2B5EF4-FFF2-40B4-BE49-F238E27FC236}">
                <a16:creationId xmlns:a16="http://schemas.microsoft.com/office/drawing/2014/main" id="{BDA90A0E-F434-DE4E-802E-4F8D96708411}"/>
              </a:ext>
            </a:extLst>
          </p:cNvPr>
          <p:cNvSpPr>
            <a:spLocks noGrp="1"/>
          </p:cNvSpPr>
          <p:nvPr>
            <p:ph type="body" sz="quarter" idx="16" hasCustomPrompt="1"/>
          </p:nvPr>
        </p:nvSpPr>
        <p:spPr>
          <a:xfrm>
            <a:off x="3059026" y="2332384"/>
            <a:ext cx="3049353" cy="582221"/>
          </a:xfrm>
        </p:spPr>
        <p:txBody>
          <a:bodyPr>
            <a:normAutofit/>
          </a:bodyPr>
          <a:lstStyle>
            <a:lvl1pPr marL="0" indent="0" algn="ctr">
              <a:buNone/>
              <a:defRPr sz="4000" b="1" i="0">
                <a:solidFill>
                  <a:schemeClr val="bg1"/>
                </a:solidFill>
                <a:latin typeface="+mn-lt"/>
              </a:defRPr>
            </a:lvl1pPr>
          </a:lstStyle>
          <a:p>
            <a:pPr lvl="0"/>
            <a:r>
              <a:rPr lang="en-US" dirty="0"/>
              <a:t>4</a:t>
            </a:r>
          </a:p>
        </p:txBody>
      </p:sp>
      <p:sp>
        <p:nvSpPr>
          <p:cNvPr id="37" name="Text Placeholder 17">
            <a:extLst>
              <a:ext uri="{FF2B5EF4-FFF2-40B4-BE49-F238E27FC236}">
                <a16:creationId xmlns:a16="http://schemas.microsoft.com/office/drawing/2014/main" id="{E4E3947D-3C0D-864E-A378-E86B96AB3AB7}"/>
              </a:ext>
            </a:extLst>
          </p:cNvPr>
          <p:cNvSpPr>
            <a:spLocks noGrp="1"/>
          </p:cNvSpPr>
          <p:nvPr>
            <p:ph type="body" sz="quarter" idx="19" hasCustomPrompt="1"/>
          </p:nvPr>
        </p:nvSpPr>
        <p:spPr>
          <a:xfrm>
            <a:off x="3069574" y="3694013"/>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8" name="Text Placeholder 17">
            <a:extLst>
              <a:ext uri="{FF2B5EF4-FFF2-40B4-BE49-F238E27FC236}">
                <a16:creationId xmlns:a16="http://schemas.microsoft.com/office/drawing/2014/main" id="{7A61D601-8E58-BD42-BBBF-581E5B432135}"/>
              </a:ext>
            </a:extLst>
          </p:cNvPr>
          <p:cNvSpPr>
            <a:spLocks noGrp="1"/>
          </p:cNvSpPr>
          <p:nvPr>
            <p:ph type="body" sz="quarter" idx="20" hasCustomPrompt="1"/>
          </p:nvPr>
        </p:nvSpPr>
        <p:spPr>
          <a:xfrm>
            <a:off x="-979" y="2966833"/>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39" name="Text Placeholder 23">
            <a:extLst>
              <a:ext uri="{FF2B5EF4-FFF2-40B4-BE49-F238E27FC236}">
                <a16:creationId xmlns:a16="http://schemas.microsoft.com/office/drawing/2014/main" id="{FBF15F1B-8908-F446-91BA-B6025A5D96A4}"/>
              </a:ext>
            </a:extLst>
          </p:cNvPr>
          <p:cNvSpPr>
            <a:spLocks noGrp="1"/>
          </p:cNvSpPr>
          <p:nvPr>
            <p:ph type="body" sz="quarter" idx="21" hasCustomPrompt="1"/>
          </p:nvPr>
        </p:nvSpPr>
        <p:spPr>
          <a:xfrm>
            <a:off x="3304" y="2335480"/>
            <a:ext cx="3049353" cy="582221"/>
          </a:xfrm>
        </p:spPr>
        <p:txBody>
          <a:bodyPr>
            <a:normAutofit/>
          </a:bodyPr>
          <a:lstStyle>
            <a:lvl1pPr marL="0" indent="0" algn="ctr">
              <a:buNone/>
              <a:defRPr sz="4000" b="1" i="0">
                <a:solidFill>
                  <a:schemeClr val="bg1"/>
                </a:solidFill>
                <a:latin typeface="+mn-lt"/>
              </a:defRPr>
            </a:lvl1pPr>
          </a:lstStyle>
          <a:p>
            <a:pPr lvl="0"/>
            <a:r>
              <a:rPr lang="en-US" dirty="0"/>
              <a:t>20</a:t>
            </a:r>
          </a:p>
        </p:txBody>
      </p:sp>
      <p:sp>
        <p:nvSpPr>
          <p:cNvPr id="40" name="Text Placeholder 17">
            <a:extLst>
              <a:ext uri="{FF2B5EF4-FFF2-40B4-BE49-F238E27FC236}">
                <a16:creationId xmlns:a16="http://schemas.microsoft.com/office/drawing/2014/main" id="{8DA24536-E652-E647-BC3C-200CC5578281}"/>
              </a:ext>
            </a:extLst>
          </p:cNvPr>
          <p:cNvSpPr>
            <a:spLocks noGrp="1"/>
          </p:cNvSpPr>
          <p:nvPr>
            <p:ph type="body" sz="quarter" idx="22" hasCustomPrompt="1"/>
          </p:nvPr>
        </p:nvSpPr>
        <p:spPr>
          <a:xfrm>
            <a:off x="13852" y="3697109"/>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1" name="Text Placeholder 17">
            <a:extLst>
              <a:ext uri="{FF2B5EF4-FFF2-40B4-BE49-F238E27FC236}">
                <a16:creationId xmlns:a16="http://schemas.microsoft.com/office/drawing/2014/main" id="{87F5E8E1-032A-ED43-93E9-DB20B4563FF8}"/>
              </a:ext>
            </a:extLst>
          </p:cNvPr>
          <p:cNvSpPr>
            <a:spLocks noGrp="1"/>
          </p:cNvSpPr>
          <p:nvPr>
            <p:ph type="body" sz="quarter" idx="23" hasCustomPrompt="1"/>
          </p:nvPr>
        </p:nvSpPr>
        <p:spPr>
          <a:xfrm>
            <a:off x="9124512" y="2950422"/>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April</a:t>
            </a:r>
            <a:endParaRPr lang="en-US" dirty="0"/>
          </a:p>
        </p:txBody>
      </p:sp>
      <p:sp>
        <p:nvSpPr>
          <p:cNvPr id="42" name="Text Placeholder 23">
            <a:extLst>
              <a:ext uri="{FF2B5EF4-FFF2-40B4-BE49-F238E27FC236}">
                <a16:creationId xmlns:a16="http://schemas.microsoft.com/office/drawing/2014/main" id="{76204B1D-FD93-534C-86DB-6D09C9545691}"/>
              </a:ext>
            </a:extLst>
          </p:cNvPr>
          <p:cNvSpPr>
            <a:spLocks noGrp="1"/>
          </p:cNvSpPr>
          <p:nvPr>
            <p:ph type="body" sz="quarter" idx="24" hasCustomPrompt="1"/>
          </p:nvPr>
        </p:nvSpPr>
        <p:spPr>
          <a:xfrm>
            <a:off x="9128795" y="2319069"/>
            <a:ext cx="3049353" cy="582221"/>
          </a:xfrm>
        </p:spPr>
        <p:txBody>
          <a:bodyPr>
            <a:normAutofit/>
          </a:bodyPr>
          <a:lstStyle>
            <a:lvl1pPr marL="0" indent="0" algn="ctr">
              <a:buNone/>
              <a:defRPr sz="4000" b="1" i="0">
                <a:solidFill>
                  <a:schemeClr val="bg1"/>
                </a:solidFill>
                <a:latin typeface="+mn-lt"/>
              </a:defRPr>
            </a:lvl1pPr>
          </a:lstStyle>
          <a:p>
            <a:pPr lvl="0"/>
            <a:r>
              <a:rPr lang="en-US" dirty="0"/>
              <a:t>2</a:t>
            </a:r>
          </a:p>
        </p:txBody>
      </p:sp>
      <p:sp>
        <p:nvSpPr>
          <p:cNvPr id="43" name="Text Placeholder 17">
            <a:extLst>
              <a:ext uri="{FF2B5EF4-FFF2-40B4-BE49-F238E27FC236}">
                <a16:creationId xmlns:a16="http://schemas.microsoft.com/office/drawing/2014/main" id="{F4D63AE9-5CEC-9F4B-96A5-3F0DB00BF3E5}"/>
              </a:ext>
            </a:extLst>
          </p:cNvPr>
          <p:cNvSpPr>
            <a:spLocks noGrp="1"/>
          </p:cNvSpPr>
          <p:nvPr>
            <p:ph type="body" sz="quarter" idx="25" hasCustomPrompt="1"/>
          </p:nvPr>
        </p:nvSpPr>
        <p:spPr>
          <a:xfrm>
            <a:off x="9139343" y="3680698"/>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4" name="Text Placeholder 17">
            <a:extLst>
              <a:ext uri="{FF2B5EF4-FFF2-40B4-BE49-F238E27FC236}">
                <a16:creationId xmlns:a16="http://schemas.microsoft.com/office/drawing/2014/main" id="{18449C84-980B-324B-B217-BB2EDFA5B227}"/>
              </a:ext>
            </a:extLst>
          </p:cNvPr>
          <p:cNvSpPr>
            <a:spLocks noGrp="1"/>
          </p:cNvSpPr>
          <p:nvPr>
            <p:ph type="body" sz="quarter" idx="26" hasCustomPrompt="1"/>
          </p:nvPr>
        </p:nvSpPr>
        <p:spPr>
          <a:xfrm>
            <a:off x="6068790" y="2953518"/>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45" name="Text Placeholder 23">
            <a:extLst>
              <a:ext uri="{FF2B5EF4-FFF2-40B4-BE49-F238E27FC236}">
                <a16:creationId xmlns:a16="http://schemas.microsoft.com/office/drawing/2014/main" id="{DB432D93-6FEA-AC42-83B9-779DFF3A77AA}"/>
              </a:ext>
            </a:extLst>
          </p:cNvPr>
          <p:cNvSpPr>
            <a:spLocks noGrp="1"/>
          </p:cNvSpPr>
          <p:nvPr>
            <p:ph type="body" sz="quarter" idx="27" hasCustomPrompt="1"/>
          </p:nvPr>
        </p:nvSpPr>
        <p:spPr>
          <a:xfrm>
            <a:off x="6073073" y="2322165"/>
            <a:ext cx="3049353" cy="582221"/>
          </a:xfrm>
        </p:spPr>
        <p:txBody>
          <a:bodyPr>
            <a:normAutofit/>
          </a:bodyPr>
          <a:lstStyle>
            <a:lvl1pPr marL="0" indent="0" algn="ctr">
              <a:buNone/>
              <a:defRPr sz="4000" b="1" i="0">
                <a:solidFill>
                  <a:schemeClr val="bg1"/>
                </a:solidFill>
                <a:latin typeface="+mn-lt"/>
              </a:defRPr>
            </a:lvl1pPr>
          </a:lstStyle>
          <a:p>
            <a:pPr lvl="0"/>
            <a:r>
              <a:rPr lang="en-US" dirty="0"/>
              <a:t>17</a:t>
            </a:r>
          </a:p>
        </p:txBody>
      </p:sp>
      <p:sp>
        <p:nvSpPr>
          <p:cNvPr id="46" name="Text Placeholder 17">
            <a:extLst>
              <a:ext uri="{FF2B5EF4-FFF2-40B4-BE49-F238E27FC236}">
                <a16:creationId xmlns:a16="http://schemas.microsoft.com/office/drawing/2014/main" id="{23980425-5596-AE4F-A5E0-1E8D36188DD0}"/>
              </a:ext>
            </a:extLst>
          </p:cNvPr>
          <p:cNvSpPr>
            <a:spLocks noGrp="1"/>
          </p:cNvSpPr>
          <p:nvPr>
            <p:ph type="body" sz="quarter" idx="28" hasCustomPrompt="1"/>
          </p:nvPr>
        </p:nvSpPr>
        <p:spPr>
          <a:xfrm>
            <a:off x="6083621" y="3683794"/>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3" name="TextBox 22">
            <a:extLst>
              <a:ext uri="{FF2B5EF4-FFF2-40B4-BE49-F238E27FC236}">
                <a16:creationId xmlns:a16="http://schemas.microsoft.com/office/drawing/2014/main" id="{2F30AE37-8612-1542-9EF8-54C24BD4C33D}"/>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4" name="Rectangle 23">
            <a:extLst>
              <a:ext uri="{FF2B5EF4-FFF2-40B4-BE49-F238E27FC236}">
                <a16:creationId xmlns:a16="http://schemas.microsoft.com/office/drawing/2014/main" id="{12B53804-765C-C642-92ED-7E167F7FC3E2}"/>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5" name="Text Placeholder 23">
            <a:extLst>
              <a:ext uri="{FF2B5EF4-FFF2-40B4-BE49-F238E27FC236}">
                <a16:creationId xmlns:a16="http://schemas.microsoft.com/office/drawing/2014/main" id="{931F17A9-1990-CB4F-B6F6-4BB13F4AD5D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3314038857"/>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userDrawn="1">
  <p:cSld name="5 point icon graph A">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3184089" y="17737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3227188"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8983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8" name="Freeform: Shape 4231">
            <a:extLst>
              <a:ext uri="{FF2B5EF4-FFF2-40B4-BE49-F238E27FC236}">
                <a16:creationId xmlns:a16="http://schemas.microsoft.com/office/drawing/2014/main" id="{9605CC6B-4A3F-524F-A45E-78BB72858F56}"/>
              </a:ext>
            </a:extLst>
          </p:cNvPr>
          <p:cNvSpPr/>
          <p:nvPr userDrawn="1"/>
        </p:nvSpPr>
        <p:spPr>
          <a:xfrm>
            <a:off x="1019776" y="1773769"/>
            <a:ext cx="1521426" cy="2214649"/>
          </a:xfrm>
          <a:custGeom>
            <a:avLst/>
            <a:gdLst/>
            <a:ahLst/>
            <a:cxnLst>
              <a:cxn ang="3cd4">
                <a:pos x="hc" y="t"/>
              </a:cxn>
              <a:cxn ang="cd2">
                <a:pos x="l" y="vc"/>
              </a:cxn>
              <a:cxn ang="cd4">
                <a:pos x="hc" y="b"/>
              </a:cxn>
              <a:cxn ang="0">
                <a:pos x="r" y="vc"/>
              </a:cxn>
            </a:cxnLst>
            <a:rect l="l" t="t" r="r" b="b"/>
            <a:pathLst>
              <a:path w="914" h="133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9" name="Freeform: Shape 4236">
            <a:extLst>
              <a:ext uri="{FF2B5EF4-FFF2-40B4-BE49-F238E27FC236}">
                <a16:creationId xmlns:a16="http://schemas.microsoft.com/office/drawing/2014/main" id="{F05D8F79-BD65-8347-867D-58A890D1083E}"/>
              </a:ext>
            </a:extLst>
          </p:cNvPr>
          <p:cNvSpPr/>
          <p:nvPr userDrawn="1"/>
        </p:nvSpPr>
        <p:spPr>
          <a:xfrm>
            <a:off x="1066895" y="1815204"/>
            <a:ext cx="1430522" cy="1433557"/>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0" name="Freeform: Shape 4235">
            <a:extLst>
              <a:ext uri="{FF2B5EF4-FFF2-40B4-BE49-F238E27FC236}">
                <a16:creationId xmlns:a16="http://schemas.microsoft.com/office/drawing/2014/main" id="{2F2F1A50-32F6-E84E-B2A8-E09466C954B2}"/>
              </a:ext>
            </a:extLst>
          </p:cNvPr>
          <p:cNvSpPr/>
          <p:nvPr userDrawn="1"/>
        </p:nvSpPr>
        <p:spPr>
          <a:xfrm>
            <a:off x="9675359" y="1773769"/>
            <a:ext cx="1518092" cy="2214649"/>
          </a:xfrm>
          <a:custGeom>
            <a:avLst/>
            <a:gdLst/>
            <a:ahLst/>
            <a:cxnLst>
              <a:cxn ang="3cd4">
                <a:pos x="hc" y="t"/>
              </a:cxn>
              <a:cxn ang="cd2">
                <a:pos x="l" y="vc"/>
              </a:cxn>
              <a:cxn ang="cd4">
                <a:pos x="hc" y="b"/>
              </a:cxn>
              <a:cxn ang="0">
                <a:pos x="r" y="vc"/>
              </a:cxn>
            </a:cxnLst>
            <a:rect l="l" t="t" r="r" b="b"/>
            <a:pathLst>
              <a:path w="912" h="1330">
                <a:moveTo>
                  <a:pt x="455" y="219"/>
                </a:moveTo>
                <a:cubicBezTo>
                  <a:pt x="326" y="219"/>
                  <a:pt x="219" y="325"/>
                  <a:pt x="219" y="455"/>
                </a:cubicBezTo>
                <a:cubicBezTo>
                  <a:pt x="219" y="587"/>
                  <a:pt x="326" y="692"/>
                  <a:pt x="455" y="692"/>
                </a:cubicBezTo>
                <a:cubicBezTo>
                  <a:pt x="586" y="692"/>
                  <a:pt x="692" y="587"/>
                  <a:pt x="692" y="455"/>
                </a:cubicBezTo>
                <a:cubicBezTo>
                  <a:pt x="692" y="325"/>
                  <a:pt x="586" y="219"/>
                  <a:pt x="455" y="219"/>
                </a:cubicBezTo>
                <a:close/>
                <a:moveTo>
                  <a:pt x="455" y="0"/>
                </a:moveTo>
                <a:cubicBezTo>
                  <a:pt x="708" y="0"/>
                  <a:pt x="912" y="203"/>
                  <a:pt x="912" y="455"/>
                </a:cubicBezTo>
                <a:cubicBezTo>
                  <a:pt x="912" y="705"/>
                  <a:pt x="713" y="907"/>
                  <a:pt x="465" y="913"/>
                </a:cubicBezTo>
                <a:lnTo>
                  <a:pt x="465" y="1276"/>
                </a:lnTo>
                <a:cubicBezTo>
                  <a:pt x="476" y="1280"/>
                  <a:pt x="483" y="1289"/>
                  <a:pt x="483" y="1303"/>
                </a:cubicBezTo>
                <a:cubicBezTo>
                  <a:pt x="483" y="1316"/>
                  <a:pt x="471" y="1330"/>
                  <a:pt x="455" y="1330"/>
                </a:cubicBezTo>
                <a:cubicBezTo>
                  <a:pt x="441" y="1330"/>
                  <a:pt x="428" y="1316"/>
                  <a:pt x="428" y="1303"/>
                </a:cubicBezTo>
                <a:cubicBezTo>
                  <a:pt x="428" y="1289"/>
                  <a:pt x="436" y="1280"/>
                  <a:pt x="447" y="1276"/>
                </a:cubicBezTo>
                <a:lnTo>
                  <a:pt x="447" y="913"/>
                </a:lnTo>
                <a:cubicBezTo>
                  <a:pt x="199" y="907"/>
                  <a:pt x="0" y="705"/>
                  <a:pt x="0" y="455"/>
                </a:cubicBezTo>
                <a:cubicBezTo>
                  <a:pt x="0" y="203"/>
                  <a:pt x="203" y="0"/>
                  <a:pt x="455" y="0"/>
                </a:cubicBezTo>
                <a:close/>
              </a:path>
            </a:pathLst>
          </a:custGeom>
          <a:solidFill>
            <a:srgbClr val="AED07E"/>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7511047" y="177376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7558165"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49" name="Text Placeholder 17">
            <a:extLst>
              <a:ext uri="{FF2B5EF4-FFF2-40B4-BE49-F238E27FC236}">
                <a16:creationId xmlns:a16="http://schemas.microsoft.com/office/drawing/2014/main" id="{128E9ECD-6E05-7C40-AE3A-58DA7B5240BE}"/>
              </a:ext>
            </a:extLst>
          </p:cNvPr>
          <p:cNvSpPr>
            <a:spLocks noGrp="1"/>
          </p:cNvSpPr>
          <p:nvPr>
            <p:ph type="body" sz="quarter" idx="21" hasCustomPrompt="1"/>
          </p:nvPr>
        </p:nvSpPr>
        <p:spPr>
          <a:xfrm>
            <a:off x="761670" y="488056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748973" y="4385889"/>
            <a:ext cx="2061046" cy="335052"/>
          </a:xfrm>
        </p:spPr>
        <p:txBody>
          <a:bodyPr/>
          <a:lstStyle>
            <a:lvl1pPr algn="ctr">
              <a:buNone/>
              <a:defRPr sz="2000" b="1" i="0" spc="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2927683" y="487431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14986" y="4379639"/>
            <a:ext cx="2061046" cy="335052"/>
          </a:xfrm>
        </p:spPr>
        <p:txBody>
          <a:bodyPr/>
          <a:lstStyle>
            <a:lvl1pPr algn="ctr">
              <a:buNone/>
              <a:defRPr sz="2000" b="1" i="0" spc="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5091430" y="486585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71185"/>
            <a:ext cx="2061046" cy="335052"/>
          </a:xfrm>
        </p:spPr>
        <p:txBody>
          <a:bodyPr/>
          <a:lstStyle>
            <a:lvl1pPr algn="ctr">
              <a:buNone/>
              <a:defRPr sz="2000" b="1" i="0" spc="0">
                <a:solidFill>
                  <a:srgbClr val="28AF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7257443" y="485960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44746" y="4364935"/>
            <a:ext cx="2061046" cy="335052"/>
          </a:xfrm>
        </p:spPr>
        <p:txBody>
          <a:bodyPr/>
          <a:lstStyle>
            <a:lvl1pPr algn="ctr">
              <a:buNone/>
              <a:defRPr sz="2000" b="1" i="0" spc="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7" name="Text Placeholder 17">
            <a:extLst>
              <a:ext uri="{FF2B5EF4-FFF2-40B4-BE49-F238E27FC236}">
                <a16:creationId xmlns:a16="http://schemas.microsoft.com/office/drawing/2014/main" id="{1E385F24-AB91-1644-9C17-F5DD6576CFB5}"/>
              </a:ext>
            </a:extLst>
          </p:cNvPr>
          <p:cNvSpPr>
            <a:spLocks noGrp="1"/>
          </p:cNvSpPr>
          <p:nvPr>
            <p:ph type="body" sz="quarter" idx="36" hasCustomPrompt="1"/>
          </p:nvPr>
        </p:nvSpPr>
        <p:spPr>
          <a:xfrm>
            <a:off x="9412021" y="4848034"/>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399324" y="4353360"/>
            <a:ext cx="2061046" cy="335052"/>
          </a:xfrm>
        </p:spPr>
        <p:txBody>
          <a:bodyPr/>
          <a:lstStyle>
            <a:lvl1pPr algn="ctr">
              <a:buNone/>
              <a:defRPr sz="2000" b="1" i="0" spc="0">
                <a:solidFill>
                  <a:srgbClr val="B5D68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26" name="Rectangle 25">
            <a:extLst>
              <a:ext uri="{FF2B5EF4-FFF2-40B4-BE49-F238E27FC236}">
                <a16:creationId xmlns:a16="http://schemas.microsoft.com/office/drawing/2014/main" id="{4C1E2E13-99E6-1D46-AE7D-C39F3176DF6D}"/>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7" name="TextBox 26">
            <a:extLst>
              <a:ext uri="{FF2B5EF4-FFF2-40B4-BE49-F238E27FC236}">
                <a16:creationId xmlns:a16="http://schemas.microsoft.com/office/drawing/2014/main" id="{7A1273BD-7075-EA46-B6F8-94A6D91FB39F}"/>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30" name="Freeform: Shape 4239">
            <a:extLst>
              <a:ext uri="{FF2B5EF4-FFF2-40B4-BE49-F238E27FC236}">
                <a16:creationId xmlns:a16="http://schemas.microsoft.com/office/drawing/2014/main" id="{E253BA23-B768-C040-9224-2910F7AB1B7E}"/>
              </a:ext>
            </a:extLst>
          </p:cNvPr>
          <p:cNvSpPr/>
          <p:nvPr userDrawn="1"/>
        </p:nvSpPr>
        <p:spPr>
          <a:xfrm>
            <a:off x="9714586"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AED07E"/>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28" name="Rectangle 27">
            <a:extLst>
              <a:ext uri="{FF2B5EF4-FFF2-40B4-BE49-F238E27FC236}">
                <a16:creationId xmlns:a16="http://schemas.microsoft.com/office/drawing/2014/main" id="{DB53813B-F067-314E-B8E7-88B0B3E4857E}"/>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9" name="Text Placeholder 23">
            <a:extLst>
              <a:ext uri="{FF2B5EF4-FFF2-40B4-BE49-F238E27FC236}">
                <a16:creationId xmlns:a16="http://schemas.microsoft.com/office/drawing/2014/main" id="{98F821B7-EAB6-F546-8E25-040E6E2F35CD}"/>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3891186517"/>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userDrawn="1">
  <p:cSld name="2_5 point icon graph A">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3928805" y="17737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397190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6630446"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6671879"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8" name="Freeform: Shape 4231">
            <a:extLst>
              <a:ext uri="{FF2B5EF4-FFF2-40B4-BE49-F238E27FC236}">
                <a16:creationId xmlns:a16="http://schemas.microsoft.com/office/drawing/2014/main" id="{9605CC6B-4A3F-524F-A45E-78BB72858F56}"/>
              </a:ext>
            </a:extLst>
          </p:cNvPr>
          <p:cNvSpPr/>
          <p:nvPr userDrawn="1"/>
        </p:nvSpPr>
        <p:spPr>
          <a:xfrm>
            <a:off x="1189458" y="1773769"/>
            <a:ext cx="1521426" cy="2214649"/>
          </a:xfrm>
          <a:custGeom>
            <a:avLst/>
            <a:gdLst/>
            <a:ahLst/>
            <a:cxnLst>
              <a:cxn ang="3cd4">
                <a:pos x="hc" y="t"/>
              </a:cxn>
              <a:cxn ang="cd2">
                <a:pos x="l" y="vc"/>
              </a:cxn>
              <a:cxn ang="cd4">
                <a:pos x="hc" y="b"/>
              </a:cxn>
              <a:cxn ang="0">
                <a:pos x="r" y="vc"/>
              </a:cxn>
            </a:cxnLst>
            <a:rect l="l" t="t" r="r" b="b"/>
            <a:pathLst>
              <a:path w="914" h="133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9" name="Freeform: Shape 4236">
            <a:extLst>
              <a:ext uri="{FF2B5EF4-FFF2-40B4-BE49-F238E27FC236}">
                <a16:creationId xmlns:a16="http://schemas.microsoft.com/office/drawing/2014/main" id="{F05D8F79-BD65-8347-867D-58A890D1083E}"/>
              </a:ext>
            </a:extLst>
          </p:cNvPr>
          <p:cNvSpPr/>
          <p:nvPr userDrawn="1"/>
        </p:nvSpPr>
        <p:spPr>
          <a:xfrm>
            <a:off x="1236577" y="1815204"/>
            <a:ext cx="1430522" cy="1433557"/>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9396408" y="177376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9443526"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49" name="Text Placeholder 17">
            <a:extLst>
              <a:ext uri="{FF2B5EF4-FFF2-40B4-BE49-F238E27FC236}">
                <a16:creationId xmlns:a16="http://schemas.microsoft.com/office/drawing/2014/main" id="{128E9ECD-6E05-7C40-AE3A-58DA7B5240BE}"/>
              </a:ext>
            </a:extLst>
          </p:cNvPr>
          <p:cNvSpPr>
            <a:spLocks noGrp="1"/>
          </p:cNvSpPr>
          <p:nvPr>
            <p:ph type="body" sz="quarter" idx="21" hasCustomPrompt="1"/>
          </p:nvPr>
        </p:nvSpPr>
        <p:spPr>
          <a:xfrm>
            <a:off x="931352" y="488056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918655" y="4385889"/>
            <a:ext cx="2061046" cy="335052"/>
          </a:xfrm>
        </p:spPr>
        <p:txBody>
          <a:bodyPr/>
          <a:lstStyle>
            <a:lvl1pPr algn="ctr">
              <a:buNone/>
              <a:defRPr sz="2000" b="1" i="0" spc="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3672399" y="487431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3659702" y="4379639"/>
            <a:ext cx="2061046" cy="335052"/>
          </a:xfrm>
        </p:spPr>
        <p:txBody>
          <a:bodyPr/>
          <a:lstStyle>
            <a:lvl1pPr algn="ctr">
              <a:buNone/>
              <a:defRPr sz="2000" b="1" i="0" spc="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6373475" y="486585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6360778" y="4371185"/>
            <a:ext cx="2061046" cy="335052"/>
          </a:xfrm>
        </p:spPr>
        <p:txBody>
          <a:bodyPr/>
          <a:lstStyle>
            <a:lvl1pPr algn="ctr">
              <a:buNone/>
              <a:defRPr sz="2000" b="1" i="0" spc="0">
                <a:solidFill>
                  <a:srgbClr val="28AF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9142804" y="485960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9130107" y="4364935"/>
            <a:ext cx="2061046" cy="335052"/>
          </a:xfrm>
        </p:spPr>
        <p:txBody>
          <a:bodyPr/>
          <a:lstStyle>
            <a:lvl1pPr algn="ctr">
              <a:buNone/>
              <a:defRPr sz="2000" b="1" i="0" spc="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26" name="Rectangle 25">
            <a:extLst>
              <a:ext uri="{FF2B5EF4-FFF2-40B4-BE49-F238E27FC236}">
                <a16:creationId xmlns:a16="http://schemas.microsoft.com/office/drawing/2014/main" id="{4C1E2E13-99E6-1D46-AE7D-C39F3176DF6D}"/>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7" name="TextBox 26">
            <a:extLst>
              <a:ext uri="{FF2B5EF4-FFF2-40B4-BE49-F238E27FC236}">
                <a16:creationId xmlns:a16="http://schemas.microsoft.com/office/drawing/2014/main" id="{7A1273BD-7075-EA46-B6F8-94A6D91FB39F}"/>
              </a:ext>
            </a:extLst>
          </p:cNvPr>
          <p:cNvSpPr txBox="1"/>
          <p:nvPr userDrawn="1"/>
        </p:nvSpPr>
        <p:spPr>
          <a:xfrm>
            <a:off x="127250" y="6366961"/>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8" name="Rectangle 27">
            <a:extLst>
              <a:ext uri="{FF2B5EF4-FFF2-40B4-BE49-F238E27FC236}">
                <a16:creationId xmlns:a16="http://schemas.microsoft.com/office/drawing/2014/main" id="{DB53813B-F067-314E-B8E7-88B0B3E4857E}"/>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9" name="Text Placeholder 23">
            <a:extLst>
              <a:ext uri="{FF2B5EF4-FFF2-40B4-BE49-F238E27FC236}">
                <a16:creationId xmlns:a16="http://schemas.microsoft.com/office/drawing/2014/main" id="{98F821B7-EAB6-F546-8E25-040E6E2F35CD}"/>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399121008"/>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7848AD-6592-B642-AC77-A3318D8B851F}" type="datetimeFigureOut">
              <a:rPr lang="en-US" smtClean="0">
                <a:solidFill>
                  <a:prstClr val="black">
                    <a:tint val="75000"/>
                  </a:prstClr>
                </a:solidFill>
              </a:rPr>
              <a:pPr/>
              <a:t>6/30/22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9D58B29-4516-0E41-9E10-164871924BB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18217987"/>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dirty="0">
                <a:solidFill>
                  <a:prstClr val="white"/>
                </a:solidFill>
                <a:sym typeface="Quattrocento Sans"/>
              </a:rPr>
              <a:t>MCM</a:t>
            </a:r>
          </a:p>
          <a:p>
            <a:pPr fontAlgn="base"/>
            <a:r>
              <a:rPr lang="en-IE" sz="4400" dirty="0">
                <a:solidFill>
                  <a:prstClr val="white"/>
                </a:solidFill>
                <a:sym typeface="Quattrocento Sans"/>
              </a:rPr>
              <a:t>FONT TYPEFACE &amp; SIZE</a:t>
            </a:r>
            <a:endParaRPr lang="en-IE" sz="3600" dirty="0">
              <a:solidFill>
                <a:prstClr val="white"/>
              </a:solidFill>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dirty="0">
                <a:solidFill>
                  <a:prstClr val="white"/>
                </a:solidFill>
              </a:rPr>
              <a:t>PLEASE ENSURE TO KEEP FONTS AS PER THE LAYOUT</a:t>
            </a:r>
          </a:p>
          <a:p>
            <a:pPr fontAlgn="base"/>
            <a:endParaRPr lang="en-IE" sz="3000" dirty="0">
              <a:solidFill>
                <a:prstClr val="white"/>
              </a:solidFill>
            </a:endParaRPr>
          </a:p>
          <a:p>
            <a:pPr>
              <a:buClr>
                <a:prstClr val="black"/>
              </a:buClr>
              <a:buSzPts val="1100"/>
              <a:buFont typeface="Arial"/>
              <a:buNone/>
            </a:pPr>
            <a:r>
              <a:rPr lang="en-IE" sz="3000" dirty="0">
                <a:solidFill>
                  <a:prstClr val="white"/>
                </a:solidFill>
              </a:rPr>
              <a:t>48 point  -  Divider Slides</a:t>
            </a:r>
          </a:p>
          <a:p>
            <a:pPr>
              <a:buClr>
                <a:prstClr val="black"/>
              </a:buClr>
              <a:buSzPts val="1100"/>
              <a:buFont typeface="Arial"/>
              <a:buNone/>
            </a:pPr>
            <a:endParaRPr lang="en-IE" sz="1000" b="1" dirty="0">
              <a:solidFill>
                <a:prstClr val="white"/>
              </a:solidFill>
              <a:ea typeface="Quattrocento Sans"/>
              <a:cs typeface="Quattrocento Sans"/>
              <a:sym typeface="Quattrocento Sans"/>
            </a:endParaRPr>
          </a:p>
          <a:p>
            <a:pPr>
              <a:buClr>
                <a:prstClr val="black"/>
              </a:buClr>
              <a:buSzPts val="1100"/>
              <a:buFont typeface="Arial"/>
              <a:buNone/>
              <a:defRPr/>
            </a:pPr>
            <a:r>
              <a:rPr lang="en-IE" sz="3000" dirty="0">
                <a:solidFill>
                  <a:prstClr val="white"/>
                </a:solidFill>
              </a:rPr>
              <a:t>36 point  -  Title Heading</a:t>
            </a:r>
          </a:p>
          <a:p>
            <a:pPr>
              <a:buClr>
                <a:prstClr val="black"/>
              </a:buClr>
              <a:buSzPts val="1100"/>
              <a:buFont typeface="Arial"/>
              <a:buNone/>
              <a:defRPr/>
            </a:pPr>
            <a:endParaRPr lang="en-IE" sz="1000" dirty="0">
              <a:solidFill>
                <a:prstClr val="white"/>
              </a:solidFill>
            </a:endParaRPr>
          </a:p>
          <a:p>
            <a:pPr>
              <a:buClr>
                <a:prstClr val="black"/>
              </a:buClr>
              <a:buSzPts val="1100"/>
              <a:buFont typeface="Arial"/>
              <a:buNone/>
              <a:defRPr/>
            </a:pPr>
            <a:r>
              <a:rPr lang="en-IE" sz="3000" dirty="0">
                <a:solidFill>
                  <a:prstClr val="white"/>
                </a:solidFill>
              </a:rPr>
              <a:t>30 point  -  Sub-Titles</a:t>
            </a:r>
          </a:p>
          <a:p>
            <a:pPr>
              <a:buClr>
                <a:prstClr val="black"/>
              </a:buClr>
              <a:buSzPts val="1100"/>
              <a:buFont typeface="Arial"/>
              <a:buNone/>
              <a:defRPr/>
            </a:pPr>
            <a:r>
              <a:rPr lang="en-IE" sz="3000" dirty="0">
                <a:solidFill>
                  <a:prstClr val="white"/>
                </a:solidFill>
              </a:rPr>
              <a:t>	       - Quotes	</a:t>
            </a:r>
          </a:p>
          <a:p>
            <a:pPr>
              <a:buClr>
                <a:prstClr val="black"/>
              </a:buClr>
              <a:buSzPts val="1100"/>
              <a:buFont typeface="Arial"/>
              <a:buNone/>
              <a:defRPr/>
            </a:pPr>
            <a:endParaRPr lang="en-IE" sz="1000" dirty="0">
              <a:solidFill>
                <a:prstClr val="white"/>
              </a:solidFill>
            </a:endParaRPr>
          </a:p>
          <a:p>
            <a:pPr>
              <a:buClr>
                <a:prstClr val="black"/>
              </a:buClr>
              <a:buSzPts val="1100"/>
              <a:buFont typeface="Arial"/>
              <a:buNone/>
              <a:defRPr/>
            </a:pPr>
            <a:r>
              <a:rPr lang="en-IE" sz="3000" dirty="0">
                <a:solidFill>
                  <a:prstClr val="white"/>
                </a:solidFill>
              </a:rPr>
              <a:t>24 point  -  </a:t>
            </a:r>
            <a:r>
              <a:rPr lang="en-IE" sz="3000" dirty="0">
                <a:solidFill>
                  <a:prstClr val="white"/>
                </a:solidFill>
                <a:ea typeface="Quattrocento Sans"/>
                <a:cs typeface="Quattrocento Sans"/>
                <a:sym typeface="Quattrocento Sans"/>
              </a:rPr>
              <a:t>Main </a:t>
            </a:r>
            <a:r>
              <a:rPr lang="en-IE" sz="3000" dirty="0">
                <a:solidFill>
                  <a:prstClr val="white"/>
                </a:solidFill>
              </a:rPr>
              <a:t>Text Body </a:t>
            </a:r>
            <a:endParaRPr lang="en-US" sz="3000" dirty="0">
              <a:solidFill>
                <a:prstClr val="black"/>
              </a:solidFill>
            </a:endParaRPr>
          </a:p>
          <a:p>
            <a:pPr fontAlgn="base"/>
            <a:endParaRPr lang="en-IE" sz="3000" dirty="0">
              <a:solidFill>
                <a:prstClr val="white"/>
              </a:solidFill>
            </a:endParaRPr>
          </a:p>
        </p:txBody>
      </p:sp>
      <p:sp>
        <p:nvSpPr>
          <p:cNvPr id="9" name="Rectangle 8"/>
          <p:cNvSpPr/>
          <p:nvPr userDrawn="1"/>
        </p:nvSpPr>
        <p:spPr>
          <a:xfrm>
            <a:off x="424669" y="2883583"/>
            <a:ext cx="5489434" cy="2123658"/>
          </a:xfrm>
          <a:prstGeom prst="rect">
            <a:avLst/>
          </a:prstGeom>
        </p:spPr>
        <p:txBody>
          <a:bodyPr wrap="square">
            <a:spAutoFit/>
          </a:bodyPr>
          <a:lstStyle/>
          <a:p>
            <a:pPr fontAlgn="base"/>
            <a:r>
              <a:rPr lang="en-IE" sz="2400" dirty="0">
                <a:solidFill>
                  <a:prstClr val="white"/>
                </a:solidFill>
                <a:sym typeface="Quattrocento Sans"/>
              </a:rPr>
              <a:t>Please ensure to keep the font sizes set as per the slide layouts. The font used throughout the </a:t>
            </a:r>
            <a:r>
              <a:rPr lang="en-IE" sz="2400" b="1" dirty="0">
                <a:solidFill>
                  <a:prstClr val="white"/>
                </a:solidFill>
                <a:sym typeface="Quattrocento Sans"/>
              </a:rPr>
              <a:t>MCM </a:t>
            </a:r>
            <a:r>
              <a:rPr lang="en-IE" sz="2400" dirty="0">
                <a:solidFill>
                  <a:prstClr val="white"/>
                </a:solidFill>
                <a:sym typeface="Quattrocento Sans"/>
              </a:rPr>
              <a:t>PowerPoint is</a:t>
            </a:r>
            <a:r>
              <a:rPr lang="is-IS" sz="2400" dirty="0">
                <a:solidFill>
                  <a:prstClr val="white"/>
                </a:solidFill>
                <a:sym typeface="Quattrocento Sans"/>
              </a:rPr>
              <a:t>….</a:t>
            </a:r>
            <a:endParaRPr lang="en-IE" sz="2400" dirty="0">
              <a:solidFill>
                <a:prstClr val="white"/>
              </a:solidFill>
              <a:sym typeface="Quattrocento Sans"/>
            </a:endParaRPr>
          </a:p>
          <a:p>
            <a:pPr fontAlgn="base"/>
            <a:endParaRPr lang="en-IE" sz="2400" dirty="0">
              <a:solidFill>
                <a:prstClr val="white"/>
              </a:solidFill>
              <a:sym typeface="Quattrocento Sans"/>
            </a:endParaRPr>
          </a:p>
          <a:p>
            <a:pPr fontAlgn="base"/>
            <a:r>
              <a:rPr lang="en-IE" sz="3600" b="1" i="1" dirty="0">
                <a:solidFill>
                  <a:prstClr val="white"/>
                </a:solidFill>
                <a:ea typeface="Quattrocento Sans"/>
                <a:cs typeface="Quattrocento Sans"/>
                <a:sym typeface="Quattrocento Sans"/>
              </a:rPr>
              <a:t>Calibri</a:t>
            </a:r>
            <a:endParaRPr lang="en-IE" sz="3600" dirty="0">
              <a:solidFill>
                <a:prstClr val="white"/>
              </a:solidFill>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dirty="0">
                <a:solidFill>
                  <a:prstClr val="white"/>
                </a:solidFill>
              </a:rPr>
              <a:t>*** </a:t>
            </a:r>
            <a:r>
              <a:rPr lang="en-IE" sz="2400" b="1" dirty="0">
                <a:solidFill>
                  <a:prstClr val="white"/>
                </a:solidFill>
              </a:rPr>
              <a:t>PLEASE DELETE THIS INSTRUCTION SLIDE BEFORE PRESENTING FINAL PRESENTATION </a:t>
            </a:r>
            <a:r>
              <a:rPr lang="en-IE" sz="2400" dirty="0">
                <a:solidFill>
                  <a:prstClr val="white"/>
                </a:solidFill>
              </a:rPr>
              <a:t>*** </a:t>
            </a:r>
            <a:endParaRPr lang="en-US" sz="2400" dirty="0">
              <a:solidFill>
                <a:prstClr val="white"/>
              </a:solidFill>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5628477"/>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14067"/>
            <a:ext cx="12192000" cy="6858001"/>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Rectangle 5"/>
          <p:cNvSpPr/>
          <p:nvPr userDrawn="1"/>
        </p:nvSpPr>
        <p:spPr>
          <a:xfrm>
            <a:off x="586901" y="491138"/>
            <a:ext cx="4309564" cy="4708981"/>
          </a:xfrm>
          <a:prstGeom prst="rect">
            <a:avLst/>
          </a:prstGeom>
        </p:spPr>
        <p:txBody>
          <a:bodyPr wrap="square">
            <a:spAutoFit/>
          </a:bodyPr>
          <a:lstStyle/>
          <a:p>
            <a:pPr>
              <a:buClr>
                <a:prstClr val="black"/>
              </a:buClr>
              <a:buSzPts val="1100"/>
              <a:buFont typeface="Arial"/>
              <a:buNone/>
            </a:pPr>
            <a:r>
              <a:rPr lang="en-IE" sz="3600" dirty="0">
                <a:solidFill>
                  <a:prstClr val="white"/>
                </a:solidFill>
                <a:ea typeface="Quattrocento Sans"/>
                <a:cs typeface="Quattrocento Sans"/>
                <a:sym typeface="Quattrocento Sans"/>
              </a:rPr>
              <a:t>ICONS WHICH CAN BE USED WITHIN THE </a:t>
            </a:r>
            <a:r>
              <a:rPr lang="en-IE" sz="3600" b="1" dirty="0">
                <a:solidFill>
                  <a:prstClr val="white"/>
                </a:solidFill>
                <a:ea typeface="Quattrocento Sans"/>
                <a:cs typeface="Quattrocento Sans"/>
                <a:sym typeface="Quattrocento Sans"/>
              </a:rPr>
              <a:t>MCM</a:t>
            </a:r>
          </a:p>
          <a:p>
            <a:pPr>
              <a:buClr>
                <a:prstClr val="black"/>
              </a:buClr>
              <a:buSzPts val="1100"/>
              <a:buFont typeface="Arial"/>
              <a:buNone/>
            </a:pPr>
            <a:r>
              <a:rPr lang="en-IE" sz="3600" dirty="0">
                <a:solidFill>
                  <a:prstClr val="white"/>
                </a:solidFill>
                <a:ea typeface="Quattrocento Sans"/>
                <a:cs typeface="Quattrocento Sans"/>
                <a:sym typeface="Quattrocento Sans"/>
              </a:rPr>
              <a:t>POWERPOINT</a:t>
            </a:r>
          </a:p>
          <a:p>
            <a:pPr>
              <a:buClr>
                <a:prstClr val="black"/>
              </a:buClr>
              <a:buSzPts val="1100"/>
              <a:buFont typeface="Arial"/>
              <a:buNone/>
            </a:pPr>
            <a:endParaRPr lang="en-IE" sz="3600" dirty="0">
              <a:solidFill>
                <a:prstClr val="white"/>
              </a:solidFill>
              <a:ea typeface="Quattrocento Sans"/>
              <a:cs typeface="Quattrocento Sans"/>
              <a:sym typeface="Quattrocento Sans"/>
            </a:endParaRPr>
          </a:p>
          <a:p>
            <a:pPr marL="52388">
              <a:buClr>
                <a:prstClr val="black"/>
              </a:buClr>
              <a:buSzPts val="900"/>
              <a:buFont typeface="Quattrocento Sans"/>
              <a:buNone/>
            </a:pPr>
            <a:r>
              <a:rPr lang="en-IE" sz="2400" i="1" dirty="0">
                <a:solidFill>
                  <a:prstClr val="white"/>
                </a:solidFill>
                <a:ea typeface="Quattrocento Sans"/>
                <a:cs typeface="Quattrocento Sans"/>
                <a:sym typeface="Quattrocento Sans"/>
              </a:rPr>
              <a:t>Resize them without losing quality.  Change line colour, width and style.  </a:t>
            </a:r>
          </a:p>
          <a:p>
            <a:pPr marL="52388">
              <a:buClr>
                <a:prstClr val="black"/>
              </a:buClr>
              <a:buSzPts val="900"/>
              <a:buFont typeface="Quattrocento Sans"/>
              <a:buNone/>
            </a:pPr>
            <a:endParaRPr lang="en-IE" sz="2400" i="1" dirty="0">
              <a:solidFill>
                <a:prstClr val="white"/>
              </a:solidFill>
              <a:ea typeface="Quattrocento Sans"/>
              <a:cs typeface="Quattrocento Sans"/>
              <a:sym typeface="Quattrocento Sans"/>
            </a:endParaRPr>
          </a:p>
          <a:p>
            <a:pPr marL="52388">
              <a:buClr>
                <a:prstClr val="black"/>
              </a:buClr>
              <a:buSzPts val="900"/>
              <a:buFont typeface="Quattrocento Sans"/>
              <a:buNone/>
            </a:pPr>
            <a:r>
              <a:rPr lang="en" sz="2400" dirty="0">
                <a:solidFill>
                  <a:prstClr val="white"/>
                </a:solidFill>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dirty="0">
                <a:solidFill>
                  <a:prstClr val="white"/>
                </a:solidFill>
              </a:rPr>
              <a:t>*** </a:t>
            </a:r>
            <a:r>
              <a:rPr lang="en-IE" sz="2400" b="1" dirty="0">
                <a:solidFill>
                  <a:prstClr val="white"/>
                </a:solidFill>
              </a:rPr>
              <a:t>PLEASE DELETE THIS INSTRUCTION SLIDE BEFORE PRESENTING FINAL PRESENTATION </a:t>
            </a:r>
            <a:r>
              <a:rPr lang="en-IE" sz="2400" dirty="0">
                <a:solidFill>
                  <a:prstClr val="white"/>
                </a:solidFill>
              </a:rPr>
              <a:t>*** </a:t>
            </a:r>
            <a:endParaRPr lang="en-US" sz="2400" dirty="0">
              <a:solidFill>
                <a:prstClr val="white"/>
              </a:solidFill>
            </a:endParaRPr>
          </a:p>
        </p:txBody>
      </p:sp>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7974621"/>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A3FB682-780A-834F-B278-D6836A070361}"/>
              </a:ext>
            </a:extLst>
          </p:cNvPr>
          <p:cNvPicPr>
            <a:picLocks noChangeAspect="1"/>
          </p:cNvPicPr>
          <p:nvPr userDrawn="1"/>
        </p:nvPicPr>
        <p:blipFill>
          <a:blip r:embed="rId2"/>
          <a:stretch>
            <a:fillRect/>
          </a:stretch>
        </p:blipFill>
        <p:spPr>
          <a:xfrm>
            <a:off x="0" y="2120348"/>
            <a:ext cx="12194548" cy="4737652"/>
          </a:xfrm>
          <a:prstGeom prst="rect">
            <a:avLst/>
          </a:prstGeom>
        </p:spPr>
      </p:pic>
      <p:pic>
        <p:nvPicPr>
          <p:cNvPr id="10" name="Picture 9" descr="A close up of a sign&#10;&#10;Description automatically generated">
            <a:extLst>
              <a:ext uri="{FF2B5EF4-FFF2-40B4-BE49-F238E27FC236}">
                <a16:creationId xmlns:a16="http://schemas.microsoft.com/office/drawing/2014/main" id="{9415DBE3-5D46-6D4C-AC24-A5645E6EF6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16857" y="273879"/>
            <a:ext cx="4365762" cy="3154746"/>
          </a:xfrm>
          <a:prstGeom prst="rect">
            <a:avLst/>
          </a:prstGeom>
        </p:spPr>
      </p:pic>
      <p:pic>
        <p:nvPicPr>
          <p:cNvPr id="11" name="Picture 10">
            <a:extLst>
              <a:ext uri="{FF2B5EF4-FFF2-40B4-BE49-F238E27FC236}">
                <a16:creationId xmlns:a16="http://schemas.microsoft.com/office/drawing/2014/main" id="{47F63D0D-8B0D-CA44-8E66-EA0613381681}"/>
              </a:ext>
            </a:extLst>
          </p:cNvPr>
          <p:cNvPicPr>
            <a:picLocks noChangeAspect="1"/>
          </p:cNvPicPr>
          <p:nvPr userDrawn="1"/>
        </p:nvPicPr>
        <p:blipFill>
          <a:blip r:embed="rId4"/>
          <a:stretch>
            <a:fillRect/>
          </a:stretch>
        </p:blipFill>
        <p:spPr>
          <a:xfrm>
            <a:off x="10096500" y="6025321"/>
            <a:ext cx="2095500" cy="558800"/>
          </a:xfrm>
          <a:prstGeom prst="rect">
            <a:avLst/>
          </a:prstGeom>
        </p:spPr>
      </p:pic>
      <p:sp>
        <p:nvSpPr>
          <p:cNvPr id="36" name="Text Placeholder 23">
            <a:extLst>
              <a:ext uri="{FF2B5EF4-FFF2-40B4-BE49-F238E27FC236}">
                <a16:creationId xmlns:a16="http://schemas.microsoft.com/office/drawing/2014/main" id="{A4D65EA0-8B0D-854C-9045-328AE1EEC3F0}"/>
              </a:ext>
            </a:extLst>
          </p:cNvPr>
          <p:cNvSpPr>
            <a:spLocks noGrp="1"/>
          </p:cNvSpPr>
          <p:nvPr>
            <p:ph type="body" sz="quarter" idx="15" hasCustomPrompt="1"/>
          </p:nvPr>
        </p:nvSpPr>
        <p:spPr>
          <a:xfrm>
            <a:off x="6403968" y="4347596"/>
            <a:ext cx="5278651" cy="697353"/>
          </a:xfrm>
        </p:spPr>
        <p:txBody>
          <a:bodyPr>
            <a:noAutofit/>
          </a:bodyPr>
          <a:lstStyle>
            <a:lvl1pPr marL="0" indent="0" algn="r">
              <a:buNone/>
              <a:defRPr sz="5400" b="1" baseline="0">
                <a:solidFill>
                  <a:schemeClr val="bg1"/>
                </a:solidFill>
                <a:latin typeface="+mn-lt"/>
              </a:defRPr>
            </a:lvl1pPr>
          </a:lstStyle>
          <a:p>
            <a:pPr lvl="0"/>
            <a:r>
              <a:rPr lang="en-US" dirty="0"/>
              <a:t>HEADING</a:t>
            </a:r>
          </a:p>
        </p:txBody>
      </p:sp>
      <p:sp>
        <p:nvSpPr>
          <p:cNvPr id="37" name="Text Placeholder 23">
            <a:extLst>
              <a:ext uri="{FF2B5EF4-FFF2-40B4-BE49-F238E27FC236}">
                <a16:creationId xmlns:a16="http://schemas.microsoft.com/office/drawing/2014/main" id="{9FEB12B9-6947-C540-81C6-E12BF0DC5BAF}"/>
              </a:ext>
            </a:extLst>
          </p:cNvPr>
          <p:cNvSpPr>
            <a:spLocks noGrp="1"/>
          </p:cNvSpPr>
          <p:nvPr>
            <p:ph type="body" sz="quarter" idx="16" hasCustomPrompt="1"/>
          </p:nvPr>
        </p:nvSpPr>
        <p:spPr>
          <a:xfrm>
            <a:off x="6403968" y="5054089"/>
            <a:ext cx="5278651" cy="697353"/>
          </a:xfrm>
        </p:spPr>
        <p:txBody>
          <a:bodyPr>
            <a:normAutofit/>
          </a:bodyPr>
          <a:lstStyle>
            <a:lvl1pPr marL="0" indent="0" algn="r">
              <a:buNone/>
              <a:defRPr sz="3600">
                <a:solidFill>
                  <a:schemeClr val="bg1"/>
                </a:solidFill>
                <a:latin typeface="+mn-lt"/>
              </a:defRPr>
            </a:lvl1pPr>
          </a:lstStyle>
          <a:p>
            <a:pPr lvl="0"/>
            <a:r>
              <a:rPr lang="en-US" dirty="0"/>
              <a:t>Sub-Heading</a:t>
            </a:r>
          </a:p>
        </p:txBody>
      </p:sp>
    </p:spTree>
    <p:extLst>
      <p:ext uri="{BB962C8B-B14F-4D97-AF65-F5344CB8AC3E}">
        <p14:creationId xmlns:p14="http://schemas.microsoft.com/office/powerpoint/2010/main" val="274219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4 point number graph with icons ">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FB45A437-6B55-9146-AED4-CA97F69F3CC4}"/>
              </a:ext>
            </a:extLst>
          </p:cNvPr>
          <p:cNvSpPr/>
          <p:nvPr userDrawn="1"/>
        </p:nvSpPr>
        <p:spPr>
          <a:xfrm>
            <a:off x="495393" y="112697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C6A7F"/>
                </a:solidFill>
                <a:latin typeface="Calibri" panose="020F0502020204030204" pitchFamily="34" charset="0"/>
                <a:cs typeface="Calibri" panose="020F0502020204030204" pitchFamily="34" charset="0"/>
              </a:defRPr>
            </a:lvl1pPr>
          </a:lstStyle>
          <a:p>
            <a:pPr lvl="0"/>
            <a:r>
              <a:rPr lang="en-US" dirty="0"/>
              <a:t>Heading</a:t>
            </a:r>
          </a:p>
        </p:txBody>
      </p:sp>
      <p:sp>
        <p:nvSpPr>
          <p:cNvPr id="33" name="Oval 32">
            <a:extLst>
              <a:ext uri="{FF2B5EF4-FFF2-40B4-BE49-F238E27FC236}">
                <a16:creationId xmlns:a16="http://schemas.microsoft.com/office/drawing/2014/main" id="{7EB02BD7-70AD-D749-AB02-A773D9584280}"/>
              </a:ext>
            </a:extLst>
          </p:cNvPr>
          <p:cNvSpPr/>
          <p:nvPr/>
        </p:nvSpPr>
        <p:spPr>
          <a:xfrm>
            <a:off x="117242" y="1527963"/>
            <a:ext cx="4045290" cy="389036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Oval 33">
            <a:extLst>
              <a:ext uri="{FF2B5EF4-FFF2-40B4-BE49-F238E27FC236}">
                <a16:creationId xmlns:a16="http://schemas.microsoft.com/office/drawing/2014/main" id="{9D30D462-B88D-4645-A255-F2108DEBADF2}"/>
              </a:ext>
            </a:extLst>
          </p:cNvPr>
          <p:cNvSpPr/>
          <p:nvPr/>
        </p:nvSpPr>
        <p:spPr>
          <a:xfrm>
            <a:off x="2591581" y="1527963"/>
            <a:ext cx="4045290" cy="3890364"/>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Oval 34">
            <a:extLst>
              <a:ext uri="{FF2B5EF4-FFF2-40B4-BE49-F238E27FC236}">
                <a16:creationId xmlns:a16="http://schemas.microsoft.com/office/drawing/2014/main" id="{9030B4BB-AEAA-B74F-9C0C-375C2CEE4D88}"/>
              </a:ext>
            </a:extLst>
          </p:cNvPr>
          <p:cNvSpPr/>
          <p:nvPr/>
        </p:nvSpPr>
        <p:spPr>
          <a:xfrm>
            <a:off x="5235599" y="1527963"/>
            <a:ext cx="4045290" cy="3890364"/>
          </a:xfrm>
          <a:prstGeom prst="ellipse">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Oval 35">
            <a:extLst>
              <a:ext uri="{FF2B5EF4-FFF2-40B4-BE49-F238E27FC236}">
                <a16:creationId xmlns:a16="http://schemas.microsoft.com/office/drawing/2014/main" id="{29A6A2A1-61AE-EA42-82A0-137FB4195E3E}"/>
              </a:ext>
            </a:extLst>
          </p:cNvPr>
          <p:cNvSpPr/>
          <p:nvPr/>
        </p:nvSpPr>
        <p:spPr>
          <a:xfrm>
            <a:off x="7907904" y="1527963"/>
            <a:ext cx="4045290" cy="389036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Oval 36">
            <a:extLst>
              <a:ext uri="{FF2B5EF4-FFF2-40B4-BE49-F238E27FC236}">
                <a16:creationId xmlns:a16="http://schemas.microsoft.com/office/drawing/2014/main" id="{A9116FB9-51EC-4D4B-AECA-B8C5CE39EA90}"/>
              </a:ext>
            </a:extLst>
          </p:cNvPr>
          <p:cNvSpPr/>
          <p:nvPr/>
        </p:nvSpPr>
        <p:spPr>
          <a:xfrm>
            <a:off x="847975" y="1406823"/>
            <a:ext cx="1925642" cy="185189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Oval 37">
            <a:extLst>
              <a:ext uri="{FF2B5EF4-FFF2-40B4-BE49-F238E27FC236}">
                <a16:creationId xmlns:a16="http://schemas.microsoft.com/office/drawing/2014/main" id="{4DAB1F1D-D494-B64C-B788-EA224F69D000}"/>
              </a:ext>
            </a:extLst>
          </p:cNvPr>
          <p:cNvSpPr/>
          <p:nvPr/>
        </p:nvSpPr>
        <p:spPr>
          <a:xfrm>
            <a:off x="3322314" y="1406823"/>
            <a:ext cx="1925642" cy="1851894"/>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Oval 38">
            <a:extLst>
              <a:ext uri="{FF2B5EF4-FFF2-40B4-BE49-F238E27FC236}">
                <a16:creationId xmlns:a16="http://schemas.microsoft.com/office/drawing/2014/main" id="{EACA38CC-B881-B64C-986A-7396F7157B4A}"/>
              </a:ext>
            </a:extLst>
          </p:cNvPr>
          <p:cNvSpPr/>
          <p:nvPr userDrawn="1"/>
        </p:nvSpPr>
        <p:spPr>
          <a:xfrm>
            <a:off x="5966332" y="1406823"/>
            <a:ext cx="1925642" cy="1851894"/>
          </a:xfrm>
          <a:prstGeom prst="ellipse">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Oval 39">
            <a:extLst>
              <a:ext uri="{FF2B5EF4-FFF2-40B4-BE49-F238E27FC236}">
                <a16:creationId xmlns:a16="http://schemas.microsoft.com/office/drawing/2014/main" id="{1602613E-7EEE-C347-90CD-3FD01C4F925E}"/>
              </a:ext>
            </a:extLst>
          </p:cNvPr>
          <p:cNvSpPr/>
          <p:nvPr/>
        </p:nvSpPr>
        <p:spPr>
          <a:xfrm>
            <a:off x="8638637" y="1406823"/>
            <a:ext cx="1925642" cy="185189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Oval 40">
            <a:extLst>
              <a:ext uri="{FF2B5EF4-FFF2-40B4-BE49-F238E27FC236}">
                <a16:creationId xmlns:a16="http://schemas.microsoft.com/office/drawing/2014/main" id="{AE668048-3D1A-0944-9382-E43B157DF0C1}"/>
              </a:ext>
            </a:extLst>
          </p:cNvPr>
          <p:cNvSpPr/>
          <p:nvPr/>
        </p:nvSpPr>
        <p:spPr>
          <a:xfrm>
            <a:off x="1006570" y="1544251"/>
            <a:ext cx="1601442" cy="1540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Oval 41">
            <a:extLst>
              <a:ext uri="{FF2B5EF4-FFF2-40B4-BE49-F238E27FC236}">
                <a16:creationId xmlns:a16="http://schemas.microsoft.com/office/drawing/2014/main" id="{3D1DD726-B492-8E44-9918-192EF5BA2D3D}"/>
              </a:ext>
            </a:extLst>
          </p:cNvPr>
          <p:cNvSpPr/>
          <p:nvPr/>
        </p:nvSpPr>
        <p:spPr>
          <a:xfrm>
            <a:off x="3469277" y="1609147"/>
            <a:ext cx="1601442" cy="1540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Oval 42">
            <a:extLst>
              <a:ext uri="{FF2B5EF4-FFF2-40B4-BE49-F238E27FC236}">
                <a16:creationId xmlns:a16="http://schemas.microsoft.com/office/drawing/2014/main" id="{4626D483-2F4C-9149-AE75-A1DB204AF180}"/>
              </a:ext>
            </a:extLst>
          </p:cNvPr>
          <p:cNvSpPr/>
          <p:nvPr/>
        </p:nvSpPr>
        <p:spPr>
          <a:xfrm>
            <a:off x="6128432" y="1562714"/>
            <a:ext cx="1601442" cy="1540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Oval 43">
            <a:extLst>
              <a:ext uri="{FF2B5EF4-FFF2-40B4-BE49-F238E27FC236}">
                <a16:creationId xmlns:a16="http://schemas.microsoft.com/office/drawing/2014/main" id="{5CC52548-81E9-E848-ACC2-147DFAA24991}"/>
              </a:ext>
            </a:extLst>
          </p:cNvPr>
          <p:cNvSpPr/>
          <p:nvPr/>
        </p:nvSpPr>
        <p:spPr>
          <a:xfrm>
            <a:off x="8800737" y="1562714"/>
            <a:ext cx="1601442" cy="1540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Oval 44">
            <a:extLst>
              <a:ext uri="{FF2B5EF4-FFF2-40B4-BE49-F238E27FC236}">
                <a16:creationId xmlns:a16="http://schemas.microsoft.com/office/drawing/2014/main" id="{615F96DE-6B77-E34D-972D-58623A9BC87D}"/>
              </a:ext>
            </a:extLst>
          </p:cNvPr>
          <p:cNvSpPr/>
          <p:nvPr/>
        </p:nvSpPr>
        <p:spPr>
          <a:xfrm>
            <a:off x="2217510" y="4860564"/>
            <a:ext cx="1335828" cy="1284670"/>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Oval 45">
            <a:extLst>
              <a:ext uri="{FF2B5EF4-FFF2-40B4-BE49-F238E27FC236}">
                <a16:creationId xmlns:a16="http://schemas.microsoft.com/office/drawing/2014/main" id="{94673B41-433E-E44D-900C-5050C967F29E}"/>
              </a:ext>
            </a:extLst>
          </p:cNvPr>
          <p:cNvSpPr/>
          <p:nvPr/>
        </p:nvSpPr>
        <p:spPr>
          <a:xfrm>
            <a:off x="4760117" y="4868963"/>
            <a:ext cx="1335828" cy="1284670"/>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Oval 46">
            <a:extLst>
              <a:ext uri="{FF2B5EF4-FFF2-40B4-BE49-F238E27FC236}">
                <a16:creationId xmlns:a16="http://schemas.microsoft.com/office/drawing/2014/main" id="{64773E4C-32A9-DB4E-BCDC-F968258A12B8}"/>
              </a:ext>
            </a:extLst>
          </p:cNvPr>
          <p:cNvSpPr/>
          <p:nvPr/>
        </p:nvSpPr>
        <p:spPr>
          <a:xfrm>
            <a:off x="7405867" y="4868963"/>
            <a:ext cx="1335828" cy="1284670"/>
          </a:xfrm>
          <a:prstGeom prst="ellipse">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 name="Oval 47">
            <a:extLst>
              <a:ext uri="{FF2B5EF4-FFF2-40B4-BE49-F238E27FC236}">
                <a16:creationId xmlns:a16="http://schemas.microsoft.com/office/drawing/2014/main" id="{FF264980-2C35-3447-8873-1AA9114E2FDB}"/>
              </a:ext>
            </a:extLst>
          </p:cNvPr>
          <p:cNvSpPr/>
          <p:nvPr/>
        </p:nvSpPr>
        <p:spPr>
          <a:xfrm>
            <a:off x="10213355" y="4868963"/>
            <a:ext cx="1335828" cy="1284670"/>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Text Placeholder 17">
            <a:extLst>
              <a:ext uri="{FF2B5EF4-FFF2-40B4-BE49-F238E27FC236}">
                <a16:creationId xmlns:a16="http://schemas.microsoft.com/office/drawing/2014/main" id="{6ADBD416-235E-8042-9F21-FF4E75B4608C}"/>
              </a:ext>
            </a:extLst>
          </p:cNvPr>
          <p:cNvSpPr>
            <a:spLocks noGrp="1"/>
          </p:cNvSpPr>
          <p:nvPr userDrawn="1">
            <p:ph type="body" sz="quarter" idx="34" hasCustomPrompt="1"/>
          </p:nvPr>
        </p:nvSpPr>
        <p:spPr>
          <a:xfrm>
            <a:off x="1285664" y="1938055"/>
            <a:ext cx="1055698" cy="1073020"/>
          </a:xfrm>
        </p:spPr>
        <p:txBody>
          <a:bodyPr/>
          <a:lstStyle>
            <a:lvl1pPr algn="ctr">
              <a:buNone/>
              <a:defRPr sz="4800" b="1" i="0" spc="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63" name="Text Placeholder 17">
            <a:extLst>
              <a:ext uri="{FF2B5EF4-FFF2-40B4-BE49-F238E27FC236}">
                <a16:creationId xmlns:a16="http://schemas.microsoft.com/office/drawing/2014/main" id="{2BBAC9AE-474F-0D44-9EBA-0537E6983137}"/>
              </a:ext>
            </a:extLst>
          </p:cNvPr>
          <p:cNvSpPr>
            <a:spLocks noGrp="1"/>
          </p:cNvSpPr>
          <p:nvPr userDrawn="1">
            <p:ph type="body" sz="quarter" idx="35" hasCustomPrompt="1"/>
          </p:nvPr>
        </p:nvSpPr>
        <p:spPr>
          <a:xfrm>
            <a:off x="3781384" y="1940651"/>
            <a:ext cx="1055698" cy="1073020"/>
          </a:xfrm>
        </p:spPr>
        <p:txBody>
          <a:bodyPr/>
          <a:lstStyle>
            <a:lvl1pPr algn="ctr">
              <a:buNone/>
              <a:defRPr sz="4800" b="1" i="0" spc="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64" name="Text Placeholder 17">
            <a:extLst>
              <a:ext uri="{FF2B5EF4-FFF2-40B4-BE49-F238E27FC236}">
                <a16:creationId xmlns:a16="http://schemas.microsoft.com/office/drawing/2014/main" id="{BF9CAB18-1D38-D644-A81F-70E5466D0389}"/>
              </a:ext>
            </a:extLst>
          </p:cNvPr>
          <p:cNvSpPr>
            <a:spLocks noGrp="1"/>
          </p:cNvSpPr>
          <p:nvPr userDrawn="1">
            <p:ph type="body" sz="quarter" idx="36" hasCustomPrompt="1"/>
          </p:nvPr>
        </p:nvSpPr>
        <p:spPr>
          <a:xfrm>
            <a:off x="6404021" y="1954009"/>
            <a:ext cx="1055698" cy="1073020"/>
          </a:xfrm>
        </p:spPr>
        <p:txBody>
          <a:bodyPr/>
          <a:lstStyle>
            <a:lvl1pPr algn="ctr">
              <a:buNone/>
              <a:defRPr sz="4800" b="1" i="0" spc="0">
                <a:solidFill>
                  <a:srgbClr val="28AF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65" name="Text Placeholder 17">
            <a:extLst>
              <a:ext uri="{FF2B5EF4-FFF2-40B4-BE49-F238E27FC236}">
                <a16:creationId xmlns:a16="http://schemas.microsoft.com/office/drawing/2014/main" id="{A8A502A8-834D-C94A-9859-BACB55444207}"/>
              </a:ext>
            </a:extLst>
          </p:cNvPr>
          <p:cNvSpPr>
            <a:spLocks noGrp="1"/>
          </p:cNvSpPr>
          <p:nvPr userDrawn="1">
            <p:ph type="body" sz="quarter" idx="37" hasCustomPrompt="1"/>
          </p:nvPr>
        </p:nvSpPr>
        <p:spPr>
          <a:xfrm>
            <a:off x="9073609" y="2002703"/>
            <a:ext cx="1055698" cy="1073020"/>
          </a:xfrm>
        </p:spPr>
        <p:txBody>
          <a:bodyPr/>
          <a:lstStyle>
            <a:lvl1pPr algn="ctr">
              <a:buNone/>
              <a:defRPr sz="4800" b="1" i="0" spc="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70" name="Text Placeholder 17">
            <a:extLst>
              <a:ext uri="{FF2B5EF4-FFF2-40B4-BE49-F238E27FC236}">
                <a16:creationId xmlns:a16="http://schemas.microsoft.com/office/drawing/2014/main" id="{084B4BE7-DD1C-1743-85E4-D3ED17FE67F2}"/>
              </a:ext>
            </a:extLst>
          </p:cNvPr>
          <p:cNvSpPr>
            <a:spLocks noGrp="1"/>
          </p:cNvSpPr>
          <p:nvPr userDrawn="1">
            <p:ph type="body" sz="quarter" idx="21" hasCustomPrompt="1"/>
          </p:nvPr>
        </p:nvSpPr>
        <p:spPr>
          <a:xfrm>
            <a:off x="402413" y="2815787"/>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1" name="Text Placeholder 17">
            <a:extLst>
              <a:ext uri="{FF2B5EF4-FFF2-40B4-BE49-F238E27FC236}">
                <a16:creationId xmlns:a16="http://schemas.microsoft.com/office/drawing/2014/main" id="{5E862C59-ABDF-FB45-866F-C33FB45F9EE7}"/>
              </a:ext>
            </a:extLst>
          </p:cNvPr>
          <p:cNvSpPr>
            <a:spLocks noGrp="1"/>
          </p:cNvSpPr>
          <p:nvPr userDrawn="1">
            <p:ph type="body" sz="quarter" idx="38" hasCustomPrompt="1"/>
          </p:nvPr>
        </p:nvSpPr>
        <p:spPr>
          <a:xfrm>
            <a:off x="3326353" y="2840417"/>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2" name="Text Placeholder 17">
            <a:extLst>
              <a:ext uri="{FF2B5EF4-FFF2-40B4-BE49-F238E27FC236}">
                <a16:creationId xmlns:a16="http://schemas.microsoft.com/office/drawing/2014/main" id="{16252092-110B-DF41-BAA1-24D8CA1DA645}"/>
              </a:ext>
            </a:extLst>
          </p:cNvPr>
          <p:cNvSpPr>
            <a:spLocks noGrp="1"/>
          </p:cNvSpPr>
          <p:nvPr userDrawn="1">
            <p:ph type="body" sz="quarter" idx="39" hasCustomPrompt="1"/>
          </p:nvPr>
        </p:nvSpPr>
        <p:spPr>
          <a:xfrm>
            <a:off x="5581611" y="2844885"/>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3" name="Text Placeholder 17">
            <a:extLst>
              <a:ext uri="{FF2B5EF4-FFF2-40B4-BE49-F238E27FC236}">
                <a16:creationId xmlns:a16="http://schemas.microsoft.com/office/drawing/2014/main" id="{6BE3560E-17BA-CF47-9892-C7DA0E586994}"/>
              </a:ext>
            </a:extLst>
          </p:cNvPr>
          <p:cNvSpPr>
            <a:spLocks noGrp="1"/>
          </p:cNvSpPr>
          <p:nvPr userDrawn="1">
            <p:ph type="body" sz="quarter" idx="40" hasCustomPrompt="1"/>
          </p:nvPr>
        </p:nvSpPr>
        <p:spPr>
          <a:xfrm>
            <a:off x="8289917" y="2826087"/>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Box 49">
            <a:extLst>
              <a:ext uri="{FF2B5EF4-FFF2-40B4-BE49-F238E27FC236}">
                <a16:creationId xmlns:a16="http://schemas.microsoft.com/office/drawing/2014/main" id="{29D474F6-150F-834A-BB32-3AF67DA1998E}"/>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C6A7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51" name="Rectangle 50">
            <a:extLst>
              <a:ext uri="{FF2B5EF4-FFF2-40B4-BE49-F238E27FC236}">
                <a16:creationId xmlns:a16="http://schemas.microsoft.com/office/drawing/2014/main" id="{D060F3F6-4C3F-3C4B-932F-B7BD7FBD92A7}"/>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497330757"/>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Text Slide - Purp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A6377D"/>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9" name="Group 18">
            <a:extLst>
              <a:ext uri="{FF2B5EF4-FFF2-40B4-BE49-F238E27FC236}">
                <a16:creationId xmlns:a16="http://schemas.microsoft.com/office/drawing/2014/main" id="{F4F518F0-76DB-8C47-8E56-E64A5C7E1F87}"/>
              </a:ext>
            </a:extLst>
          </p:cNvPr>
          <p:cNvGrpSpPr/>
          <p:nvPr userDrawn="1"/>
        </p:nvGrpSpPr>
        <p:grpSpPr>
          <a:xfrm>
            <a:off x="0" y="6395457"/>
            <a:ext cx="12192000" cy="125532"/>
            <a:chOff x="98476" y="6381389"/>
            <a:chExt cx="12192000" cy="125532"/>
          </a:xfrm>
        </p:grpSpPr>
        <p:pic>
          <p:nvPicPr>
            <p:cNvPr id="20" name="Picture 19">
              <a:extLst>
                <a:ext uri="{FF2B5EF4-FFF2-40B4-BE49-F238E27FC236}">
                  <a16:creationId xmlns:a16="http://schemas.microsoft.com/office/drawing/2014/main"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id="{82C36446-D463-3143-8F1C-8D4CC002CB8E}"/>
                </a:ext>
              </a:extLst>
            </p:cNvPr>
            <p:cNvCxnSpPr>
              <a:cxnSpLocks/>
            </p:cNvCxnSpPr>
            <p:nvPr userDrawn="1"/>
          </p:nvCxnSpPr>
          <p:spPr>
            <a:xfrm flipH="1">
              <a:off x="98476" y="6443421"/>
              <a:ext cx="972077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06E389-371D-1F4D-9E95-3A90D0212122}"/>
                </a:ext>
              </a:extLst>
            </p:cNvPr>
            <p:cNvCxnSpPr>
              <a:cxnSpLocks/>
            </p:cNvCxnSpPr>
            <p:nvPr userDrawn="1"/>
          </p:nvCxnSpPr>
          <p:spPr>
            <a:xfrm flipH="1">
              <a:off x="11720401" y="6443421"/>
              <a:ext cx="570075"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01261918"/>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Text Slide -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76C6D2"/>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9" name="Group 18">
            <a:extLst>
              <a:ext uri="{FF2B5EF4-FFF2-40B4-BE49-F238E27FC236}">
                <a16:creationId xmlns:a16="http://schemas.microsoft.com/office/drawing/2014/main" id="{F4F518F0-76DB-8C47-8E56-E64A5C7E1F87}"/>
              </a:ext>
            </a:extLst>
          </p:cNvPr>
          <p:cNvGrpSpPr/>
          <p:nvPr userDrawn="1"/>
        </p:nvGrpSpPr>
        <p:grpSpPr>
          <a:xfrm>
            <a:off x="0" y="6395457"/>
            <a:ext cx="12192000" cy="125532"/>
            <a:chOff x="98476" y="6381389"/>
            <a:chExt cx="12192000" cy="125532"/>
          </a:xfrm>
        </p:grpSpPr>
        <p:pic>
          <p:nvPicPr>
            <p:cNvPr id="20" name="Picture 19">
              <a:extLst>
                <a:ext uri="{FF2B5EF4-FFF2-40B4-BE49-F238E27FC236}">
                  <a16:creationId xmlns:a16="http://schemas.microsoft.com/office/drawing/2014/main"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id="{82C36446-D463-3143-8F1C-8D4CC002CB8E}"/>
                </a:ext>
              </a:extLst>
            </p:cNvPr>
            <p:cNvCxnSpPr>
              <a:cxnSpLocks/>
            </p:cNvCxnSpPr>
            <p:nvPr userDrawn="1"/>
          </p:nvCxnSpPr>
          <p:spPr>
            <a:xfrm flipH="1">
              <a:off x="98476" y="6443421"/>
              <a:ext cx="972077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06E389-371D-1F4D-9E95-3A90D0212122}"/>
                </a:ext>
              </a:extLst>
            </p:cNvPr>
            <p:cNvCxnSpPr>
              <a:cxnSpLocks/>
            </p:cNvCxnSpPr>
            <p:nvPr userDrawn="1"/>
          </p:nvCxnSpPr>
          <p:spPr>
            <a:xfrm flipH="1">
              <a:off x="11720401" y="6443421"/>
              <a:ext cx="570075"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40192123"/>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Text Slide - Yellow">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F6BC67"/>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9" name="Group 18">
            <a:extLst>
              <a:ext uri="{FF2B5EF4-FFF2-40B4-BE49-F238E27FC236}">
                <a16:creationId xmlns:a16="http://schemas.microsoft.com/office/drawing/2014/main" id="{F4F518F0-76DB-8C47-8E56-E64A5C7E1F87}"/>
              </a:ext>
            </a:extLst>
          </p:cNvPr>
          <p:cNvGrpSpPr/>
          <p:nvPr userDrawn="1"/>
        </p:nvGrpSpPr>
        <p:grpSpPr>
          <a:xfrm>
            <a:off x="0" y="6395457"/>
            <a:ext cx="12192000" cy="125532"/>
            <a:chOff x="98476" y="6381389"/>
            <a:chExt cx="12192000" cy="125532"/>
          </a:xfrm>
        </p:grpSpPr>
        <p:pic>
          <p:nvPicPr>
            <p:cNvPr id="20" name="Picture 19">
              <a:extLst>
                <a:ext uri="{FF2B5EF4-FFF2-40B4-BE49-F238E27FC236}">
                  <a16:creationId xmlns:a16="http://schemas.microsoft.com/office/drawing/2014/main"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id="{82C36446-D463-3143-8F1C-8D4CC002CB8E}"/>
                </a:ext>
              </a:extLst>
            </p:cNvPr>
            <p:cNvCxnSpPr>
              <a:cxnSpLocks/>
            </p:cNvCxnSpPr>
            <p:nvPr userDrawn="1"/>
          </p:nvCxnSpPr>
          <p:spPr>
            <a:xfrm flipH="1">
              <a:off x="98476" y="6443421"/>
              <a:ext cx="972077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06E389-371D-1F4D-9E95-3A90D0212122}"/>
                </a:ext>
              </a:extLst>
            </p:cNvPr>
            <p:cNvCxnSpPr>
              <a:cxnSpLocks/>
            </p:cNvCxnSpPr>
            <p:nvPr userDrawn="1"/>
          </p:nvCxnSpPr>
          <p:spPr>
            <a:xfrm flipH="1">
              <a:off x="11720401" y="6443421"/>
              <a:ext cx="570075"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47924500"/>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Text Slide - with solid header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332509" y="301337"/>
            <a:ext cx="11513127" cy="1859972"/>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 Placeholder 23">
            <a:extLst>
              <a:ext uri="{FF2B5EF4-FFF2-40B4-BE49-F238E27FC236}">
                <a16:creationId xmlns:a16="http://schemas.microsoft.com/office/drawing/2014/main" id="{ED39E585-4CC7-244E-BB6D-EF564C816BB5}"/>
              </a:ext>
            </a:extLst>
          </p:cNvPr>
          <p:cNvSpPr>
            <a:spLocks noGrp="1"/>
          </p:cNvSpPr>
          <p:nvPr>
            <p:ph type="body" sz="quarter" idx="13" hasCustomPrompt="1"/>
          </p:nvPr>
        </p:nvSpPr>
        <p:spPr>
          <a:xfrm>
            <a:off x="783177" y="943935"/>
            <a:ext cx="10563696"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id="{A171193F-8D07-6841-AD4F-81B3E69E1967}"/>
              </a:ext>
            </a:extLst>
          </p:cNvPr>
          <p:cNvSpPr>
            <a:spLocks noGrp="1"/>
          </p:cNvSpPr>
          <p:nvPr>
            <p:ph type="body" sz="quarter" idx="14" hasCustomPrompt="1"/>
          </p:nvPr>
        </p:nvSpPr>
        <p:spPr>
          <a:xfrm>
            <a:off x="708651" y="2668824"/>
            <a:ext cx="1063822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0" name="Group 9">
            <a:extLst>
              <a:ext uri="{FF2B5EF4-FFF2-40B4-BE49-F238E27FC236}">
                <a16:creationId xmlns:a16="http://schemas.microsoft.com/office/drawing/2014/main" id="{33D43649-2481-DF47-B8E4-15C063DA9FCA}"/>
              </a:ext>
            </a:extLst>
          </p:cNvPr>
          <p:cNvGrpSpPr/>
          <p:nvPr userDrawn="1"/>
        </p:nvGrpSpPr>
        <p:grpSpPr>
          <a:xfrm>
            <a:off x="42207" y="6381389"/>
            <a:ext cx="12149794" cy="125532"/>
            <a:chOff x="42207" y="6381389"/>
            <a:chExt cx="12149794" cy="125532"/>
          </a:xfrm>
        </p:grpSpPr>
        <p:pic>
          <p:nvPicPr>
            <p:cNvPr id="11" name="Picture 10">
              <a:extLst>
                <a:ext uri="{FF2B5EF4-FFF2-40B4-BE49-F238E27FC236}">
                  <a16:creationId xmlns:a16="http://schemas.microsoft.com/office/drawing/2014/main" id="{BC004B69-2A81-AA4D-A211-52267D6E56D7}"/>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12" name="Straight Connector 11">
              <a:extLst>
                <a:ext uri="{FF2B5EF4-FFF2-40B4-BE49-F238E27FC236}">
                  <a16:creationId xmlns:a16="http://schemas.microsoft.com/office/drawing/2014/main" id="{F434EB50-32DF-C442-871F-76EAA6FEFCEC}"/>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DB5B13C-E19D-4E4F-99D1-710A0D546791}"/>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95661625"/>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Text Slide - with solid header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332509" y="301337"/>
            <a:ext cx="11513127" cy="1859972"/>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 Placeholder 23">
            <a:extLst>
              <a:ext uri="{FF2B5EF4-FFF2-40B4-BE49-F238E27FC236}">
                <a16:creationId xmlns:a16="http://schemas.microsoft.com/office/drawing/2014/main" id="{ED39E585-4CC7-244E-BB6D-EF564C816BB5}"/>
              </a:ext>
            </a:extLst>
          </p:cNvPr>
          <p:cNvSpPr>
            <a:spLocks noGrp="1"/>
          </p:cNvSpPr>
          <p:nvPr>
            <p:ph type="body" sz="quarter" idx="13" hasCustomPrompt="1"/>
          </p:nvPr>
        </p:nvSpPr>
        <p:spPr>
          <a:xfrm>
            <a:off x="783177" y="943935"/>
            <a:ext cx="10563696"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id="{A171193F-8D07-6841-AD4F-81B3E69E1967}"/>
              </a:ext>
            </a:extLst>
          </p:cNvPr>
          <p:cNvSpPr>
            <a:spLocks noGrp="1"/>
          </p:cNvSpPr>
          <p:nvPr>
            <p:ph type="body" sz="quarter" idx="14" hasCustomPrompt="1"/>
          </p:nvPr>
        </p:nvSpPr>
        <p:spPr>
          <a:xfrm>
            <a:off x="708651" y="2668824"/>
            <a:ext cx="1063822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0" name="Group 9">
            <a:extLst>
              <a:ext uri="{FF2B5EF4-FFF2-40B4-BE49-F238E27FC236}">
                <a16:creationId xmlns:a16="http://schemas.microsoft.com/office/drawing/2014/main" id="{33D43649-2481-DF47-B8E4-15C063DA9FCA}"/>
              </a:ext>
            </a:extLst>
          </p:cNvPr>
          <p:cNvGrpSpPr/>
          <p:nvPr userDrawn="1"/>
        </p:nvGrpSpPr>
        <p:grpSpPr>
          <a:xfrm>
            <a:off x="42207" y="6381389"/>
            <a:ext cx="12149794" cy="125532"/>
            <a:chOff x="42207" y="6381389"/>
            <a:chExt cx="12149794" cy="125532"/>
          </a:xfrm>
        </p:grpSpPr>
        <p:pic>
          <p:nvPicPr>
            <p:cNvPr id="11" name="Picture 10">
              <a:extLst>
                <a:ext uri="{FF2B5EF4-FFF2-40B4-BE49-F238E27FC236}">
                  <a16:creationId xmlns:a16="http://schemas.microsoft.com/office/drawing/2014/main" id="{BC004B69-2A81-AA4D-A211-52267D6E56D7}"/>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12" name="Straight Connector 11">
              <a:extLst>
                <a:ext uri="{FF2B5EF4-FFF2-40B4-BE49-F238E27FC236}">
                  <a16:creationId xmlns:a16="http://schemas.microsoft.com/office/drawing/2014/main" id="{F434EB50-32DF-C442-871F-76EAA6FEFCEC}"/>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DB5B13C-E19D-4E4F-99D1-710A0D546791}"/>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16696388"/>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Text Slide - with solid header - 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332509" y="301337"/>
            <a:ext cx="11513127" cy="1859972"/>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 Placeholder 23">
            <a:extLst>
              <a:ext uri="{FF2B5EF4-FFF2-40B4-BE49-F238E27FC236}">
                <a16:creationId xmlns:a16="http://schemas.microsoft.com/office/drawing/2014/main" id="{ED39E585-4CC7-244E-BB6D-EF564C816BB5}"/>
              </a:ext>
            </a:extLst>
          </p:cNvPr>
          <p:cNvSpPr>
            <a:spLocks noGrp="1"/>
          </p:cNvSpPr>
          <p:nvPr>
            <p:ph type="body" sz="quarter" idx="13" hasCustomPrompt="1"/>
          </p:nvPr>
        </p:nvSpPr>
        <p:spPr>
          <a:xfrm>
            <a:off x="783177" y="943935"/>
            <a:ext cx="10563696"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id="{A171193F-8D07-6841-AD4F-81B3E69E1967}"/>
              </a:ext>
            </a:extLst>
          </p:cNvPr>
          <p:cNvSpPr>
            <a:spLocks noGrp="1"/>
          </p:cNvSpPr>
          <p:nvPr>
            <p:ph type="body" sz="quarter" idx="14" hasCustomPrompt="1"/>
          </p:nvPr>
        </p:nvSpPr>
        <p:spPr>
          <a:xfrm>
            <a:off x="708651" y="2668824"/>
            <a:ext cx="1063822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0" name="Group 9">
            <a:extLst>
              <a:ext uri="{FF2B5EF4-FFF2-40B4-BE49-F238E27FC236}">
                <a16:creationId xmlns:a16="http://schemas.microsoft.com/office/drawing/2014/main" id="{33D43649-2481-DF47-B8E4-15C063DA9FCA}"/>
              </a:ext>
            </a:extLst>
          </p:cNvPr>
          <p:cNvGrpSpPr/>
          <p:nvPr userDrawn="1"/>
        </p:nvGrpSpPr>
        <p:grpSpPr>
          <a:xfrm>
            <a:off x="42207" y="6381389"/>
            <a:ext cx="12149794" cy="125532"/>
            <a:chOff x="42207" y="6381389"/>
            <a:chExt cx="12149794" cy="125532"/>
          </a:xfrm>
        </p:grpSpPr>
        <p:pic>
          <p:nvPicPr>
            <p:cNvPr id="11" name="Picture 10">
              <a:extLst>
                <a:ext uri="{FF2B5EF4-FFF2-40B4-BE49-F238E27FC236}">
                  <a16:creationId xmlns:a16="http://schemas.microsoft.com/office/drawing/2014/main" id="{BC004B69-2A81-AA4D-A211-52267D6E56D7}"/>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12" name="Straight Connector 11">
              <a:extLst>
                <a:ext uri="{FF2B5EF4-FFF2-40B4-BE49-F238E27FC236}">
                  <a16:creationId xmlns:a16="http://schemas.microsoft.com/office/drawing/2014/main" id="{F434EB50-32DF-C442-871F-76EAA6FEFCEC}"/>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DB5B13C-E19D-4E4F-99D1-710A0D546791}"/>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74986416"/>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photos x 3 with header - Purp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rgbClr val="404040"/>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950634" y="875544"/>
            <a:ext cx="5642758" cy="1459694"/>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9" name="Group 18">
            <a:extLst>
              <a:ext uri="{FF2B5EF4-FFF2-40B4-BE49-F238E27FC236}">
                <a16:creationId xmlns:a16="http://schemas.microsoft.com/office/drawing/2014/main" id="{F4F518F0-76DB-8C47-8E56-E64A5C7E1F87}"/>
              </a:ext>
            </a:extLst>
          </p:cNvPr>
          <p:cNvGrpSpPr/>
          <p:nvPr userDrawn="1"/>
        </p:nvGrpSpPr>
        <p:grpSpPr>
          <a:xfrm>
            <a:off x="42207" y="6381389"/>
            <a:ext cx="12149794" cy="125532"/>
            <a:chOff x="42207" y="6381389"/>
            <a:chExt cx="12149794" cy="125532"/>
          </a:xfrm>
        </p:grpSpPr>
        <p:pic>
          <p:nvPicPr>
            <p:cNvPr id="20" name="Picture 19">
              <a:extLst>
                <a:ext uri="{FF2B5EF4-FFF2-40B4-BE49-F238E27FC236}">
                  <a16:creationId xmlns:a16="http://schemas.microsoft.com/office/drawing/2014/main"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id="{82C36446-D463-3143-8F1C-8D4CC002CB8E}"/>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06E389-371D-1F4D-9E95-3A90D0212122}"/>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40" name="Picture Placeholder 2">
            <a:extLst>
              <a:ext uri="{FF2B5EF4-FFF2-40B4-BE49-F238E27FC236}">
                <a16:creationId xmlns:a16="http://schemas.microsoft.com/office/drawing/2014/main" id="{E8009AA3-F33A-FD4E-A36A-961E6D556D73}"/>
              </a:ext>
            </a:extLst>
          </p:cNvPr>
          <p:cNvSpPr>
            <a:spLocks noGrp="1"/>
          </p:cNvSpPr>
          <p:nvPr>
            <p:ph type="pic" sz="quarter" idx="19"/>
          </p:nvPr>
        </p:nvSpPr>
        <p:spPr>
          <a:xfrm>
            <a:off x="571500"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41" name="Picture Placeholder 2">
            <a:extLst>
              <a:ext uri="{FF2B5EF4-FFF2-40B4-BE49-F238E27FC236}">
                <a16:creationId xmlns:a16="http://schemas.microsoft.com/office/drawing/2014/main" id="{0C3DDFA9-097C-754E-93A5-3839261EF8A3}"/>
              </a:ext>
            </a:extLst>
          </p:cNvPr>
          <p:cNvSpPr>
            <a:spLocks noGrp="1"/>
          </p:cNvSpPr>
          <p:nvPr>
            <p:ph type="pic" sz="quarter" idx="24"/>
          </p:nvPr>
        </p:nvSpPr>
        <p:spPr>
          <a:xfrm>
            <a:off x="4450119"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42" name="Picture Placeholder 2">
            <a:extLst>
              <a:ext uri="{FF2B5EF4-FFF2-40B4-BE49-F238E27FC236}">
                <a16:creationId xmlns:a16="http://schemas.microsoft.com/office/drawing/2014/main" id="{EAEF6410-8773-EA4A-8D3E-FFFB31DE570C}"/>
              </a:ext>
            </a:extLst>
          </p:cNvPr>
          <p:cNvSpPr>
            <a:spLocks noGrp="1"/>
          </p:cNvSpPr>
          <p:nvPr>
            <p:ph type="pic" sz="quarter" idx="25"/>
          </p:nvPr>
        </p:nvSpPr>
        <p:spPr>
          <a:xfrm>
            <a:off x="8285775"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719841946"/>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photos x 3 with header -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rgbClr val="404040"/>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950634" y="875544"/>
            <a:ext cx="5642758" cy="1459694"/>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9" name="Group 18">
            <a:extLst>
              <a:ext uri="{FF2B5EF4-FFF2-40B4-BE49-F238E27FC236}">
                <a16:creationId xmlns:a16="http://schemas.microsoft.com/office/drawing/2014/main" id="{F4F518F0-76DB-8C47-8E56-E64A5C7E1F87}"/>
              </a:ext>
            </a:extLst>
          </p:cNvPr>
          <p:cNvGrpSpPr/>
          <p:nvPr userDrawn="1"/>
        </p:nvGrpSpPr>
        <p:grpSpPr>
          <a:xfrm>
            <a:off x="42207" y="6381389"/>
            <a:ext cx="12149794" cy="125532"/>
            <a:chOff x="42207" y="6381389"/>
            <a:chExt cx="12149794" cy="125532"/>
          </a:xfrm>
        </p:grpSpPr>
        <p:pic>
          <p:nvPicPr>
            <p:cNvPr id="20" name="Picture 19">
              <a:extLst>
                <a:ext uri="{FF2B5EF4-FFF2-40B4-BE49-F238E27FC236}">
                  <a16:creationId xmlns:a16="http://schemas.microsoft.com/office/drawing/2014/main"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id="{82C36446-D463-3143-8F1C-8D4CC002CB8E}"/>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06E389-371D-1F4D-9E95-3A90D0212122}"/>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16" name="Picture Placeholder 2">
            <a:extLst>
              <a:ext uri="{FF2B5EF4-FFF2-40B4-BE49-F238E27FC236}">
                <a16:creationId xmlns:a16="http://schemas.microsoft.com/office/drawing/2014/main" id="{ADA5B9F8-FB39-924E-AF2D-CA1144D0C800}"/>
              </a:ext>
            </a:extLst>
          </p:cNvPr>
          <p:cNvSpPr>
            <a:spLocks noGrp="1"/>
          </p:cNvSpPr>
          <p:nvPr>
            <p:ph type="pic" sz="quarter" idx="19"/>
          </p:nvPr>
        </p:nvSpPr>
        <p:spPr>
          <a:xfrm>
            <a:off x="571500"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7" name="Picture Placeholder 2">
            <a:extLst>
              <a:ext uri="{FF2B5EF4-FFF2-40B4-BE49-F238E27FC236}">
                <a16:creationId xmlns:a16="http://schemas.microsoft.com/office/drawing/2014/main" id="{5AF73268-9BC5-3345-85C8-49CC8A66A548}"/>
              </a:ext>
            </a:extLst>
          </p:cNvPr>
          <p:cNvSpPr>
            <a:spLocks noGrp="1"/>
          </p:cNvSpPr>
          <p:nvPr>
            <p:ph type="pic" sz="quarter" idx="24"/>
          </p:nvPr>
        </p:nvSpPr>
        <p:spPr>
          <a:xfrm>
            <a:off x="4450119"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23" name="Picture Placeholder 2">
            <a:extLst>
              <a:ext uri="{FF2B5EF4-FFF2-40B4-BE49-F238E27FC236}">
                <a16:creationId xmlns:a16="http://schemas.microsoft.com/office/drawing/2014/main" id="{B538C8B9-CB3A-9045-8F75-E435472F24C1}"/>
              </a:ext>
            </a:extLst>
          </p:cNvPr>
          <p:cNvSpPr>
            <a:spLocks noGrp="1"/>
          </p:cNvSpPr>
          <p:nvPr>
            <p:ph type="pic" sz="quarter" idx="25"/>
          </p:nvPr>
        </p:nvSpPr>
        <p:spPr>
          <a:xfrm>
            <a:off x="8285775"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3675359642"/>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photos x 3 with header - Yellow">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rgbClr val="404040"/>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950634" y="875544"/>
            <a:ext cx="5642758" cy="1459694"/>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9" name="Group 18">
            <a:extLst>
              <a:ext uri="{FF2B5EF4-FFF2-40B4-BE49-F238E27FC236}">
                <a16:creationId xmlns:a16="http://schemas.microsoft.com/office/drawing/2014/main" id="{F4F518F0-76DB-8C47-8E56-E64A5C7E1F87}"/>
              </a:ext>
            </a:extLst>
          </p:cNvPr>
          <p:cNvGrpSpPr/>
          <p:nvPr userDrawn="1"/>
        </p:nvGrpSpPr>
        <p:grpSpPr>
          <a:xfrm>
            <a:off x="42207" y="6381389"/>
            <a:ext cx="12149794" cy="125532"/>
            <a:chOff x="42207" y="6381389"/>
            <a:chExt cx="12149794" cy="125532"/>
          </a:xfrm>
        </p:grpSpPr>
        <p:pic>
          <p:nvPicPr>
            <p:cNvPr id="20" name="Picture 19">
              <a:extLst>
                <a:ext uri="{FF2B5EF4-FFF2-40B4-BE49-F238E27FC236}">
                  <a16:creationId xmlns:a16="http://schemas.microsoft.com/office/drawing/2014/main"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id="{82C36446-D463-3143-8F1C-8D4CC002CB8E}"/>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06E389-371D-1F4D-9E95-3A90D0212122}"/>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16" name="Picture Placeholder 2">
            <a:extLst>
              <a:ext uri="{FF2B5EF4-FFF2-40B4-BE49-F238E27FC236}">
                <a16:creationId xmlns:a16="http://schemas.microsoft.com/office/drawing/2014/main" id="{08A84934-B093-EF49-A53B-461C49FA347E}"/>
              </a:ext>
            </a:extLst>
          </p:cNvPr>
          <p:cNvSpPr>
            <a:spLocks noGrp="1"/>
          </p:cNvSpPr>
          <p:nvPr>
            <p:ph type="pic" sz="quarter" idx="19"/>
          </p:nvPr>
        </p:nvSpPr>
        <p:spPr>
          <a:xfrm>
            <a:off x="571500"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7" name="Picture Placeholder 2">
            <a:extLst>
              <a:ext uri="{FF2B5EF4-FFF2-40B4-BE49-F238E27FC236}">
                <a16:creationId xmlns:a16="http://schemas.microsoft.com/office/drawing/2014/main" id="{49ACB783-6197-4745-B20F-1918F67FAE37}"/>
              </a:ext>
            </a:extLst>
          </p:cNvPr>
          <p:cNvSpPr>
            <a:spLocks noGrp="1"/>
          </p:cNvSpPr>
          <p:nvPr>
            <p:ph type="pic" sz="quarter" idx="24"/>
          </p:nvPr>
        </p:nvSpPr>
        <p:spPr>
          <a:xfrm>
            <a:off x="4450119"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23" name="Picture Placeholder 2">
            <a:extLst>
              <a:ext uri="{FF2B5EF4-FFF2-40B4-BE49-F238E27FC236}">
                <a16:creationId xmlns:a16="http://schemas.microsoft.com/office/drawing/2014/main" id="{BD98D3E7-03E2-E647-AAEC-6881A6C81261}"/>
              </a:ext>
            </a:extLst>
          </p:cNvPr>
          <p:cNvSpPr>
            <a:spLocks noGrp="1"/>
          </p:cNvSpPr>
          <p:nvPr>
            <p:ph type="pic" sz="quarter" idx="25"/>
          </p:nvPr>
        </p:nvSpPr>
        <p:spPr>
          <a:xfrm>
            <a:off x="8285775"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3666921674"/>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Photo with Titl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573972"/>
            <a:ext cx="3657600" cy="3966192"/>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11" name="Rectangle 10">
            <a:extLst>
              <a:ext uri="{FF2B5EF4-FFF2-40B4-BE49-F238E27FC236}">
                <a16:creationId xmlns:a16="http://schemas.microsoft.com/office/drawing/2014/main" id="{C701476E-1C75-7849-95EC-3A7EC21CB04F}"/>
              </a:ext>
            </a:extLst>
          </p:cNvPr>
          <p:cNvSpPr/>
          <p:nvPr userDrawn="1"/>
        </p:nvSpPr>
        <p:spPr>
          <a:xfrm>
            <a:off x="10798629" y="4540164"/>
            <a:ext cx="1393371" cy="814718"/>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13" name="Text Placeholder 23">
            <a:extLst>
              <a:ext uri="{FF2B5EF4-FFF2-40B4-BE49-F238E27FC236}">
                <a16:creationId xmlns:a16="http://schemas.microsoft.com/office/drawing/2014/main" id="{FC4A7EB6-2338-E148-B8A1-45485EBCD990}"/>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bg1"/>
                </a:solidFill>
                <a:latin typeface="+mn-lt"/>
              </a:defRPr>
            </a:lvl1pPr>
          </a:lstStyle>
          <a:p>
            <a:pPr lvl="0"/>
            <a:r>
              <a:rPr lang="en-US" dirty="0"/>
              <a:t>TITLE</a:t>
            </a:r>
          </a:p>
        </p:txBody>
      </p:sp>
      <p:sp>
        <p:nvSpPr>
          <p:cNvPr id="14" name="Text Placeholder 25">
            <a:extLst>
              <a:ext uri="{FF2B5EF4-FFF2-40B4-BE49-F238E27FC236}">
                <a16:creationId xmlns:a16="http://schemas.microsoft.com/office/drawing/2014/main" id="{56C8F1F8-4838-C84E-90D4-46B8BAD1A07F}"/>
              </a:ext>
            </a:extLst>
          </p:cNvPr>
          <p:cNvSpPr>
            <a:spLocks noGrp="1"/>
          </p:cNvSpPr>
          <p:nvPr>
            <p:ph type="body" sz="quarter" idx="14" hasCustomPrompt="1"/>
          </p:nvPr>
        </p:nvSpPr>
        <p:spPr>
          <a:xfrm>
            <a:off x="497155" y="5114135"/>
            <a:ext cx="9000157" cy="469184"/>
          </a:xfrm>
        </p:spPr>
        <p:txBody>
          <a:bodyPr>
            <a:noAutofit/>
          </a:bodyPr>
          <a:lstStyle>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grpSp>
        <p:nvGrpSpPr>
          <p:cNvPr id="35" name="Group 34">
            <a:extLst>
              <a:ext uri="{FF2B5EF4-FFF2-40B4-BE49-F238E27FC236}">
                <a16:creationId xmlns:a16="http://schemas.microsoft.com/office/drawing/2014/main" id="{5B4A2F8A-7DE0-C14F-BAA9-9A4AEF529A25}"/>
              </a:ext>
            </a:extLst>
          </p:cNvPr>
          <p:cNvGrpSpPr/>
          <p:nvPr userDrawn="1"/>
        </p:nvGrpSpPr>
        <p:grpSpPr>
          <a:xfrm>
            <a:off x="42207" y="6381389"/>
            <a:ext cx="12149794" cy="125532"/>
            <a:chOff x="42207" y="6381389"/>
            <a:chExt cx="12149794" cy="125532"/>
          </a:xfrm>
        </p:grpSpPr>
        <p:pic>
          <p:nvPicPr>
            <p:cNvPr id="23" name="Picture 22">
              <a:extLst>
                <a:ext uri="{FF2B5EF4-FFF2-40B4-BE49-F238E27FC236}">
                  <a16:creationId xmlns:a16="http://schemas.microsoft.com/office/drawing/2014/main" id="{64A9E25E-85E1-E04D-ADB6-FB15D2D0A905}"/>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5" name="Straight Connector 24">
              <a:extLst>
                <a:ext uri="{FF2B5EF4-FFF2-40B4-BE49-F238E27FC236}">
                  <a16:creationId xmlns:a16="http://schemas.microsoft.com/office/drawing/2014/main" id="{A7EE8218-01E2-B642-B13F-C250D547B071}"/>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A7DD0F6-FC93-B746-8D74-78E8E8DD07C4}"/>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40" name="Picture Placeholder 2">
            <a:extLst>
              <a:ext uri="{FF2B5EF4-FFF2-40B4-BE49-F238E27FC236}">
                <a16:creationId xmlns:a16="http://schemas.microsoft.com/office/drawing/2014/main" id="{A7720F9D-A566-814E-AE91-3E356CC6E682}"/>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17582928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ext Slide - Purp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A6377D"/>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204016107"/>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userDrawn="1">
  <p:cSld name="Photo with Title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573972"/>
            <a:ext cx="3657600" cy="3966192"/>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11" name="Rectangle 10">
            <a:extLst>
              <a:ext uri="{FF2B5EF4-FFF2-40B4-BE49-F238E27FC236}">
                <a16:creationId xmlns:a16="http://schemas.microsoft.com/office/drawing/2014/main" id="{C701476E-1C75-7849-95EC-3A7EC21CB04F}"/>
              </a:ext>
            </a:extLst>
          </p:cNvPr>
          <p:cNvSpPr/>
          <p:nvPr userDrawn="1"/>
        </p:nvSpPr>
        <p:spPr>
          <a:xfrm>
            <a:off x="10798629" y="4540164"/>
            <a:ext cx="1393371" cy="814718"/>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13" name="Text Placeholder 23">
            <a:extLst>
              <a:ext uri="{FF2B5EF4-FFF2-40B4-BE49-F238E27FC236}">
                <a16:creationId xmlns:a16="http://schemas.microsoft.com/office/drawing/2014/main" id="{FC4A7EB6-2338-E148-B8A1-45485EBCD990}"/>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bg1"/>
                </a:solidFill>
                <a:latin typeface="+mn-lt"/>
              </a:defRPr>
            </a:lvl1pPr>
          </a:lstStyle>
          <a:p>
            <a:pPr lvl="0"/>
            <a:r>
              <a:rPr lang="en-US" dirty="0"/>
              <a:t>TITLE</a:t>
            </a:r>
          </a:p>
        </p:txBody>
      </p:sp>
      <p:sp>
        <p:nvSpPr>
          <p:cNvPr id="14" name="Text Placeholder 25">
            <a:extLst>
              <a:ext uri="{FF2B5EF4-FFF2-40B4-BE49-F238E27FC236}">
                <a16:creationId xmlns:a16="http://schemas.microsoft.com/office/drawing/2014/main" id="{56C8F1F8-4838-C84E-90D4-46B8BAD1A07F}"/>
              </a:ext>
            </a:extLst>
          </p:cNvPr>
          <p:cNvSpPr>
            <a:spLocks noGrp="1"/>
          </p:cNvSpPr>
          <p:nvPr>
            <p:ph type="body" sz="quarter" idx="14" hasCustomPrompt="1"/>
          </p:nvPr>
        </p:nvSpPr>
        <p:spPr>
          <a:xfrm>
            <a:off x="497155" y="5114135"/>
            <a:ext cx="9000157" cy="469184"/>
          </a:xfrm>
        </p:spPr>
        <p:txBody>
          <a:bodyPr>
            <a:noAutofit/>
          </a:bodyPr>
          <a:lstStyle>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grpSp>
        <p:nvGrpSpPr>
          <p:cNvPr id="35" name="Group 34">
            <a:extLst>
              <a:ext uri="{FF2B5EF4-FFF2-40B4-BE49-F238E27FC236}">
                <a16:creationId xmlns:a16="http://schemas.microsoft.com/office/drawing/2014/main" id="{5B4A2F8A-7DE0-C14F-BAA9-9A4AEF529A25}"/>
              </a:ext>
            </a:extLst>
          </p:cNvPr>
          <p:cNvGrpSpPr/>
          <p:nvPr userDrawn="1"/>
        </p:nvGrpSpPr>
        <p:grpSpPr>
          <a:xfrm>
            <a:off x="42207" y="6381389"/>
            <a:ext cx="12149794" cy="125532"/>
            <a:chOff x="42207" y="6381389"/>
            <a:chExt cx="12149794" cy="125532"/>
          </a:xfrm>
        </p:grpSpPr>
        <p:pic>
          <p:nvPicPr>
            <p:cNvPr id="23" name="Picture 22">
              <a:extLst>
                <a:ext uri="{FF2B5EF4-FFF2-40B4-BE49-F238E27FC236}">
                  <a16:creationId xmlns:a16="http://schemas.microsoft.com/office/drawing/2014/main" id="{64A9E25E-85E1-E04D-ADB6-FB15D2D0A905}"/>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5" name="Straight Connector 24">
              <a:extLst>
                <a:ext uri="{FF2B5EF4-FFF2-40B4-BE49-F238E27FC236}">
                  <a16:creationId xmlns:a16="http://schemas.microsoft.com/office/drawing/2014/main" id="{A7EE8218-01E2-B642-B13F-C250D547B071}"/>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A7DD0F6-FC93-B746-8D74-78E8E8DD07C4}"/>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17" name="Picture Placeholder 2">
            <a:extLst>
              <a:ext uri="{FF2B5EF4-FFF2-40B4-BE49-F238E27FC236}">
                <a16:creationId xmlns:a16="http://schemas.microsoft.com/office/drawing/2014/main" id="{FF72099B-33CA-D043-9A4B-B4B8E900C2F3}"/>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141382441"/>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Photo with Title - 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573972"/>
            <a:ext cx="3657600" cy="3966192"/>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11" name="Rectangle 10">
            <a:extLst>
              <a:ext uri="{FF2B5EF4-FFF2-40B4-BE49-F238E27FC236}">
                <a16:creationId xmlns:a16="http://schemas.microsoft.com/office/drawing/2014/main" id="{C701476E-1C75-7849-95EC-3A7EC21CB04F}"/>
              </a:ext>
            </a:extLst>
          </p:cNvPr>
          <p:cNvSpPr/>
          <p:nvPr userDrawn="1"/>
        </p:nvSpPr>
        <p:spPr>
          <a:xfrm>
            <a:off x="10798629" y="4540164"/>
            <a:ext cx="1393371" cy="814718"/>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13" name="Text Placeholder 23">
            <a:extLst>
              <a:ext uri="{FF2B5EF4-FFF2-40B4-BE49-F238E27FC236}">
                <a16:creationId xmlns:a16="http://schemas.microsoft.com/office/drawing/2014/main" id="{FC4A7EB6-2338-E148-B8A1-45485EBCD990}"/>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bg1"/>
                </a:solidFill>
                <a:latin typeface="+mn-lt"/>
              </a:defRPr>
            </a:lvl1pPr>
          </a:lstStyle>
          <a:p>
            <a:pPr lvl="0"/>
            <a:r>
              <a:rPr lang="en-US" dirty="0"/>
              <a:t>TITLE</a:t>
            </a:r>
          </a:p>
        </p:txBody>
      </p:sp>
      <p:sp>
        <p:nvSpPr>
          <p:cNvPr id="14" name="Text Placeholder 25">
            <a:extLst>
              <a:ext uri="{FF2B5EF4-FFF2-40B4-BE49-F238E27FC236}">
                <a16:creationId xmlns:a16="http://schemas.microsoft.com/office/drawing/2014/main" id="{56C8F1F8-4838-C84E-90D4-46B8BAD1A07F}"/>
              </a:ext>
            </a:extLst>
          </p:cNvPr>
          <p:cNvSpPr>
            <a:spLocks noGrp="1"/>
          </p:cNvSpPr>
          <p:nvPr>
            <p:ph type="body" sz="quarter" idx="14" hasCustomPrompt="1"/>
          </p:nvPr>
        </p:nvSpPr>
        <p:spPr>
          <a:xfrm>
            <a:off x="497155" y="5114135"/>
            <a:ext cx="9000157" cy="469184"/>
          </a:xfrm>
        </p:spPr>
        <p:txBody>
          <a:bodyPr>
            <a:noAutofit/>
          </a:bodyPr>
          <a:lstStyle>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grpSp>
        <p:nvGrpSpPr>
          <p:cNvPr id="35" name="Group 34">
            <a:extLst>
              <a:ext uri="{FF2B5EF4-FFF2-40B4-BE49-F238E27FC236}">
                <a16:creationId xmlns:a16="http://schemas.microsoft.com/office/drawing/2014/main" id="{5B4A2F8A-7DE0-C14F-BAA9-9A4AEF529A25}"/>
              </a:ext>
            </a:extLst>
          </p:cNvPr>
          <p:cNvGrpSpPr/>
          <p:nvPr userDrawn="1"/>
        </p:nvGrpSpPr>
        <p:grpSpPr>
          <a:xfrm>
            <a:off x="42207" y="6381389"/>
            <a:ext cx="12149794" cy="125532"/>
            <a:chOff x="42207" y="6381389"/>
            <a:chExt cx="12149794" cy="125532"/>
          </a:xfrm>
        </p:grpSpPr>
        <p:pic>
          <p:nvPicPr>
            <p:cNvPr id="23" name="Picture 22">
              <a:extLst>
                <a:ext uri="{FF2B5EF4-FFF2-40B4-BE49-F238E27FC236}">
                  <a16:creationId xmlns:a16="http://schemas.microsoft.com/office/drawing/2014/main" id="{64A9E25E-85E1-E04D-ADB6-FB15D2D0A905}"/>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5" name="Straight Connector 24">
              <a:extLst>
                <a:ext uri="{FF2B5EF4-FFF2-40B4-BE49-F238E27FC236}">
                  <a16:creationId xmlns:a16="http://schemas.microsoft.com/office/drawing/2014/main" id="{A7EE8218-01E2-B642-B13F-C250D547B071}"/>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A7DD0F6-FC93-B746-8D74-78E8E8DD07C4}"/>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17" name="Picture Placeholder 2">
            <a:extLst>
              <a:ext uri="{FF2B5EF4-FFF2-40B4-BE49-F238E27FC236}">
                <a16:creationId xmlns:a16="http://schemas.microsoft.com/office/drawing/2014/main" id="{00A337F4-DAD3-A746-96CC-86A01DFB30BA}"/>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2516370227"/>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Photo with Quot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B7DE2D-DD70-CA4C-AD07-0DA13212ED1E}"/>
              </a:ext>
            </a:extLst>
          </p:cNvPr>
          <p:cNvSpPr/>
          <p:nvPr userDrawn="1"/>
        </p:nvSpPr>
        <p:spPr>
          <a:xfrm>
            <a:off x="405433" y="370011"/>
            <a:ext cx="11381134" cy="6117978"/>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Text Placeholder 23">
            <a:extLst>
              <a:ext uri="{FF2B5EF4-FFF2-40B4-BE49-F238E27FC236}">
                <a16:creationId xmlns:a16="http://schemas.microsoft.com/office/drawing/2014/main" id="{492B6076-9B06-4342-B533-50A8FA0B0980}"/>
              </a:ext>
            </a:extLst>
          </p:cNvPr>
          <p:cNvSpPr>
            <a:spLocks noGrp="1"/>
          </p:cNvSpPr>
          <p:nvPr>
            <p:ph type="body" sz="quarter" idx="14" hasCustomPrompt="1"/>
          </p:nvPr>
        </p:nvSpPr>
        <p:spPr>
          <a:xfrm>
            <a:off x="4440654" y="467490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7" name="Text Placeholder 23">
            <a:extLst>
              <a:ext uri="{FF2B5EF4-FFF2-40B4-BE49-F238E27FC236}">
                <a16:creationId xmlns:a16="http://schemas.microsoft.com/office/drawing/2014/main" id="{73098FBA-6D76-1C47-A298-10C863AB68A5}"/>
              </a:ext>
            </a:extLst>
          </p:cNvPr>
          <p:cNvSpPr>
            <a:spLocks noGrp="1"/>
          </p:cNvSpPr>
          <p:nvPr>
            <p:ph type="body" sz="quarter" idx="13" hasCustomPrompt="1"/>
          </p:nvPr>
        </p:nvSpPr>
        <p:spPr>
          <a:xfrm>
            <a:off x="856590" y="997503"/>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8" name="Text Placeholder 23">
            <a:extLst>
              <a:ext uri="{FF2B5EF4-FFF2-40B4-BE49-F238E27FC236}">
                <a16:creationId xmlns:a16="http://schemas.microsoft.com/office/drawing/2014/main" id="{B8BF25BD-F8E7-544B-9A2B-A29DFA1B600F}"/>
              </a:ext>
            </a:extLst>
          </p:cNvPr>
          <p:cNvSpPr>
            <a:spLocks noGrp="1"/>
          </p:cNvSpPr>
          <p:nvPr>
            <p:ph type="body" sz="quarter" idx="15" hasCustomPrompt="1"/>
          </p:nvPr>
        </p:nvSpPr>
        <p:spPr>
          <a:xfrm>
            <a:off x="768174" y="80018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26" name="Group 25">
            <a:extLst>
              <a:ext uri="{FF2B5EF4-FFF2-40B4-BE49-F238E27FC236}">
                <a16:creationId xmlns:a16="http://schemas.microsoft.com/office/drawing/2014/main" id="{14A143FF-F074-884D-817C-4D0DD7610F59}"/>
              </a:ext>
            </a:extLst>
          </p:cNvPr>
          <p:cNvGrpSpPr/>
          <p:nvPr userDrawn="1"/>
        </p:nvGrpSpPr>
        <p:grpSpPr>
          <a:xfrm>
            <a:off x="3018" y="6099302"/>
            <a:ext cx="12188982" cy="125532"/>
            <a:chOff x="3018" y="6099302"/>
            <a:chExt cx="12188982" cy="125532"/>
          </a:xfrm>
        </p:grpSpPr>
        <p:pic>
          <p:nvPicPr>
            <p:cNvPr id="19" name="Picture 18">
              <a:extLst>
                <a:ext uri="{FF2B5EF4-FFF2-40B4-BE49-F238E27FC236}">
                  <a16:creationId xmlns:a16="http://schemas.microsoft.com/office/drawing/2014/main" id="{F869ABF9-8E27-C948-8152-9DDD895D882A}"/>
                </a:ext>
              </a:extLst>
            </p:cNvPr>
            <p:cNvPicPr>
              <a:picLocks noChangeAspect="1"/>
            </p:cNvPicPr>
            <p:nvPr userDrawn="1"/>
          </p:nvPicPr>
          <p:blipFill>
            <a:blip r:embed="rId2">
              <a:biLevel thresh="25000"/>
            </a:blip>
            <a:stretch>
              <a:fillRect/>
            </a:stretch>
          </p:blipFill>
          <p:spPr>
            <a:xfrm>
              <a:off x="640416" y="6099302"/>
              <a:ext cx="1732336" cy="125532"/>
            </a:xfrm>
            <a:prstGeom prst="rect">
              <a:avLst/>
            </a:prstGeom>
            <a:ln>
              <a:noFill/>
            </a:ln>
          </p:spPr>
        </p:pic>
        <p:cxnSp>
          <p:nvCxnSpPr>
            <p:cNvPr id="20" name="Straight Connector 19">
              <a:extLst>
                <a:ext uri="{FF2B5EF4-FFF2-40B4-BE49-F238E27FC236}">
                  <a16:creationId xmlns:a16="http://schemas.microsoft.com/office/drawing/2014/main" id="{BCF01D6B-0253-C641-9DD7-9FB270962D73}"/>
                </a:ext>
              </a:extLst>
            </p:cNvPr>
            <p:cNvCxnSpPr>
              <a:cxnSpLocks/>
            </p:cNvCxnSpPr>
            <p:nvPr userDrawn="1"/>
          </p:nvCxnSpPr>
          <p:spPr>
            <a:xfrm flipH="1">
              <a:off x="3018" y="6162068"/>
              <a:ext cx="56837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E1FC9E7-B9B9-6249-9BF9-D4096CB525E9}"/>
                </a:ext>
              </a:extLst>
            </p:cNvPr>
            <p:cNvCxnSpPr>
              <a:cxnSpLocks/>
            </p:cNvCxnSpPr>
            <p:nvPr userDrawn="1"/>
          </p:nvCxnSpPr>
          <p:spPr>
            <a:xfrm flipH="1">
              <a:off x="2468880" y="6162068"/>
              <a:ext cx="97231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0" name="Picture Placeholder 2">
            <a:extLst>
              <a:ext uri="{FF2B5EF4-FFF2-40B4-BE49-F238E27FC236}">
                <a16:creationId xmlns:a16="http://schemas.microsoft.com/office/drawing/2014/main" id="{ECFFB737-7ACC-5B4B-AAE0-4E19B6647AE6}"/>
              </a:ext>
            </a:extLst>
          </p:cNvPr>
          <p:cNvSpPr>
            <a:spLocks noGrp="1"/>
          </p:cNvSpPr>
          <p:nvPr>
            <p:ph type="pic" sz="quarter" idx="19"/>
          </p:nvPr>
        </p:nvSpPr>
        <p:spPr>
          <a:xfrm>
            <a:off x="5734225" y="-1"/>
            <a:ext cx="5689601"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1112969324"/>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Photo with Quote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B7DE2D-DD70-CA4C-AD07-0DA13212ED1E}"/>
              </a:ext>
            </a:extLst>
          </p:cNvPr>
          <p:cNvSpPr/>
          <p:nvPr userDrawn="1"/>
        </p:nvSpPr>
        <p:spPr>
          <a:xfrm>
            <a:off x="405433" y="370011"/>
            <a:ext cx="11381134" cy="6117978"/>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Text Placeholder 23">
            <a:extLst>
              <a:ext uri="{FF2B5EF4-FFF2-40B4-BE49-F238E27FC236}">
                <a16:creationId xmlns:a16="http://schemas.microsoft.com/office/drawing/2014/main" id="{C9F3C691-B9B3-5545-8075-CE9C4E61C659}"/>
              </a:ext>
            </a:extLst>
          </p:cNvPr>
          <p:cNvSpPr>
            <a:spLocks noGrp="1"/>
          </p:cNvSpPr>
          <p:nvPr>
            <p:ph type="body" sz="quarter" idx="14" hasCustomPrompt="1"/>
          </p:nvPr>
        </p:nvSpPr>
        <p:spPr>
          <a:xfrm>
            <a:off x="4440654" y="467490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1" name="Text Placeholder 23">
            <a:extLst>
              <a:ext uri="{FF2B5EF4-FFF2-40B4-BE49-F238E27FC236}">
                <a16:creationId xmlns:a16="http://schemas.microsoft.com/office/drawing/2014/main" id="{A738010C-55F8-BF47-89B3-62874F609C19}"/>
              </a:ext>
            </a:extLst>
          </p:cNvPr>
          <p:cNvSpPr>
            <a:spLocks noGrp="1"/>
          </p:cNvSpPr>
          <p:nvPr>
            <p:ph type="body" sz="quarter" idx="13" hasCustomPrompt="1"/>
          </p:nvPr>
        </p:nvSpPr>
        <p:spPr>
          <a:xfrm>
            <a:off x="856590" y="997503"/>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2" name="Text Placeholder 23">
            <a:extLst>
              <a:ext uri="{FF2B5EF4-FFF2-40B4-BE49-F238E27FC236}">
                <a16:creationId xmlns:a16="http://schemas.microsoft.com/office/drawing/2014/main" id="{EB76A83F-5BE1-0B46-A495-7CA331459A89}"/>
              </a:ext>
            </a:extLst>
          </p:cNvPr>
          <p:cNvSpPr>
            <a:spLocks noGrp="1"/>
          </p:cNvSpPr>
          <p:nvPr>
            <p:ph type="body" sz="quarter" idx="15" hasCustomPrompt="1"/>
          </p:nvPr>
        </p:nvSpPr>
        <p:spPr>
          <a:xfrm>
            <a:off x="768174" y="80018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13" name="Group 12">
            <a:extLst>
              <a:ext uri="{FF2B5EF4-FFF2-40B4-BE49-F238E27FC236}">
                <a16:creationId xmlns:a16="http://schemas.microsoft.com/office/drawing/2014/main" id="{73838BA2-C576-D24B-9886-8F26BEE4513F}"/>
              </a:ext>
            </a:extLst>
          </p:cNvPr>
          <p:cNvGrpSpPr/>
          <p:nvPr userDrawn="1"/>
        </p:nvGrpSpPr>
        <p:grpSpPr>
          <a:xfrm>
            <a:off x="3018" y="6099302"/>
            <a:ext cx="12188982" cy="125532"/>
            <a:chOff x="3018" y="6099302"/>
            <a:chExt cx="12188982" cy="125532"/>
          </a:xfrm>
        </p:grpSpPr>
        <p:pic>
          <p:nvPicPr>
            <p:cNvPr id="14" name="Picture 13">
              <a:extLst>
                <a:ext uri="{FF2B5EF4-FFF2-40B4-BE49-F238E27FC236}">
                  <a16:creationId xmlns:a16="http://schemas.microsoft.com/office/drawing/2014/main" id="{2EA54184-A903-0A4E-8E27-64B769C66175}"/>
                </a:ext>
              </a:extLst>
            </p:cNvPr>
            <p:cNvPicPr>
              <a:picLocks noChangeAspect="1"/>
            </p:cNvPicPr>
            <p:nvPr userDrawn="1"/>
          </p:nvPicPr>
          <p:blipFill>
            <a:blip r:embed="rId2">
              <a:biLevel thresh="25000"/>
            </a:blip>
            <a:stretch>
              <a:fillRect/>
            </a:stretch>
          </p:blipFill>
          <p:spPr>
            <a:xfrm>
              <a:off x="640416" y="6099302"/>
              <a:ext cx="1732336" cy="125532"/>
            </a:xfrm>
            <a:prstGeom prst="rect">
              <a:avLst/>
            </a:prstGeom>
            <a:ln>
              <a:noFill/>
            </a:ln>
          </p:spPr>
        </p:pic>
        <p:cxnSp>
          <p:nvCxnSpPr>
            <p:cNvPr id="15" name="Straight Connector 14">
              <a:extLst>
                <a:ext uri="{FF2B5EF4-FFF2-40B4-BE49-F238E27FC236}">
                  <a16:creationId xmlns:a16="http://schemas.microsoft.com/office/drawing/2014/main" id="{F08497CE-EE28-F64A-8BAF-3D356C92151B}"/>
                </a:ext>
              </a:extLst>
            </p:cNvPr>
            <p:cNvCxnSpPr>
              <a:cxnSpLocks/>
            </p:cNvCxnSpPr>
            <p:nvPr userDrawn="1"/>
          </p:nvCxnSpPr>
          <p:spPr>
            <a:xfrm flipH="1">
              <a:off x="3018" y="6162068"/>
              <a:ext cx="56837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E57071F-8058-A843-B3E6-968612336A8D}"/>
                </a:ext>
              </a:extLst>
            </p:cNvPr>
            <p:cNvCxnSpPr>
              <a:cxnSpLocks/>
            </p:cNvCxnSpPr>
            <p:nvPr userDrawn="1"/>
          </p:nvCxnSpPr>
          <p:spPr>
            <a:xfrm flipH="1">
              <a:off x="2468880" y="6162068"/>
              <a:ext cx="97231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8" name="Picture Placeholder 2">
            <a:extLst>
              <a:ext uri="{FF2B5EF4-FFF2-40B4-BE49-F238E27FC236}">
                <a16:creationId xmlns:a16="http://schemas.microsoft.com/office/drawing/2014/main" id="{2ED96AA3-F8E5-BF49-B434-0E5577E372FE}"/>
              </a:ext>
            </a:extLst>
          </p:cNvPr>
          <p:cNvSpPr>
            <a:spLocks noGrp="1"/>
          </p:cNvSpPr>
          <p:nvPr>
            <p:ph type="pic" sz="quarter" idx="19"/>
          </p:nvPr>
        </p:nvSpPr>
        <p:spPr>
          <a:xfrm>
            <a:off x="5734225" y="-1"/>
            <a:ext cx="5689601"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2395797476"/>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Photo with Quote - 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B7DE2D-DD70-CA4C-AD07-0DA13212ED1E}"/>
              </a:ext>
            </a:extLst>
          </p:cNvPr>
          <p:cNvSpPr/>
          <p:nvPr userDrawn="1"/>
        </p:nvSpPr>
        <p:spPr>
          <a:xfrm>
            <a:off x="405433" y="370011"/>
            <a:ext cx="11381134" cy="6117978"/>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Text Placeholder 23">
            <a:extLst>
              <a:ext uri="{FF2B5EF4-FFF2-40B4-BE49-F238E27FC236}">
                <a16:creationId xmlns:a16="http://schemas.microsoft.com/office/drawing/2014/main" id="{D5E90AED-30CF-2346-941F-0E2BECD950F4}"/>
              </a:ext>
            </a:extLst>
          </p:cNvPr>
          <p:cNvSpPr>
            <a:spLocks noGrp="1"/>
          </p:cNvSpPr>
          <p:nvPr>
            <p:ph type="body" sz="quarter" idx="14" hasCustomPrompt="1"/>
          </p:nvPr>
        </p:nvSpPr>
        <p:spPr>
          <a:xfrm>
            <a:off x="4440654" y="467490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1" name="Text Placeholder 23">
            <a:extLst>
              <a:ext uri="{FF2B5EF4-FFF2-40B4-BE49-F238E27FC236}">
                <a16:creationId xmlns:a16="http://schemas.microsoft.com/office/drawing/2014/main" id="{4162B794-41FD-ED43-9AFC-365FBF32F422}"/>
              </a:ext>
            </a:extLst>
          </p:cNvPr>
          <p:cNvSpPr>
            <a:spLocks noGrp="1"/>
          </p:cNvSpPr>
          <p:nvPr>
            <p:ph type="body" sz="quarter" idx="13" hasCustomPrompt="1"/>
          </p:nvPr>
        </p:nvSpPr>
        <p:spPr>
          <a:xfrm>
            <a:off x="856590" y="997503"/>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2" name="Text Placeholder 23">
            <a:extLst>
              <a:ext uri="{FF2B5EF4-FFF2-40B4-BE49-F238E27FC236}">
                <a16:creationId xmlns:a16="http://schemas.microsoft.com/office/drawing/2014/main" id="{5AAEF02B-7454-DE4F-AA3E-59ADF794CD2B}"/>
              </a:ext>
            </a:extLst>
          </p:cNvPr>
          <p:cNvSpPr>
            <a:spLocks noGrp="1"/>
          </p:cNvSpPr>
          <p:nvPr>
            <p:ph type="body" sz="quarter" idx="15" hasCustomPrompt="1"/>
          </p:nvPr>
        </p:nvSpPr>
        <p:spPr>
          <a:xfrm>
            <a:off x="768174" y="80018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13" name="Group 12">
            <a:extLst>
              <a:ext uri="{FF2B5EF4-FFF2-40B4-BE49-F238E27FC236}">
                <a16:creationId xmlns:a16="http://schemas.microsoft.com/office/drawing/2014/main" id="{34346F16-4073-424E-9863-65DDC6AB99CF}"/>
              </a:ext>
            </a:extLst>
          </p:cNvPr>
          <p:cNvGrpSpPr/>
          <p:nvPr userDrawn="1"/>
        </p:nvGrpSpPr>
        <p:grpSpPr>
          <a:xfrm>
            <a:off x="3018" y="6099302"/>
            <a:ext cx="12188982" cy="125532"/>
            <a:chOff x="3018" y="6099302"/>
            <a:chExt cx="12188982" cy="125532"/>
          </a:xfrm>
        </p:grpSpPr>
        <p:pic>
          <p:nvPicPr>
            <p:cNvPr id="14" name="Picture 13">
              <a:extLst>
                <a:ext uri="{FF2B5EF4-FFF2-40B4-BE49-F238E27FC236}">
                  <a16:creationId xmlns:a16="http://schemas.microsoft.com/office/drawing/2014/main" id="{E3AB1CA3-2E96-F54D-B949-40B61C692F91}"/>
                </a:ext>
              </a:extLst>
            </p:cNvPr>
            <p:cNvPicPr>
              <a:picLocks noChangeAspect="1"/>
            </p:cNvPicPr>
            <p:nvPr userDrawn="1"/>
          </p:nvPicPr>
          <p:blipFill>
            <a:blip r:embed="rId2">
              <a:biLevel thresh="25000"/>
            </a:blip>
            <a:stretch>
              <a:fillRect/>
            </a:stretch>
          </p:blipFill>
          <p:spPr>
            <a:xfrm>
              <a:off x="640416" y="6099302"/>
              <a:ext cx="1732336" cy="125532"/>
            </a:xfrm>
            <a:prstGeom prst="rect">
              <a:avLst/>
            </a:prstGeom>
            <a:ln>
              <a:noFill/>
            </a:ln>
          </p:spPr>
        </p:pic>
        <p:cxnSp>
          <p:nvCxnSpPr>
            <p:cNvPr id="15" name="Straight Connector 14">
              <a:extLst>
                <a:ext uri="{FF2B5EF4-FFF2-40B4-BE49-F238E27FC236}">
                  <a16:creationId xmlns:a16="http://schemas.microsoft.com/office/drawing/2014/main" id="{907A7F1A-15B7-5642-A18C-D11C4C1D9CC6}"/>
                </a:ext>
              </a:extLst>
            </p:cNvPr>
            <p:cNvCxnSpPr>
              <a:cxnSpLocks/>
            </p:cNvCxnSpPr>
            <p:nvPr userDrawn="1"/>
          </p:nvCxnSpPr>
          <p:spPr>
            <a:xfrm flipH="1">
              <a:off x="3018" y="6162068"/>
              <a:ext cx="56837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3BC0FDA-21A1-624B-8EFE-B9D12F10A33B}"/>
                </a:ext>
              </a:extLst>
            </p:cNvPr>
            <p:cNvCxnSpPr>
              <a:cxnSpLocks/>
            </p:cNvCxnSpPr>
            <p:nvPr userDrawn="1"/>
          </p:nvCxnSpPr>
          <p:spPr>
            <a:xfrm flipH="1">
              <a:off x="2468880" y="6162068"/>
              <a:ext cx="97231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8" name="Picture Placeholder 2">
            <a:extLst>
              <a:ext uri="{FF2B5EF4-FFF2-40B4-BE49-F238E27FC236}">
                <a16:creationId xmlns:a16="http://schemas.microsoft.com/office/drawing/2014/main" id="{9E74DED7-1B98-5B44-A322-DADCA3E6B6BD}"/>
              </a:ext>
            </a:extLst>
          </p:cNvPr>
          <p:cNvSpPr>
            <a:spLocks noGrp="1"/>
          </p:cNvSpPr>
          <p:nvPr>
            <p:ph type="pic" sz="quarter" idx="19"/>
          </p:nvPr>
        </p:nvSpPr>
        <p:spPr>
          <a:xfrm>
            <a:off x="5734225" y="-1"/>
            <a:ext cx="5689601"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3154434258"/>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Divider Slide -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F2688E-06D0-0541-ABF6-E7CC6300E545}"/>
              </a:ext>
            </a:extLst>
          </p:cNvPr>
          <p:cNvSpPr/>
          <p:nvPr userDrawn="1"/>
        </p:nvSpPr>
        <p:spPr>
          <a:xfrm>
            <a:off x="332509" y="301336"/>
            <a:ext cx="11513127" cy="6213764"/>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8" name="Picture 7">
            <a:extLst>
              <a:ext uri="{FF2B5EF4-FFF2-40B4-BE49-F238E27FC236}">
                <a16:creationId xmlns:a16="http://schemas.microsoft.com/office/drawing/2014/main" id="{28AE368C-36EF-EF4A-8D88-08BB6BAE0FBC}"/>
              </a:ext>
            </a:extLst>
          </p:cNvPr>
          <p:cNvPicPr>
            <a:picLocks noChangeAspect="1"/>
          </p:cNvPicPr>
          <p:nvPr userDrawn="1"/>
        </p:nvPicPr>
        <p:blipFill>
          <a:blip r:embed="rId2">
            <a:biLevel thresh="25000"/>
          </a:blip>
          <a:stretch>
            <a:fillRect/>
          </a:stretch>
        </p:blipFill>
        <p:spPr>
          <a:xfrm>
            <a:off x="9917724" y="6100036"/>
            <a:ext cx="1732336" cy="125532"/>
          </a:xfrm>
          <a:prstGeom prst="rect">
            <a:avLst/>
          </a:prstGeom>
          <a:ln>
            <a:noFill/>
          </a:ln>
        </p:spPr>
      </p:pic>
      <p:cxnSp>
        <p:nvCxnSpPr>
          <p:cNvPr id="9" name="Straight Connector 8">
            <a:extLst>
              <a:ext uri="{FF2B5EF4-FFF2-40B4-BE49-F238E27FC236}">
                <a16:creationId xmlns:a16="http://schemas.microsoft.com/office/drawing/2014/main" id="{1C8E671D-F2A4-1D49-AA3B-968FFA676999}"/>
              </a:ext>
            </a:extLst>
          </p:cNvPr>
          <p:cNvCxnSpPr>
            <a:cxnSpLocks/>
          </p:cNvCxnSpPr>
          <p:nvPr userDrawn="1"/>
        </p:nvCxnSpPr>
        <p:spPr>
          <a:xfrm flipH="1">
            <a:off x="42206" y="6162068"/>
            <a:ext cx="97770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7ABAE81-7FEB-C14C-A288-8A611EEBB85E}"/>
              </a:ext>
            </a:extLst>
          </p:cNvPr>
          <p:cNvCxnSpPr>
            <a:cxnSpLocks/>
          </p:cNvCxnSpPr>
          <p:nvPr userDrawn="1"/>
        </p:nvCxnSpPr>
        <p:spPr>
          <a:xfrm flipH="1">
            <a:off x="11720400" y="6162068"/>
            <a:ext cx="471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23">
            <a:extLst>
              <a:ext uri="{FF2B5EF4-FFF2-40B4-BE49-F238E27FC236}">
                <a16:creationId xmlns:a16="http://schemas.microsoft.com/office/drawing/2014/main" id="{8B1168EF-BA5D-6340-BD17-FA1CD2ECA3C5}"/>
              </a:ext>
            </a:extLst>
          </p:cNvPr>
          <p:cNvSpPr>
            <a:spLocks noGrp="1"/>
          </p:cNvSpPr>
          <p:nvPr>
            <p:ph type="body" sz="quarter" idx="13" hasCustomPrompt="1"/>
          </p:nvPr>
        </p:nvSpPr>
        <p:spPr>
          <a:xfrm>
            <a:off x="6639339" y="695930"/>
            <a:ext cx="4709155" cy="3664001"/>
          </a:xfrm>
        </p:spPr>
        <p:txBody>
          <a:bodyPr>
            <a:normAutofit/>
          </a:bodyPr>
          <a:lstStyle>
            <a:lvl1pPr marL="0" indent="0" algn="r">
              <a:buNone/>
              <a:defRPr sz="3600" b="1">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2944117572"/>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Divider Slide -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5AF5D0-A371-FA48-93FC-F9AB2731EFED}"/>
              </a:ext>
            </a:extLst>
          </p:cNvPr>
          <p:cNvSpPr/>
          <p:nvPr userDrawn="1"/>
        </p:nvSpPr>
        <p:spPr>
          <a:xfrm>
            <a:off x="332509" y="301336"/>
            <a:ext cx="11513127" cy="6213764"/>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1" name="Picture 10">
            <a:extLst>
              <a:ext uri="{FF2B5EF4-FFF2-40B4-BE49-F238E27FC236}">
                <a16:creationId xmlns:a16="http://schemas.microsoft.com/office/drawing/2014/main" id="{0F87A83A-46B6-4347-928D-02C6B7C1F5BD}"/>
              </a:ext>
            </a:extLst>
          </p:cNvPr>
          <p:cNvPicPr>
            <a:picLocks noChangeAspect="1"/>
          </p:cNvPicPr>
          <p:nvPr userDrawn="1"/>
        </p:nvPicPr>
        <p:blipFill>
          <a:blip r:embed="rId2">
            <a:biLevel thresh="25000"/>
          </a:blip>
          <a:stretch>
            <a:fillRect/>
          </a:stretch>
        </p:blipFill>
        <p:spPr>
          <a:xfrm>
            <a:off x="9917724" y="6100036"/>
            <a:ext cx="1732336" cy="125532"/>
          </a:xfrm>
          <a:prstGeom prst="rect">
            <a:avLst/>
          </a:prstGeom>
          <a:ln>
            <a:noFill/>
          </a:ln>
        </p:spPr>
      </p:pic>
      <p:cxnSp>
        <p:nvCxnSpPr>
          <p:cNvPr id="12" name="Straight Connector 11">
            <a:extLst>
              <a:ext uri="{FF2B5EF4-FFF2-40B4-BE49-F238E27FC236}">
                <a16:creationId xmlns:a16="http://schemas.microsoft.com/office/drawing/2014/main" id="{98EDF6A6-C862-304F-AE38-0AEFCCAF859D}"/>
              </a:ext>
            </a:extLst>
          </p:cNvPr>
          <p:cNvCxnSpPr>
            <a:cxnSpLocks/>
          </p:cNvCxnSpPr>
          <p:nvPr userDrawn="1"/>
        </p:nvCxnSpPr>
        <p:spPr>
          <a:xfrm flipH="1">
            <a:off x="42206" y="6162068"/>
            <a:ext cx="97770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79398F0-177C-2A47-954E-83ACFABF81D1}"/>
              </a:ext>
            </a:extLst>
          </p:cNvPr>
          <p:cNvCxnSpPr>
            <a:cxnSpLocks/>
          </p:cNvCxnSpPr>
          <p:nvPr userDrawn="1"/>
        </p:nvCxnSpPr>
        <p:spPr>
          <a:xfrm flipH="1">
            <a:off x="11720400" y="6162068"/>
            <a:ext cx="471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 Placeholder 23">
            <a:extLst>
              <a:ext uri="{FF2B5EF4-FFF2-40B4-BE49-F238E27FC236}">
                <a16:creationId xmlns:a16="http://schemas.microsoft.com/office/drawing/2014/main" id="{A6EC53F8-17DE-B545-8DCA-C7FF0F8C0D6F}"/>
              </a:ext>
            </a:extLst>
          </p:cNvPr>
          <p:cNvSpPr>
            <a:spLocks noGrp="1"/>
          </p:cNvSpPr>
          <p:nvPr>
            <p:ph type="body" sz="quarter" idx="13" hasCustomPrompt="1"/>
          </p:nvPr>
        </p:nvSpPr>
        <p:spPr>
          <a:xfrm>
            <a:off x="6639339" y="695930"/>
            <a:ext cx="4709155" cy="3664001"/>
          </a:xfrm>
        </p:spPr>
        <p:txBody>
          <a:bodyPr>
            <a:normAutofit/>
          </a:bodyPr>
          <a:lstStyle>
            <a:lvl1pPr marL="0" indent="0" algn="r">
              <a:buNone/>
              <a:defRPr sz="3600" b="1">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1179000828"/>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Divider Slide - Yellow">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BF59D6B-E258-EE40-96D7-2D3516A1A27E}"/>
              </a:ext>
            </a:extLst>
          </p:cNvPr>
          <p:cNvSpPr/>
          <p:nvPr userDrawn="1"/>
        </p:nvSpPr>
        <p:spPr>
          <a:xfrm>
            <a:off x="332509" y="301336"/>
            <a:ext cx="11513127" cy="6213764"/>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2" name="Picture 11">
            <a:extLst>
              <a:ext uri="{FF2B5EF4-FFF2-40B4-BE49-F238E27FC236}">
                <a16:creationId xmlns:a16="http://schemas.microsoft.com/office/drawing/2014/main" id="{8BAB52DC-19E2-044A-8BBC-3543239B3096}"/>
              </a:ext>
            </a:extLst>
          </p:cNvPr>
          <p:cNvPicPr>
            <a:picLocks noChangeAspect="1"/>
          </p:cNvPicPr>
          <p:nvPr userDrawn="1"/>
        </p:nvPicPr>
        <p:blipFill>
          <a:blip r:embed="rId2">
            <a:biLevel thresh="25000"/>
          </a:blip>
          <a:stretch>
            <a:fillRect/>
          </a:stretch>
        </p:blipFill>
        <p:spPr>
          <a:xfrm>
            <a:off x="9917724" y="6100036"/>
            <a:ext cx="1732336" cy="125532"/>
          </a:xfrm>
          <a:prstGeom prst="rect">
            <a:avLst/>
          </a:prstGeom>
          <a:ln>
            <a:noFill/>
          </a:ln>
        </p:spPr>
      </p:pic>
      <p:cxnSp>
        <p:nvCxnSpPr>
          <p:cNvPr id="13" name="Straight Connector 12">
            <a:extLst>
              <a:ext uri="{FF2B5EF4-FFF2-40B4-BE49-F238E27FC236}">
                <a16:creationId xmlns:a16="http://schemas.microsoft.com/office/drawing/2014/main" id="{494BBD8C-0955-1F44-8703-B48AE4A99DBD}"/>
              </a:ext>
            </a:extLst>
          </p:cNvPr>
          <p:cNvCxnSpPr>
            <a:cxnSpLocks/>
          </p:cNvCxnSpPr>
          <p:nvPr userDrawn="1"/>
        </p:nvCxnSpPr>
        <p:spPr>
          <a:xfrm flipH="1">
            <a:off x="42206" y="6162068"/>
            <a:ext cx="97770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DC2CAE3-9830-2C43-9E91-4A7D778040A3}"/>
              </a:ext>
            </a:extLst>
          </p:cNvPr>
          <p:cNvCxnSpPr>
            <a:cxnSpLocks/>
          </p:cNvCxnSpPr>
          <p:nvPr userDrawn="1"/>
        </p:nvCxnSpPr>
        <p:spPr>
          <a:xfrm flipH="1">
            <a:off x="11720400" y="6162068"/>
            <a:ext cx="471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 Placeholder 23">
            <a:extLst>
              <a:ext uri="{FF2B5EF4-FFF2-40B4-BE49-F238E27FC236}">
                <a16:creationId xmlns:a16="http://schemas.microsoft.com/office/drawing/2014/main" id="{A5D29BC9-A3D9-3F4F-8D05-111B729E595C}"/>
              </a:ext>
            </a:extLst>
          </p:cNvPr>
          <p:cNvSpPr>
            <a:spLocks noGrp="1"/>
          </p:cNvSpPr>
          <p:nvPr>
            <p:ph type="body" sz="quarter" idx="13" hasCustomPrompt="1"/>
          </p:nvPr>
        </p:nvSpPr>
        <p:spPr>
          <a:xfrm>
            <a:off x="6639339" y="695930"/>
            <a:ext cx="4709155" cy="3664001"/>
          </a:xfrm>
        </p:spPr>
        <p:txBody>
          <a:bodyPr>
            <a:normAutofit/>
          </a:bodyPr>
          <a:lstStyle>
            <a:lvl1pPr marL="0" indent="0" algn="r">
              <a:buNone/>
              <a:defRPr sz="3600" b="1">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2219978421"/>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4 bullet point slide">
    <p:spTree>
      <p:nvGrpSpPr>
        <p:cNvPr id="1" name=""/>
        <p:cNvGrpSpPr/>
        <p:nvPr/>
      </p:nvGrpSpPr>
      <p:grpSpPr>
        <a:xfrm>
          <a:off x="0" y="0"/>
          <a:ext cx="0" cy="0"/>
          <a:chOff x="0" y="0"/>
          <a:chExt cx="0" cy="0"/>
        </a:xfrm>
      </p:grpSpPr>
      <p:sp>
        <p:nvSpPr>
          <p:cNvPr id="17" name="Rectangle 16"/>
          <p:cNvSpPr/>
          <p:nvPr userDrawn="1"/>
        </p:nvSpPr>
        <p:spPr>
          <a:xfrm>
            <a:off x="432367" y="2061841"/>
            <a:ext cx="2659582" cy="3745771"/>
          </a:xfrm>
          <a:prstGeom prst="rect">
            <a:avLst/>
          </a:prstGeom>
          <a:noFill/>
          <a:ln w="19050">
            <a:solidFill>
              <a:srgbClr val="A637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Rectangle 17"/>
          <p:cNvSpPr/>
          <p:nvPr userDrawn="1"/>
        </p:nvSpPr>
        <p:spPr>
          <a:xfrm>
            <a:off x="3291612" y="2061841"/>
            <a:ext cx="2659582" cy="3745771"/>
          </a:xfrm>
          <a:prstGeom prst="rect">
            <a:avLst/>
          </a:prstGeom>
          <a:noFill/>
          <a:ln w="19050">
            <a:solidFill>
              <a:srgbClr val="76C6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Rectangle 18"/>
          <p:cNvSpPr/>
          <p:nvPr userDrawn="1"/>
        </p:nvSpPr>
        <p:spPr>
          <a:xfrm>
            <a:off x="6150856" y="2061841"/>
            <a:ext cx="2659582" cy="3745771"/>
          </a:xfrm>
          <a:prstGeom prst="rect">
            <a:avLst/>
          </a:prstGeom>
          <a:noFill/>
          <a:ln w="19050">
            <a:solidFill>
              <a:srgbClr val="4D2B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Rectangle 19"/>
          <p:cNvSpPr/>
          <p:nvPr userDrawn="1"/>
        </p:nvSpPr>
        <p:spPr>
          <a:xfrm>
            <a:off x="9010099" y="2061841"/>
            <a:ext cx="2659582" cy="3745771"/>
          </a:xfrm>
          <a:prstGeom prst="rect">
            <a:avLst/>
          </a:prstGeom>
          <a:noFill/>
          <a:ln w="19050">
            <a:solidFill>
              <a:srgbClr val="F6BC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 name="Rounded Rectangle 20"/>
          <p:cNvSpPr/>
          <p:nvPr userDrawn="1"/>
        </p:nvSpPr>
        <p:spPr>
          <a:xfrm>
            <a:off x="878182" y="5519991"/>
            <a:ext cx="1811454" cy="432170"/>
          </a:xfrm>
          <a:prstGeom prst="roundRect">
            <a:avLst/>
          </a:prstGeom>
          <a:solidFill>
            <a:srgbClr val="A6377D"/>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2" name="Text Placeholder 23"/>
          <p:cNvSpPr>
            <a:spLocks noGrp="1"/>
          </p:cNvSpPr>
          <p:nvPr>
            <p:ph type="body" sz="quarter" idx="13" hasCustomPrompt="1"/>
          </p:nvPr>
        </p:nvSpPr>
        <p:spPr>
          <a:xfrm>
            <a:off x="447066" y="309492"/>
            <a:ext cx="11222614" cy="1479518"/>
          </a:xfrm>
          <a:noFill/>
        </p:spPr>
        <p:txBody>
          <a:bodyPr>
            <a:normAutofit/>
          </a:bodyPr>
          <a:lstStyle>
            <a:lvl1pPr marL="0" indent="0" algn="ctr">
              <a:buNone/>
              <a:defRPr sz="3600" b="1">
                <a:solidFill>
                  <a:srgbClr val="404040"/>
                </a:solidFill>
                <a:latin typeface="+mn-lt"/>
              </a:defRPr>
            </a:lvl1pPr>
          </a:lstStyle>
          <a:p>
            <a:pPr lvl="0"/>
            <a:r>
              <a:rPr lang="en-US" dirty="0"/>
              <a:t>TITLE</a:t>
            </a:r>
          </a:p>
        </p:txBody>
      </p:sp>
      <p:sp>
        <p:nvSpPr>
          <p:cNvPr id="54" name="Text Placeholder 25"/>
          <p:cNvSpPr>
            <a:spLocks noGrp="1"/>
          </p:cNvSpPr>
          <p:nvPr>
            <p:ph type="body" sz="quarter" idx="15" hasCustomPrompt="1"/>
          </p:nvPr>
        </p:nvSpPr>
        <p:spPr>
          <a:xfrm>
            <a:off x="447066" y="5529026"/>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5" name="Text Placeholder 25"/>
          <p:cNvSpPr>
            <a:spLocks noGrp="1"/>
          </p:cNvSpPr>
          <p:nvPr>
            <p:ph type="body" sz="quarter" idx="16" hasCustomPrompt="1"/>
          </p:nvPr>
        </p:nvSpPr>
        <p:spPr>
          <a:xfrm>
            <a:off x="432367" y="3710268"/>
            <a:ext cx="2659582" cy="716489"/>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6" name="Rounded Rectangle 55"/>
          <p:cNvSpPr/>
          <p:nvPr userDrawn="1"/>
        </p:nvSpPr>
        <p:spPr>
          <a:xfrm>
            <a:off x="3719032" y="5519991"/>
            <a:ext cx="1811454" cy="432170"/>
          </a:xfrm>
          <a:prstGeom prst="roundRect">
            <a:avLst/>
          </a:prstGeom>
          <a:solidFill>
            <a:srgbClr val="76C6D2"/>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7" name="Text Placeholder 25"/>
          <p:cNvSpPr>
            <a:spLocks noGrp="1"/>
          </p:cNvSpPr>
          <p:nvPr>
            <p:ph type="body" sz="quarter" idx="17" hasCustomPrompt="1"/>
          </p:nvPr>
        </p:nvSpPr>
        <p:spPr>
          <a:xfrm>
            <a:off x="3287916" y="5529026"/>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8" name="Text Placeholder 25"/>
          <p:cNvSpPr>
            <a:spLocks noGrp="1"/>
          </p:cNvSpPr>
          <p:nvPr>
            <p:ph type="body" sz="quarter" idx="18" hasCustomPrompt="1"/>
          </p:nvPr>
        </p:nvSpPr>
        <p:spPr>
          <a:xfrm>
            <a:off x="3273217" y="3710268"/>
            <a:ext cx="2659582" cy="716489"/>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9" name="Rounded Rectangle 58"/>
          <p:cNvSpPr/>
          <p:nvPr userDrawn="1"/>
        </p:nvSpPr>
        <p:spPr>
          <a:xfrm>
            <a:off x="6616004" y="5519991"/>
            <a:ext cx="1811454" cy="432170"/>
          </a:xfrm>
          <a:prstGeom prst="roundRect">
            <a:avLst/>
          </a:prstGeom>
          <a:solidFill>
            <a:srgbClr val="4D2B65"/>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0" name="Text Placeholder 25"/>
          <p:cNvSpPr>
            <a:spLocks noGrp="1"/>
          </p:cNvSpPr>
          <p:nvPr>
            <p:ph type="body" sz="quarter" idx="19" hasCustomPrompt="1"/>
          </p:nvPr>
        </p:nvSpPr>
        <p:spPr>
          <a:xfrm>
            <a:off x="6184888" y="5529026"/>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1" name="Text Placeholder 25"/>
          <p:cNvSpPr>
            <a:spLocks noGrp="1"/>
          </p:cNvSpPr>
          <p:nvPr>
            <p:ph type="body" sz="quarter" idx="20" hasCustomPrompt="1"/>
          </p:nvPr>
        </p:nvSpPr>
        <p:spPr>
          <a:xfrm>
            <a:off x="6170189" y="3710268"/>
            <a:ext cx="2659582" cy="716489"/>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62" name="Rounded Rectangle 61"/>
          <p:cNvSpPr/>
          <p:nvPr userDrawn="1"/>
        </p:nvSpPr>
        <p:spPr>
          <a:xfrm>
            <a:off x="9452468" y="5519991"/>
            <a:ext cx="1811454" cy="432170"/>
          </a:xfrm>
          <a:prstGeom prst="roundRect">
            <a:avLst/>
          </a:prstGeom>
          <a:solidFill>
            <a:srgbClr val="F6BC67"/>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3" name="Text Placeholder 25"/>
          <p:cNvSpPr>
            <a:spLocks noGrp="1"/>
          </p:cNvSpPr>
          <p:nvPr>
            <p:ph type="body" sz="quarter" idx="21" hasCustomPrompt="1"/>
          </p:nvPr>
        </p:nvSpPr>
        <p:spPr>
          <a:xfrm>
            <a:off x="9021352" y="5529026"/>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4" name="Text Placeholder 25"/>
          <p:cNvSpPr>
            <a:spLocks noGrp="1"/>
          </p:cNvSpPr>
          <p:nvPr>
            <p:ph type="body" sz="quarter" idx="22" hasCustomPrompt="1"/>
          </p:nvPr>
        </p:nvSpPr>
        <p:spPr>
          <a:xfrm>
            <a:off x="9006653" y="3710268"/>
            <a:ext cx="2659582" cy="716489"/>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grpSp>
        <p:nvGrpSpPr>
          <p:cNvPr id="22" name="Group 21">
            <a:extLst>
              <a:ext uri="{FF2B5EF4-FFF2-40B4-BE49-F238E27FC236}">
                <a16:creationId xmlns:a16="http://schemas.microsoft.com/office/drawing/2014/main" id="{B6F62D2B-2EF6-B14F-B8E1-9436E0869E1D}"/>
              </a:ext>
            </a:extLst>
          </p:cNvPr>
          <p:cNvGrpSpPr/>
          <p:nvPr userDrawn="1"/>
        </p:nvGrpSpPr>
        <p:grpSpPr>
          <a:xfrm>
            <a:off x="0" y="6404007"/>
            <a:ext cx="12192000" cy="125532"/>
            <a:chOff x="-173656" y="6390668"/>
            <a:chExt cx="12192000" cy="125532"/>
          </a:xfrm>
        </p:grpSpPr>
        <p:pic>
          <p:nvPicPr>
            <p:cNvPr id="23" name="Picture 22">
              <a:extLst>
                <a:ext uri="{FF2B5EF4-FFF2-40B4-BE49-F238E27FC236}">
                  <a16:creationId xmlns:a16="http://schemas.microsoft.com/office/drawing/2014/main" id="{29A6BD51-50EB-3545-AF0F-C26B822DE615}"/>
                </a:ext>
              </a:extLst>
            </p:cNvPr>
            <p:cNvPicPr>
              <a:picLocks noChangeAspect="1"/>
            </p:cNvPicPr>
            <p:nvPr userDrawn="1"/>
          </p:nvPicPr>
          <p:blipFill>
            <a:blip r:embed="rId2"/>
            <a:stretch>
              <a:fillRect/>
            </a:stretch>
          </p:blipFill>
          <p:spPr>
            <a:xfrm>
              <a:off x="5018549" y="6390668"/>
              <a:ext cx="1732336" cy="125532"/>
            </a:xfrm>
            <a:prstGeom prst="rect">
              <a:avLst/>
            </a:prstGeom>
          </p:spPr>
        </p:pic>
        <p:cxnSp>
          <p:nvCxnSpPr>
            <p:cNvPr id="24" name="Straight Connector 23">
              <a:extLst>
                <a:ext uri="{FF2B5EF4-FFF2-40B4-BE49-F238E27FC236}">
                  <a16:creationId xmlns:a16="http://schemas.microsoft.com/office/drawing/2014/main" id="{39496A35-B64B-8F4B-BDA1-16689BD45E55}"/>
                </a:ext>
              </a:extLst>
            </p:cNvPr>
            <p:cNvCxnSpPr>
              <a:cxnSpLocks/>
            </p:cNvCxnSpPr>
            <p:nvPr userDrawn="1"/>
          </p:nvCxnSpPr>
          <p:spPr>
            <a:xfrm flipH="1">
              <a:off x="-173656" y="6443421"/>
              <a:ext cx="505030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65754BD-DF66-9549-889C-B58A9BEE7E68}"/>
                </a:ext>
              </a:extLst>
            </p:cNvPr>
            <p:cNvCxnSpPr>
              <a:cxnSpLocks/>
            </p:cNvCxnSpPr>
            <p:nvPr userDrawn="1"/>
          </p:nvCxnSpPr>
          <p:spPr>
            <a:xfrm flipH="1">
              <a:off x="6902393" y="6443421"/>
              <a:ext cx="5115951"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78198037"/>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Laptop with Titl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43FCDA5-FCB1-F84B-B960-22F7A6CF51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00190" y="1447737"/>
            <a:ext cx="7941283" cy="4839954"/>
          </a:xfrm>
          <a:prstGeom prst="rect">
            <a:avLst/>
          </a:prstGeom>
        </p:spPr>
      </p:pic>
      <p:sp>
        <p:nvSpPr>
          <p:cNvPr id="16" name="Picture Placeholder 7">
            <a:extLst>
              <a:ext uri="{FF2B5EF4-FFF2-40B4-BE49-F238E27FC236}">
                <a16:creationId xmlns:a16="http://schemas.microsoft.com/office/drawing/2014/main" id="{057C5342-908C-5246-8677-F595AFE45D37}"/>
              </a:ext>
            </a:extLst>
          </p:cNvPr>
          <p:cNvSpPr>
            <a:spLocks noGrp="1"/>
          </p:cNvSpPr>
          <p:nvPr>
            <p:ph type="pic" sz="quarter" idx="15" hasCustomPrompt="1"/>
          </p:nvPr>
        </p:nvSpPr>
        <p:spPr>
          <a:xfrm>
            <a:off x="3184071" y="1893434"/>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
        <p:nvSpPr>
          <p:cNvPr id="19" name="Text Placeholder 23">
            <a:extLst>
              <a:ext uri="{FF2B5EF4-FFF2-40B4-BE49-F238E27FC236}">
                <a16:creationId xmlns:a16="http://schemas.microsoft.com/office/drawing/2014/main" id="{1BCC9B6C-4FB6-9848-9564-F52325E4A9CC}"/>
              </a:ext>
            </a:extLst>
          </p:cNvPr>
          <p:cNvSpPr>
            <a:spLocks noGrp="1"/>
          </p:cNvSpPr>
          <p:nvPr>
            <p:ph type="body" sz="quarter" idx="13" hasCustomPrompt="1"/>
          </p:nvPr>
        </p:nvSpPr>
        <p:spPr>
          <a:xfrm>
            <a:off x="447066" y="430522"/>
            <a:ext cx="11222614" cy="1358487"/>
          </a:xfrm>
          <a:noFill/>
        </p:spPr>
        <p:txBody>
          <a:bodyPr>
            <a:normAutofit/>
          </a:bodyPr>
          <a:lstStyle>
            <a:lvl1pPr marL="0" indent="0" algn="ctr">
              <a:buNone/>
              <a:defRPr sz="3600" b="1">
                <a:solidFill>
                  <a:srgbClr val="404040"/>
                </a:solidFill>
                <a:latin typeface="+mn-lt"/>
              </a:defRPr>
            </a:lvl1pPr>
          </a:lstStyle>
          <a:p>
            <a:pPr lvl="0"/>
            <a:r>
              <a:rPr lang="en-US" dirty="0"/>
              <a:t>TITLE</a:t>
            </a:r>
          </a:p>
        </p:txBody>
      </p:sp>
      <p:grpSp>
        <p:nvGrpSpPr>
          <p:cNvPr id="20" name="Group 19">
            <a:extLst>
              <a:ext uri="{FF2B5EF4-FFF2-40B4-BE49-F238E27FC236}">
                <a16:creationId xmlns:a16="http://schemas.microsoft.com/office/drawing/2014/main" id="{8AC65B54-BA29-FA46-A8C1-8E41C5DF0C94}"/>
              </a:ext>
            </a:extLst>
          </p:cNvPr>
          <p:cNvGrpSpPr/>
          <p:nvPr userDrawn="1"/>
        </p:nvGrpSpPr>
        <p:grpSpPr>
          <a:xfrm>
            <a:off x="0" y="6404007"/>
            <a:ext cx="12192000" cy="125532"/>
            <a:chOff x="-173656" y="6390668"/>
            <a:chExt cx="12192000" cy="125532"/>
          </a:xfrm>
        </p:grpSpPr>
        <p:pic>
          <p:nvPicPr>
            <p:cNvPr id="21" name="Picture 20">
              <a:extLst>
                <a:ext uri="{FF2B5EF4-FFF2-40B4-BE49-F238E27FC236}">
                  <a16:creationId xmlns:a16="http://schemas.microsoft.com/office/drawing/2014/main" id="{EC887EE7-F097-6841-B8D0-5BF42F9955DB}"/>
                </a:ext>
              </a:extLst>
            </p:cNvPr>
            <p:cNvPicPr>
              <a:picLocks noChangeAspect="1"/>
            </p:cNvPicPr>
            <p:nvPr userDrawn="1"/>
          </p:nvPicPr>
          <p:blipFill>
            <a:blip r:embed="rId3"/>
            <a:stretch>
              <a:fillRect/>
            </a:stretch>
          </p:blipFill>
          <p:spPr>
            <a:xfrm>
              <a:off x="5018549" y="6390668"/>
              <a:ext cx="1732336" cy="125532"/>
            </a:xfrm>
            <a:prstGeom prst="rect">
              <a:avLst/>
            </a:prstGeom>
          </p:spPr>
        </p:pic>
        <p:cxnSp>
          <p:nvCxnSpPr>
            <p:cNvPr id="22" name="Straight Connector 21">
              <a:extLst>
                <a:ext uri="{FF2B5EF4-FFF2-40B4-BE49-F238E27FC236}">
                  <a16:creationId xmlns:a16="http://schemas.microsoft.com/office/drawing/2014/main" id="{508027AF-482D-CA40-96F0-5B2D68D81A38}"/>
                </a:ext>
              </a:extLst>
            </p:cNvPr>
            <p:cNvCxnSpPr>
              <a:cxnSpLocks/>
            </p:cNvCxnSpPr>
            <p:nvPr userDrawn="1"/>
          </p:nvCxnSpPr>
          <p:spPr>
            <a:xfrm flipH="1">
              <a:off x="-173656" y="6443421"/>
              <a:ext cx="505030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D3D2D1C-235C-A144-87F8-12B9325B8BBE}"/>
                </a:ext>
              </a:extLst>
            </p:cNvPr>
            <p:cNvCxnSpPr>
              <a:cxnSpLocks/>
            </p:cNvCxnSpPr>
            <p:nvPr userDrawn="1"/>
          </p:nvCxnSpPr>
          <p:spPr>
            <a:xfrm flipH="1">
              <a:off x="6902393" y="6443421"/>
              <a:ext cx="5115951"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31" name="Rectangle 30">
            <a:extLst>
              <a:ext uri="{FF2B5EF4-FFF2-40B4-BE49-F238E27FC236}">
                <a16:creationId xmlns:a16="http://schemas.microsoft.com/office/drawing/2014/main" id="{E0F21F3F-C430-3542-9348-FAC61F91B8BF}"/>
              </a:ext>
            </a:extLst>
          </p:cNvPr>
          <p:cNvSpPr/>
          <p:nvPr userDrawn="1"/>
        </p:nvSpPr>
        <p:spPr>
          <a:xfrm>
            <a:off x="4332514" y="6083"/>
            <a:ext cx="3526971" cy="255371"/>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Tree>
    <p:extLst>
      <p:ext uri="{BB962C8B-B14F-4D97-AF65-F5344CB8AC3E}">
        <p14:creationId xmlns:p14="http://schemas.microsoft.com/office/powerpoint/2010/main" val="39277025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Our Journey 1">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C620474-398A-C642-97C5-6FFB0DF43052}"/>
              </a:ext>
            </a:extLst>
          </p:cNvPr>
          <p:cNvCxnSpPr>
            <a:cxnSpLocks/>
          </p:cNvCxnSpPr>
          <p:nvPr/>
        </p:nvCxnSpPr>
        <p:spPr>
          <a:xfrm>
            <a:off x="2718910" y="3448776"/>
            <a:ext cx="947150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B6E4A766-FED1-894B-A889-823A4FF75411}"/>
              </a:ext>
            </a:extLst>
          </p:cNvPr>
          <p:cNvSpPr/>
          <p:nvPr/>
        </p:nvSpPr>
        <p:spPr>
          <a:xfrm>
            <a:off x="2102383" y="2832249"/>
            <a:ext cx="1233055" cy="1233055"/>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12" name="Oval 11">
            <a:extLst>
              <a:ext uri="{FF2B5EF4-FFF2-40B4-BE49-F238E27FC236}">
                <a16:creationId xmlns:a16="http://schemas.microsoft.com/office/drawing/2014/main" id="{C08C6878-4402-894E-8E64-73E151411DC6}"/>
              </a:ext>
            </a:extLst>
          </p:cNvPr>
          <p:cNvSpPr/>
          <p:nvPr/>
        </p:nvSpPr>
        <p:spPr>
          <a:xfrm>
            <a:off x="5969765" y="3362570"/>
            <a:ext cx="172412" cy="172412"/>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13" name="Oval 12">
            <a:extLst>
              <a:ext uri="{FF2B5EF4-FFF2-40B4-BE49-F238E27FC236}">
                <a16:creationId xmlns:a16="http://schemas.microsoft.com/office/drawing/2014/main" id="{BBB83E75-E0C9-714E-9E45-509D3F33090F}"/>
              </a:ext>
            </a:extLst>
          </p:cNvPr>
          <p:cNvSpPr/>
          <p:nvPr/>
        </p:nvSpPr>
        <p:spPr>
          <a:xfrm>
            <a:off x="9383674" y="3362570"/>
            <a:ext cx="172412" cy="172412"/>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27" name="Rectangle 26">
            <a:extLst>
              <a:ext uri="{FF2B5EF4-FFF2-40B4-BE49-F238E27FC236}">
                <a16:creationId xmlns:a16="http://schemas.microsoft.com/office/drawing/2014/main" id="{526AA091-4676-F84E-93FF-824FF1A4B10B}"/>
              </a:ext>
            </a:extLst>
          </p:cNvPr>
          <p:cNvSpPr/>
          <p:nvPr userDrawn="1"/>
        </p:nvSpPr>
        <p:spPr>
          <a:xfrm>
            <a:off x="548344" y="114165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8" name="Text Placeholder 23">
            <a:extLst>
              <a:ext uri="{FF2B5EF4-FFF2-40B4-BE49-F238E27FC236}">
                <a16:creationId xmlns:a16="http://schemas.microsoft.com/office/drawing/2014/main" id="{E74BB04E-437D-4E46-9A57-B72EEF075E66}"/>
              </a:ext>
            </a:extLst>
          </p:cNvPr>
          <p:cNvSpPr>
            <a:spLocks noGrp="1"/>
          </p:cNvSpPr>
          <p:nvPr userDrawn="1">
            <p:ph type="body" sz="quarter" idx="16" hasCustomPrompt="1"/>
          </p:nvPr>
        </p:nvSpPr>
        <p:spPr>
          <a:xfrm>
            <a:off x="464195" y="444299"/>
            <a:ext cx="5113283" cy="582221"/>
          </a:xfrm>
        </p:spPr>
        <p:txBody>
          <a:bodyPr>
            <a:normAutofit/>
          </a:bodyPr>
          <a:lstStyle>
            <a:lvl1pPr marL="0" indent="0" algn="l">
              <a:buNone/>
              <a:defRPr sz="3600" b="0" i="0">
                <a:solidFill>
                  <a:srgbClr val="0C6A7F"/>
                </a:solidFill>
                <a:latin typeface="+mn-lt"/>
              </a:defRPr>
            </a:lvl1pPr>
          </a:lstStyle>
          <a:p>
            <a:pPr lvl="0"/>
            <a:r>
              <a:rPr lang="en-US" dirty="0"/>
              <a:t>Our Journey</a:t>
            </a:r>
          </a:p>
        </p:txBody>
      </p:sp>
      <p:sp>
        <p:nvSpPr>
          <p:cNvPr id="31" name="Text Placeholder 17">
            <a:extLst>
              <a:ext uri="{FF2B5EF4-FFF2-40B4-BE49-F238E27FC236}">
                <a16:creationId xmlns:a16="http://schemas.microsoft.com/office/drawing/2014/main" id="{CCD767BA-B79C-2543-AA9A-86E634722F0F}"/>
              </a:ext>
            </a:extLst>
          </p:cNvPr>
          <p:cNvSpPr>
            <a:spLocks noGrp="1"/>
          </p:cNvSpPr>
          <p:nvPr userDrawn="1">
            <p:ph type="body" sz="quarter" idx="19" hasCustomPrompt="1"/>
          </p:nvPr>
        </p:nvSpPr>
        <p:spPr>
          <a:xfrm>
            <a:off x="4785825" y="4220738"/>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2" name="Text Placeholder 17">
            <a:extLst>
              <a:ext uri="{FF2B5EF4-FFF2-40B4-BE49-F238E27FC236}">
                <a16:creationId xmlns:a16="http://schemas.microsoft.com/office/drawing/2014/main" id="{3BC6FB8B-D15D-3340-8F2D-D5BC2FD4D66F}"/>
              </a:ext>
            </a:extLst>
          </p:cNvPr>
          <p:cNvSpPr>
            <a:spLocks noGrp="1"/>
          </p:cNvSpPr>
          <p:nvPr userDrawn="1">
            <p:ph type="body" sz="quarter" idx="20" hasCustomPrompt="1"/>
          </p:nvPr>
        </p:nvSpPr>
        <p:spPr>
          <a:xfrm>
            <a:off x="8216766" y="1608539"/>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id="{19348E07-20A7-F740-8715-43EB023172A2}"/>
              </a:ext>
            </a:extLst>
          </p:cNvPr>
          <p:cNvSpPr>
            <a:spLocks noGrp="1"/>
          </p:cNvSpPr>
          <p:nvPr userDrawn="1">
            <p:ph type="body" sz="quarter" idx="21" hasCustomPrompt="1"/>
          </p:nvPr>
        </p:nvSpPr>
        <p:spPr>
          <a:xfrm>
            <a:off x="2102383"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START</a:t>
            </a:r>
            <a:endParaRPr lang="en-US" dirty="0"/>
          </a:p>
        </p:txBody>
      </p:sp>
      <p:sp>
        <p:nvSpPr>
          <p:cNvPr id="36" name="Text Placeholder 17">
            <a:extLst>
              <a:ext uri="{FF2B5EF4-FFF2-40B4-BE49-F238E27FC236}">
                <a16:creationId xmlns:a16="http://schemas.microsoft.com/office/drawing/2014/main" id="{BD72605F-29B1-4242-93F3-3F37AA42DC99}"/>
              </a:ext>
            </a:extLst>
          </p:cNvPr>
          <p:cNvSpPr>
            <a:spLocks noGrp="1"/>
          </p:cNvSpPr>
          <p:nvPr>
            <p:ph type="body" sz="quarter" idx="22" hasCustomPrompt="1"/>
          </p:nvPr>
        </p:nvSpPr>
        <p:spPr>
          <a:xfrm>
            <a:off x="4785825" y="2823339"/>
            <a:ext cx="2506226" cy="335052"/>
          </a:xfrm>
        </p:spPr>
        <p:txBody>
          <a:bodyPr/>
          <a:lstStyle>
            <a:lvl1pPr algn="ctr">
              <a:buNone/>
              <a:defRPr sz="2000" b="0" i="0" spc="30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2016</a:t>
            </a:r>
            <a:endParaRPr lang="en-US" dirty="0"/>
          </a:p>
        </p:txBody>
      </p:sp>
      <p:sp>
        <p:nvSpPr>
          <p:cNvPr id="37" name="Text Placeholder 17">
            <a:extLst>
              <a:ext uri="{FF2B5EF4-FFF2-40B4-BE49-F238E27FC236}">
                <a16:creationId xmlns:a16="http://schemas.microsoft.com/office/drawing/2014/main" id="{A04A4060-643D-BB44-93F7-B288E252205D}"/>
              </a:ext>
            </a:extLst>
          </p:cNvPr>
          <p:cNvSpPr>
            <a:spLocks noGrp="1"/>
          </p:cNvSpPr>
          <p:nvPr>
            <p:ph type="body" sz="quarter" idx="23" hasCustomPrompt="1"/>
          </p:nvPr>
        </p:nvSpPr>
        <p:spPr>
          <a:xfrm>
            <a:off x="8216766" y="3843245"/>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2017</a:t>
            </a:r>
            <a:endParaRPr lang="en-US" dirty="0"/>
          </a:p>
        </p:txBody>
      </p:sp>
      <p:sp>
        <p:nvSpPr>
          <p:cNvPr id="18" name="TextBox 17">
            <a:extLst>
              <a:ext uri="{FF2B5EF4-FFF2-40B4-BE49-F238E27FC236}">
                <a16:creationId xmlns:a16="http://schemas.microsoft.com/office/drawing/2014/main" id="{FD08B2CC-4979-4848-AA8C-0A1B4B69F8C6}"/>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0" name="Rectangle 19">
            <a:extLst>
              <a:ext uri="{FF2B5EF4-FFF2-40B4-BE49-F238E27FC236}">
                <a16:creationId xmlns:a16="http://schemas.microsoft.com/office/drawing/2014/main" id="{853A056D-7DA8-CA43-BD26-DAFD3209780A}"/>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63866837"/>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Laptop with Titl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11F8C18-B8F8-254D-B845-4BD1FD98F93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429500" y="740153"/>
            <a:ext cx="4762500" cy="5612853"/>
          </a:xfrm>
          <a:prstGeom prst="rect">
            <a:avLst/>
          </a:prstGeom>
        </p:spPr>
      </p:pic>
      <p:sp>
        <p:nvSpPr>
          <p:cNvPr id="12" name="Picture Placeholder 7">
            <a:extLst>
              <a:ext uri="{FF2B5EF4-FFF2-40B4-BE49-F238E27FC236}">
                <a16:creationId xmlns:a16="http://schemas.microsoft.com/office/drawing/2014/main" id="{A5654B0E-03FD-8546-AF71-97FAD7DA84B7}"/>
              </a:ext>
            </a:extLst>
          </p:cNvPr>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here to add photo</a:t>
            </a:r>
          </a:p>
        </p:txBody>
      </p:sp>
      <p:sp>
        <p:nvSpPr>
          <p:cNvPr id="13" name="Text Placeholder 23">
            <a:extLst>
              <a:ext uri="{FF2B5EF4-FFF2-40B4-BE49-F238E27FC236}">
                <a16:creationId xmlns:a16="http://schemas.microsoft.com/office/drawing/2014/main" id="{28EC86D2-E8D4-C543-A086-19A1B6FF240C}"/>
              </a:ext>
            </a:extLst>
          </p:cNvPr>
          <p:cNvSpPr>
            <a:spLocks noGrp="1"/>
          </p:cNvSpPr>
          <p:nvPr>
            <p:ph type="body" sz="quarter" idx="16" hasCustomPrompt="1"/>
          </p:nvPr>
        </p:nvSpPr>
        <p:spPr>
          <a:xfrm>
            <a:off x="643223" y="1079254"/>
            <a:ext cx="6361734" cy="697353"/>
          </a:xfrm>
        </p:spPr>
        <p:txBody>
          <a:bodyPr>
            <a:normAutofit/>
          </a:bodyPr>
          <a:lstStyle>
            <a:lvl1pPr marL="0" indent="0" algn="l">
              <a:buNone/>
              <a:defRPr sz="3600" b="1">
                <a:solidFill>
                  <a:srgbClr val="404040"/>
                </a:solidFill>
                <a:latin typeface="+mn-lt"/>
              </a:defRPr>
            </a:lvl1pPr>
          </a:lstStyle>
          <a:p>
            <a:pPr lvl="0"/>
            <a:r>
              <a:rPr lang="en-US" dirty="0"/>
              <a:t>TITLE</a:t>
            </a:r>
          </a:p>
        </p:txBody>
      </p:sp>
      <p:sp>
        <p:nvSpPr>
          <p:cNvPr id="16" name="Text Placeholder 25">
            <a:extLst>
              <a:ext uri="{FF2B5EF4-FFF2-40B4-BE49-F238E27FC236}">
                <a16:creationId xmlns:a16="http://schemas.microsoft.com/office/drawing/2014/main" id="{E917A77D-A131-CE47-91EB-42C4277EECAF}"/>
              </a:ext>
            </a:extLst>
          </p:cNvPr>
          <p:cNvSpPr>
            <a:spLocks noGrp="1"/>
          </p:cNvSpPr>
          <p:nvPr>
            <p:ph type="body" sz="quarter" idx="17" hasCustomPrompt="1"/>
          </p:nvPr>
        </p:nvSpPr>
        <p:spPr>
          <a:xfrm>
            <a:off x="643223" y="2087287"/>
            <a:ext cx="6361734" cy="3642009"/>
          </a:xfrm>
        </p:spPr>
        <p:txBody>
          <a:bodyPr>
            <a:noAutofit/>
          </a:bodyPr>
          <a:lstStyle>
            <a:lvl1pPr marL="0" indent="0" algn="l">
              <a:buNone/>
              <a:defRPr sz="300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20" name="Rectangle 19">
            <a:extLst>
              <a:ext uri="{FF2B5EF4-FFF2-40B4-BE49-F238E27FC236}">
                <a16:creationId xmlns:a16="http://schemas.microsoft.com/office/drawing/2014/main" id="{31A567F0-E99B-2C45-A79B-9BF3D61B3AD2}"/>
              </a:ext>
            </a:extLst>
          </p:cNvPr>
          <p:cNvSpPr/>
          <p:nvPr userDrawn="1"/>
        </p:nvSpPr>
        <p:spPr>
          <a:xfrm>
            <a:off x="0" y="0"/>
            <a:ext cx="3526971" cy="255371"/>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grpSp>
        <p:nvGrpSpPr>
          <p:cNvPr id="21" name="Group 20">
            <a:extLst>
              <a:ext uri="{FF2B5EF4-FFF2-40B4-BE49-F238E27FC236}">
                <a16:creationId xmlns:a16="http://schemas.microsoft.com/office/drawing/2014/main" id="{9D02A3E2-E80D-7844-9184-2B0EC15BB8DD}"/>
              </a:ext>
            </a:extLst>
          </p:cNvPr>
          <p:cNvGrpSpPr/>
          <p:nvPr userDrawn="1"/>
        </p:nvGrpSpPr>
        <p:grpSpPr>
          <a:xfrm>
            <a:off x="0" y="6395457"/>
            <a:ext cx="12192000" cy="125532"/>
            <a:chOff x="98476" y="6381389"/>
            <a:chExt cx="12192000" cy="125532"/>
          </a:xfrm>
        </p:grpSpPr>
        <p:pic>
          <p:nvPicPr>
            <p:cNvPr id="22" name="Picture 21">
              <a:extLst>
                <a:ext uri="{FF2B5EF4-FFF2-40B4-BE49-F238E27FC236}">
                  <a16:creationId xmlns:a16="http://schemas.microsoft.com/office/drawing/2014/main" id="{DA8E0FB0-8B78-4D4F-ACFD-64A5C2FE21AA}"/>
                </a:ext>
              </a:extLst>
            </p:cNvPr>
            <p:cNvPicPr>
              <a:picLocks noChangeAspect="1"/>
            </p:cNvPicPr>
            <p:nvPr userDrawn="1"/>
          </p:nvPicPr>
          <p:blipFill>
            <a:blip r:embed="rId3"/>
            <a:stretch>
              <a:fillRect/>
            </a:stretch>
          </p:blipFill>
          <p:spPr>
            <a:xfrm>
              <a:off x="9917725" y="6381389"/>
              <a:ext cx="1732336" cy="125532"/>
            </a:xfrm>
            <a:prstGeom prst="rect">
              <a:avLst/>
            </a:prstGeom>
          </p:spPr>
        </p:pic>
        <p:cxnSp>
          <p:nvCxnSpPr>
            <p:cNvPr id="23" name="Straight Connector 22">
              <a:extLst>
                <a:ext uri="{FF2B5EF4-FFF2-40B4-BE49-F238E27FC236}">
                  <a16:creationId xmlns:a16="http://schemas.microsoft.com/office/drawing/2014/main" id="{965199E0-C966-234B-AACF-17FB6F1188A7}"/>
                </a:ext>
              </a:extLst>
            </p:cNvPr>
            <p:cNvCxnSpPr>
              <a:cxnSpLocks/>
            </p:cNvCxnSpPr>
            <p:nvPr userDrawn="1"/>
          </p:nvCxnSpPr>
          <p:spPr>
            <a:xfrm flipH="1">
              <a:off x="98476" y="6443421"/>
              <a:ext cx="972077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04A5A9C-22F8-D74D-93CC-7913DB9E4E33}"/>
                </a:ext>
              </a:extLst>
            </p:cNvPr>
            <p:cNvCxnSpPr>
              <a:cxnSpLocks/>
            </p:cNvCxnSpPr>
            <p:nvPr userDrawn="1"/>
          </p:nvCxnSpPr>
          <p:spPr>
            <a:xfrm flipH="1">
              <a:off x="11720401" y="6443421"/>
              <a:ext cx="570075"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23055408"/>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Phone with Titl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ED4702F-1A2C-DD47-8BB2-6C33D421175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666" t="-1339"/>
          <a:stretch/>
        </p:blipFill>
        <p:spPr>
          <a:xfrm>
            <a:off x="2449287" y="1355271"/>
            <a:ext cx="9742714" cy="5502729"/>
          </a:xfrm>
          <a:prstGeom prst="rect">
            <a:avLst/>
          </a:prstGeom>
        </p:spPr>
      </p:pic>
      <p:sp>
        <p:nvSpPr>
          <p:cNvPr id="12" name="Picture Placeholder 5">
            <a:extLst>
              <a:ext uri="{FF2B5EF4-FFF2-40B4-BE49-F238E27FC236}">
                <a16:creationId xmlns:a16="http://schemas.microsoft.com/office/drawing/2014/main" id="{0E33E331-940D-F54B-9413-3893DB2046CA}"/>
              </a:ext>
            </a:extLst>
          </p:cNvPr>
          <p:cNvSpPr>
            <a:spLocks noGrp="1"/>
          </p:cNvSpPr>
          <p:nvPr>
            <p:ph type="pic" sz="quarter" idx="18" hasCustomPrompt="1"/>
          </p:nvPr>
        </p:nvSpPr>
        <p:spPr>
          <a:xfrm>
            <a:off x="3731480" y="2335213"/>
            <a:ext cx="4098925" cy="26289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r>
              <a:rPr lang="en-US" dirty="0"/>
              <a:t>Click here to add photo</a:t>
            </a:r>
          </a:p>
        </p:txBody>
      </p:sp>
      <p:sp>
        <p:nvSpPr>
          <p:cNvPr id="19" name="Text Placeholder 23">
            <a:extLst>
              <a:ext uri="{FF2B5EF4-FFF2-40B4-BE49-F238E27FC236}">
                <a16:creationId xmlns:a16="http://schemas.microsoft.com/office/drawing/2014/main" id="{704BC744-3BD9-E64D-9F9B-681DC9B14D57}"/>
              </a:ext>
            </a:extLst>
          </p:cNvPr>
          <p:cNvSpPr>
            <a:spLocks noGrp="1"/>
          </p:cNvSpPr>
          <p:nvPr>
            <p:ph type="body" sz="quarter" idx="13" hasCustomPrompt="1"/>
          </p:nvPr>
        </p:nvSpPr>
        <p:spPr>
          <a:xfrm>
            <a:off x="447066" y="430522"/>
            <a:ext cx="11222614" cy="1358487"/>
          </a:xfrm>
          <a:noFill/>
        </p:spPr>
        <p:txBody>
          <a:bodyPr>
            <a:normAutofit/>
          </a:bodyPr>
          <a:lstStyle>
            <a:lvl1pPr marL="0" indent="0" algn="ctr">
              <a:buNone/>
              <a:defRPr sz="3600" b="1">
                <a:solidFill>
                  <a:srgbClr val="404040"/>
                </a:solidFill>
                <a:latin typeface="+mn-lt"/>
              </a:defRPr>
            </a:lvl1pPr>
          </a:lstStyle>
          <a:p>
            <a:pPr lvl="0"/>
            <a:r>
              <a:rPr lang="en-US" dirty="0"/>
              <a:t>TITLE</a:t>
            </a:r>
          </a:p>
        </p:txBody>
      </p:sp>
      <p:grpSp>
        <p:nvGrpSpPr>
          <p:cNvPr id="20" name="Group 19">
            <a:extLst>
              <a:ext uri="{FF2B5EF4-FFF2-40B4-BE49-F238E27FC236}">
                <a16:creationId xmlns:a16="http://schemas.microsoft.com/office/drawing/2014/main" id="{A301F4E2-16CC-344C-B8D7-36AC9401AED2}"/>
              </a:ext>
            </a:extLst>
          </p:cNvPr>
          <p:cNvGrpSpPr/>
          <p:nvPr userDrawn="1"/>
        </p:nvGrpSpPr>
        <p:grpSpPr>
          <a:xfrm>
            <a:off x="0" y="6404007"/>
            <a:ext cx="12192000" cy="125532"/>
            <a:chOff x="-173656" y="6390668"/>
            <a:chExt cx="12192000" cy="125532"/>
          </a:xfrm>
        </p:grpSpPr>
        <p:pic>
          <p:nvPicPr>
            <p:cNvPr id="21" name="Picture 20">
              <a:extLst>
                <a:ext uri="{FF2B5EF4-FFF2-40B4-BE49-F238E27FC236}">
                  <a16:creationId xmlns:a16="http://schemas.microsoft.com/office/drawing/2014/main" id="{A92CA399-6D08-6E40-A703-72E82C39DE91}"/>
                </a:ext>
              </a:extLst>
            </p:cNvPr>
            <p:cNvPicPr>
              <a:picLocks noChangeAspect="1"/>
            </p:cNvPicPr>
            <p:nvPr userDrawn="1"/>
          </p:nvPicPr>
          <p:blipFill>
            <a:blip r:embed="rId3"/>
            <a:stretch>
              <a:fillRect/>
            </a:stretch>
          </p:blipFill>
          <p:spPr>
            <a:xfrm>
              <a:off x="5018549" y="6390668"/>
              <a:ext cx="1732336" cy="125532"/>
            </a:xfrm>
            <a:prstGeom prst="rect">
              <a:avLst/>
            </a:prstGeom>
          </p:spPr>
        </p:pic>
        <p:cxnSp>
          <p:nvCxnSpPr>
            <p:cNvPr id="22" name="Straight Connector 21">
              <a:extLst>
                <a:ext uri="{FF2B5EF4-FFF2-40B4-BE49-F238E27FC236}">
                  <a16:creationId xmlns:a16="http://schemas.microsoft.com/office/drawing/2014/main" id="{0474EBA3-0773-FD45-A47A-005DFD90534B}"/>
                </a:ext>
              </a:extLst>
            </p:cNvPr>
            <p:cNvCxnSpPr>
              <a:cxnSpLocks/>
            </p:cNvCxnSpPr>
            <p:nvPr userDrawn="1"/>
          </p:nvCxnSpPr>
          <p:spPr>
            <a:xfrm flipH="1">
              <a:off x="-173656" y="6443421"/>
              <a:ext cx="505030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33719CB-F2B6-8945-838B-029D866DB60D}"/>
                </a:ext>
              </a:extLst>
            </p:cNvPr>
            <p:cNvCxnSpPr>
              <a:cxnSpLocks/>
            </p:cNvCxnSpPr>
            <p:nvPr userDrawn="1"/>
          </p:nvCxnSpPr>
          <p:spPr>
            <a:xfrm flipH="1">
              <a:off x="6902393" y="6443421"/>
              <a:ext cx="5115951"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24" name="Rectangle 23">
            <a:extLst>
              <a:ext uri="{FF2B5EF4-FFF2-40B4-BE49-F238E27FC236}">
                <a16:creationId xmlns:a16="http://schemas.microsoft.com/office/drawing/2014/main" id="{6DAFF203-8D79-F746-990D-17E7C15602BE}"/>
              </a:ext>
            </a:extLst>
          </p:cNvPr>
          <p:cNvSpPr/>
          <p:nvPr userDrawn="1"/>
        </p:nvSpPr>
        <p:spPr>
          <a:xfrm>
            <a:off x="4332514" y="6083"/>
            <a:ext cx="3526971" cy="255371"/>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Tree>
    <p:extLst>
      <p:ext uri="{BB962C8B-B14F-4D97-AF65-F5344CB8AC3E}">
        <p14:creationId xmlns:p14="http://schemas.microsoft.com/office/powerpoint/2010/main" val="1370273039"/>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45FBBD5-70EC-8B46-9208-599D94DA9480}"/>
              </a:ext>
            </a:extLst>
          </p:cNvPr>
          <p:cNvSpPr/>
          <p:nvPr userDrawn="1"/>
        </p:nvSpPr>
        <p:spPr>
          <a:xfrm>
            <a:off x="-6583" y="4452650"/>
            <a:ext cx="12238340" cy="2405350"/>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6" name="Text Placeholder 23">
            <a:extLst>
              <a:ext uri="{FF2B5EF4-FFF2-40B4-BE49-F238E27FC236}">
                <a16:creationId xmlns:a16="http://schemas.microsoft.com/office/drawing/2014/main" id="{D48D8525-2FDE-9647-B1AB-BA3F3DD31772}"/>
              </a:ext>
            </a:extLst>
          </p:cNvPr>
          <p:cNvSpPr>
            <a:spLocks noGrp="1"/>
          </p:cNvSpPr>
          <p:nvPr>
            <p:ph type="body" sz="quarter" idx="13" hasCustomPrompt="1"/>
          </p:nvPr>
        </p:nvSpPr>
        <p:spPr>
          <a:xfrm>
            <a:off x="366946" y="4897601"/>
            <a:ext cx="3104978" cy="697353"/>
          </a:xfrm>
        </p:spPr>
        <p:txBody>
          <a:bodyPr anchor="ctr">
            <a:noAutofit/>
          </a:bodyPr>
          <a:lstStyle>
            <a:lvl1pPr marL="0" indent="0" algn="l">
              <a:buNone/>
              <a:defRPr sz="5400" baseline="0">
                <a:solidFill>
                  <a:schemeClr val="bg1"/>
                </a:solidFill>
                <a:latin typeface="+mn-lt"/>
              </a:defRPr>
            </a:lvl1pPr>
          </a:lstStyle>
          <a:p>
            <a:pPr lvl="0"/>
            <a:r>
              <a:rPr lang="en-US" dirty="0"/>
              <a:t>Thank You</a:t>
            </a:r>
          </a:p>
        </p:txBody>
      </p:sp>
      <p:sp>
        <p:nvSpPr>
          <p:cNvPr id="27" name="Text Placeholder 25">
            <a:extLst>
              <a:ext uri="{FF2B5EF4-FFF2-40B4-BE49-F238E27FC236}">
                <a16:creationId xmlns:a16="http://schemas.microsoft.com/office/drawing/2014/main" id="{74CD0716-3C96-894C-91ED-8332CDFC407A}"/>
              </a:ext>
            </a:extLst>
          </p:cNvPr>
          <p:cNvSpPr>
            <a:spLocks noGrp="1"/>
          </p:cNvSpPr>
          <p:nvPr>
            <p:ph type="body" sz="quarter" idx="14" hasCustomPrompt="1"/>
          </p:nvPr>
        </p:nvSpPr>
        <p:spPr>
          <a:xfrm>
            <a:off x="366946" y="5693002"/>
            <a:ext cx="3854522" cy="697353"/>
          </a:xfrm>
        </p:spPr>
        <p:txBody>
          <a:bodyPr anchor="ctr">
            <a:noAutofit/>
          </a:bodyPr>
          <a:lstStyle>
            <a:lvl1pPr marL="0" indent="0" algn="l">
              <a:buNone/>
              <a:defRPr sz="2800" i="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Any Questions?</a:t>
            </a:r>
          </a:p>
        </p:txBody>
      </p:sp>
      <p:sp>
        <p:nvSpPr>
          <p:cNvPr id="30" name="Text Placeholder 2">
            <a:extLst>
              <a:ext uri="{FF2B5EF4-FFF2-40B4-BE49-F238E27FC236}">
                <a16:creationId xmlns:a16="http://schemas.microsoft.com/office/drawing/2014/main" id="{2774E81A-C82A-AF4E-92BC-3B41DC06C7BB}"/>
              </a:ext>
            </a:extLst>
          </p:cNvPr>
          <p:cNvSpPr>
            <a:spLocks noGrp="1"/>
          </p:cNvSpPr>
          <p:nvPr>
            <p:ph type="body" sz="quarter" idx="15" hasCustomPrompt="1"/>
          </p:nvPr>
        </p:nvSpPr>
        <p:spPr>
          <a:xfrm>
            <a:off x="8601483" y="4988294"/>
            <a:ext cx="2812464" cy="323455"/>
          </a:xfrm>
        </p:spPr>
        <p:txBody>
          <a:bodyPr anchor="t">
            <a:normAutofit/>
          </a:bodyPr>
          <a:lstStyle>
            <a:lvl1pPr marL="0" indent="0">
              <a:buNone/>
              <a:defRPr sz="1600">
                <a:solidFill>
                  <a:schemeClr val="bg1"/>
                </a:solidFill>
              </a:defRPr>
            </a:lvl1pPr>
          </a:lstStyle>
          <a:p>
            <a:pPr lvl="0"/>
            <a:r>
              <a:rPr lang="en-US" dirty="0"/>
              <a:t>Text 1</a:t>
            </a:r>
          </a:p>
        </p:txBody>
      </p:sp>
      <p:sp>
        <p:nvSpPr>
          <p:cNvPr id="32" name="Text Placeholder 2">
            <a:extLst>
              <a:ext uri="{FF2B5EF4-FFF2-40B4-BE49-F238E27FC236}">
                <a16:creationId xmlns:a16="http://schemas.microsoft.com/office/drawing/2014/main" id="{DB7F793F-AD5F-B141-A34F-29406C79BC42}"/>
              </a:ext>
            </a:extLst>
          </p:cNvPr>
          <p:cNvSpPr>
            <a:spLocks noGrp="1"/>
          </p:cNvSpPr>
          <p:nvPr>
            <p:ph type="body" sz="quarter" idx="16" hasCustomPrompt="1"/>
          </p:nvPr>
        </p:nvSpPr>
        <p:spPr>
          <a:xfrm>
            <a:off x="8601483" y="5534225"/>
            <a:ext cx="2812464" cy="323455"/>
          </a:xfrm>
        </p:spPr>
        <p:txBody>
          <a:bodyPr anchor="t">
            <a:normAutofit/>
          </a:bodyPr>
          <a:lstStyle>
            <a:lvl1pPr marL="0" indent="0">
              <a:buNone/>
              <a:defRPr sz="1600">
                <a:solidFill>
                  <a:schemeClr val="bg1"/>
                </a:solidFill>
              </a:defRPr>
            </a:lvl1pPr>
          </a:lstStyle>
          <a:p>
            <a:pPr lvl="0"/>
            <a:r>
              <a:rPr lang="en-US" dirty="0"/>
              <a:t>Text 1</a:t>
            </a:r>
          </a:p>
        </p:txBody>
      </p:sp>
      <p:sp>
        <p:nvSpPr>
          <p:cNvPr id="34" name="Text Placeholder 2">
            <a:extLst>
              <a:ext uri="{FF2B5EF4-FFF2-40B4-BE49-F238E27FC236}">
                <a16:creationId xmlns:a16="http://schemas.microsoft.com/office/drawing/2014/main" id="{C612B400-A1DE-8348-934A-BFCFF27BDE02}"/>
              </a:ext>
            </a:extLst>
          </p:cNvPr>
          <p:cNvSpPr>
            <a:spLocks noGrp="1"/>
          </p:cNvSpPr>
          <p:nvPr>
            <p:ph type="body" sz="quarter" idx="17" hasCustomPrompt="1"/>
          </p:nvPr>
        </p:nvSpPr>
        <p:spPr>
          <a:xfrm>
            <a:off x="8601483" y="6101164"/>
            <a:ext cx="2812464" cy="323455"/>
          </a:xfrm>
        </p:spPr>
        <p:txBody>
          <a:bodyPr anchor="t">
            <a:normAutofit/>
          </a:bodyPr>
          <a:lstStyle>
            <a:lvl1pPr marL="0" indent="0">
              <a:buNone/>
              <a:defRPr sz="1600">
                <a:solidFill>
                  <a:schemeClr val="bg1"/>
                </a:solidFill>
              </a:defRPr>
            </a:lvl1pPr>
          </a:lstStyle>
          <a:p>
            <a:pPr lvl="0"/>
            <a:r>
              <a:rPr lang="en-US" dirty="0"/>
              <a:t>Text 1</a:t>
            </a:r>
          </a:p>
        </p:txBody>
      </p:sp>
      <p:pic>
        <p:nvPicPr>
          <p:cNvPr id="35" name="Picture 34" descr="A close up of a sign&#10;&#10;Description automatically generated">
            <a:extLst>
              <a:ext uri="{FF2B5EF4-FFF2-40B4-BE49-F238E27FC236}">
                <a16:creationId xmlns:a16="http://schemas.microsoft.com/office/drawing/2014/main" id="{25A2D98F-3A90-9D48-9AE7-BBCF43017D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4667" y="276966"/>
            <a:ext cx="5238017" cy="3785046"/>
          </a:xfrm>
          <a:prstGeom prst="rect">
            <a:avLst/>
          </a:prstGeom>
        </p:spPr>
      </p:pic>
      <p:pic>
        <p:nvPicPr>
          <p:cNvPr id="36" name="Picture 35">
            <a:extLst>
              <a:ext uri="{FF2B5EF4-FFF2-40B4-BE49-F238E27FC236}">
                <a16:creationId xmlns:a16="http://schemas.microsoft.com/office/drawing/2014/main" id="{29AEFBBE-F020-3148-96E9-F0B952E7888C}"/>
              </a:ext>
            </a:extLst>
          </p:cNvPr>
          <p:cNvPicPr>
            <a:picLocks noChangeAspect="1"/>
          </p:cNvPicPr>
          <p:nvPr userDrawn="1"/>
        </p:nvPicPr>
        <p:blipFill>
          <a:blip r:embed="rId3"/>
          <a:stretch>
            <a:fillRect/>
          </a:stretch>
        </p:blipFill>
        <p:spPr>
          <a:xfrm>
            <a:off x="9901833" y="3650366"/>
            <a:ext cx="2095500" cy="558800"/>
          </a:xfrm>
          <a:prstGeom prst="rect">
            <a:avLst/>
          </a:prstGeom>
        </p:spPr>
      </p:pic>
    </p:spTree>
    <p:extLst>
      <p:ext uri="{BB962C8B-B14F-4D97-AF65-F5344CB8AC3E}">
        <p14:creationId xmlns:p14="http://schemas.microsoft.com/office/powerpoint/2010/main" val="1326738394"/>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solidFill>
                  <a:prstClr val="black">
                    <a:tint val="75000"/>
                  </a:prstClr>
                </a:solidFill>
              </a:rPr>
              <a:pPr/>
              <a:t>6/30/22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9D58B29-4516-0E41-9E10-164871924BB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84498378"/>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solidFill>
                  <a:prstClr val="black">
                    <a:tint val="75000"/>
                  </a:prstClr>
                </a:solidFill>
              </a:rPr>
              <a:pPr/>
              <a:t>6/30/22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9D58B29-4516-0E41-9E10-164871924BB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66860817"/>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7848AD-6592-B642-AC77-A3318D8B851F}" type="datetimeFigureOut">
              <a:rPr lang="en-US" smtClean="0">
                <a:solidFill>
                  <a:prstClr val="black">
                    <a:tint val="75000"/>
                  </a:prstClr>
                </a:solidFill>
              </a:rPr>
              <a:pPr/>
              <a:t>6/30/22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9D58B29-4516-0E41-9E10-164871924BB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97326182"/>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userDrawn="1">
  <p:cSld name="Calendar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295640-5B5F-6E47-808F-2F2FB8B377B6}"/>
              </a:ext>
            </a:extLst>
          </p:cNvPr>
          <p:cNvGrpSpPr/>
          <p:nvPr userDrawn="1"/>
        </p:nvGrpSpPr>
        <p:grpSpPr>
          <a:xfrm>
            <a:off x="13492" y="1875084"/>
            <a:ext cx="12165015" cy="3738316"/>
            <a:chOff x="0" y="4738255"/>
            <a:chExt cx="21169744" cy="5292436"/>
          </a:xfrm>
        </p:grpSpPr>
        <p:sp>
          <p:nvSpPr>
            <p:cNvPr id="3" name="Rectangle 2">
              <a:extLst>
                <a:ext uri="{FF2B5EF4-FFF2-40B4-BE49-F238E27FC236}">
                  <a16:creationId xmlns:a16="http://schemas.microsoft.com/office/drawing/2014/main" id="{2C287D99-39F7-274E-881D-B1205E86882D}"/>
                </a:ext>
              </a:extLst>
            </p:cNvPr>
            <p:cNvSpPr/>
            <p:nvPr/>
          </p:nvSpPr>
          <p:spPr>
            <a:xfrm>
              <a:off x="0" y="4738255"/>
              <a:ext cx="5292436" cy="5292436"/>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Rectangle 3">
              <a:extLst>
                <a:ext uri="{FF2B5EF4-FFF2-40B4-BE49-F238E27FC236}">
                  <a16:creationId xmlns:a16="http://schemas.microsoft.com/office/drawing/2014/main" id="{A7255414-C2BD-294E-A843-C1E85CBB702D}"/>
                </a:ext>
              </a:extLst>
            </p:cNvPr>
            <p:cNvSpPr/>
            <p:nvPr/>
          </p:nvSpPr>
          <p:spPr>
            <a:xfrm>
              <a:off x="5292436" y="4738255"/>
              <a:ext cx="5292436" cy="5292436"/>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a:extLst>
                <a:ext uri="{FF2B5EF4-FFF2-40B4-BE49-F238E27FC236}">
                  <a16:creationId xmlns:a16="http://schemas.microsoft.com/office/drawing/2014/main" id="{C2AF4D0D-CD86-1943-BD02-89B10E71AB04}"/>
                </a:ext>
              </a:extLst>
            </p:cNvPr>
            <p:cNvSpPr/>
            <p:nvPr/>
          </p:nvSpPr>
          <p:spPr>
            <a:xfrm>
              <a:off x="10584872" y="4738255"/>
              <a:ext cx="5292436" cy="5292436"/>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a:extLst>
                <a:ext uri="{FF2B5EF4-FFF2-40B4-BE49-F238E27FC236}">
                  <a16:creationId xmlns:a16="http://schemas.microsoft.com/office/drawing/2014/main" id="{AB3D836D-4100-D44A-83B0-51B97203CAA2}"/>
                </a:ext>
              </a:extLst>
            </p:cNvPr>
            <p:cNvSpPr/>
            <p:nvPr/>
          </p:nvSpPr>
          <p:spPr>
            <a:xfrm>
              <a:off x="15877308" y="4738255"/>
              <a:ext cx="5292436" cy="5292436"/>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20" name="Rectangle 19">
            <a:extLst>
              <a:ext uri="{FF2B5EF4-FFF2-40B4-BE49-F238E27FC236}">
                <a16:creationId xmlns:a16="http://schemas.microsoft.com/office/drawing/2014/main" id="{34D2F298-F143-9740-AAB0-DC67FBF5DC8C}"/>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5" name="Text Placeholder 17">
            <a:extLst>
              <a:ext uri="{FF2B5EF4-FFF2-40B4-BE49-F238E27FC236}">
                <a16:creationId xmlns:a16="http://schemas.microsoft.com/office/drawing/2014/main" id="{40B2C6C4-135F-5946-B876-EA9B72EF097A}"/>
              </a:ext>
            </a:extLst>
          </p:cNvPr>
          <p:cNvSpPr>
            <a:spLocks noGrp="1"/>
          </p:cNvSpPr>
          <p:nvPr>
            <p:ph type="body" sz="quarter" idx="18" hasCustomPrompt="1"/>
          </p:nvPr>
        </p:nvSpPr>
        <p:spPr>
          <a:xfrm>
            <a:off x="3054743" y="2963737"/>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36" name="Text Placeholder 23">
            <a:extLst>
              <a:ext uri="{FF2B5EF4-FFF2-40B4-BE49-F238E27FC236}">
                <a16:creationId xmlns:a16="http://schemas.microsoft.com/office/drawing/2014/main" id="{BDA90A0E-F434-DE4E-802E-4F8D96708411}"/>
              </a:ext>
            </a:extLst>
          </p:cNvPr>
          <p:cNvSpPr>
            <a:spLocks noGrp="1"/>
          </p:cNvSpPr>
          <p:nvPr>
            <p:ph type="body" sz="quarter" idx="16" hasCustomPrompt="1"/>
          </p:nvPr>
        </p:nvSpPr>
        <p:spPr>
          <a:xfrm>
            <a:off x="3059026" y="2332384"/>
            <a:ext cx="3049353" cy="582221"/>
          </a:xfrm>
        </p:spPr>
        <p:txBody>
          <a:bodyPr>
            <a:normAutofit/>
          </a:bodyPr>
          <a:lstStyle>
            <a:lvl1pPr marL="0" indent="0" algn="ctr">
              <a:buNone/>
              <a:defRPr sz="4000" b="1" i="0">
                <a:solidFill>
                  <a:schemeClr val="bg1"/>
                </a:solidFill>
                <a:latin typeface="+mn-lt"/>
              </a:defRPr>
            </a:lvl1pPr>
          </a:lstStyle>
          <a:p>
            <a:pPr lvl="0"/>
            <a:r>
              <a:rPr lang="en-US" dirty="0"/>
              <a:t>4</a:t>
            </a:r>
          </a:p>
        </p:txBody>
      </p:sp>
      <p:sp>
        <p:nvSpPr>
          <p:cNvPr id="37" name="Text Placeholder 17">
            <a:extLst>
              <a:ext uri="{FF2B5EF4-FFF2-40B4-BE49-F238E27FC236}">
                <a16:creationId xmlns:a16="http://schemas.microsoft.com/office/drawing/2014/main" id="{E4E3947D-3C0D-864E-A378-E86B96AB3AB7}"/>
              </a:ext>
            </a:extLst>
          </p:cNvPr>
          <p:cNvSpPr>
            <a:spLocks noGrp="1"/>
          </p:cNvSpPr>
          <p:nvPr>
            <p:ph type="body" sz="quarter" idx="19" hasCustomPrompt="1"/>
          </p:nvPr>
        </p:nvSpPr>
        <p:spPr>
          <a:xfrm>
            <a:off x="3069574" y="3694013"/>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8" name="Text Placeholder 17">
            <a:extLst>
              <a:ext uri="{FF2B5EF4-FFF2-40B4-BE49-F238E27FC236}">
                <a16:creationId xmlns:a16="http://schemas.microsoft.com/office/drawing/2014/main" id="{7A61D601-8E58-BD42-BBBF-581E5B432135}"/>
              </a:ext>
            </a:extLst>
          </p:cNvPr>
          <p:cNvSpPr>
            <a:spLocks noGrp="1"/>
          </p:cNvSpPr>
          <p:nvPr>
            <p:ph type="body" sz="quarter" idx="20" hasCustomPrompt="1"/>
          </p:nvPr>
        </p:nvSpPr>
        <p:spPr>
          <a:xfrm>
            <a:off x="-979" y="2966833"/>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39" name="Text Placeholder 23">
            <a:extLst>
              <a:ext uri="{FF2B5EF4-FFF2-40B4-BE49-F238E27FC236}">
                <a16:creationId xmlns:a16="http://schemas.microsoft.com/office/drawing/2014/main" id="{FBF15F1B-8908-F446-91BA-B6025A5D96A4}"/>
              </a:ext>
            </a:extLst>
          </p:cNvPr>
          <p:cNvSpPr>
            <a:spLocks noGrp="1"/>
          </p:cNvSpPr>
          <p:nvPr>
            <p:ph type="body" sz="quarter" idx="21" hasCustomPrompt="1"/>
          </p:nvPr>
        </p:nvSpPr>
        <p:spPr>
          <a:xfrm>
            <a:off x="3304" y="2335480"/>
            <a:ext cx="3049353" cy="582221"/>
          </a:xfrm>
        </p:spPr>
        <p:txBody>
          <a:bodyPr>
            <a:normAutofit/>
          </a:bodyPr>
          <a:lstStyle>
            <a:lvl1pPr marL="0" indent="0" algn="ctr">
              <a:buNone/>
              <a:defRPr sz="4000" b="1" i="0">
                <a:solidFill>
                  <a:schemeClr val="bg1"/>
                </a:solidFill>
                <a:latin typeface="+mn-lt"/>
              </a:defRPr>
            </a:lvl1pPr>
          </a:lstStyle>
          <a:p>
            <a:pPr lvl="0"/>
            <a:r>
              <a:rPr lang="en-US" dirty="0"/>
              <a:t>20</a:t>
            </a:r>
          </a:p>
        </p:txBody>
      </p:sp>
      <p:sp>
        <p:nvSpPr>
          <p:cNvPr id="40" name="Text Placeholder 17">
            <a:extLst>
              <a:ext uri="{FF2B5EF4-FFF2-40B4-BE49-F238E27FC236}">
                <a16:creationId xmlns:a16="http://schemas.microsoft.com/office/drawing/2014/main" id="{8DA24536-E652-E647-BC3C-200CC5578281}"/>
              </a:ext>
            </a:extLst>
          </p:cNvPr>
          <p:cNvSpPr>
            <a:spLocks noGrp="1"/>
          </p:cNvSpPr>
          <p:nvPr>
            <p:ph type="body" sz="quarter" idx="22" hasCustomPrompt="1"/>
          </p:nvPr>
        </p:nvSpPr>
        <p:spPr>
          <a:xfrm>
            <a:off x="13852" y="3697109"/>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1" name="Text Placeholder 17">
            <a:extLst>
              <a:ext uri="{FF2B5EF4-FFF2-40B4-BE49-F238E27FC236}">
                <a16:creationId xmlns:a16="http://schemas.microsoft.com/office/drawing/2014/main" id="{87F5E8E1-032A-ED43-93E9-DB20B4563FF8}"/>
              </a:ext>
            </a:extLst>
          </p:cNvPr>
          <p:cNvSpPr>
            <a:spLocks noGrp="1"/>
          </p:cNvSpPr>
          <p:nvPr>
            <p:ph type="body" sz="quarter" idx="23" hasCustomPrompt="1"/>
          </p:nvPr>
        </p:nvSpPr>
        <p:spPr>
          <a:xfrm>
            <a:off x="9124512" y="2950422"/>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April</a:t>
            </a:r>
            <a:endParaRPr lang="en-US" dirty="0"/>
          </a:p>
        </p:txBody>
      </p:sp>
      <p:sp>
        <p:nvSpPr>
          <p:cNvPr id="42" name="Text Placeholder 23">
            <a:extLst>
              <a:ext uri="{FF2B5EF4-FFF2-40B4-BE49-F238E27FC236}">
                <a16:creationId xmlns:a16="http://schemas.microsoft.com/office/drawing/2014/main" id="{76204B1D-FD93-534C-86DB-6D09C9545691}"/>
              </a:ext>
            </a:extLst>
          </p:cNvPr>
          <p:cNvSpPr>
            <a:spLocks noGrp="1"/>
          </p:cNvSpPr>
          <p:nvPr>
            <p:ph type="body" sz="quarter" idx="24" hasCustomPrompt="1"/>
          </p:nvPr>
        </p:nvSpPr>
        <p:spPr>
          <a:xfrm>
            <a:off x="9128795" y="2319069"/>
            <a:ext cx="3049353" cy="582221"/>
          </a:xfrm>
        </p:spPr>
        <p:txBody>
          <a:bodyPr>
            <a:normAutofit/>
          </a:bodyPr>
          <a:lstStyle>
            <a:lvl1pPr marL="0" indent="0" algn="ctr">
              <a:buNone/>
              <a:defRPr sz="4000" b="1" i="0">
                <a:solidFill>
                  <a:schemeClr val="bg1"/>
                </a:solidFill>
                <a:latin typeface="+mn-lt"/>
              </a:defRPr>
            </a:lvl1pPr>
          </a:lstStyle>
          <a:p>
            <a:pPr lvl="0"/>
            <a:r>
              <a:rPr lang="en-US" dirty="0"/>
              <a:t>2</a:t>
            </a:r>
          </a:p>
        </p:txBody>
      </p:sp>
      <p:sp>
        <p:nvSpPr>
          <p:cNvPr id="43" name="Text Placeholder 17">
            <a:extLst>
              <a:ext uri="{FF2B5EF4-FFF2-40B4-BE49-F238E27FC236}">
                <a16:creationId xmlns:a16="http://schemas.microsoft.com/office/drawing/2014/main" id="{F4D63AE9-5CEC-9F4B-96A5-3F0DB00BF3E5}"/>
              </a:ext>
            </a:extLst>
          </p:cNvPr>
          <p:cNvSpPr>
            <a:spLocks noGrp="1"/>
          </p:cNvSpPr>
          <p:nvPr>
            <p:ph type="body" sz="quarter" idx="25" hasCustomPrompt="1"/>
          </p:nvPr>
        </p:nvSpPr>
        <p:spPr>
          <a:xfrm>
            <a:off x="9139343" y="3680698"/>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4" name="Text Placeholder 17">
            <a:extLst>
              <a:ext uri="{FF2B5EF4-FFF2-40B4-BE49-F238E27FC236}">
                <a16:creationId xmlns:a16="http://schemas.microsoft.com/office/drawing/2014/main" id="{18449C84-980B-324B-B217-BB2EDFA5B227}"/>
              </a:ext>
            </a:extLst>
          </p:cNvPr>
          <p:cNvSpPr>
            <a:spLocks noGrp="1"/>
          </p:cNvSpPr>
          <p:nvPr>
            <p:ph type="body" sz="quarter" idx="26" hasCustomPrompt="1"/>
          </p:nvPr>
        </p:nvSpPr>
        <p:spPr>
          <a:xfrm>
            <a:off x="6068790" y="2953518"/>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45" name="Text Placeholder 23">
            <a:extLst>
              <a:ext uri="{FF2B5EF4-FFF2-40B4-BE49-F238E27FC236}">
                <a16:creationId xmlns:a16="http://schemas.microsoft.com/office/drawing/2014/main" id="{DB432D93-6FEA-AC42-83B9-779DFF3A77AA}"/>
              </a:ext>
            </a:extLst>
          </p:cNvPr>
          <p:cNvSpPr>
            <a:spLocks noGrp="1"/>
          </p:cNvSpPr>
          <p:nvPr>
            <p:ph type="body" sz="quarter" idx="27" hasCustomPrompt="1"/>
          </p:nvPr>
        </p:nvSpPr>
        <p:spPr>
          <a:xfrm>
            <a:off x="6073073" y="2322165"/>
            <a:ext cx="3049353" cy="582221"/>
          </a:xfrm>
        </p:spPr>
        <p:txBody>
          <a:bodyPr>
            <a:normAutofit/>
          </a:bodyPr>
          <a:lstStyle>
            <a:lvl1pPr marL="0" indent="0" algn="ctr">
              <a:buNone/>
              <a:defRPr sz="4000" b="1" i="0">
                <a:solidFill>
                  <a:schemeClr val="bg1"/>
                </a:solidFill>
                <a:latin typeface="+mn-lt"/>
              </a:defRPr>
            </a:lvl1pPr>
          </a:lstStyle>
          <a:p>
            <a:pPr lvl="0"/>
            <a:r>
              <a:rPr lang="en-US" dirty="0"/>
              <a:t>17</a:t>
            </a:r>
          </a:p>
        </p:txBody>
      </p:sp>
      <p:sp>
        <p:nvSpPr>
          <p:cNvPr id="46" name="Text Placeholder 17">
            <a:extLst>
              <a:ext uri="{FF2B5EF4-FFF2-40B4-BE49-F238E27FC236}">
                <a16:creationId xmlns:a16="http://schemas.microsoft.com/office/drawing/2014/main" id="{23980425-5596-AE4F-A5E0-1E8D36188DD0}"/>
              </a:ext>
            </a:extLst>
          </p:cNvPr>
          <p:cNvSpPr>
            <a:spLocks noGrp="1"/>
          </p:cNvSpPr>
          <p:nvPr>
            <p:ph type="body" sz="quarter" idx="28" hasCustomPrompt="1"/>
          </p:nvPr>
        </p:nvSpPr>
        <p:spPr>
          <a:xfrm>
            <a:off x="6083621" y="3683794"/>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3" name="TextBox 22">
            <a:extLst>
              <a:ext uri="{FF2B5EF4-FFF2-40B4-BE49-F238E27FC236}">
                <a16:creationId xmlns:a16="http://schemas.microsoft.com/office/drawing/2014/main" id="{2F30AE37-8612-1542-9EF8-54C24BD4C33D}"/>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5" name="Text Placeholder 23">
            <a:extLst>
              <a:ext uri="{FF2B5EF4-FFF2-40B4-BE49-F238E27FC236}">
                <a16:creationId xmlns:a16="http://schemas.microsoft.com/office/drawing/2014/main" id="{931F17A9-1990-CB4F-B6F6-4BB13F4AD5D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4224001613"/>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DCE44-91B1-49DC-BFD2-BAD6311015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1E603A-A31C-4763-88CC-1A561D59F0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26F09E-E749-4E79-806D-15B9147D7F59}"/>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54C3C68-B0DC-4B52-9588-B4C5F57258A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9CA00D0-F532-4005-B7FB-30AE0AAF150F}"/>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2653826"/>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027ED-08EB-4AA2-8039-4471467BD8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B1B5F5-1779-474A-9F41-063CB554D5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B29AA8-AD84-4CD3-9D29-0CF65B38E194}"/>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A95838D-7270-4750-8B53-8E3FA1AAF30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D2CDA35-2515-4BB3-884E-B71D22FE6890}"/>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956094"/>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12B66-7A91-46C6-92C8-7180C0C5EF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B0D325-D854-4FF1-AFE5-4D92597C8A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53E661-CC91-416A-A745-8E2A8D17ECA4}"/>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6D61AF3-3BAD-4599-B779-64E3DB59DE1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05B0AFF-07E0-4DAD-A29C-EDB2E6E3274F}"/>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34956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Our Journey 2">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159BEB2-8918-8740-99A7-553D0D414983}"/>
              </a:ext>
            </a:extLst>
          </p:cNvPr>
          <p:cNvCxnSpPr>
            <a:cxnSpLocks/>
          </p:cNvCxnSpPr>
          <p:nvPr userDrawn="1"/>
        </p:nvCxnSpPr>
        <p:spPr>
          <a:xfrm>
            <a:off x="1588" y="3448776"/>
            <a:ext cx="121888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7D4A19C4-1947-4349-9457-0ACFFBA4FC07}"/>
              </a:ext>
            </a:extLst>
          </p:cNvPr>
          <p:cNvSpPr/>
          <p:nvPr/>
        </p:nvSpPr>
        <p:spPr>
          <a:xfrm>
            <a:off x="6040275" y="3362570"/>
            <a:ext cx="172412" cy="172412"/>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9" name="Oval 8">
            <a:extLst>
              <a:ext uri="{FF2B5EF4-FFF2-40B4-BE49-F238E27FC236}">
                <a16:creationId xmlns:a16="http://schemas.microsoft.com/office/drawing/2014/main" id="{187DE787-8DE7-3C4E-8EB8-423F070D8AFF}"/>
              </a:ext>
            </a:extLst>
          </p:cNvPr>
          <p:cNvSpPr/>
          <p:nvPr/>
        </p:nvSpPr>
        <p:spPr>
          <a:xfrm>
            <a:off x="2626366" y="3362571"/>
            <a:ext cx="172412" cy="172412"/>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21" name="Oval 20">
            <a:extLst>
              <a:ext uri="{FF2B5EF4-FFF2-40B4-BE49-F238E27FC236}">
                <a16:creationId xmlns:a16="http://schemas.microsoft.com/office/drawing/2014/main" id="{C249088C-C99A-C54C-8067-8456BF21657E}"/>
              </a:ext>
            </a:extLst>
          </p:cNvPr>
          <p:cNvSpPr/>
          <p:nvPr/>
        </p:nvSpPr>
        <p:spPr>
          <a:xfrm>
            <a:off x="9393224" y="3362571"/>
            <a:ext cx="172412" cy="172412"/>
          </a:xfrm>
          <a:prstGeom prst="ellipse">
            <a:avLst/>
          </a:prstGeom>
          <a:solidFill>
            <a:srgbClr val="8CBF4B">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32" name="Text Placeholder 17">
            <a:extLst>
              <a:ext uri="{FF2B5EF4-FFF2-40B4-BE49-F238E27FC236}">
                <a16:creationId xmlns:a16="http://schemas.microsoft.com/office/drawing/2014/main" id="{FF92472D-9633-1B41-8BB1-3CE8FDF598FC}"/>
              </a:ext>
            </a:extLst>
          </p:cNvPr>
          <p:cNvSpPr>
            <a:spLocks noGrp="1"/>
          </p:cNvSpPr>
          <p:nvPr userDrawn="1">
            <p:ph type="body" sz="quarter" idx="19" hasCustomPrompt="1"/>
          </p:nvPr>
        </p:nvSpPr>
        <p:spPr>
          <a:xfrm>
            <a:off x="1459184" y="4206951"/>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id="{4FA104B9-3949-7046-BD33-D672B1459790}"/>
              </a:ext>
            </a:extLst>
          </p:cNvPr>
          <p:cNvSpPr>
            <a:spLocks noGrp="1"/>
          </p:cNvSpPr>
          <p:nvPr userDrawn="1">
            <p:ph type="body" sz="quarter" idx="20" hasCustomPrompt="1"/>
          </p:nvPr>
        </p:nvSpPr>
        <p:spPr>
          <a:xfrm>
            <a:off x="4890125" y="1594752"/>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4" name="Text Placeholder 17">
            <a:extLst>
              <a:ext uri="{FF2B5EF4-FFF2-40B4-BE49-F238E27FC236}">
                <a16:creationId xmlns:a16="http://schemas.microsoft.com/office/drawing/2014/main" id="{4170B2DE-1D76-D746-B4E0-1DF37E4C7538}"/>
              </a:ext>
            </a:extLst>
          </p:cNvPr>
          <p:cNvSpPr>
            <a:spLocks noGrp="1"/>
          </p:cNvSpPr>
          <p:nvPr userDrawn="1">
            <p:ph type="body" sz="quarter" idx="21" hasCustomPrompt="1"/>
          </p:nvPr>
        </p:nvSpPr>
        <p:spPr>
          <a:xfrm>
            <a:off x="8223426" y="4210067"/>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9" name="Text Placeholder 17">
            <a:extLst>
              <a:ext uri="{FF2B5EF4-FFF2-40B4-BE49-F238E27FC236}">
                <a16:creationId xmlns:a16="http://schemas.microsoft.com/office/drawing/2014/main" id="{00BAA056-DFBD-584F-9273-7D940103359C}"/>
              </a:ext>
            </a:extLst>
          </p:cNvPr>
          <p:cNvSpPr>
            <a:spLocks noGrp="1"/>
          </p:cNvSpPr>
          <p:nvPr>
            <p:ph type="body" sz="quarter" idx="22" hasCustomPrompt="1"/>
          </p:nvPr>
        </p:nvSpPr>
        <p:spPr>
          <a:xfrm>
            <a:off x="1459184" y="2837148"/>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2018</a:t>
            </a:r>
            <a:endParaRPr lang="en-US" dirty="0"/>
          </a:p>
        </p:txBody>
      </p:sp>
      <p:sp>
        <p:nvSpPr>
          <p:cNvPr id="40" name="Text Placeholder 17">
            <a:extLst>
              <a:ext uri="{FF2B5EF4-FFF2-40B4-BE49-F238E27FC236}">
                <a16:creationId xmlns:a16="http://schemas.microsoft.com/office/drawing/2014/main" id="{6BF9179A-0AB3-E042-BD2E-A24FBC624C6C}"/>
              </a:ext>
            </a:extLst>
          </p:cNvPr>
          <p:cNvSpPr>
            <a:spLocks noGrp="1"/>
          </p:cNvSpPr>
          <p:nvPr>
            <p:ph type="body" sz="quarter" idx="23" hasCustomPrompt="1"/>
          </p:nvPr>
        </p:nvSpPr>
        <p:spPr>
          <a:xfrm>
            <a:off x="4890125" y="3857054"/>
            <a:ext cx="2506226" cy="335052"/>
          </a:xfrm>
        </p:spPr>
        <p:txBody>
          <a:bodyPr/>
          <a:lstStyle>
            <a:lvl1pPr algn="ctr">
              <a:buNone/>
              <a:defRPr sz="2000" b="0" i="0" spc="30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2019</a:t>
            </a:r>
            <a:endParaRPr lang="en-US" dirty="0"/>
          </a:p>
        </p:txBody>
      </p:sp>
      <p:sp>
        <p:nvSpPr>
          <p:cNvPr id="41" name="Text Placeholder 17">
            <a:extLst>
              <a:ext uri="{FF2B5EF4-FFF2-40B4-BE49-F238E27FC236}">
                <a16:creationId xmlns:a16="http://schemas.microsoft.com/office/drawing/2014/main" id="{5D05B818-03D6-0C48-A4A4-879D1B8573FA}"/>
              </a:ext>
            </a:extLst>
          </p:cNvPr>
          <p:cNvSpPr>
            <a:spLocks noGrp="1"/>
          </p:cNvSpPr>
          <p:nvPr>
            <p:ph type="body" sz="quarter" idx="24" hasCustomPrompt="1"/>
          </p:nvPr>
        </p:nvSpPr>
        <p:spPr>
          <a:xfrm>
            <a:off x="8223426" y="2825658"/>
            <a:ext cx="2506226" cy="335052"/>
          </a:xfrm>
        </p:spPr>
        <p:txBody>
          <a:bodyPr/>
          <a:lstStyle>
            <a:lvl1pPr algn="ctr">
              <a:buNone/>
              <a:defRPr sz="2000" b="0" i="0" spc="30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2020</a:t>
            </a:r>
            <a:endParaRPr lang="en-US" dirty="0"/>
          </a:p>
        </p:txBody>
      </p:sp>
      <p:sp>
        <p:nvSpPr>
          <p:cNvPr id="16" name="Rectangle 15">
            <a:extLst>
              <a:ext uri="{FF2B5EF4-FFF2-40B4-BE49-F238E27FC236}">
                <a16:creationId xmlns:a16="http://schemas.microsoft.com/office/drawing/2014/main" id="{8C26421F-3E17-FF47-92D5-AE8B9BF847B2}"/>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7" name="TextBox 16">
            <a:extLst>
              <a:ext uri="{FF2B5EF4-FFF2-40B4-BE49-F238E27FC236}">
                <a16:creationId xmlns:a16="http://schemas.microsoft.com/office/drawing/2014/main" id="{37918C0E-ED0A-D748-88E5-BE3A2DEDEB97}"/>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3957394819"/>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52351-547A-41F8-AA93-DAC4C4EA5A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42C471-5C3E-4D19-9753-6E14BC73AC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BF7C295-3405-4590-9F2C-4AF0CB1A25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39FC32-A399-44D5-91ED-8DDE0D591712}"/>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01A561D-13AD-4BC3-9E28-CF15C358B62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0558545-7F2F-45DA-9E04-D35F5EEDFCDB}"/>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537922"/>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A14ED-05A5-4B12-A66F-DE7EFB37B3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B6B6F6-BBEE-4168-AFC7-05823309C3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91DC0B-A84E-4A8C-9F89-C46C0AAA02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0200E8-3F05-4E98-A485-EBCD34E828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6B2F77-C6C1-44EA-8820-9C87BBE12A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376CD5F-1A39-4D83-B8DE-3FEF90708D99}"/>
              </a:ext>
            </a:extLst>
          </p:cNvPr>
          <p:cNvSpPr>
            <a:spLocks noGrp="1"/>
          </p:cNvSpPr>
          <p:nvPr>
            <p:ph type="dt" sz="half" idx="10"/>
          </p:nvPr>
        </p:nvSpPr>
        <p:spPr/>
        <p:txBody>
          <a:bodyPr/>
          <a:lstStyle/>
          <a:p>
            <a:endParaRPr lang="en-US">
              <a:solidFill>
                <a:prstClr val="black">
                  <a:tint val="75000"/>
                </a:prstClr>
              </a:solidFill>
            </a:endParaRPr>
          </a:p>
        </p:txBody>
      </p:sp>
      <p:sp>
        <p:nvSpPr>
          <p:cNvPr id="8" name="Footer Placeholder 7">
            <a:extLst>
              <a:ext uri="{FF2B5EF4-FFF2-40B4-BE49-F238E27FC236}">
                <a16:creationId xmlns:a16="http://schemas.microsoft.com/office/drawing/2014/main" id="{531767F8-3142-46BC-AB5D-C9FA3599BCB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326B1A6-6294-4F21-877E-2E49DC7667ED}"/>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063393"/>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A50F0-14E6-4C87-969C-9B7082F770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829AA1-8D1C-4588-8CAC-6E8C84433970}"/>
              </a:ext>
            </a:extLst>
          </p:cNvPr>
          <p:cNvSpPr>
            <a:spLocks noGrp="1"/>
          </p:cNvSpPr>
          <p:nvPr>
            <p:ph type="dt" sz="half" idx="10"/>
          </p:nvPr>
        </p:nvSpPr>
        <p:spPr/>
        <p:txBody>
          <a:bodyPr/>
          <a:lstStyle/>
          <a:p>
            <a:endParaRPr lang="en-US">
              <a:solidFill>
                <a:prstClr val="black">
                  <a:tint val="75000"/>
                </a:prstClr>
              </a:solidFill>
            </a:endParaRPr>
          </a:p>
        </p:txBody>
      </p:sp>
      <p:sp>
        <p:nvSpPr>
          <p:cNvPr id="4" name="Footer Placeholder 3">
            <a:extLst>
              <a:ext uri="{FF2B5EF4-FFF2-40B4-BE49-F238E27FC236}">
                <a16:creationId xmlns:a16="http://schemas.microsoft.com/office/drawing/2014/main" id="{90E7EC14-1376-4AB1-93F4-FD83729F84E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C3D5DB3-6D69-41AE-AC66-6975102FC890}"/>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1574563"/>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614A76-CC39-4D8F-8A8F-AEA07A95388F}"/>
              </a:ext>
            </a:extLst>
          </p:cNvPr>
          <p:cNvSpPr>
            <a:spLocks noGrp="1"/>
          </p:cNvSpPr>
          <p:nvPr>
            <p:ph type="dt" sz="half" idx="10"/>
          </p:nvPr>
        </p:nvSpPr>
        <p:spPr/>
        <p:txBody>
          <a:bodyPr/>
          <a:lstStyle/>
          <a:p>
            <a:endParaRPr lang="en-US">
              <a:solidFill>
                <a:prstClr val="black">
                  <a:tint val="75000"/>
                </a:prstClr>
              </a:solidFill>
            </a:endParaRPr>
          </a:p>
        </p:txBody>
      </p:sp>
      <p:sp>
        <p:nvSpPr>
          <p:cNvPr id="3" name="Footer Placeholder 2">
            <a:extLst>
              <a:ext uri="{FF2B5EF4-FFF2-40B4-BE49-F238E27FC236}">
                <a16:creationId xmlns:a16="http://schemas.microsoft.com/office/drawing/2014/main" id="{9BB0D7F0-03CD-4F5B-B7C1-567AB8E75EC7}"/>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F50DE8C2-11F7-4D40-9854-DA6C0F856C44}"/>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0167276"/>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AAEB3-63FB-4ABC-BE19-8EAFC943E0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E21FDC-E12E-43B6-A61B-812C63BD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61D72E-0CC1-4BD7-AEDF-28D69C52AF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AEBE91-C3F4-40BB-BA4C-58C2C1083DBD}"/>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A4752D7-D906-436C-BD79-7F675DD8A35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D413694-5040-45A3-9219-E1FB03DECFE6}"/>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1220647"/>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BEC97-D821-4335-9FF7-3C67C951BC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EFF2508-BBFF-480A-AFA0-2B7A0E0688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449EFEA-74AC-4426-AF85-D98D8DA291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2629FC-AE3F-4FF9-B1F7-96A55C72B948}"/>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EC11E56-6FDB-4B2B-B5BB-47A0720322C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822C49F-480A-4D98-896E-9C82077170A8}"/>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5134187"/>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44363-A929-4E9A-921F-6EF78E6322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89B3EC-B0FF-48E5-9F07-519B97688D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922552-0453-43F2-9329-45EC61DF2040}"/>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5743A40-4C46-4349-8464-EC121267320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5802667-83E8-4DE9-AEC8-97C50D0D759B}"/>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7664050"/>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244B6E-D371-4F79-B559-B2C8D1933CA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FE2AEE-1FA6-4AD6-BFBC-F5C8821EC87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8CF1F1-149A-4D2A-B710-20B65FB3139E}"/>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0EBEF44-F339-4145-B138-958BB18D9B5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0DFE507-41E3-4050-AA6E-8B9C407257CD}"/>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2586861"/>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userDrawn="1">
  <p:cSld name="Text box - Solid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175AD5-38F4-AC46-8AF7-45BB6FF87659}"/>
              </a:ext>
            </a:extLst>
          </p:cNvPr>
          <p:cNvSpPr/>
          <p:nvPr userDrawn="1"/>
        </p:nvSpPr>
        <p:spPr>
          <a:xfrm>
            <a:off x="241300" y="228600"/>
            <a:ext cx="11696700" cy="5695317"/>
          </a:xfrm>
          <a:prstGeom prst="rect">
            <a:avLst/>
          </a:prstGeom>
          <a:solidFill>
            <a:srgbClr val="1BA1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734714" y="1757011"/>
            <a:ext cx="10808102"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0D06C5BC-7DA1-284B-92AA-35E0A7B11036}"/>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FEEEBC58-7CED-7A41-97CB-9D6B168CD4D6}"/>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F55403A8-2113-FC47-B2D2-19915CF177A0}"/>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099721875"/>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userDrawn="1">
  <p:cSld name="Divider Slide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D5A2AA6-883F-854A-8546-F99F3B503C78}"/>
              </a:ext>
            </a:extLst>
          </p:cNvPr>
          <p:cNvSpPr/>
          <p:nvPr userDrawn="1"/>
        </p:nvSpPr>
        <p:spPr>
          <a:xfrm>
            <a:off x="241300" y="228600"/>
            <a:ext cx="11696700" cy="5695316"/>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Text Placeholder 23">
            <a:extLst>
              <a:ext uri="{FF2B5EF4-FFF2-40B4-BE49-F238E27FC236}">
                <a16:creationId xmlns:a16="http://schemas.microsoft.com/office/drawing/2014/main" id="{3864A3C8-D9B2-6D4F-8AF6-446AA2B02124}"/>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11" name="Text Placeholder 23">
            <a:extLst>
              <a:ext uri="{FF2B5EF4-FFF2-40B4-BE49-F238E27FC236}">
                <a16:creationId xmlns:a16="http://schemas.microsoft.com/office/drawing/2014/main" id="{85D7608D-36AC-F749-962E-A70668D2E0DE}"/>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12" name="Rectangle 11">
            <a:extLst>
              <a:ext uri="{FF2B5EF4-FFF2-40B4-BE49-F238E27FC236}">
                <a16:creationId xmlns:a16="http://schemas.microsoft.com/office/drawing/2014/main" id="{1A50FDCB-F35B-6E4C-894D-A4695AE5E749}"/>
              </a:ext>
            </a:extLst>
          </p:cNvPr>
          <p:cNvSpPr/>
          <p:nvPr userDrawn="1"/>
        </p:nvSpPr>
        <p:spPr>
          <a:xfrm rot="5400000" flipV="1">
            <a:off x="1375154" y="1210306"/>
            <a:ext cx="1008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pic>
        <p:nvPicPr>
          <p:cNvPr id="19" name="Picture 18" descr="Icon&#10;&#10;Description automatically generated">
            <a:extLst>
              <a:ext uri="{FF2B5EF4-FFF2-40B4-BE49-F238E27FC236}">
                <a16:creationId xmlns:a16="http://schemas.microsoft.com/office/drawing/2014/main" id="{10DC2F06-5F2E-8245-82B0-075B40465A5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4379" y="0"/>
            <a:ext cx="4573621" cy="5830784"/>
          </a:xfrm>
          <a:prstGeom prst="rect">
            <a:avLst/>
          </a:prstGeom>
        </p:spPr>
      </p:pic>
      <p:sp>
        <p:nvSpPr>
          <p:cNvPr id="20" name="TextBox 19">
            <a:extLst>
              <a:ext uri="{FF2B5EF4-FFF2-40B4-BE49-F238E27FC236}">
                <a16:creationId xmlns:a16="http://schemas.microsoft.com/office/drawing/2014/main" id="{383E37E1-6A96-684C-BA8A-A42C3A7B7C50}"/>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1" name="Rectangle 20">
            <a:extLst>
              <a:ext uri="{FF2B5EF4-FFF2-40B4-BE49-F238E27FC236}">
                <a16:creationId xmlns:a16="http://schemas.microsoft.com/office/drawing/2014/main" id="{5B401573-3136-B04E-AB48-47CA1061F3EB}"/>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5230024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Our Journey 3">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D99EA92-8C6E-B84F-B459-728079F0C1CC}"/>
              </a:ext>
            </a:extLst>
          </p:cNvPr>
          <p:cNvGrpSpPr/>
          <p:nvPr userDrawn="1"/>
        </p:nvGrpSpPr>
        <p:grpSpPr>
          <a:xfrm flipH="1">
            <a:off x="-87112" y="2691100"/>
            <a:ext cx="10183945" cy="1475800"/>
            <a:chOff x="4009760" y="5382199"/>
            <a:chExt cx="20367890" cy="2951599"/>
          </a:xfrm>
        </p:grpSpPr>
        <p:cxnSp>
          <p:nvCxnSpPr>
            <p:cNvPr id="3" name="Straight Connector 2">
              <a:extLst>
                <a:ext uri="{FF2B5EF4-FFF2-40B4-BE49-F238E27FC236}">
                  <a16:creationId xmlns:a16="http://schemas.microsoft.com/office/drawing/2014/main" id="{E7ED26DD-7AEB-9E44-8FF6-C477D8C00C2B}"/>
                </a:ext>
              </a:extLst>
            </p:cNvPr>
            <p:cNvCxnSpPr>
              <a:cxnSpLocks/>
            </p:cNvCxnSpPr>
            <p:nvPr/>
          </p:nvCxnSpPr>
          <p:spPr>
            <a:xfrm>
              <a:off x="5434644" y="6897551"/>
              <a:ext cx="1894300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40BA1181-B947-D246-AEDB-8D5690586889}"/>
                </a:ext>
              </a:extLst>
            </p:cNvPr>
            <p:cNvSpPr/>
            <p:nvPr/>
          </p:nvSpPr>
          <p:spPr>
            <a:xfrm>
              <a:off x="4009760" y="5382199"/>
              <a:ext cx="2887204" cy="2951599"/>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prstClr val="white"/>
                </a:solidFill>
              </a:endParaRPr>
            </a:p>
          </p:txBody>
        </p:sp>
        <p:sp>
          <p:nvSpPr>
            <p:cNvPr id="5" name="Oval 4">
              <a:extLst>
                <a:ext uri="{FF2B5EF4-FFF2-40B4-BE49-F238E27FC236}">
                  <a16:creationId xmlns:a16="http://schemas.microsoft.com/office/drawing/2014/main" id="{93279403-2DD6-294E-8653-2A42ED9EBD96}"/>
                </a:ext>
              </a:extLst>
            </p:cNvPr>
            <p:cNvSpPr/>
            <p:nvPr/>
          </p:nvSpPr>
          <p:spPr>
            <a:xfrm>
              <a:off x="11936354" y="6725140"/>
              <a:ext cx="344824" cy="34482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6" name="Oval 5">
              <a:extLst>
                <a:ext uri="{FF2B5EF4-FFF2-40B4-BE49-F238E27FC236}">
                  <a16:creationId xmlns:a16="http://schemas.microsoft.com/office/drawing/2014/main" id="{B1A0B9AD-E1B8-4A47-B627-580D076FD190}"/>
                </a:ext>
              </a:extLst>
            </p:cNvPr>
            <p:cNvSpPr/>
            <p:nvPr/>
          </p:nvSpPr>
          <p:spPr>
            <a:xfrm>
              <a:off x="18764171" y="6725140"/>
              <a:ext cx="344824" cy="34482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grpSp>
      <p:sp>
        <p:nvSpPr>
          <p:cNvPr id="20" name="Text Placeholder 17">
            <a:extLst>
              <a:ext uri="{FF2B5EF4-FFF2-40B4-BE49-F238E27FC236}">
                <a16:creationId xmlns:a16="http://schemas.microsoft.com/office/drawing/2014/main" id="{EE27F43F-5131-7247-81C7-14B1147E8D74}"/>
              </a:ext>
            </a:extLst>
          </p:cNvPr>
          <p:cNvSpPr>
            <a:spLocks noGrp="1"/>
          </p:cNvSpPr>
          <p:nvPr>
            <p:ph type="body" sz="quarter" idx="20" hasCustomPrompt="1"/>
          </p:nvPr>
        </p:nvSpPr>
        <p:spPr>
          <a:xfrm>
            <a:off x="1474900" y="1617548"/>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1" name="Text Placeholder 17">
            <a:extLst>
              <a:ext uri="{FF2B5EF4-FFF2-40B4-BE49-F238E27FC236}">
                <a16:creationId xmlns:a16="http://schemas.microsoft.com/office/drawing/2014/main" id="{FA701368-7F3A-D942-9086-74C5BC9A1AD6}"/>
              </a:ext>
            </a:extLst>
          </p:cNvPr>
          <p:cNvSpPr>
            <a:spLocks noGrp="1"/>
          </p:cNvSpPr>
          <p:nvPr>
            <p:ph type="body" sz="quarter" idx="21" hasCustomPrompt="1"/>
          </p:nvPr>
        </p:nvSpPr>
        <p:spPr>
          <a:xfrm>
            <a:off x="4808201" y="4232863"/>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2" name="Text Placeholder 17">
            <a:extLst>
              <a:ext uri="{FF2B5EF4-FFF2-40B4-BE49-F238E27FC236}">
                <a16:creationId xmlns:a16="http://schemas.microsoft.com/office/drawing/2014/main" id="{19E93A3E-D93B-6746-924C-B809E688CD72}"/>
              </a:ext>
            </a:extLst>
          </p:cNvPr>
          <p:cNvSpPr>
            <a:spLocks noGrp="1"/>
          </p:cNvSpPr>
          <p:nvPr>
            <p:ph type="body" sz="quarter" idx="22" hasCustomPrompt="1"/>
          </p:nvPr>
        </p:nvSpPr>
        <p:spPr>
          <a:xfrm>
            <a:off x="8767864"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END</a:t>
            </a:r>
            <a:endParaRPr lang="en-US" dirty="0"/>
          </a:p>
        </p:txBody>
      </p:sp>
      <p:sp>
        <p:nvSpPr>
          <p:cNvPr id="26" name="Text Placeholder 17">
            <a:extLst>
              <a:ext uri="{FF2B5EF4-FFF2-40B4-BE49-F238E27FC236}">
                <a16:creationId xmlns:a16="http://schemas.microsoft.com/office/drawing/2014/main" id="{14EC00ED-B9B5-564F-A2BD-E9361B35ED61}"/>
              </a:ext>
            </a:extLst>
          </p:cNvPr>
          <p:cNvSpPr>
            <a:spLocks noGrp="1"/>
          </p:cNvSpPr>
          <p:nvPr>
            <p:ph type="body" sz="quarter" idx="24" hasCustomPrompt="1"/>
          </p:nvPr>
        </p:nvSpPr>
        <p:spPr>
          <a:xfrm>
            <a:off x="1466515" y="3842694"/>
            <a:ext cx="2506226" cy="335052"/>
          </a:xfrm>
        </p:spPr>
        <p:txBody>
          <a:bodyPr/>
          <a:lstStyle>
            <a:lvl1pPr algn="ctr">
              <a:buNone/>
              <a:defRPr sz="2000" b="0" i="0" spc="30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2021</a:t>
            </a:r>
            <a:endParaRPr lang="en-US" dirty="0"/>
          </a:p>
        </p:txBody>
      </p:sp>
      <p:sp>
        <p:nvSpPr>
          <p:cNvPr id="27" name="Text Placeholder 17">
            <a:extLst>
              <a:ext uri="{FF2B5EF4-FFF2-40B4-BE49-F238E27FC236}">
                <a16:creationId xmlns:a16="http://schemas.microsoft.com/office/drawing/2014/main" id="{3BB708B1-BD9F-3D4B-A3F2-DAAACD7B96FF}"/>
              </a:ext>
            </a:extLst>
          </p:cNvPr>
          <p:cNvSpPr>
            <a:spLocks noGrp="1"/>
          </p:cNvSpPr>
          <p:nvPr>
            <p:ph type="body" sz="quarter" idx="25" hasCustomPrompt="1"/>
          </p:nvPr>
        </p:nvSpPr>
        <p:spPr>
          <a:xfrm>
            <a:off x="4808201" y="2797420"/>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2022</a:t>
            </a:r>
            <a:endParaRPr lang="en-US" dirty="0"/>
          </a:p>
        </p:txBody>
      </p:sp>
      <p:sp>
        <p:nvSpPr>
          <p:cNvPr id="18" name="TextBox 17">
            <a:extLst>
              <a:ext uri="{FF2B5EF4-FFF2-40B4-BE49-F238E27FC236}">
                <a16:creationId xmlns:a16="http://schemas.microsoft.com/office/drawing/2014/main" id="{0736D8C8-35B9-E44E-AAE8-C6E80ED2B0AD}"/>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9" name="Rectangle 18">
            <a:extLst>
              <a:ext uri="{FF2B5EF4-FFF2-40B4-BE49-F238E27FC236}">
                <a16:creationId xmlns:a16="http://schemas.microsoft.com/office/drawing/2014/main" id="{A81152B3-A02C-0A41-A45E-03342C78C7A9}"/>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623404757"/>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userDrawn="1">
  <p:cSld name="Laptop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C5B56A7-C850-004E-A218-494C6390142F}"/>
              </a:ext>
            </a:extLst>
          </p:cNvPr>
          <p:cNvSpPr/>
          <p:nvPr userDrawn="1"/>
        </p:nvSpPr>
        <p:spPr>
          <a:xfrm>
            <a:off x="241300" y="228600"/>
            <a:ext cx="11696700" cy="1992086"/>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2" name="Picture 11">
            <a:extLst>
              <a:ext uri="{FF2B5EF4-FFF2-40B4-BE49-F238E27FC236}">
                <a16:creationId xmlns:a16="http://schemas.microsoft.com/office/drawing/2014/main" id="{C3C33563-74D4-9C45-B16E-EE9771603C8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867"/>
          <a:stretch/>
        </p:blipFill>
        <p:spPr>
          <a:xfrm>
            <a:off x="3752900" y="1030385"/>
            <a:ext cx="8439100" cy="5375657"/>
          </a:xfrm>
          <a:prstGeom prst="rect">
            <a:avLst/>
          </a:prstGeom>
        </p:spPr>
      </p:pic>
      <p:sp>
        <p:nvSpPr>
          <p:cNvPr id="18" name="Picture Placeholder 17">
            <a:extLst>
              <a:ext uri="{FF2B5EF4-FFF2-40B4-BE49-F238E27FC236}">
                <a16:creationId xmlns:a16="http://schemas.microsoft.com/office/drawing/2014/main" id="{9B270587-869E-A549-98E4-0E2F24D7CBA4}"/>
              </a:ext>
            </a:extLst>
          </p:cNvPr>
          <p:cNvSpPr>
            <a:spLocks noGrp="1"/>
          </p:cNvSpPr>
          <p:nvPr>
            <p:ph type="pic" sz="quarter" idx="10"/>
          </p:nvPr>
        </p:nvSpPr>
        <p:spPr>
          <a:xfrm>
            <a:off x="7061200" y="1203325"/>
            <a:ext cx="5130800" cy="391318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21" name="Text Placeholder 17">
            <a:extLst>
              <a:ext uri="{FF2B5EF4-FFF2-40B4-BE49-F238E27FC236}">
                <a16:creationId xmlns:a16="http://schemas.microsoft.com/office/drawing/2014/main" id="{B1FBF693-83D1-B940-B0C1-1DEE220BC285}"/>
              </a:ext>
            </a:extLst>
          </p:cNvPr>
          <p:cNvSpPr>
            <a:spLocks noGrp="1"/>
          </p:cNvSpPr>
          <p:nvPr>
            <p:ph type="body" sz="quarter" idx="18" hasCustomPrompt="1"/>
          </p:nvPr>
        </p:nvSpPr>
        <p:spPr>
          <a:xfrm>
            <a:off x="831350" y="3594101"/>
            <a:ext cx="5029134" cy="2233514"/>
          </a:xfrm>
        </p:spPr>
        <p:txBody>
          <a:bodyPr/>
          <a:lstStyle>
            <a:lvl1pP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Rectangle 21">
            <a:extLst>
              <a:ext uri="{FF2B5EF4-FFF2-40B4-BE49-F238E27FC236}">
                <a16:creationId xmlns:a16="http://schemas.microsoft.com/office/drawing/2014/main" id="{BE4C5354-097E-9047-BF0C-BF358C2BBAC7}"/>
              </a:ext>
            </a:extLst>
          </p:cNvPr>
          <p:cNvSpPr/>
          <p:nvPr userDrawn="1"/>
        </p:nvSpPr>
        <p:spPr>
          <a:xfrm>
            <a:off x="831350" y="1502804"/>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3" name="Text Placeholder 23">
            <a:extLst>
              <a:ext uri="{FF2B5EF4-FFF2-40B4-BE49-F238E27FC236}">
                <a16:creationId xmlns:a16="http://schemas.microsoft.com/office/drawing/2014/main" id="{3F1B5D6A-BD23-A34A-8A53-F5A2A2FE1CDF}"/>
              </a:ext>
            </a:extLst>
          </p:cNvPr>
          <p:cNvSpPr>
            <a:spLocks noGrp="1"/>
          </p:cNvSpPr>
          <p:nvPr>
            <p:ph type="body" sz="quarter" idx="16" hasCustomPrompt="1"/>
          </p:nvPr>
        </p:nvSpPr>
        <p:spPr>
          <a:xfrm>
            <a:off x="747201" y="805450"/>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1" name="TextBox 10">
            <a:extLst>
              <a:ext uri="{FF2B5EF4-FFF2-40B4-BE49-F238E27FC236}">
                <a16:creationId xmlns:a16="http://schemas.microsoft.com/office/drawing/2014/main" id="{929748EA-C0A8-F14F-B190-91F53E5FFAB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E844C1E4-5685-3A4E-A559-324CB47798BE}"/>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976528082"/>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userDrawn="1">
  <p:cSld name="1_Bullet Slide - Blue">
    <p:spTree>
      <p:nvGrpSpPr>
        <p:cNvPr id="1" name=""/>
        <p:cNvGrpSpPr/>
        <p:nvPr/>
      </p:nvGrpSpPr>
      <p:grpSpPr>
        <a:xfrm>
          <a:off x="0" y="0"/>
          <a:ext cx="0" cy="0"/>
          <a:chOff x="0" y="0"/>
          <a:chExt cx="0" cy="0"/>
        </a:xfrm>
      </p:grpSpPr>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1188A3"/>
                </a:solidFill>
                <a:latin typeface="+mn-lt"/>
              </a:defRPr>
            </a:lvl1pPr>
          </a:lstStyle>
          <a:p>
            <a:pPr lvl="0"/>
            <a:r>
              <a:rPr lang="en-US" dirty="0"/>
              <a:t>TITLE</a:t>
            </a:r>
          </a:p>
        </p:txBody>
      </p:sp>
      <p:cxnSp>
        <p:nvCxnSpPr>
          <p:cNvPr id="17" name="Straight Connector 16">
            <a:extLst>
              <a:ext uri="{FF2B5EF4-FFF2-40B4-BE49-F238E27FC236}">
                <a16:creationId xmlns:a16="http://schemas.microsoft.com/office/drawing/2014/main" id="{46E7E2D0-5766-184D-B066-151C0BDA9313}"/>
              </a:ext>
            </a:extLst>
          </p:cNvPr>
          <p:cNvCxnSpPr>
            <a:cxnSpLocks/>
          </p:cNvCxnSpPr>
          <p:nvPr userDrawn="1"/>
        </p:nvCxnSpPr>
        <p:spPr>
          <a:xfrm>
            <a:off x="5346936" y="-25722"/>
            <a:ext cx="0" cy="6853558"/>
          </a:xfrm>
          <a:prstGeom prst="line">
            <a:avLst/>
          </a:prstGeom>
          <a:ln w="12700">
            <a:solidFill>
              <a:srgbClr val="28AF95"/>
            </a:solidFill>
          </a:ln>
        </p:spPr>
        <p:style>
          <a:lnRef idx="1">
            <a:schemeClr val="accent1"/>
          </a:lnRef>
          <a:fillRef idx="0">
            <a:schemeClr val="accent1"/>
          </a:fillRef>
          <a:effectRef idx="0">
            <a:schemeClr val="accent1"/>
          </a:effectRef>
          <a:fontRef idx="minor">
            <a:schemeClr val="tx1"/>
          </a:fontRef>
        </p:style>
      </p:cxn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6D6E6C"/>
                </a:solidFill>
                <a:latin typeface="+mn-lt"/>
              </a:defRPr>
            </a:lvl1pPr>
          </a:lstStyle>
          <a:p>
            <a:pPr lvl="0"/>
            <a:r>
              <a:rPr lang="en-US" dirty="0"/>
              <a:t>BULLET POINT SLIDE</a:t>
            </a:r>
          </a:p>
        </p:txBody>
      </p:sp>
      <p:sp>
        <p:nvSpPr>
          <p:cNvPr id="30" name="Oval 29">
            <a:extLst>
              <a:ext uri="{FF2B5EF4-FFF2-40B4-BE49-F238E27FC236}">
                <a16:creationId xmlns:a16="http://schemas.microsoft.com/office/drawing/2014/main" id="{280E57C5-9F44-1743-A089-B6D51064BBCD}"/>
              </a:ext>
            </a:extLst>
          </p:cNvPr>
          <p:cNvSpPr/>
          <p:nvPr userDrawn="1"/>
        </p:nvSpPr>
        <p:spPr>
          <a:xfrm>
            <a:off x="4783395" y="415207"/>
            <a:ext cx="1154422" cy="1154422"/>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chemeClr val="bg1"/>
                </a:solidFill>
                <a:latin typeface="+mn-lt"/>
              </a:defRPr>
            </a:lvl1pPr>
          </a:lstStyle>
          <a:p>
            <a:pPr lvl="0"/>
            <a:r>
              <a:rPr lang="en-US" dirty="0"/>
              <a:t>1</a:t>
            </a:r>
          </a:p>
        </p:txBody>
      </p:sp>
      <p:sp>
        <p:nvSpPr>
          <p:cNvPr id="33" name="Rectangle 32">
            <a:extLst>
              <a:ext uri="{FF2B5EF4-FFF2-40B4-BE49-F238E27FC236}">
                <a16:creationId xmlns:a16="http://schemas.microsoft.com/office/drawing/2014/main" id="{D61EA96D-CBBA-164C-B6A9-08FC40BAD1F5}"/>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4" name="TextBox 33">
            <a:extLst>
              <a:ext uri="{FF2B5EF4-FFF2-40B4-BE49-F238E27FC236}">
                <a16:creationId xmlns:a16="http://schemas.microsoft.com/office/drawing/2014/main" id="{D9B8F009-F456-474D-8AEB-A89D432DE398}"/>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406771176"/>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userDrawn="1">
  <p:cSld name="Text only MASTER slide">
    <p:spTree>
      <p:nvGrpSpPr>
        <p:cNvPr id="1" name=""/>
        <p:cNvGrpSpPr/>
        <p:nvPr/>
      </p:nvGrpSpPr>
      <p:grpSpPr>
        <a:xfrm>
          <a:off x="0" y="0"/>
          <a:ext cx="0" cy="0"/>
          <a:chOff x="0" y="0"/>
          <a:chExt cx="0" cy="0"/>
        </a:xfrm>
      </p:grpSpPr>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734714" y="1757011"/>
            <a:ext cx="10594346" cy="3867704"/>
          </a:xfrm>
        </p:spPr>
        <p:txBody>
          <a:bodyPr/>
          <a:lstStyle>
            <a:lvl1pP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0D06C5BC-7DA1-284B-92AA-35E0A7B11036}"/>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3" y="642972"/>
            <a:ext cx="10594345"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643C4327-63B8-524C-A365-730E163C0C3B}"/>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037DCDAB-9B29-724B-9E94-12531E00608A}"/>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4217664655"/>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userDrawn="1">
  <p:cSld name="Quote slide - Green">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F555827B-445F-124C-B488-0368396C6165}"/>
              </a:ext>
            </a:extLst>
          </p:cNvPr>
          <p:cNvSpPr txBox="1"/>
          <p:nvPr userDrawn="1"/>
        </p:nvSpPr>
        <p:spPr>
          <a:xfrm>
            <a:off x="476395"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2" name="Rectangle 21">
            <a:extLst>
              <a:ext uri="{FF2B5EF4-FFF2-40B4-BE49-F238E27FC236}">
                <a16:creationId xmlns:a16="http://schemas.microsoft.com/office/drawing/2014/main" id="{82D0DC2C-A428-934B-B2CD-33EA01036C84}"/>
              </a:ext>
            </a:extLst>
          </p:cNvPr>
          <p:cNvSpPr/>
          <p:nvPr userDrawn="1"/>
        </p:nvSpPr>
        <p:spPr>
          <a:xfrm>
            <a:off x="241300" y="367062"/>
            <a:ext cx="11696700" cy="5695316"/>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0" name="Text Placeholder 23">
            <a:extLst>
              <a:ext uri="{FF2B5EF4-FFF2-40B4-BE49-F238E27FC236}">
                <a16:creationId xmlns:a16="http://schemas.microsoft.com/office/drawing/2014/main" id="{4D734847-73F0-D74C-9196-0C62282DDA90}"/>
              </a:ext>
            </a:extLst>
          </p:cNvPr>
          <p:cNvSpPr>
            <a:spLocks noGrp="1"/>
          </p:cNvSpPr>
          <p:nvPr>
            <p:ph type="body" sz="quarter" idx="14" hasCustomPrompt="1"/>
          </p:nvPr>
        </p:nvSpPr>
        <p:spPr>
          <a:xfrm>
            <a:off x="10391462" y="447302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1" name="Text Placeholder 23">
            <a:extLst>
              <a:ext uri="{FF2B5EF4-FFF2-40B4-BE49-F238E27FC236}">
                <a16:creationId xmlns:a16="http://schemas.microsoft.com/office/drawing/2014/main" id="{50529F2B-6A15-7F4F-A86A-73B054F9CD2B}"/>
              </a:ext>
            </a:extLst>
          </p:cNvPr>
          <p:cNvSpPr>
            <a:spLocks noGrp="1"/>
          </p:cNvSpPr>
          <p:nvPr>
            <p:ph type="body" sz="quarter" idx="13" hasCustomPrompt="1"/>
          </p:nvPr>
        </p:nvSpPr>
        <p:spPr>
          <a:xfrm>
            <a:off x="6807398" y="795622"/>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32" name="Text Placeholder 23">
            <a:extLst>
              <a:ext uri="{FF2B5EF4-FFF2-40B4-BE49-F238E27FC236}">
                <a16:creationId xmlns:a16="http://schemas.microsoft.com/office/drawing/2014/main" id="{370A3C62-9C33-6442-AA56-3D5560A5CEBF}"/>
              </a:ext>
            </a:extLst>
          </p:cNvPr>
          <p:cNvSpPr>
            <a:spLocks noGrp="1"/>
          </p:cNvSpPr>
          <p:nvPr>
            <p:ph type="body" sz="quarter" idx="15" hasCustomPrompt="1"/>
          </p:nvPr>
        </p:nvSpPr>
        <p:spPr>
          <a:xfrm>
            <a:off x="6718982" y="59830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Picture Placeholder 2">
            <a:extLst>
              <a:ext uri="{FF2B5EF4-FFF2-40B4-BE49-F238E27FC236}">
                <a16:creationId xmlns:a16="http://schemas.microsoft.com/office/drawing/2014/main" id="{8CC6C34D-3A90-F048-B53A-BC616573EE8E}"/>
              </a:ext>
            </a:extLst>
          </p:cNvPr>
          <p:cNvSpPr>
            <a:spLocks noGrp="1"/>
          </p:cNvSpPr>
          <p:nvPr>
            <p:ph type="pic" sz="quarter" idx="19"/>
          </p:nvPr>
        </p:nvSpPr>
        <p:spPr>
          <a:xfrm>
            <a:off x="705779" y="0"/>
            <a:ext cx="5248975"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sp>
        <p:nvSpPr>
          <p:cNvPr id="35" name="Rectangle 34">
            <a:extLst>
              <a:ext uri="{FF2B5EF4-FFF2-40B4-BE49-F238E27FC236}">
                <a16:creationId xmlns:a16="http://schemas.microsoft.com/office/drawing/2014/main" id="{03222646-8EC8-EF43-AB87-0FAB8C3CF236}"/>
              </a:ext>
            </a:extLst>
          </p:cNvPr>
          <p:cNvSpPr/>
          <p:nvPr userDrawn="1"/>
        </p:nvSpPr>
        <p:spPr>
          <a:xfrm rot="16200000" flipV="1">
            <a:off x="11704000"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593745869"/>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userDrawn="1">
  <p:cSld name="Text / Photo Slide - Gree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740006-F160-C44D-89FA-19A0B2F5D62F}"/>
              </a:ext>
            </a:extLst>
          </p:cNvPr>
          <p:cNvSpPr/>
          <p:nvPr userDrawn="1"/>
        </p:nvSpPr>
        <p:spPr>
          <a:xfrm>
            <a:off x="241300" y="0"/>
            <a:ext cx="6151000" cy="5923917"/>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ext Placeholder 17">
            <a:extLst>
              <a:ext uri="{FF2B5EF4-FFF2-40B4-BE49-F238E27FC236}">
                <a16:creationId xmlns:a16="http://schemas.microsoft.com/office/drawing/2014/main" id="{BAB2E43A-01A9-034A-94FD-65F98C9802AB}"/>
              </a:ext>
            </a:extLst>
          </p:cNvPr>
          <p:cNvSpPr>
            <a:spLocks noGrp="1"/>
          </p:cNvSpPr>
          <p:nvPr>
            <p:ph type="body" sz="quarter" idx="18" hasCustomPrompt="1"/>
          </p:nvPr>
        </p:nvSpPr>
        <p:spPr>
          <a:xfrm>
            <a:off x="734715" y="1757011"/>
            <a:ext cx="4983180"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670CC3DF-08FC-104A-96EE-39401CA6BF0E}"/>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id="{950BB21B-863E-E545-BC10-366FC83CCA53}"/>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3" name="Picture Placeholder 17">
            <a:extLst>
              <a:ext uri="{FF2B5EF4-FFF2-40B4-BE49-F238E27FC236}">
                <a16:creationId xmlns:a16="http://schemas.microsoft.com/office/drawing/2014/main" id="{67F66838-2DC1-A242-BFEE-D223249239DA}"/>
              </a:ext>
            </a:extLst>
          </p:cNvPr>
          <p:cNvSpPr>
            <a:spLocks noGrp="1"/>
          </p:cNvSpPr>
          <p:nvPr>
            <p:ph type="pic" sz="quarter" idx="10"/>
          </p:nvPr>
        </p:nvSpPr>
        <p:spPr>
          <a:xfrm>
            <a:off x="6392300" y="228600"/>
            <a:ext cx="5564883" cy="5447571"/>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TextBox 13">
            <a:extLst>
              <a:ext uri="{FF2B5EF4-FFF2-40B4-BE49-F238E27FC236}">
                <a16:creationId xmlns:a16="http://schemas.microsoft.com/office/drawing/2014/main" id="{8A289134-02EC-A240-9EEE-8EFCD9FB6E42}"/>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5" name="Rectangle 14">
            <a:extLst>
              <a:ext uri="{FF2B5EF4-FFF2-40B4-BE49-F238E27FC236}">
                <a16:creationId xmlns:a16="http://schemas.microsoft.com/office/drawing/2014/main" id="{241BD9DB-1AE0-F046-B1C4-9F1995D778AF}"/>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4255554801"/>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userDrawn="1">
  <p:cSld name="3 point icon graph">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2225374" y="17274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2268473" y="17689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8983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8745392" y="178001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8792510" y="182145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1968968" y="4828013"/>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1956271" y="4333339"/>
            <a:ext cx="2061046" cy="335052"/>
          </a:xfrm>
        </p:spPr>
        <p:txBody>
          <a:bodyPr/>
          <a:lstStyle>
            <a:lvl1pPr algn="ctr">
              <a:buNone/>
              <a:defRPr sz="2000" b="0" i="0" spc="0">
                <a:solidFill>
                  <a:srgbClr val="1188A3"/>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5091430" y="4865859"/>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71185"/>
            <a:ext cx="2061046" cy="335052"/>
          </a:xfrm>
        </p:spPr>
        <p:txBody>
          <a:bodyPr/>
          <a:lstStyle>
            <a:lvl1pPr algn="ctr">
              <a:buNone/>
              <a:defRPr sz="2000" b="0" i="0" spc="0">
                <a:solidFill>
                  <a:srgbClr val="1BA19A"/>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8491788" y="4865859"/>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8479091" y="4371185"/>
            <a:ext cx="2061046" cy="335052"/>
          </a:xfrm>
        </p:spPr>
        <p:txBody>
          <a:bodyPr/>
          <a:lstStyle>
            <a:lvl1pPr algn="ctr">
              <a:buNone/>
              <a:defRPr sz="2000" b="0" i="0" spc="0">
                <a:solidFill>
                  <a:srgbClr val="8CBF4B"/>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18" name="Rectangle 17">
            <a:extLst>
              <a:ext uri="{FF2B5EF4-FFF2-40B4-BE49-F238E27FC236}">
                <a16:creationId xmlns:a16="http://schemas.microsoft.com/office/drawing/2014/main" id="{DFDA3578-22C0-F242-8A92-BC35DC710088}"/>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9" name="TextBox 18">
            <a:extLst>
              <a:ext uri="{FF2B5EF4-FFF2-40B4-BE49-F238E27FC236}">
                <a16:creationId xmlns:a16="http://schemas.microsoft.com/office/drawing/2014/main" id="{D239D4DF-F916-8E4B-8BDF-169B917E8A14}"/>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0" name="Rectangle 19">
            <a:extLst>
              <a:ext uri="{FF2B5EF4-FFF2-40B4-BE49-F238E27FC236}">
                <a16:creationId xmlns:a16="http://schemas.microsoft.com/office/drawing/2014/main" id="{665B885F-F1D5-CF48-A406-1D7B1455708D}"/>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1" name="Text Placeholder 23">
            <a:extLst>
              <a:ext uri="{FF2B5EF4-FFF2-40B4-BE49-F238E27FC236}">
                <a16:creationId xmlns:a16="http://schemas.microsoft.com/office/drawing/2014/main" id="{C979FF8E-2FF0-A342-B688-0AFAC421133E}"/>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1176829978"/>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userDrawn="1">
  <p:cSld name="Photo Slide 3">
    <p:spTree>
      <p:nvGrpSpPr>
        <p:cNvPr id="1" name=""/>
        <p:cNvGrpSpPr/>
        <p:nvPr/>
      </p:nvGrpSpPr>
      <p:grpSpPr>
        <a:xfrm>
          <a:off x="0" y="0"/>
          <a:ext cx="0" cy="0"/>
          <a:chOff x="0" y="0"/>
          <a:chExt cx="0" cy="0"/>
        </a:xfrm>
      </p:grpSpPr>
      <p:sp>
        <p:nvSpPr>
          <p:cNvPr id="29" name="Picture Placeholder 28">
            <a:extLst>
              <a:ext uri="{FF2B5EF4-FFF2-40B4-BE49-F238E27FC236}">
                <a16:creationId xmlns:a16="http://schemas.microsoft.com/office/drawing/2014/main" id="{E062918E-84FF-9547-A16A-383E59F88B13}"/>
              </a:ext>
            </a:extLst>
          </p:cNvPr>
          <p:cNvSpPr>
            <a:spLocks noGrp="1"/>
          </p:cNvSpPr>
          <p:nvPr>
            <p:ph type="pic" sz="quarter" idx="10" hasCustomPrompt="1"/>
          </p:nvPr>
        </p:nvSpPr>
        <p:spPr>
          <a:xfrm>
            <a:off x="241300" y="228600"/>
            <a:ext cx="11696700" cy="5946816"/>
          </a:xfrm>
          <a:custGeom>
            <a:avLst/>
            <a:gdLst>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26308 w 11696700"/>
              <a:gd name="connsiteY8" fmla="*/ 5837400 h 5943600"/>
              <a:gd name="connsiteX9" fmla="*/ 190308 w 11696700"/>
              <a:gd name="connsiteY9" fmla="*/ 5837400 h 5943600"/>
              <a:gd name="connsiteX10" fmla="*/ 190308 w 11696700"/>
              <a:gd name="connsiteY10" fmla="*/ 5943600 h 5943600"/>
              <a:gd name="connsiteX11" fmla="*/ 0 w 11696700"/>
              <a:gd name="connsiteY11" fmla="*/ 5943600 h 5943600"/>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19585 w 11696700"/>
              <a:gd name="connsiteY8" fmla="*/ 5938253 h 5943600"/>
              <a:gd name="connsiteX9" fmla="*/ 190308 w 11696700"/>
              <a:gd name="connsiteY9" fmla="*/ 5837400 h 5943600"/>
              <a:gd name="connsiteX10" fmla="*/ 190308 w 11696700"/>
              <a:gd name="connsiteY10" fmla="*/ 5943600 h 5943600"/>
              <a:gd name="connsiteX11" fmla="*/ 0 w 11696700"/>
              <a:gd name="connsiteY11" fmla="*/ 5943600 h 5943600"/>
              <a:gd name="connsiteX12" fmla="*/ 0 w 11696700"/>
              <a:gd name="connsiteY12" fmla="*/ 0 h 5943600"/>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19585 w 11696700"/>
              <a:gd name="connsiteY8" fmla="*/ 5938253 h 5943600"/>
              <a:gd name="connsiteX9" fmla="*/ 221569 w 11696700"/>
              <a:gd name="connsiteY9" fmla="*/ 5935093 h 5943600"/>
              <a:gd name="connsiteX10" fmla="*/ 190308 w 11696700"/>
              <a:gd name="connsiteY10" fmla="*/ 5943600 h 5943600"/>
              <a:gd name="connsiteX11" fmla="*/ 0 w 11696700"/>
              <a:gd name="connsiteY11" fmla="*/ 5943600 h 5943600"/>
              <a:gd name="connsiteX12" fmla="*/ 0 w 11696700"/>
              <a:gd name="connsiteY12" fmla="*/ 0 h 5943600"/>
              <a:gd name="connsiteX0" fmla="*/ 0 w 11696700"/>
              <a:gd name="connsiteY0" fmla="*/ 0 h 5946816"/>
              <a:gd name="connsiteX1" fmla="*/ 11696700 w 11696700"/>
              <a:gd name="connsiteY1" fmla="*/ 0 h 5946816"/>
              <a:gd name="connsiteX2" fmla="*/ 11696700 w 11696700"/>
              <a:gd name="connsiteY2" fmla="*/ 757264 h 5946816"/>
              <a:gd name="connsiteX3" fmla="*/ 5956300 w 11696700"/>
              <a:gd name="connsiteY3" fmla="*/ 757264 h 5946816"/>
              <a:gd name="connsiteX4" fmla="*/ 5956300 w 11696700"/>
              <a:gd name="connsiteY4" fmla="*/ 3182964 h 5946816"/>
              <a:gd name="connsiteX5" fmla="*/ 11696700 w 11696700"/>
              <a:gd name="connsiteY5" fmla="*/ 3182964 h 5946816"/>
              <a:gd name="connsiteX6" fmla="*/ 11696700 w 11696700"/>
              <a:gd name="connsiteY6" fmla="*/ 5943600 h 5946816"/>
              <a:gd name="connsiteX7" fmla="*/ 226308 w 11696700"/>
              <a:gd name="connsiteY7" fmla="*/ 5943600 h 5946816"/>
              <a:gd name="connsiteX8" fmla="*/ 219585 w 11696700"/>
              <a:gd name="connsiteY8" fmla="*/ 5938253 h 5946816"/>
              <a:gd name="connsiteX9" fmla="*/ 350523 w 11696700"/>
              <a:gd name="connsiteY9" fmla="*/ 5946816 h 5946816"/>
              <a:gd name="connsiteX10" fmla="*/ 190308 w 11696700"/>
              <a:gd name="connsiteY10" fmla="*/ 5943600 h 5946816"/>
              <a:gd name="connsiteX11" fmla="*/ 0 w 11696700"/>
              <a:gd name="connsiteY11" fmla="*/ 5943600 h 5946816"/>
              <a:gd name="connsiteX12" fmla="*/ 0 w 11696700"/>
              <a:gd name="connsiteY12" fmla="*/ 0 h 594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696700" h="5946816">
                <a:moveTo>
                  <a:pt x="0" y="0"/>
                </a:moveTo>
                <a:lnTo>
                  <a:pt x="11696700" y="0"/>
                </a:lnTo>
                <a:lnTo>
                  <a:pt x="11696700" y="757264"/>
                </a:lnTo>
                <a:lnTo>
                  <a:pt x="5956300" y="757264"/>
                </a:lnTo>
                <a:lnTo>
                  <a:pt x="5956300" y="3182964"/>
                </a:lnTo>
                <a:lnTo>
                  <a:pt x="11696700" y="3182964"/>
                </a:lnTo>
                <a:lnTo>
                  <a:pt x="11696700" y="5943600"/>
                </a:lnTo>
                <a:lnTo>
                  <a:pt x="226308" y="5943600"/>
                </a:lnTo>
                <a:lnTo>
                  <a:pt x="219585" y="5938253"/>
                </a:lnTo>
                <a:lnTo>
                  <a:pt x="350523" y="5946816"/>
                </a:lnTo>
                <a:lnTo>
                  <a:pt x="190308" y="5943600"/>
                </a:lnTo>
                <a:lnTo>
                  <a:pt x="0" y="5943600"/>
                </a:lnTo>
                <a:lnTo>
                  <a:pt x="0" y="0"/>
                </a:lnTo>
                <a:close/>
              </a:path>
            </a:pathLst>
          </a:custGeom>
        </p:spPr>
        <p:txBody>
          <a:bodyPr wrap="square">
            <a:noAutofit/>
          </a:bodyPr>
          <a:lstStyle>
            <a:lvl1pPr>
              <a:buNone/>
              <a:defRPr sz="1800">
                <a:solidFill>
                  <a:srgbClr val="7F7F7F"/>
                </a:solidFill>
              </a:defRPr>
            </a:lvl1pPr>
          </a:lstStyle>
          <a:p>
            <a:r>
              <a:rPr lang="en-US" dirty="0"/>
              <a:t>     </a:t>
            </a:r>
          </a:p>
          <a:p>
            <a:endParaRPr lang="en-US" dirty="0"/>
          </a:p>
          <a:p>
            <a:endParaRPr lang="en-US" dirty="0"/>
          </a:p>
          <a:p>
            <a:endParaRPr lang="en-US" dirty="0"/>
          </a:p>
          <a:p>
            <a:endParaRPr lang="en-US" dirty="0"/>
          </a:p>
          <a:p>
            <a:r>
              <a:rPr lang="en-US" dirty="0"/>
              <a:t>         </a:t>
            </a:r>
          </a:p>
          <a:p>
            <a:endParaRPr lang="en-US" dirty="0"/>
          </a:p>
          <a:p>
            <a:r>
              <a:rPr lang="en-US" dirty="0"/>
              <a:t>                             Click to add photo</a:t>
            </a:r>
          </a:p>
        </p:txBody>
      </p:sp>
      <p:sp>
        <p:nvSpPr>
          <p:cNvPr id="8" name="Rectangle 7">
            <a:extLst>
              <a:ext uri="{FF2B5EF4-FFF2-40B4-BE49-F238E27FC236}">
                <a16:creationId xmlns:a16="http://schemas.microsoft.com/office/drawing/2014/main" id="{CAE72C2A-8F5D-5741-9D36-B642CB2931C5}"/>
              </a:ext>
            </a:extLst>
          </p:cNvPr>
          <p:cNvSpPr/>
          <p:nvPr userDrawn="1"/>
        </p:nvSpPr>
        <p:spPr>
          <a:xfrm>
            <a:off x="6197600" y="985864"/>
            <a:ext cx="5994400" cy="2425700"/>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804041"/>
            <a:ext cx="184731" cy="369332"/>
          </a:xfrm>
          <a:prstGeom prst="rect">
            <a:avLst/>
          </a:prstGeom>
          <a:noFill/>
        </p:spPr>
        <p:txBody>
          <a:bodyPr wrap="none" rtlCol="0">
            <a:spAutoFit/>
          </a:bodyPr>
          <a:lstStyle/>
          <a:p>
            <a:endParaRPr lang="en-US" dirty="0">
              <a:solidFill>
                <a:prstClr val="black"/>
              </a:solidFill>
            </a:endParaRPr>
          </a:p>
        </p:txBody>
      </p:sp>
      <p:sp>
        <p:nvSpPr>
          <p:cNvPr id="33" name="Rectangle 32">
            <a:extLst>
              <a:ext uri="{FF2B5EF4-FFF2-40B4-BE49-F238E27FC236}">
                <a16:creationId xmlns:a16="http://schemas.microsoft.com/office/drawing/2014/main" id="{6D0117BF-7B8F-804D-9B62-BFDC2DE5B730}"/>
              </a:ext>
            </a:extLst>
          </p:cNvPr>
          <p:cNvSpPr/>
          <p:nvPr userDrawn="1"/>
        </p:nvSpPr>
        <p:spPr>
          <a:xfrm>
            <a:off x="6504644" y="2026088"/>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4" name="Text Placeholder 23">
            <a:extLst>
              <a:ext uri="{FF2B5EF4-FFF2-40B4-BE49-F238E27FC236}">
                <a16:creationId xmlns:a16="http://schemas.microsoft.com/office/drawing/2014/main" id="{89FD262A-DB5E-AA46-B482-A1055545E6FC}"/>
              </a:ext>
            </a:extLst>
          </p:cNvPr>
          <p:cNvSpPr>
            <a:spLocks noGrp="1"/>
          </p:cNvSpPr>
          <p:nvPr>
            <p:ph type="body" sz="quarter" idx="16" hasCustomPrompt="1"/>
          </p:nvPr>
        </p:nvSpPr>
        <p:spPr>
          <a:xfrm>
            <a:off x="6420495" y="1328734"/>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35" name="Text Placeholder 17">
            <a:extLst>
              <a:ext uri="{FF2B5EF4-FFF2-40B4-BE49-F238E27FC236}">
                <a16:creationId xmlns:a16="http://schemas.microsoft.com/office/drawing/2014/main" id="{11F92C0B-314B-1D4F-96FF-2837F718CF3C}"/>
              </a:ext>
            </a:extLst>
          </p:cNvPr>
          <p:cNvSpPr>
            <a:spLocks noGrp="1"/>
          </p:cNvSpPr>
          <p:nvPr>
            <p:ph type="body" sz="quarter" idx="18" hasCustomPrompt="1"/>
          </p:nvPr>
        </p:nvSpPr>
        <p:spPr>
          <a:xfrm>
            <a:off x="6420495" y="2346524"/>
            <a:ext cx="5029134"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Box 10">
            <a:extLst>
              <a:ext uri="{FF2B5EF4-FFF2-40B4-BE49-F238E27FC236}">
                <a16:creationId xmlns:a16="http://schemas.microsoft.com/office/drawing/2014/main" id="{0C498D20-F272-6C4B-9750-0950D632CA51}"/>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4" name="Rectangle 13">
            <a:extLst>
              <a:ext uri="{FF2B5EF4-FFF2-40B4-BE49-F238E27FC236}">
                <a16:creationId xmlns:a16="http://schemas.microsoft.com/office/drawing/2014/main" id="{BBD57239-5828-B540-8237-86617E1D76BC}"/>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132326099"/>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userDrawn="1">
  <p:cSld name="Photo Slide 2">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AAA5544-825C-D843-82F7-011BA29F10B1}"/>
              </a:ext>
            </a:extLst>
          </p:cNvPr>
          <p:cNvSpPr>
            <a:spLocks noGrp="1"/>
          </p:cNvSpPr>
          <p:nvPr>
            <p:ph type="pic" sz="quarter" idx="10"/>
          </p:nvPr>
        </p:nvSpPr>
        <p:spPr>
          <a:xfrm>
            <a:off x="247650" y="1587500"/>
            <a:ext cx="11696699" cy="4699000"/>
          </a:xfrm>
          <a:custGeom>
            <a:avLst/>
            <a:gdLst>
              <a:gd name="connsiteX0" fmla="*/ 0 w 11696699"/>
              <a:gd name="connsiteY0" fmla="*/ 0 h 4699000"/>
              <a:gd name="connsiteX1" fmla="*/ 11696699 w 11696699"/>
              <a:gd name="connsiteY1" fmla="*/ 0 h 4699000"/>
              <a:gd name="connsiteX2" fmla="*/ 11696699 w 11696699"/>
              <a:gd name="connsiteY2" fmla="*/ 1498601 h 4699000"/>
              <a:gd name="connsiteX3" fmla="*/ 7029451 w 11696699"/>
              <a:gd name="connsiteY3" fmla="*/ 1498601 h 4699000"/>
              <a:gd name="connsiteX4" fmla="*/ 7029451 w 11696699"/>
              <a:gd name="connsiteY4" fmla="*/ 2971529 h 4699000"/>
              <a:gd name="connsiteX5" fmla="*/ 11696699 w 11696699"/>
              <a:gd name="connsiteY5" fmla="*/ 2971529 h 4699000"/>
              <a:gd name="connsiteX6" fmla="*/ 11696699 w 11696699"/>
              <a:gd name="connsiteY6" fmla="*/ 4699000 h 4699000"/>
              <a:gd name="connsiteX7" fmla="*/ 536121 w 11696699"/>
              <a:gd name="connsiteY7" fmla="*/ 4699000 h 4699000"/>
              <a:gd name="connsiteX8" fmla="*/ 216546 w 11696699"/>
              <a:gd name="connsiteY8" fmla="*/ 4699000 h 4699000"/>
              <a:gd name="connsiteX9" fmla="*/ 180546 w 11696699"/>
              <a:gd name="connsiteY9" fmla="*/ 4699000 h 4699000"/>
              <a:gd name="connsiteX10" fmla="*/ 0 w 11696699"/>
              <a:gd name="connsiteY10" fmla="*/ 4699000 h 4699000"/>
              <a:gd name="connsiteX11" fmla="*/ 0 w 11696699"/>
              <a:gd name="connsiteY11" fmla="*/ 4278910 h 469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96699" h="4699000">
                <a:moveTo>
                  <a:pt x="0" y="0"/>
                </a:moveTo>
                <a:lnTo>
                  <a:pt x="11696699" y="0"/>
                </a:lnTo>
                <a:lnTo>
                  <a:pt x="11696699" y="1498601"/>
                </a:lnTo>
                <a:lnTo>
                  <a:pt x="7029451" y="1498601"/>
                </a:lnTo>
                <a:lnTo>
                  <a:pt x="7029451" y="2971529"/>
                </a:lnTo>
                <a:lnTo>
                  <a:pt x="11696699" y="2971529"/>
                </a:lnTo>
                <a:lnTo>
                  <a:pt x="11696699" y="4699000"/>
                </a:lnTo>
                <a:lnTo>
                  <a:pt x="536121" y="4699000"/>
                </a:lnTo>
                <a:lnTo>
                  <a:pt x="216546" y="4699000"/>
                </a:lnTo>
                <a:lnTo>
                  <a:pt x="180546" y="4699000"/>
                </a:lnTo>
                <a:lnTo>
                  <a:pt x="0" y="4699000"/>
                </a:lnTo>
                <a:lnTo>
                  <a:pt x="0" y="4278910"/>
                </a:lnTo>
                <a:close/>
              </a:path>
            </a:pathLst>
          </a:custGeom>
          <a:solidFill>
            <a:schemeClr val="bg1"/>
          </a:solidFill>
        </p:spPr>
        <p:txBody>
          <a:bodyPr wrap="square">
            <a:noAutofit/>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Subtitle 2">
            <a:extLst>
              <a:ext uri="{FF2B5EF4-FFF2-40B4-BE49-F238E27FC236}">
                <a16:creationId xmlns:a16="http://schemas.microsoft.com/office/drawing/2014/main" id="{33A59673-F743-3548-A224-DA318708FD70}"/>
              </a:ext>
            </a:extLst>
          </p:cNvPr>
          <p:cNvSpPr txBox="1">
            <a:spLocks/>
          </p:cNvSpPr>
          <p:nvPr userDrawn="1"/>
        </p:nvSpPr>
        <p:spPr>
          <a:xfrm>
            <a:off x="7619999" y="3435786"/>
            <a:ext cx="4019670" cy="773557"/>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800" dirty="0">
                <a:solidFill>
                  <a:prstClr val="white"/>
                </a:solidFill>
                <a:latin typeface="Montserrat Light" charset="0"/>
                <a:ea typeface="Montserrat Light" charset="0"/>
                <a:cs typeface="Montserrat Light" charset="0"/>
              </a:rPr>
              <a:t>Refers to a good or service being offered by a company.</a:t>
            </a:r>
          </a:p>
        </p:txBody>
      </p:sp>
      <p:sp>
        <p:nvSpPr>
          <p:cNvPr id="16" name="Rectangle 15">
            <a:extLst>
              <a:ext uri="{FF2B5EF4-FFF2-40B4-BE49-F238E27FC236}">
                <a16:creationId xmlns:a16="http://schemas.microsoft.com/office/drawing/2014/main" id="{99BB73D2-4537-B849-87DD-438424FEBE62}"/>
              </a:ext>
            </a:extLst>
          </p:cNvPr>
          <p:cNvSpPr/>
          <p:nvPr userDrawn="1"/>
        </p:nvSpPr>
        <p:spPr>
          <a:xfrm rot="10800000" flipV="1">
            <a:off x="7277100" y="3086101"/>
            <a:ext cx="4914900" cy="1472928"/>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2" name="Text Placeholder 17">
            <a:extLst>
              <a:ext uri="{FF2B5EF4-FFF2-40B4-BE49-F238E27FC236}">
                <a16:creationId xmlns:a16="http://schemas.microsoft.com/office/drawing/2014/main" id="{76282472-56C2-8A48-86C5-1BC4F9E9B07B}"/>
              </a:ext>
            </a:extLst>
          </p:cNvPr>
          <p:cNvSpPr>
            <a:spLocks noGrp="1"/>
          </p:cNvSpPr>
          <p:nvPr>
            <p:ph type="body" sz="quarter" idx="18" hasCustomPrompt="1"/>
          </p:nvPr>
        </p:nvSpPr>
        <p:spPr>
          <a:xfrm>
            <a:off x="7277100" y="3092586"/>
            <a:ext cx="4667249" cy="1466443"/>
          </a:xfrm>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3" name="Rectangle 22">
            <a:extLst>
              <a:ext uri="{FF2B5EF4-FFF2-40B4-BE49-F238E27FC236}">
                <a16:creationId xmlns:a16="http://schemas.microsoft.com/office/drawing/2014/main" id="{1379D8CF-5187-5A40-90C4-720D4B6776D8}"/>
              </a:ext>
            </a:extLst>
          </p:cNvPr>
          <p:cNvSpPr/>
          <p:nvPr userDrawn="1"/>
        </p:nvSpPr>
        <p:spPr>
          <a:xfrm>
            <a:off x="548344" y="114165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4" name="Text Placeholder 23">
            <a:extLst>
              <a:ext uri="{FF2B5EF4-FFF2-40B4-BE49-F238E27FC236}">
                <a16:creationId xmlns:a16="http://schemas.microsoft.com/office/drawing/2014/main" id="{507B26C4-2A6B-404D-B6DF-133DAE89023E}"/>
              </a:ext>
            </a:extLst>
          </p:cNvPr>
          <p:cNvSpPr>
            <a:spLocks noGrp="1"/>
          </p:cNvSpPr>
          <p:nvPr>
            <p:ph type="body" sz="quarter" idx="16" hasCustomPrompt="1"/>
          </p:nvPr>
        </p:nvSpPr>
        <p:spPr>
          <a:xfrm>
            <a:off x="464195" y="444299"/>
            <a:ext cx="5113283"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9181B267-E1F8-1B41-B67E-37FFFE57738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FB91A324-8B30-A940-95B5-F8962EEFE5FC}"/>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011843843"/>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userDrawn="1">
  <p:cSld name="Divider Slide -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35307EF-A9F6-C245-9FFC-6B90094787FE}"/>
              </a:ext>
            </a:extLst>
          </p:cNvPr>
          <p:cNvSpPr/>
          <p:nvPr userDrawn="1"/>
        </p:nvSpPr>
        <p:spPr>
          <a:xfrm>
            <a:off x="241300" y="228600"/>
            <a:ext cx="11696700" cy="5695316"/>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Text Placeholder 23">
            <a:extLst>
              <a:ext uri="{FF2B5EF4-FFF2-40B4-BE49-F238E27FC236}">
                <a16:creationId xmlns:a16="http://schemas.microsoft.com/office/drawing/2014/main" id="{81CC2CF4-3D74-1342-B102-040122CEDC27}"/>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4" name="Text Placeholder 23">
            <a:extLst>
              <a:ext uri="{FF2B5EF4-FFF2-40B4-BE49-F238E27FC236}">
                <a16:creationId xmlns:a16="http://schemas.microsoft.com/office/drawing/2014/main" id="{2F429012-D47B-B64E-8AF8-BA57CA77242D}"/>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5" name="Rectangle 4">
            <a:extLst>
              <a:ext uri="{FF2B5EF4-FFF2-40B4-BE49-F238E27FC236}">
                <a16:creationId xmlns:a16="http://schemas.microsoft.com/office/drawing/2014/main" id="{282ED7C5-FFAE-834F-8F3A-BCF13F87526A}"/>
              </a:ext>
            </a:extLst>
          </p:cNvPr>
          <p:cNvSpPr/>
          <p:nvPr userDrawn="1"/>
        </p:nvSpPr>
        <p:spPr>
          <a:xfrm rot="5400000" flipV="1">
            <a:off x="1375154" y="1210306"/>
            <a:ext cx="1008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pic>
        <p:nvPicPr>
          <p:cNvPr id="6" name="Picture 5" descr="Icon&#10;&#10;Description automatically generated">
            <a:extLst>
              <a:ext uri="{FF2B5EF4-FFF2-40B4-BE49-F238E27FC236}">
                <a16:creationId xmlns:a16="http://schemas.microsoft.com/office/drawing/2014/main" id="{C2D9E6FA-4BF8-7846-B1D4-0E7D141B58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4379" y="0"/>
            <a:ext cx="4573621" cy="5830784"/>
          </a:xfrm>
          <a:prstGeom prst="rect">
            <a:avLst/>
          </a:prstGeom>
        </p:spPr>
      </p:pic>
      <p:sp>
        <p:nvSpPr>
          <p:cNvPr id="7" name="TextBox 6">
            <a:extLst>
              <a:ext uri="{FF2B5EF4-FFF2-40B4-BE49-F238E27FC236}">
                <a16:creationId xmlns:a16="http://schemas.microsoft.com/office/drawing/2014/main" id="{40C42B48-7BA4-D244-BEDC-1A195F5794A4}"/>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8" name="Rectangle 7">
            <a:extLst>
              <a:ext uri="{FF2B5EF4-FFF2-40B4-BE49-F238E27FC236}">
                <a16:creationId xmlns:a16="http://schemas.microsoft.com/office/drawing/2014/main" id="{2E665F5D-41F2-AB4E-9E9D-89A3F85D709E}"/>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715473375"/>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userDrawn="1">
  <p:cSld name="Overview/Content Slid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52FF19B-F26A-EC40-9F99-C10D1E505E59}"/>
              </a:ext>
            </a:extLst>
          </p:cNvPr>
          <p:cNvSpPr/>
          <p:nvPr userDrawn="1"/>
        </p:nvSpPr>
        <p:spPr>
          <a:xfrm>
            <a:off x="6361479" y="1232267"/>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Text Placeholder 25">
            <a:extLst>
              <a:ext uri="{FF2B5EF4-FFF2-40B4-BE49-F238E27FC236}">
                <a16:creationId xmlns:a16="http://schemas.microsoft.com/office/drawing/2014/main" id="{CAF61B17-26D4-B14D-97CA-EAAECA6A7411}"/>
              </a:ext>
            </a:extLst>
          </p:cNvPr>
          <p:cNvSpPr>
            <a:spLocks noGrp="1"/>
          </p:cNvSpPr>
          <p:nvPr>
            <p:ph type="body" sz="quarter" idx="15" hasCustomPrompt="1"/>
          </p:nvPr>
        </p:nvSpPr>
        <p:spPr>
          <a:xfrm>
            <a:off x="6499807" y="1289462"/>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cxnSp>
        <p:nvCxnSpPr>
          <p:cNvPr id="31" name="Straight Connector 30">
            <a:extLst>
              <a:ext uri="{FF2B5EF4-FFF2-40B4-BE49-F238E27FC236}">
                <a16:creationId xmlns:a16="http://schemas.microsoft.com/office/drawing/2014/main" id="{D8522547-A08F-EE44-A9AD-5FABBDCD549F}"/>
              </a:ext>
            </a:extLst>
          </p:cNvPr>
          <p:cNvCxnSpPr>
            <a:cxnSpLocks/>
          </p:cNvCxnSpPr>
          <p:nvPr userDrawn="1"/>
        </p:nvCxnSpPr>
        <p:spPr>
          <a:xfrm>
            <a:off x="5769762" y="1622238"/>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F8DF3840-EDCD-4B47-B492-D9F24116159A}"/>
              </a:ext>
            </a:extLst>
          </p:cNvPr>
          <p:cNvSpPr/>
          <p:nvPr userDrawn="1"/>
        </p:nvSpPr>
        <p:spPr>
          <a:xfrm flipV="1">
            <a:off x="511072" y="-2"/>
            <a:ext cx="5240006" cy="6892757"/>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4" name="Rectangle 13">
            <a:extLst>
              <a:ext uri="{FF2B5EF4-FFF2-40B4-BE49-F238E27FC236}">
                <a16:creationId xmlns:a16="http://schemas.microsoft.com/office/drawing/2014/main" id="{E9E207A2-7B0E-2F46-8515-2531113C9151}"/>
              </a:ext>
            </a:extLst>
          </p:cNvPr>
          <p:cNvSpPr/>
          <p:nvPr userDrawn="1"/>
        </p:nvSpPr>
        <p:spPr>
          <a:xfrm>
            <a:off x="918629" y="1527801"/>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6" name="Text Placeholder 17">
            <a:extLst>
              <a:ext uri="{FF2B5EF4-FFF2-40B4-BE49-F238E27FC236}">
                <a16:creationId xmlns:a16="http://schemas.microsoft.com/office/drawing/2014/main" id="{8EC99E19-5C6F-0E42-9D44-703CC975D6EF}"/>
              </a:ext>
            </a:extLst>
          </p:cNvPr>
          <p:cNvSpPr>
            <a:spLocks noGrp="1"/>
          </p:cNvSpPr>
          <p:nvPr>
            <p:ph type="body" sz="quarter" idx="18" hasCustomPrompt="1"/>
          </p:nvPr>
        </p:nvSpPr>
        <p:spPr>
          <a:xfrm>
            <a:off x="956478" y="1899687"/>
            <a:ext cx="4306395" cy="3280643"/>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5BC66613-CDA2-A74A-9395-2463EF11F2BF}"/>
              </a:ext>
            </a:extLst>
          </p:cNvPr>
          <p:cNvSpPr>
            <a:spLocks noGrp="1"/>
          </p:cNvSpPr>
          <p:nvPr>
            <p:ph type="body" sz="quarter" idx="16" hasCustomPrompt="1"/>
          </p:nvPr>
        </p:nvSpPr>
        <p:spPr>
          <a:xfrm>
            <a:off x="918629" y="628636"/>
            <a:ext cx="4378451" cy="603631"/>
          </a:xfrm>
        </p:spPr>
        <p:txBody>
          <a:bodyPr>
            <a:normAutofit/>
          </a:bodyPr>
          <a:lstStyle>
            <a:lvl1pPr marL="0" indent="0" algn="l">
              <a:buNone/>
              <a:defRPr sz="3600" b="0" i="0">
                <a:solidFill>
                  <a:schemeClr val="bg1"/>
                </a:solidFill>
                <a:latin typeface="+mn-lt"/>
              </a:defRPr>
            </a:lvl1pPr>
          </a:lstStyle>
          <a:p>
            <a:pPr lvl="0"/>
            <a:r>
              <a:rPr lang="en-US" dirty="0"/>
              <a:t>Overview Slide</a:t>
            </a:r>
          </a:p>
        </p:txBody>
      </p:sp>
      <p:pic>
        <p:nvPicPr>
          <p:cNvPr id="20" name="Picture 19" descr="Icon&#10;&#10;Description automatically generated with low confidence">
            <a:extLst>
              <a:ext uri="{FF2B5EF4-FFF2-40B4-BE49-F238E27FC236}">
                <a16:creationId xmlns:a16="http://schemas.microsoft.com/office/drawing/2014/main" id="{D783A9DB-2D88-B44A-A367-1AE86EBEE71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136"/>
          <a:stretch/>
        </p:blipFill>
        <p:spPr>
          <a:xfrm flipH="1">
            <a:off x="511072" y="5180330"/>
            <a:ext cx="1726075" cy="1615575"/>
          </a:xfrm>
          <a:prstGeom prst="rect">
            <a:avLst/>
          </a:prstGeom>
        </p:spPr>
      </p:pic>
      <p:sp>
        <p:nvSpPr>
          <p:cNvPr id="21" name="Text Placeholder 25">
            <a:extLst>
              <a:ext uri="{FF2B5EF4-FFF2-40B4-BE49-F238E27FC236}">
                <a16:creationId xmlns:a16="http://schemas.microsoft.com/office/drawing/2014/main" id="{5A1E8056-B0BB-444E-9F56-12D2DD4B8542}"/>
              </a:ext>
            </a:extLst>
          </p:cNvPr>
          <p:cNvSpPr>
            <a:spLocks noGrp="1"/>
          </p:cNvSpPr>
          <p:nvPr>
            <p:ph type="body" sz="quarter" idx="14" hasCustomPrompt="1"/>
          </p:nvPr>
        </p:nvSpPr>
        <p:spPr>
          <a:xfrm>
            <a:off x="7229716" y="1232267"/>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3" name="Oval 32">
            <a:extLst>
              <a:ext uri="{FF2B5EF4-FFF2-40B4-BE49-F238E27FC236}">
                <a16:creationId xmlns:a16="http://schemas.microsoft.com/office/drawing/2014/main" id="{60359091-EF1E-5347-86A8-664FF906AFA2}"/>
              </a:ext>
            </a:extLst>
          </p:cNvPr>
          <p:cNvSpPr/>
          <p:nvPr userDrawn="1"/>
        </p:nvSpPr>
        <p:spPr>
          <a:xfrm>
            <a:off x="6361479" y="2306893"/>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Text Placeholder 25">
            <a:extLst>
              <a:ext uri="{FF2B5EF4-FFF2-40B4-BE49-F238E27FC236}">
                <a16:creationId xmlns:a16="http://schemas.microsoft.com/office/drawing/2014/main" id="{29FF15AB-A467-5248-AA8B-EA7E9FC37BED}"/>
              </a:ext>
            </a:extLst>
          </p:cNvPr>
          <p:cNvSpPr>
            <a:spLocks noGrp="1"/>
          </p:cNvSpPr>
          <p:nvPr>
            <p:ph type="body" sz="quarter" idx="19" hasCustomPrompt="1"/>
          </p:nvPr>
        </p:nvSpPr>
        <p:spPr>
          <a:xfrm>
            <a:off x="6499807" y="2364088"/>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cxnSp>
        <p:nvCxnSpPr>
          <p:cNvPr id="35" name="Straight Connector 34">
            <a:extLst>
              <a:ext uri="{FF2B5EF4-FFF2-40B4-BE49-F238E27FC236}">
                <a16:creationId xmlns:a16="http://schemas.microsoft.com/office/drawing/2014/main" id="{63453B8E-02A0-D945-99F3-A46F3D8AA698}"/>
              </a:ext>
            </a:extLst>
          </p:cNvPr>
          <p:cNvCxnSpPr>
            <a:cxnSpLocks/>
          </p:cNvCxnSpPr>
          <p:nvPr userDrawn="1"/>
        </p:nvCxnSpPr>
        <p:spPr>
          <a:xfrm>
            <a:off x="5769762" y="2696864"/>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36" name="Text Placeholder 25">
            <a:extLst>
              <a:ext uri="{FF2B5EF4-FFF2-40B4-BE49-F238E27FC236}">
                <a16:creationId xmlns:a16="http://schemas.microsoft.com/office/drawing/2014/main" id="{F2455212-2D5D-E648-802A-B9EB354595FE}"/>
              </a:ext>
            </a:extLst>
          </p:cNvPr>
          <p:cNvSpPr>
            <a:spLocks noGrp="1"/>
          </p:cNvSpPr>
          <p:nvPr>
            <p:ph type="body" sz="quarter" idx="20" hasCustomPrompt="1"/>
          </p:nvPr>
        </p:nvSpPr>
        <p:spPr>
          <a:xfrm>
            <a:off x="7229716" y="2306893"/>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7" name="Oval 36">
            <a:extLst>
              <a:ext uri="{FF2B5EF4-FFF2-40B4-BE49-F238E27FC236}">
                <a16:creationId xmlns:a16="http://schemas.microsoft.com/office/drawing/2014/main" id="{8DF1992D-B7D5-8E4B-BDA5-761CB37D3675}"/>
              </a:ext>
            </a:extLst>
          </p:cNvPr>
          <p:cNvSpPr/>
          <p:nvPr userDrawn="1"/>
        </p:nvSpPr>
        <p:spPr>
          <a:xfrm>
            <a:off x="6361479" y="3366657"/>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Text Placeholder 25">
            <a:extLst>
              <a:ext uri="{FF2B5EF4-FFF2-40B4-BE49-F238E27FC236}">
                <a16:creationId xmlns:a16="http://schemas.microsoft.com/office/drawing/2014/main" id="{D5D057F3-7821-E04C-AEF9-9BAF88BFC81A}"/>
              </a:ext>
            </a:extLst>
          </p:cNvPr>
          <p:cNvSpPr>
            <a:spLocks noGrp="1"/>
          </p:cNvSpPr>
          <p:nvPr>
            <p:ph type="body" sz="quarter" idx="21" hasCustomPrompt="1"/>
          </p:nvPr>
        </p:nvSpPr>
        <p:spPr>
          <a:xfrm>
            <a:off x="6499807" y="3423852"/>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cxnSp>
        <p:nvCxnSpPr>
          <p:cNvPr id="39" name="Straight Connector 38">
            <a:extLst>
              <a:ext uri="{FF2B5EF4-FFF2-40B4-BE49-F238E27FC236}">
                <a16:creationId xmlns:a16="http://schemas.microsoft.com/office/drawing/2014/main" id="{201686CB-AFC3-2E42-8385-6797A30142D9}"/>
              </a:ext>
            </a:extLst>
          </p:cNvPr>
          <p:cNvCxnSpPr>
            <a:cxnSpLocks/>
          </p:cNvCxnSpPr>
          <p:nvPr userDrawn="1"/>
        </p:nvCxnSpPr>
        <p:spPr>
          <a:xfrm>
            <a:off x="5769762" y="3756628"/>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0" name="Text Placeholder 25">
            <a:extLst>
              <a:ext uri="{FF2B5EF4-FFF2-40B4-BE49-F238E27FC236}">
                <a16:creationId xmlns:a16="http://schemas.microsoft.com/office/drawing/2014/main" id="{3EBAF954-82F2-CC42-82E9-A19064755653}"/>
              </a:ext>
            </a:extLst>
          </p:cNvPr>
          <p:cNvSpPr>
            <a:spLocks noGrp="1"/>
          </p:cNvSpPr>
          <p:nvPr>
            <p:ph type="body" sz="quarter" idx="22" hasCustomPrompt="1"/>
          </p:nvPr>
        </p:nvSpPr>
        <p:spPr>
          <a:xfrm>
            <a:off x="7229716" y="3366657"/>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1" name="Oval 40">
            <a:extLst>
              <a:ext uri="{FF2B5EF4-FFF2-40B4-BE49-F238E27FC236}">
                <a16:creationId xmlns:a16="http://schemas.microsoft.com/office/drawing/2014/main" id="{7212A528-3E55-3E4C-A29B-933FD36CD4AA}"/>
              </a:ext>
            </a:extLst>
          </p:cNvPr>
          <p:cNvSpPr/>
          <p:nvPr userDrawn="1"/>
        </p:nvSpPr>
        <p:spPr>
          <a:xfrm>
            <a:off x="6347624" y="4424843"/>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Text Placeholder 25">
            <a:extLst>
              <a:ext uri="{FF2B5EF4-FFF2-40B4-BE49-F238E27FC236}">
                <a16:creationId xmlns:a16="http://schemas.microsoft.com/office/drawing/2014/main" id="{5C41E408-2BE8-184D-BAE4-AEB73C241B6C}"/>
              </a:ext>
            </a:extLst>
          </p:cNvPr>
          <p:cNvSpPr>
            <a:spLocks noGrp="1"/>
          </p:cNvSpPr>
          <p:nvPr>
            <p:ph type="body" sz="quarter" idx="23" hasCustomPrompt="1"/>
          </p:nvPr>
        </p:nvSpPr>
        <p:spPr>
          <a:xfrm>
            <a:off x="6485952" y="4482038"/>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cxnSp>
        <p:nvCxnSpPr>
          <p:cNvPr id="43" name="Straight Connector 42">
            <a:extLst>
              <a:ext uri="{FF2B5EF4-FFF2-40B4-BE49-F238E27FC236}">
                <a16:creationId xmlns:a16="http://schemas.microsoft.com/office/drawing/2014/main" id="{EB1EA6CF-9EE0-6148-AA67-CE0598A3805A}"/>
              </a:ext>
            </a:extLst>
          </p:cNvPr>
          <p:cNvCxnSpPr>
            <a:cxnSpLocks/>
          </p:cNvCxnSpPr>
          <p:nvPr userDrawn="1"/>
        </p:nvCxnSpPr>
        <p:spPr>
          <a:xfrm>
            <a:off x="5755907" y="4814814"/>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4" name="Text Placeholder 25">
            <a:extLst>
              <a:ext uri="{FF2B5EF4-FFF2-40B4-BE49-F238E27FC236}">
                <a16:creationId xmlns:a16="http://schemas.microsoft.com/office/drawing/2014/main" id="{5A47AF7F-E736-2640-98D0-99CBD669AFBF}"/>
              </a:ext>
            </a:extLst>
          </p:cNvPr>
          <p:cNvSpPr>
            <a:spLocks noGrp="1"/>
          </p:cNvSpPr>
          <p:nvPr>
            <p:ph type="body" sz="quarter" idx="24" hasCustomPrompt="1"/>
          </p:nvPr>
        </p:nvSpPr>
        <p:spPr>
          <a:xfrm>
            <a:off x="7215861" y="4424843"/>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5" name="Oval 44">
            <a:extLst>
              <a:ext uri="{FF2B5EF4-FFF2-40B4-BE49-F238E27FC236}">
                <a16:creationId xmlns:a16="http://schemas.microsoft.com/office/drawing/2014/main" id="{3CA01ECA-9BBA-EE4B-8E28-5EE6A1A3E11D}"/>
              </a:ext>
            </a:extLst>
          </p:cNvPr>
          <p:cNvSpPr/>
          <p:nvPr userDrawn="1"/>
        </p:nvSpPr>
        <p:spPr>
          <a:xfrm>
            <a:off x="6361479" y="5502145"/>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Text Placeholder 25">
            <a:extLst>
              <a:ext uri="{FF2B5EF4-FFF2-40B4-BE49-F238E27FC236}">
                <a16:creationId xmlns:a16="http://schemas.microsoft.com/office/drawing/2014/main" id="{981C64DC-4A52-6744-8327-31289AFCBA9B}"/>
              </a:ext>
            </a:extLst>
          </p:cNvPr>
          <p:cNvSpPr>
            <a:spLocks noGrp="1"/>
          </p:cNvSpPr>
          <p:nvPr>
            <p:ph type="body" sz="quarter" idx="25" hasCustomPrompt="1"/>
          </p:nvPr>
        </p:nvSpPr>
        <p:spPr>
          <a:xfrm>
            <a:off x="6499807" y="5559340"/>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cxnSp>
        <p:nvCxnSpPr>
          <p:cNvPr id="47" name="Straight Connector 46">
            <a:extLst>
              <a:ext uri="{FF2B5EF4-FFF2-40B4-BE49-F238E27FC236}">
                <a16:creationId xmlns:a16="http://schemas.microsoft.com/office/drawing/2014/main" id="{32514181-21FC-3442-AF04-713C37001620}"/>
              </a:ext>
            </a:extLst>
          </p:cNvPr>
          <p:cNvCxnSpPr>
            <a:cxnSpLocks/>
          </p:cNvCxnSpPr>
          <p:nvPr userDrawn="1"/>
        </p:nvCxnSpPr>
        <p:spPr>
          <a:xfrm>
            <a:off x="5769762" y="5892116"/>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8" name="Text Placeholder 25">
            <a:extLst>
              <a:ext uri="{FF2B5EF4-FFF2-40B4-BE49-F238E27FC236}">
                <a16:creationId xmlns:a16="http://schemas.microsoft.com/office/drawing/2014/main" id="{41215D43-08A5-AA4E-8D46-F8BEBABD637B}"/>
              </a:ext>
            </a:extLst>
          </p:cNvPr>
          <p:cNvSpPr>
            <a:spLocks noGrp="1"/>
          </p:cNvSpPr>
          <p:nvPr>
            <p:ph type="body" sz="quarter" idx="26" hasCustomPrompt="1"/>
          </p:nvPr>
        </p:nvSpPr>
        <p:spPr>
          <a:xfrm>
            <a:off x="7229716" y="5502145"/>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9654304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Calendar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295640-5B5F-6E47-808F-2F2FB8B377B6}"/>
              </a:ext>
            </a:extLst>
          </p:cNvPr>
          <p:cNvGrpSpPr/>
          <p:nvPr userDrawn="1"/>
        </p:nvGrpSpPr>
        <p:grpSpPr>
          <a:xfrm>
            <a:off x="13492" y="1875084"/>
            <a:ext cx="12165015" cy="3041254"/>
            <a:chOff x="0" y="4738255"/>
            <a:chExt cx="21169744" cy="5292436"/>
          </a:xfrm>
        </p:grpSpPr>
        <p:sp>
          <p:nvSpPr>
            <p:cNvPr id="3" name="Rectangle 2">
              <a:extLst>
                <a:ext uri="{FF2B5EF4-FFF2-40B4-BE49-F238E27FC236}">
                  <a16:creationId xmlns:a16="http://schemas.microsoft.com/office/drawing/2014/main" id="{2C287D99-39F7-274E-881D-B1205E86882D}"/>
                </a:ext>
              </a:extLst>
            </p:cNvPr>
            <p:cNvSpPr/>
            <p:nvPr/>
          </p:nvSpPr>
          <p:spPr>
            <a:xfrm>
              <a:off x="0" y="4738255"/>
              <a:ext cx="5292436" cy="5292436"/>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Rectangle 3">
              <a:extLst>
                <a:ext uri="{FF2B5EF4-FFF2-40B4-BE49-F238E27FC236}">
                  <a16:creationId xmlns:a16="http://schemas.microsoft.com/office/drawing/2014/main" id="{A7255414-C2BD-294E-A843-C1E85CBB702D}"/>
                </a:ext>
              </a:extLst>
            </p:cNvPr>
            <p:cNvSpPr/>
            <p:nvPr/>
          </p:nvSpPr>
          <p:spPr>
            <a:xfrm>
              <a:off x="5292436" y="4738255"/>
              <a:ext cx="5292436" cy="5292436"/>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a:extLst>
                <a:ext uri="{FF2B5EF4-FFF2-40B4-BE49-F238E27FC236}">
                  <a16:creationId xmlns:a16="http://schemas.microsoft.com/office/drawing/2014/main" id="{C2AF4D0D-CD86-1943-BD02-89B10E71AB04}"/>
                </a:ext>
              </a:extLst>
            </p:cNvPr>
            <p:cNvSpPr/>
            <p:nvPr/>
          </p:nvSpPr>
          <p:spPr>
            <a:xfrm>
              <a:off x="10584872" y="4738255"/>
              <a:ext cx="5292436" cy="5292436"/>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a:extLst>
                <a:ext uri="{FF2B5EF4-FFF2-40B4-BE49-F238E27FC236}">
                  <a16:creationId xmlns:a16="http://schemas.microsoft.com/office/drawing/2014/main" id="{AB3D836D-4100-D44A-83B0-51B97203CAA2}"/>
                </a:ext>
              </a:extLst>
            </p:cNvPr>
            <p:cNvSpPr/>
            <p:nvPr/>
          </p:nvSpPr>
          <p:spPr>
            <a:xfrm>
              <a:off x="15877308" y="4738255"/>
              <a:ext cx="5292436" cy="5292436"/>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20" name="Rectangle 19">
            <a:extLst>
              <a:ext uri="{FF2B5EF4-FFF2-40B4-BE49-F238E27FC236}">
                <a16:creationId xmlns:a16="http://schemas.microsoft.com/office/drawing/2014/main" id="{34D2F298-F143-9740-AAB0-DC67FBF5DC8C}"/>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5" name="Text Placeholder 17">
            <a:extLst>
              <a:ext uri="{FF2B5EF4-FFF2-40B4-BE49-F238E27FC236}">
                <a16:creationId xmlns:a16="http://schemas.microsoft.com/office/drawing/2014/main" id="{40B2C6C4-135F-5946-B876-EA9B72EF097A}"/>
              </a:ext>
            </a:extLst>
          </p:cNvPr>
          <p:cNvSpPr>
            <a:spLocks noGrp="1"/>
          </p:cNvSpPr>
          <p:nvPr>
            <p:ph type="body" sz="quarter" idx="18" hasCustomPrompt="1"/>
          </p:nvPr>
        </p:nvSpPr>
        <p:spPr>
          <a:xfrm>
            <a:off x="3054743" y="2963737"/>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36" name="Text Placeholder 23">
            <a:extLst>
              <a:ext uri="{FF2B5EF4-FFF2-40B4-BE49-F238E27FC236}">
                <a16:creationId xmlns:a16="http://schemas.microsoft.com/office/drawing/2014/main" id="{BDA90A0E-F434-DE4E-802E-4F8D96708411}"/>
              </a:ext>
            </a:extLst>
          </p:cNvPr>
          <p:cNvSpPr>
            <a:spLocks noGrp="1"/>
          </p:cNvSpPr>
          <p:nvPr>
            <p:ph type="body" sz="quarter" idx="16" hasCustomPrompt="1"/>
          </p:nvPr>
        </p:nvSpPr>
        <p:spPr>
          <a:xfrm>
            <a:off x="3059026" y="2332384"/>
            <a:ext cx="3049353" cy="582221"/>
          </a:xfrm>
        </p:spPr>
        <p:txBody>
          <a:bodyPr>
            <a:normAutofit/>
          </a:bodyPr>
          <a:lstStyle>
            <a:lvl1pPr marL="0" indent="0" algn="ctr">
              <a:buNone/>
              <a:defRPr sz="4000" b="1" i="0">
                <a:solidFill>
                  <a:schemeClr val="bg1"/>
                </a:solidFill>
                <a:latin typeface="+mn-lt"/>
              </a:defRPr>
            </a:lvl1pPr>
          </a:lstStyle>
          <a:p>
            <a:pPr lvl="0"/>
            <a:r>
              <a:rPr lang="en-US" dirty="0"/>
              <a:t>4</a:t>
            </a:r>
          </a:p>
        </p:txBody>
      </p:sp>
      <p:sp>
        <p:nvSpPr>
          <p:cNvPr id="37" name="Text Placeholder 17">
            <a:extLst>
              <a:ext uri="{FF2B5EF4-FFF2-40B4-BE49-F238E27FC236}">
                <a16:creationId xmlns:a16="http://schemas.microsoft.com/office/drawing/2014/main" id="{E4E3947D-3C0D-864E-A378-E86B96AB3AB7}"/>
              </a:ext>
            </a:extLst>
          </p:cNvPr>
          <p:cNvSpPr>
            <a:spLocks noGrp="1"/>
          </p:cNvSpPr>
          <p:nvPr>
            <p:ph type="body" sz="quarter" idx="19" hasCustomPrompt="1"/>
          </p:nvPr>
        </p:nvSpPr>
        <p:spPr>
          <a:xfrm>
            <a:off x="3069574" y="3694013"/>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8" name="Text Placeholder 17">
            <a:extLst>
              <a:ext uri="{FF2B5EF4-FFF2-40B4-BE49-F238E27FC236}">
                <a16:creationId xmlns:a16="http://schemas.microsoft.com/office/drawing/2014/main" id="{7A61D601-8E58-BD42-BBBF-581E5B432135}"/>
              </a:ext>
            </a:extLst>
          </p:cNvPr>
          <p:cNvSpPr>
            <a:spLocks noGrp="1"/>
          </p:cNvSpPr>
          <p:nvPr>
            <p:ph type="body" sz="quarter" idx="20" hasCustomPrompt="1"/>
          </p:nvPr>
        </p:nvSpPr>
        <p:spPr>
          <a:xfrm>
            <a:off x="-979" y="2966833"/>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39" name="Text Placeholder 23">
            <a:extLst>
              <a:ext uri="{FF2B5EF4-FFF2-40B4-BE49-F238E27FC236}">
                <a16:creationId xmlns:a16="http://schemas.microsoft.com/office/drawing/2014/main" id="{FBF15F1B-8908-F446-91BA-B6025A5D96A4}"/>
              </a:ext>
            </a:extLst>
          </p:cNvPr>
          <p:cNvSpPr>
            <a:spLocks noGrp="1"/>
          </p:cNvSpPr>
          <p:nvPr>
            <p:ph type="body" sz="quarter" idx="21" hasCustomPrompt="1"/>
          </p:nvPr>
        </p:nvSpPr>
        <p:spPr>
          <a:xfrm>
            <a:off x="3304" y="2335480"/>
            <a:ext cx="3049353" cy="582221"/>
          </a:xfrm>
        </p:spPr>
        <p:txBody>
          <a:bodyPr>
            <a:normAutofit/>
          </a:bodyPr>
          <a:lstStyle>
            <a:lvl1pPr marL="0" indent="0" algn="ctr">
              <a:buNone/>
              <a:defRPr sz="4000" b="1" i="0">
                <a:solidFill>
                  <a:schemeClr val="bg1"/>
                </a:solidFill>
                <a:latin typeface="+mn-lt"/>
              </a:defRPr>
            </a:lvl1pPr>
          </a:lstStyle>
          <a:p>
            <a:pPr lvl="0"/>
            <a:r>
              <a:rPr lang="en-US" dirty="0"/>
              <a:t>20</a:t>
            </a:r>
          </a:p>
        </p:txBody>
      </p:sp>
      <p:sp>
        <p:nvSpPr>
          <p:cNvPr id="40" name="Text Placeholder 17">
            <a:extLst>
              <a:ext uri="{FF2B5EF4-FFF2-40B4-BE49-F238E27FC236}">
                <a16:creationId xmlns:a16="http://schemas.microsoft.com/office/drawing/2014/main" id="{8DA24536-E652-E647-BC3C-200CC5578281}"/>
              </a:ext>
            </a:extLst>
          </p:cNvPr>
          <p:cNvSpPr>
            <a:spLocks noGrp="1"/>
          </p:cNvSpPr>
          <p:nvPr>
            <p:ph type="body" sz="quarter" idx="22" hasCustomPrompt="1"/>
          </p:nvPr>
        </p:nvSpPr>
        <p:spPr>
          <a:xfrm>
            <a:off x="13852" y="3697109"/>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1" name="Text Placeholder 17">
            <a:extLst>
              <a:ext uri="{FF2B5EF4-FFF2-40B4-BE49-F238E27FC236}">
                <a16:creationId xmlns:a16="http://schemas.microsoft.com/office/drawing/2014/main" id="{87F5E8E1-032A-ED43-93E9-DB20B4563FF8}"/>
              </a:ext>
            </a:extLst>
          </p:cNvPr>
          <p:cNvSpPr>
            <a:spLocks noGrp="1"/>
          </p:cNvSpPr>
          <p:nvPr>
            <p:ph type="body" sz="quarter" idx="23" hasCustomPrompt="1"/>
          </p:nvPr>
        </p:nvSpPr>
        <p:spPr>
          <a:xfrm>
            <a:off x="9124512" y="2950422"/>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April</a:t>
            </a:r>
            <a:endParaRPr lang="en-US" dirty="0"/>
          </a:p>
        </p:txBody>
      </p:sp>
      <p:sp>
        <p:nvSpPr>
          <p:cNvPr id="42" name="Text Placeholder 23">
            <a:extLst>
              <a:ext uri="{FF2B5EF4-FFF2-40B4-BE49-F238E27FC236}">
                <a16:creationId xmlns:a16="http://schemas.microsoft.com/office/drawing/2014/main" id="{76204B1D-FD93-534C-86DB-6D09C9545691}"/>
              </a:ext>
            </a:extLst>
          </p:cNvPr>
          <p:cNvSpPr>
            <a:spLocks noGrp="1"/>
          </p:cNvSpPr>
          <p:nvPr>
            <p:ph type="body" sz="quarter" idx="24" hasCustomPrompt="1"/>
          </p:nvPr>
        </p:nvSpPr>
        <p:spPr>
          <a:xfrm>
            <a:off x="9128795" y="2319069"/>
            <a:ext cx="3049353" cy="582221"/>
          </a:xfrm>
        </p:spPr>
        <p:txBody>
          <a:bodyPr>
            <a:normAutofit/>
          </a:bodyPr>
          <a:lstStyle>
            <a:lvl1pPr marL="0" indent="0" algn="ctr">
              <a:buNone/>
              <a:defRPr sz="4000" b="1" i="0">
                <a:solidFill>
                  <a:schemeClr val="bg1"/>
                </a:solidFill>
                <a:latin typeface="+mn-lt"/>
              </a:defRPr>
            </a:lvl1pPr>
          </a:lstStyle>
          <a:p>
            <a:pPr lvl="0"/>
            <a:r>
              <a:rPr lang="en-US" dirty="0"/>
              <a:t>2</a:t>
            </a:r>
          </a:p>
        </p:txBody>
      </p:sp>
      <p:sp>
        <p:nvSpPr>
          <p:cNvPr id="43" name="Text Placeholder 17">
            <a:extLst>
              <a:ext uri="{FF2B5EF4-FFF2-40B4-BE49-F238E27FC236}">
                <a16:creationId xmlns:a16="http://schemas.microsoft.com/office/drawing/2014/main" id="{F4D63AE9-5CEC-9F4B-96A5-3F0DB00BF3E5}"/>
              </a:ext>
            </a:extLst>
          </p:cNvPr>
          <p:cNvSpPr>
            <a:spLocks noGrp="1"/>
          </p:cNvSpPr>
          <p:nvPr>
            <p:ph type="body" sz="quarter" idx="25" hasCustomPrompt="1"/>
          </p:nvPr>
        </p:nvSpPr>
        <p:spPr>
          <a:xfrm>
            <a:off x="9139343" y="3680698"/>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4" name="Text Placeholder 17">
            <a:extLst>
              <a:ext uri="{FF2B5EF4-FFF2-40B4-BE49-F238E27FC236}">
                <a16:creationId xmlns:a16="http://schemas.microsoft.com/office/drawing/2014/main" id="{18449C84-980B-324B-B217-BB2EDFA5B227}"/>
              </a:ext>
            </a:extLst>
          </p:cNvPr>
          <p:cNvSpPr>
            <a:spLocks noGrp="1"/>
          </p:cNvSpPr>
          <p:nvPr>
            <p:ph type="body" sz="quarter" idx="26" hasCustomPrompt="1"/>
          </p:nvPr>
        </p:nvSpPr>
        <p:spPr>
          <a:xfrm>
            <a:off x="6068790" y="2953518"/>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45" name="Text Placeholder 23">
            <a:extLst>
              <a:ext uri="{FF2B5EF4-FFF2-40B4-BE49-F238E27FC236}">
                <a16:creationId xmlns:a16="http://schemas.microsoft.com/office/drawing/2014/main" id="{DB432D93-6FEA-AC42-83B9-779DFF3A77AA}"/>
              </a:ext>
            </a:extLst>
          </p:cNvPr>
          <p:cNvSpPr>
            <a:spLocks noGrp="1"/>
          </p:cNvSpPr>
          <p:nvPr>
            <p:ph type="body" sz="quarter" idx="27" hasCustomPrompt="1"/>
          </p:nvPr>
        </p:nvSpPr>
        <p:spPr>
          <a:xfrm>
            <a:off x="6073073" y="2322165"/>
            <a:ext cx="3049353" cy="582221"/>
          </a:xfrm>
        </p:spPr>
        <p:txBody>
          <a:bodyPr>
            <a:normAutofit/>
          </a:bodyPr>
          <a:lstStyle>
            <a:lvl1pPr marL="0" indent="0" algn="ctr">
              <a:buNone/>
              <a:defRPr sz="4000" b="1" i="0">
                <a:solidFill>
                  <a:schemeClr val="bg1"/>
                </a:solidFill>
                <a:latin typeface="+mn-lt"/>
              </a:defRPr>
            </a:lvl1pPr>
          </a:lstStyle>
          <a:p>
            <a:pPr lvl="0"/>
            <a:r>
              <a:rPr lang="en-US" dirty="0"/>
              <a:t>17</a:t>
            </a:r>
          </a:p>
        </p:txBody>
      </p:sp>
      <p:sp>
        <p:nvSpPr>
          <p:cNvPr id="46" name="Text Placeholder 17">
            <a:extLst>
              <a:ext uri="{FF2B5EF4-FFF2-40B4-BE49-F238E27FC236}">
                <a16:creationId xmlns:a16="http://schemas.microsoft.com/office/drawing/2014/main" id="{23980425-5596-AE4F-A5E0-1E8D36188DD0}"/>
              </a:ext>
            </a:extLst>
          </p:cNvPr>
          <p:cNvSpPr>
            <a:spLocks noGrp="1"/>
          </p:cNvSpPr>
          <p:nvPr>
            <p:ph type="body" sz="quarter" idx="28" hasCustomPrompt="1"/>
          </p:nvPr>
        </p:nvSpPr>
        <p:spPr>
          <a:xfrm>
            <a:off x="6083621" y="3683794"/>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3" name="TextBox 22">
            <a:extLst>
              <a:ext uri="{FF2B5EF4-FFF2-40B4-BE49-F238E27FC236}">
                <a16:creationId xmlns:a16="http://schemas.microsoft.com/office/drawing/2014/main" id="{2F30AE37-8612-1542-9EF8-54C24BD4C33D}"/>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4" name="Rectangle 23">
            <a:extLst>
              <a:ext uri="{FF2B5EF4-FFF2-40B4-BE49-F238E27FC236}">
                <a16:creationId xmlns:a16="http://schemas.microsoft.com/office/drawing/2014/main" id="{12B53804-765C-C642-92ED-7E167F7FC3E2}"/>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5" name="Text Placeholder 23">
            <a:extLst>
              <a:ext uri="{FF2B5EF4-FFF2-40B4-BE49-F238E27FC236}">
                <a16:creationId xmlns:a16="http://schemas.microsoft.com/office/drawing/2014/main" id="{931F17A9-1990-CB4F-B6F6-4BB13F4AD5D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2909076172"/>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userDrawn="1">
  <p:cSld name="Text Slide with Photo - Gre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7D6B0E9-3995-4243-A4DE-8287096F2210}"/>
              </a:ext>
            </a:extLst>
          </p:cNvPr>
          <p:cNvSpPr/>
          <p:nvPr/>
        </p:nvSpPr>
        <p:spPr>
          <a:xfrm flipV="1">
            <a:off x="1356632" y="-2"/>
            <a:ext cx="5495430" cy="6892757"/>
          </a:xfrm>
          <a:prstGeom prst="rect">
            <a:avLst/>
          </a:prstGeom>
          <a:solidFill>
            <a:srgbClr val="1BA1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2" name="Rectangle 11">
            <a:extLst>
              <a:ext uri="{FF2B5EF4-FFF2-40B4-BE49-F238E27FC236}">
                <a16:creationId xmlns:a16="http://schemas.microsoft.com/office/drawing/2014/main" id="{EA59638F-34C3-0548-9D75-7451924D31F1}"/>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4" name="Picture Placeholder 17">
            <a:extLst>
              <a:ext uri="{FF2B5EF4-FFF2-40B4-BE49-F238E27FC236}">
                <a16:creationId xmlns:a16="http://schemas.microsoft.com/office/drawing/2014/main" id="{51437F97-A714-BA4E-86C2-B5AFBA0061E8}"/>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8" name="Text Placeholder 17">
            <a:extLst>
              <a:ext uri="{FF2B5EF4-FFF2-40B4-BE49-F238E27FC236}">
                <a16:creationId xmlns:a16="http://schemas.microsoft.com/office/drawing/2014/main" id="{4CA7736D-49F3-1646-98AF-4946FF89300F}"/>
              </a:ext>
            </a:extLst>
          </p:cNvPr>
          <p:cNvSpPr>
            <a:spLocks noGrp="1"/>
          </p:cNvSpPr>
          <p:nvPr>
            <p:ph type="body" sz="quarter" idx="18" hasCustomPrompt="1"/>
          </p:nvPr>
        </p:nvSpPr>
        <p:spPr>
          <a:xfrm>
            <a:off x="1802710" y="1773241"/>
            <a:ext cx="4621841" cy="452595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Rectangle 18">
            <a:extLst>
              <a:ext uri="{FF2B5EF4-FFF2-40B4-BE49-F238E27FC236}">
                <a16:creationId xmlns:a16="http://schemas.microsoft.com/office/drawing/2014/main" id="{5F13410A-2185-7C40-9186-1A1897ED3B11}"/>
              </a:ext>
            </a:extLst>
          </p:cNvPr>
          <p:cNvSpPr/>
          <p:nvPr userDrawn="1"/>
        </p:nvSpPr>
        <p:spPr>
          <a:xfrm>
            <a:off x="1802710" y="1292864"/>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0" name="Text Placeholder 23">
            <a:extLst>
              <a:ext uri="{FF2B5EF4-FFF2-40B4-BE49-F238E27FC236}">
                <a16:creationId xmlns:a16="http://schemas.microsoft.com/office/drawing/2014/main" id="{B30B2EA7-6F50-764D-9D0C-326E1B7C847C}"/>
              </a:ext>
            </a:extLst>
          </p:cNvPr>
          <p:cNvSpPr>
            <a:spLocks noGrp="1"/>
          </p:cNvSpPr>
          <p:nvPr>
            <p:ph type="body" sz="quarter" idx="16" hasCustomPrompt="1"/>
          </p:nvPr>
        </p:nvSpPr>
        <p:spPr>
          <a:xfrm>
            <a:off x="1718561" y="595510"/>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9" name="TextBox 8">
            <a:extLst>
              <a:ext uri="{FF2B5EF4-FFF2-40B4-BE49-F238E27FC236}">
                <a16:creationId xmlns:a16="http://schemas.microsoft.com/office/drawing/2014/main" id="{2FC376DF-08BD-8147-8B6C-C5A2D8D4A480}"/>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1378416475"/>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userDrawn="1">
  <p:cSld name="Text box - Solid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175AD5-38F4-AC46-8AF7-45BB6FF87659}"/>
              </a:ext>
            </a:extLst>
          </p:cNvPr>
          <p:cNvSpPr/>
          <p:nvPr userDrawn="1"/>
        </p:nvSpPr>
        <p:spPr>
          <a:xfrm>
            <a:off x="241300" y="228600"/>
            <a:ext cx="11696700" cy="5695317"/>
          </a:xfrm>
          <a:prstGeom prst="rect">
            <a:avLst/>
          </a:prstGeom>
          <a:solidFill>
            <a:srgbClr val="1188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734714" y="1757011"/>
            <a:ext cx="10808102"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0D06C5BC-7DA1-284B-92AA-35E0A7B11036}"/>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FEEEBC58-7CED-7A41-97CB-9D6B168CD4D6}"/>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F55403A8-2113-FC47-B2D2-19915CF177A0}"/>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384245533"/>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userDrawn="1">
  <p:cSld name="Text Slide with Photo -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C3F487-F604-4546-B7CE-1F7FE26D0DFD}"/>
              </a:ext>
            </a:extLst>
          </p:cNvPr>
          <p:cNvSpPr/>
          <p:nvPr userDrawn="1"/>
        </p:nvSpPr>
        <p:spPr>
          <a:xfrm flipV="1">
            <a:off x="738425" y="3186"/>
            <a:ext cx="6113637" cy="6892757"/>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 name="Rectangle 2">
            <a:extLst>
              <a:ext uri="{FF2B5EF4-FFF2-40B4-BE49-F238E27FC236}">
                <a16:creationId xmlns:a16="http://schemas.microsoft.com/office/drawing/2014/main" id="{3DEFE2F3-1083-6042-8E1A-CF09DF7F7B14}"/>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4" name="Picture Placeholder 17">
            <a:extLst>
              <a:ext uri="{FF2B5EF4-FFF2-40B4-BE49-F238E27FC236}">
                <a16:creationId xmlns:a16="http://schemas.microsoft.com/office/drawing/2014/main" id="{8105646A-9E0C-4145-97C2-3734A31A2B2B}"/>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5" name="Text Placeholder 17">
            <a:extLst>
              <a:ext uri="{FF2B5EF4-FFF2-40B4-BE49-F238E27FC236}">
                <a16:creationId xmlns:a16="http://schemas.microsoft.com/office/drawing/2014/main" id="{327CD189-A588-D340-AEE6-ABA0AF7E6B0D}"/>
              </a:ext>
            </a:extLst>
          </p:cNvPr>
          <p:cNvSpPr>
            <a:spLocks noGrp="1"/>
          </p:cNvSpPr>
          <p:nvPr>
            <p:ph type="body" sz="quarter" idx="18" hasCustomPrompt="1"/>
          </p:nvPr>
        </p:nvSpPr>
        <p:spPr>
          <a:xfrm>
            <a:off x="987487" y="1419861"/>
            <a:ext cx="5622464" cy="5334722"/>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 name="Rectangle 5">
            <a:extLst>
              <a:ext uri="{FF2B5EF4-FFF2-40B4-BE49-F238E27FC236}">
                <a16:creationId xmlns:a16="http://schemas.microsoft.com/office/drawing/2014/main" id="{A5A06ABD-A133-8D42-8B38-636B873ACE6A}"/>
              </a:ext>
            </a:extLst>
          </p:cNvPr>
          <p:cNvSpPr/>
          <p:nvPr userDrawn="1"/>
        </p:nvSpPr>
        <p:spPr>
          <a:xfrm>
            <a:off x="1010710" y="1165788"/>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7" name="Text Placeholder 23">
            <a:extLst>
              <a:ext uri="{FF2B5EF4-FFF2-40B4-BE49-F238E27FC236}">
                <a16:creationId xmlns:a16="http://schemas.microsoft.com/office/drawing/2014/main" id="{1C4A4EBF-8A47-914B-A531-A68FE8F2B616}"/>
              </a:ext>
            </a:extLst>
          </p:cNvPr>
          <p:cNvSpPr>
            <a:spLocks noGrp="1"/>
          </p:cNvSpPr>
          <p:nvPr>
            <p:ph type="body" sz="quarter" idx="16" hasCustomPrompt="1"/>
          </p:nvPr>
        </p:nvSpPr>
        <p:spPr>
          <a:xfrm>
            <a:off x="987487" y="405005"/>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8" name="TextBox 7">
            <a:extLst>
              <a:ext uri="{FF2B5EF4-FFF2-40B4-BE49-F238E27FC236}">
                <a16:creationId xmlns:a16="http://schemas.microsoft.com/office/drawing/2014/main" id="{5471A97C-0468-6444-8032-86D1D6051187}"/>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2111506742"/>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userDrawn="1">
  <p:cSld name="2 column text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A7EC3A-FA50-904B-839F-2B92D5166DD5}"/>
              </a:ext>
            </a:extLst>
          </p:cNvPr>
          <p:cNvSpPr/>
          <p:nvPr userDrawn="1"/>
        </p:nvSpPr>
        <p:spPr>
          <a:xfrm>
            <a:off x="0" y="482371"/>
            <a:ext cx="6113604" cy="2855598"/>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Rectangle 2">
            <a:extLst>
              <a:ext uri="{FF2B5EF4-FFF2-40B4-BE49-F238E27FC236}">
                <a16:creationId xmlns:a16="http://schemas.microsoft.com/office/drawing/2014/main" id="{946976CB-0B76-DD49-AA4D-4F230C256467}"/>
              </a:ext>
            </a:extLst>
          </p:cNvPr>
          <p:cNvSpPr/>
          <p:nvPr userDrawn="1"/>
        </p:nvSpPr>
        <p:spPr>
          <a:xfrm>
            <a:off x="6113604" y="482371"/>
            <a:ext cx="6113604" cy="2855598"/>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Text Placeholder 17">
            <a:extLst>
              <a:ext uri="{FF2B5EF4-FFF2-40B4-BE49-F238E27FC236}">
                <a16:creationId xmlns:a16="http://schemas.microsoft.com/office/drawing/2014/main" id="{A80F2D74-8F18-9F49-A166-16ACDC1D1115}"/>
              </a:ext>
            </a:extLst>
          </p:cNvPr>
          <p:cNvSpPr>
            <a:spLocks noGrp="1"/>
          </p:cNvSpPr>
          <p:nvPr>
            <p:ph type="body" sz="quarter" idx="18" hasCustomPrompt="1"/>
          </p:nvPr>
        </p:nvSpPr>
        <p:spPr>
          <a:xfrm>
            <a:off x="633715" y="3843119"/>
            <a:ext cx="4957908" cy="1680348"/>
          </a:xfrm>
        </p:spPr>
        <p:txBody>
          <a:bodyPr/>
          <a:lstStyle>
            <a:lvl1pPr algn="ct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7" name="Text Placeholder 23">
            <a:extLst>
              <a:ext uri="{FF2B5EF4-FFF2-40B4-BE49-F238E27FC236}">
                <a16:creationId xmlns:a16="http://schemas.microsoft.com/office/drawing/2014/main" id="{8C1B99A3-E2FF-264E-947B-7183A27F95CD}"/>
              </a:ext>
            </a:extLst>
          </p:cNvPr>
          <p:cNvSpPr>
            <a:spLocks noGrp="1"/>
          </p:cNvSpPr>
          <p:nvPr>
            <p:ph type="body" sz="quarter" idx="16" hasCustomPrompt="1"/>
          </p:nvPr>
        </p:nvSpPr>
        <p:spPr>
          <a:xfrm>
            <a:off x="633715" y="2505507"/>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8" name="Text Placeholder 17">
            <a:extLst>
              <a:ext uri="{FF2B5EF4-FFF2-40B4-BE49-F238E27FC236}">
                <a16:creationId xmlns:a16="http://schemas.microsoft.com/office/drawing/2014/main" id="{02E7D4CC-063A-6D45-92B2-EC8AC4E32AAF}"/>
              </a:ext>
            </a:extLst>
          </p:cNvPr>
          <p:cNvSpPr>
            <a:spLocks noGrp="1"/>
          </p:cNvSpPr>
          <p:nvPr>
            <p:ph type="body" sz="quarter" idx="19" hasCustomPrompt="1"/>
          </p:nvPr>
        </p:nvSpPr>
        <p:spPr>
          <a:xfrm>
            <a:off x="6420771" y="3880875"/>
            <a:ext cx="4957908" cy="1680348"/>
          </a:xfrm>
        </p:spPr>
        <p:txBody>
          <a:bodyPr/>
          <a:lstStyle>
            <a:lvl1pPr algn="ct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Text Placeholder 23">
            <a:extLst>
              <a:ext uri="{FF2B5EF4-FFF2-40B4-BE49-F238E27FC236}">
                <a16:creationId xmlns:a16="http://schemas.microsoft.com/office/drawing/2014/main" id="{A04C066A-035C-0341-9527-E538DEB47886}"/>
              </a:ext>
            </a:extLst>
          </p:cNvPr>
          <p:cNvSpPr>
            <a:spLocks noGrp="1"/>
          </p:cNvSpPr>
          <p:nvPr>
            <p:ph type="body" sz="quarter" idx="20" hasCustomPrompt="1"/>
          </p:nvPr>
        </p:nvSpPr>
        <p:spPr>
          <a:xfrm>
            <a:off x="6420771" y="2543263"/>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4" name="TextBox 13">
            <a:extLst>
              <a:ext uri="{FF2B5EF4-FFF2-40B4-BE49-F238E27FC236}">
                <a16:creationId xmlns:a16="http://schemas.microsoft.com/office/drawing/2014/main" id="{A862BC62-5A59-434C-94C9-A0321E45ADA9}"/>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5" name="Rectangle 14">
            <a:extLst>
              <a:ext uri="{FF2B5EF4-FFF2-40B4-BE49-F238E27FC236}">
                <a16:creationId xmlns:a16="http://schemas.microsoft.com/office/drawing/2014/main" id="{F0CE46C9-7CF5-AC49-81D3-87EA00B1EF7D}"/>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787678604"/>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userDrawn="1">
  <p:cSld name="Final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8D471C-0C8F-0146-83F3-CAF71642C847}"/>
              </a:ext>
            </a:extLst>
          </p:cNvPr>
          <p:cNvSpPr/>
          <p:nvPr userDrawn="1"/>
        </p:nvSpPr>
        <p:spPr>
          <a:xfrm flipV="1">
            <a:off x="1896863" y="0"/>
            <a:ext cx="4739368" cy="6932300"/>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1" name="Text Placeholder 17">
            <a:extLst>
              <a:ext uri="{FF2B5EF4-FFF2-40B4-BE49-F238E27FC236}">
                <a16:creationId xmlns:a16="http://schemas.microsoft.com/office/drawing/2014/main" id="{38C72918-A963-5543-BE47-6799D21FAF65}"/>
              </a:ext>
            </a:extLst>
          </p:cNvPr>
          <p:cNvSpPr>
            <a:spLocks noGrp="1"/>
          </p:cNvSpPr>
          <p:nvPr>
            <p:ph type="body" sz="quarter" idx="27" hasCustomPrompt="1"/>
          </p:nvPr>
        </p:nvSpPr>
        <p:spPr>
          <a:xfrm>
            <a:off x="2663781" y="5852156"/>
            <a:ext cx="3704362" cy="361924"/>
          </a:xfrm>
        </p:spPr>
        <p:txBody>
          <a:bodyPr anchor="t"/>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Rectangle 21">
            <a:extLst>
              <a:ext uri="{FF2B5EF4-FFF2-40B4-BE49-F238E27FC236}">
                <a16:creationId xmlns:a16="http://schemas.microsoft.com/office/drawing/2014/main" id="{AAE09A10-520B-2742-962C-FBBAFB7F73D3}"/>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4" name="TextBox 23">
            <a:extLst>
              <a:ext uri="{FF2B5EF4-FFF2-40B4-BE49-F238E27FC236}">
                <a16:creationId xmlns:a16="http://schemas.microsoft.com/office/drawing/2014/main" id="{14DAC745-3799-644F-B869-63BC88587110}"/>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pic>
        <p:nvPicPr>
          <p:cNvPr id="26" name="Picture 25" descr="Logo&#10;&#10;Description automatically generated">
            <a:extLst>
              <a:ext uri="{FF2B5EF4-FFF2-40B4-BE49-F238E27FC236}">
                <a16:creationId xmlns:a16="http://schemas.microsoft.com/office/drawing/2014/main" id="{83C30E9D-06D7-7B41-848A-77274E4130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16153" y="529155"/>
            <a:ext cx="4351633" cy="863553"/>
          </a:xfrm>
          <a:prstGeom prst="rect">
            <a:avLst/>
          </a:prstGeom>
        </p:spPr>
      </p:pic>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2298163" y="1331352"/>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2298163" y="521776"/>
            <a:ext cx="3195485" cy="837258"/>
          </a:xfr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grpSp>
        <p:nvGrpSpPr>
          <p:cNvPr id="34" name="Group 33">
            <a:extLst>
              <a:ext uri="{FF2B5EF4-FFF2-40B4-BE49-F238E27FC236}">
                <a16:creationId xmlns:a16="http://schemas.microsoft.com/office/drawing/2014/main" id="{FFCAF4E6-72DB-E649-B092-C010328005F1}"/>
              </a:ext>
            </a:extLst>
          </p:cNvPr>
          <p:cNvGrpSpPr/>
          <p:nvPr userDrawn="1"/>
        </p:nvGrpSpPr>
        <p:grpSpPr>
          <a:xfrm>
            <a:off x="9203809" y="5757022"/>
            <a:ext cx="2735993" cy="679345"/>
            <a:chOff x="0" y="0"/>
            <a:chExt cx="2301694" cy="571500"/>
          </a:xfrm>
        </p:grpSpPr>
        <p:sp>
          <p:nvSpPr>
            <p:cNvPr id="35" name="Rectangle 34">
              <a:extLst>
                <a:ext uri="{FF2B5EF4-FFF2-40B4-BE49-F238E27FC236}">
                  <a16:creationId xmlns:a16="http://schemas.microsoft.com/office/drawing/2014/main" id="{D1740294-4308-8F46-B6E3-2486ADA5C5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36" name="Picture 35">
              <a:extLst>
                <a:ext uri="{FF2B5EF4-FFF2-40B4-BE49-F238E27FC236}">
                  <a16:creationId xmlns:a16="http://schemas.microsoft.com/office/drawing/2014/main" id="{37A8314D-532F-284C-8D90-022E08B7A71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3952322037"/>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userDrawn="1">
  <p:cSld name="5 point number graph with icons A">
    <p:spTree>
      <p:nvGrpSpPr>
        <p:cNvPr id="1" name=""/>
        <p:cNvGrpSpPr/>
        <p:nvPr/>
      </p:nvGrpSpPr>
      <p:grpSpPr>
        <a:xfrm>
          <a:off x="0" y="0"/>
          <a:ext cx="0" cy="0"/>
          <a:chOff x="0" y="0"/>
          <a:chExt cx="0" cy="0"/>
        </a:xfrm>
      </p:grpSpPr>
      <p:sp>
        <p:nvSpPr>
          <p:cNvPr id="88" name="Text Placeholder 17">
            <a:extLst>
              <a:ext uri="{FF2B5EF4-FFF2-40B4-BE49-F238E27FC236}">
                <a16:creationId xmlns:a16="http://schemas.microsoft.com/office/drawing/2014/main" id="{34F0C302-0D8D-5843-989D-B63B49CEDBB6}"/>
              </a:ext>
            </a:extLst>
          </p:cNvPr>
          <p:cNvSpPr>
            <a:spLocks noGrp="1"/>
          </p:cNvSpPr>
          <p:nvPr>
            <p:ph type="body" sz="quarter" idx="18" hasCustomPrompt="1"/>
          </p:nvPr>
        </p:nvSpPr>
        <p:spPr>
          <a:xfrm>
            <a:off x="411246" y="1263516"/>
            <a:ext cx="4312551" cy="748242"/>
          </a:xfrm>
        </p:spPr>
        <p:txBody>
          <a:bodyPr/>
          <a:lstStyle>
            <a:lvl1pPr>
              <a:buNone/>
              <a:defRPr sz="22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89" name="Rectangle 88">
            <a:extLst>
              <a:ext uri="{FF2B5EF4-FFF2-40B4-BE49-F238E27FC236}">
                <a16:creationId xmlns:a16="http://schemas.microsoft.com/office/drawing/2014/main" id="{FB45A437-6B55-9146-AED4-CA97F69F3CC4}"/>
              </a:ext>
            </a:extLst>
          </p:cNvPr>
          <p:cNvSpPr/>
          <p:nvPr userDrawn="1"/>
        </p:nvSpPr>
        <p:spPr>
          <a:xfrm>
            <a:off x="495393" y="112697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76" name="Freeform 169">
            <a:extLst>
              <a:ext uri="{FF2B5EF4-FFF2-40B4-BE49-F238E27FC236}">
                <a16:creationId xmlns:a16="http://schemas.microsoft.com/office/drawing/2014/main" id="{38720E63-EB1C-BB42-A9BC-BBD00E84BC82}"/>
              </a:ext>
            </a:extLst>
          </p:cNvPr>
          <p:cNvSpPr>
            <a:spLocks noChangeArrowheads="1"/>
          </p:cNvSpPr>
          <p:nvPr/>
        </p:nvSpPr>
        <p:spPr bwMode="auto">
          <a:xfrm>
            <a:off x="2384303" y="2144026"/>
            <a:ext cx="2066436" cy="2071148"/>
          </a:xfrm>
          <a:custGeom>
            <a:avLst/>
            <a:gdLst>
              <a:gd name="T0" fmla="*/ 3867 w 3868"/>
              <a:gd name="T1" fmla="*/ 1932 h 3876"/>
              <a:gd name="T2" fmla="*/ 3867 w 3868"/>
              <a:gd name="T3" fmla="*/ 1932 h 3876"/>
              <a:gd name="T4" fmla="*/ 1933 w 3868"/>
              <a:gd name="T5" fmla="*/ 3875 h 3876"/>
              <a:gd name="T6" fmla="*/ 0 w 3868"/>
              <a:gd name="T7" fmla="*/ 1932 h 3876"/>
              <a:gd name="T8" fmla="*/ 1933 w 3868"/>
              <a:gd name="T9" fmla="*/ 0 h 3876"/>
              <a:gd name="T10" fmla="*/ 3867 w 3868"/>
              <a:gd name="T11" fmla="*/ 1932 h 3876"/>
            </a:gdLst>
            <a:ahLst/>
            <a:cxnLst>
              <a:cxn ang="0">
                <a:pos x="T0" y="T1"/>
              </a:cxn>
              <a:cxn ang="0">
                <a:pos x="T2" y="T3"/>
              </a:cxn>
              <a:cxn ang="0">
                <a:pos x="T4" y="T5"/>
              </a:cxn>
              <a:cxn ang="0">
                <a:pos x="T6" y="T7"/>
              </a:cxn>
              <a:cxn ang="0">
                <a:pos x="T8" y="T9"/>
              </a:cxn>
              <a:cxn ang="0">
                <a:pos x="T10" y="T11"/>
              </a:cxn>
            </a:cxnLst>
            <a:rect l="0" t="0" r="r" b="b"/>
            <a:pathLst>
              <a:path w="3868" h="3876">
                <a:moveTo>
                  <a:pt x="3867" y="1932"/>
                </a:moveTo>
                <a:lnTo>
                  <a:pt x="3867" y="1932"/>
                </a:lnTo>
                <a:cubicBezTo>
                  <a:pt x="3867" y="3007"/>
                  <a:pt x="3000" y="3875"/>
                  <a:pt x="1933" y="3875"/>
                </a:cubicBezTo>
                <a:cubicBezTo>
                  <a:pt x="867" y="3875"/>
                  <a:pt x="0" y="3007"/>
                  <a:pt x="0" y="1932"/>
                </a:cubicBezTo>
                <a:cubicBezTo>
                  <a:pt x="0" y="866"/>
                  <a:pt x="867" y="0"/>
                  <a:pt x="1933" y="0"/>
                </a:cubicBezTo>
                <a:cubicBezTo>
                  <a:pt x="3000" y="0"/>
                  <a:pt x="3867" y="866"/>
                  <a:pt x="3867" y="1932"/>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77" name="Freeform 170">
            <a:extLst>
              <a:ext uri="{FF2B5EF4-FFF2-40B4-BE49-F238E27FC236}">
                <a16:creationId xmlns:a16="http://schemas.microsoft.com/office/drawing/2014/main" id="{C82BD997-3E2D-3F4D-A216-D21A3434D7F1}"/>
              </a:ext>
            </a:extLst>
          </p:cNvPr>
          <p:cNvSpPr>
            <a:spLocks noChangeArrowheads="1"/>
          </p:cNvSpPr>
          <p:nvPr/>
        </p:nvSpPr>
        <p:spPr bwMode="auto">
          <a:xfrm>
            <a:off x="6875324" y="2733089"/>
            <a:ext cx="2365680" cy="2365680"/>
          </a:xfrm>
          <a:custGeom>
            <a:avLst/>
            <a:gdLst>
              <a:gd name="T0" fmla="*/ 4427 w 4428"/>
              <a:gd name="T1" fmla="*/ 2213 h 4428"/>
              <a:gd name="T2" fmla="*/ 4427 w 4428"/>
              <a:gd name="T3" fmla="*/ 2213 h 4428"/>
              <a:gd name="T4" fmla="*/ 2213 w 4428"/>
              <a:gd name="T5" fmla="*/ 4427 h 4428"/>
              <a:gd name="T6" fmla="*/ 0 w 4428"/>
              <a:gd name="T7" fmla="*/ 2213 h 4428"/>
              <a:gd name="T8" fmla="*/ 2213 w 4428"/>
              <a:gd name="T9" fmla="*/ 0 h 4428"/>
              <a:gd name="T10" fmla="*/ 4427 w 4428"/>
              <a:gd name="T11" fmla="*/ 2213 h 4428"/>
            </a:gdLst>
            <a:ahLst/>
            <a:cxnLst>
              <a:cxn ang="0">
                <a:pos x="T0" y="T1"/>
              </a:cxn>
              <a:cxn ang="0">
                <a:pos x="T2" y="T3"/>
              </a:cxn>
              <a:cxn ang="0">
                <a:pos x="T4" y="T5"/>
              </a:cxn>
              <a:cxn ang="0">
                <a:pos x="T6" y="T7"/>
              </a:cxn>
              <a:cxn ang="0">
                <a:pos x="T8" y="T9"/>
              </a:cxn>
              <a:cxn ang="0">
                <a:pos x="T10" y="T11"/>
              </a:cxn>
            </a:cxnLst>
            <a:rect l="0" t="0" r="r" b="b"/>
            <a:pathLst>
              <a:path w="4428" h="4428">
                <a:moveTo>
                  <a:pt x="4427" y="2213"/>
                </a:moveTo>
                <a:lnTo>
                  <a:pt x="4427" y="2213"/>
                </a:lnTo>
                <a:cubicBezTo>
                  <a:pt x="4427" y="3433"/>
                  <a:pt x="3433" y="4427"/>
                  <a:pt x="2213" y="4427"/>
                </a:cubicBezTo>
                <a:cubicBezTo>
                  <a:pt x="984" y="4427"/>
                  <a:pt x="0" y="3433"/>
                  <a:pt x="0" y="2213"/>
                </a:cubicBezTo>
                <a:cubicBezTo>
                  <a:pt x="0" y="985"/>
                  <a:pt x="984" y="0"/>
                  <a:pt x="2213" y="0"/>
                </a:cubicBezTo>
                <a:cubicBezTo>
                  <a:pt x="3433" y="0"/>
                  <a:pt x="4427" y="985"/>
                  <a:pt x="4427" y="2213"/>
                </a:cubicBezTo>
              </a:path>
            </a:pathLst>
          </a:custGeom>
          <a:solidFill>
            <a:srgbClr val="28AF95"/>
          </a:solidFill>
          <a:ln w="9525" cap="flat">
            <a:noFill/>
            <a:bevel/>
            <a:headEnd/>
            <a:tailEnd/>
          </a:ln>
          <a:effectLst/>
        </p:spPr>
        <p:txBody>
          <a:bodyPr wrap="none" anchor="ctr"/>
          <a:lstStyle/>
          <a:p>
            <a:endParaRPr lang="en-US">
              <a:solidFill>
                <a:prstClr val="black"/>
              </a:solidFill>
            </a:endParaRPr>
          </a:p>
        </p:txBody>
      </p:sp>
      <p:sp>
        <p:nvSpPr>
          <p:cNvPr id="78" name="Freeform 171">
            <a:extLst>
              <a:ext uri="{FF2B5EF4-FFF2-40B4-BE49-F238E27FC236}">
                <a16:creationId xmlns:a16="http://schemas.microsoft.com/office/drawing/2014/main" id="{C68FEA06-8C7F-9F49-990B-23D42094A08A}"/>
              </a:ext>
            </a:extLst>
          </p:cNvPr>
          <p:cNvSpPr>
            <a:spLocks noChangeArrowheads="1"/>
          </p:cNvSpPr>
          <p:nvPr/>
        </p:nvSpPr>
        <p:spPr bwMode="auto">
          <a:xfrm>
            <a:off x="4224538" y="3013484"/>
            <a:ext cx="2313842" cy="2313842"/>
          </a:xfrm>
          <a:custGeom>
            <a:avLst/>
            <a:gdLst>
              <a:gd name="T0" fmla="*/ 4329 w 4330"/>
              <a:gd name="T1" fmla="*/ 2168 h 4329"/>
              <a:gd name="T2" fmla="*/ 4329 w 4330"/>
              <a:gd name="T3" fmla="*/ 2168 h 4329"/>
              <a:gd name="T4" fmla="*/ 2169 w 4330"/>
              <a:gd name="T5" fmla="*/ 4328 h 4329"/>
              <a:gd name="T6" fmla="*/ 0 w 4330"/>
              <a:gd name="T7" fmla="*/ 2168 h 4329"/>
              <a:gd name="T8" fmla="*/ 2169 w 4330"/>
              <a:gd name="T9" fmla="*/ 0 h 4329"/>
              <a:gd name="T10" fmla="*/ 4329 w 4330"/>
              <a:gd name="T11" fmla="*/ 2168 h 4329"/>
            </a:gdLst>
            <a:ahLst/>
            <a:cxnLst>
              <a:cxn ang="0">
                <a:pos x="T0" y="T1"/>
              </a:cxn>
              <a:cxn ang="0">
                <a:pos x="T2" y="T3"/>
              </a:cxn>
              <a:cxn ang="0">
                <a:pos x="T4" y="T5"/>
              </a:cxn>
              <a:cxn ang="0">
                <a:pos x="T6" y="T7"/>
              </a:cxn>
              <a:cxn ang="0">
                <a:pos x="T8" y="T9"/>
              </a:cxn>
              <a:cxn ang="0">
                <a:pos x="T10" y="T11"/>
              </a:cxn>
            </a:cxnLst>
            <a:rect l="0" t="0" r="r" b="b"/>
            <a:pathLst>
              <a:path w="4330" h="4329">
                <a:moveTo>
                  <a:pt x="4329" y="2168"/>
                </a:moveTo>
                <a:lnTo>
                  <a:pt x="4329" y="2168"/>
                </a:lnTo>
                <a:cubicBezTo>
                  <a:pt x="4329" y="3361"/>
                  <a:pt x="3362" y="4328"/>
                  <a:pt x="2169" y="4328"/>
                </a:cubicBezTo>
                <a:cubicBezTo>
                  <a:pt x="967" y="4328"/>
                  <a:pt x="0" y="3361"/>
                  <a:pt x="0" y="2168"/>
                </a:cubicBezTo>
                <a:cubicBezTo>
                  <a:pt x="0" y="976"/>
                  <a:pt x="967" y="0"/>
                  <a:pt x="2169" y="0"/>
                </a:cubicBezTo>
                <a:cubicBezTo>
                  <a:pt x="3362" y="0"/>
                  <a:pt x="4329" y="976"/>
                  <a:pt x="4329" y="2168"/>
                </a:cubicBezTo>
              </a:path>
            </a:pathLst>
          </a:custGeom>
          <a:solidFill>
            <a:srgbClr val="1BA19A"/>
          </a:solidFill>
          <a:ln w="9525" cap="flat">
            <a:noFill/>
            <a:bevel/>
            <a:headEnd/>
            <a:tailEnd/>
          </a:ln>
          <a:effectLst/>
        </p:spPr>
        <p:txBody>
          <a:bodyPr wrap="none" anchor="ctr"/>
          <a:lstStyle/>
          <a:p>
            <a:endParaRPr lang="en-US">
              <a:solidFill>
                <a:prstClr val="black"/>
              </a:solidFill>
            </a:endParaRPr>
          </a:p>
        </p:txBody>
      </p:sp>
      <p:sp>
        <p:nvSpPr>
          <p:cNvPr id="79" name="Freeform 172">
            <a:extLst>
              <a:ext uri="{FF2B5EF4-FFF2-40B4-BE49-F238E27FC236}">
                <a16:creationId xmlns:a16="http://schemas.microsoft.com/office/drawing/2014/main" id="{4AC9A4FA-A4A1-1F44-874C-8BE1E0CAE5BF}"/>
              </a:ext>
            </a:extLst>
          </p:cNvPr>
          <p:cNvSpPr>
            <a:spLocks noChangeArrowheads="1"/>
          </p:cNvSpPr>
          <p:nvPr/>
        </p:nvSpPr>
        <p:spPr bwMode="auto">
          <a:xfrm>
            <a:off x="8911127" y="1536112"/>
            <a:ext cx="2690842" cy="2688487"/>
          </a:xfrm>
          <a:custGeom>
            <a:avLst/>
            <a:gdLst>
              <a:gd name="T0" fmla="*/ 5033 w 5034"/>
              <a:gd name="T1" fmla="*/ 2511 h 5033"/>
              <a:gd name="T2" fmla="*/ 5033 w 5034"/>
              <a:gd name="T3" fmla="*/ 2511 h 5033"/>
              <a:gd name="T4" fmla="*/ 2521 w 5034"/>
              <a:gd name="T5" fmla="*/ 5032 h 5033"/>
              <a:gd name="T6" fmla="*/ 0 w 5034"/>
              <a:gd name="T7" fmla="*/ 2511 h 5033"/>
              <a:gd name="T8" fmla="*/ 2521 w 5034"/>
              <a:gd name="T9" fmla="*/ 0 h 5033"/>
              <a:gd name="T10" fmla="*/ 5033 w 5034"/>
              <a:gd name="T11" fmla="*/ 2511 h 5033"/>
            </a:gdLst>
            <a:ahLst/>
            <a:cxnLst>
              <a:cxn ang="0">
                <a:pos x="T0" y="T1"/>
              </a:cxn>
              <a:cxn ang="0">
                <a:pos x="T2" y="T3"/>
              </a:cxn>
              <a:cxn ang="0">
                <a:pos x="T4" y="T5"/>
              </a:cxn>
              <a:cxn ang="0">
                <a:pos x="T6" y="T7"/>
              </a:cxn>
              <a:cxn ang="0">
                <a:pos x="T8" y="T9"/>
              </a:cxn>
              <a:cxn ang="0">
                <a:pos x="T10" y="T11"/>
              </a:cxn>
            </a:cxnLst>
            <a:rect l="0" t="0" r="r" b="b"/>
            <a:pathLst>
              <a:path w="5034" h="5033">
                <a:moveTo>
                  <a:pt x="5033" y="2511"/>
                </a:moveTo>
                <a:lnTo>
                  <a:pt x="5033" y="2511"/>
                </a:lnTo>
                <a:cubicBezTo>
                  <a:pt x="5033" y="3902"/>
                  <a:pt x="3904" y="5032"/>
                  <a:pt x="2521" y="5032"/>
                </a:cubicBezTo>
                <a:cubicBezTo>
                  <a:pt x="1130" y="5032"/>
                  <a:pt x="0" y="3902"/>
                  <a:pt x="0" y="2511"/>
                </a:cubicBezTo>
                <a:cubicBezTo>
                  <a:pt x="0" y="1120"/>
                  <a:pt x="1130" y="0"/>
                  <a:pt x="2521" y="0"/>
                </a:cubicBezTo>
                <a:cubicBezTo>
                  <a:pt x="3904" y="0"/>
                  <a:pt x="5033" y="1120"/>
                  <a:pt x="5033" y="2511"/>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80" name="Freeform 173">
            <a:extLst>
              <a:ext uri="{FF2B5EF4-FFF2-40B4-BE49-F238E27FC236}">
                <a16:creationId xmlns:a16="http://schemas.microsoft.com/office/drawing/2014/main" id="{27FCD08C-F550-D545-95E5-ACCEF51638A9}"/>
              </a:ext>
            </a:extLst>
          </p:cNvPr>
          <p:cNvSpPr>
            <a:spLocks noChangeArrowheads="1"/>
          </p:cNvSpPr>
          <p:nvPr/>
        </p:nvSpPr>
        <p:spPr bwMode="auto">
          <a:xfrm>
            <a:off x="5574671" y="1498412"/>
            <a:ext cx="1983966" cy="1979254"/>
          </a:xfrm>
          <a:custGeom>
            <a:avLst/>
            <a:gdLst>
              <a:gd name="T0" fmla="*/ 3713 w 3714"/>
              <a:gd name="T1" fmla="*/ 1851 h 3704"/>
              <a:gd name="T2" fmla="*/ 3713 w 3714"/>
              <a:gd name="T3" fmla="*/ 1851 h 3704"/>
              <a:gd name="T4" fmla="*/ 1862 w 3714"/>
              <a:gd name="T5" fmla="*/ 3703 h 3704"/>
              <a:gd name="T6" fmla="*/ 0 w 3714"/>
              <a:gd name="T7" fmla="*/ 1851 h 3704"/>
              <a:gd name="T8" fmla="*/ 1862 w 3714"/>
              <a:gd name="T9" fmla="*/ 0 h 3704"/>
              <a:gd name="T10" fmla="*/ 3713 w 3714"/>
              <a:gd name="T11" fmla="*/ 1851 h 3704"/>
            </a:gdLst>
            <a:ahLst/>
            <a:cxnLst>
              <a:cxn ang="0">
                <a:pos x="T0" y="T1"/>
              </a:cxn>
              <a:cxn ang="0">
                <a:pos x="T2" y="T3"/>
              </a:cxn>
              <a:cxn ang="0">
                <a:pos x="T4" y="T5"/>
              </a:cxn>
              <a:cxn ang="0">
                <a:pos x="T6" y="T7"/>
              </a:cxn>
              <a:cxn ang="0">
                <a:pos x="T8" y="T9"/>
              </a:cxn>
              <a:cxn ang="0">
                <a:pos x="T10" y="T11"/>
              </a:cxn>
            </a:cxnLst>
            <a:rect l="0" t="0" r="r" b="b"/>
            <a:pathLst>
              <a:path w="3714" h="3704">
                <a:moveTo>
                  <a:pt x="3713" y="1851"/>
                </a:moveTo>
                <a:lnTo>
                  <a:pt x="3713" y="1851"/>
                </a:lnTo>
                <a:cubicBezTo>
                  <a:pt x="3713" y="2872"/>
                  <a:pt x="2883" y="3703"/>
                  <a:pt x="1862" y="3703"/>
                </a:cubicBezTo>
                <a:cubicBezTo>
                  <a:pt x="832" y="3703"/>
                  <a:pt x="0" y="2872"/>
                  <a:pt x="0" y="1851"/>
                </a:cubicBezTo>
                <a:cubicBezTo>
                  <a:pt x="0" y="831"/>
                  <a:pt x="832" y="0"/>
                  <a:pt x="1862" y="0"/>
                </a:cubicBezTo>
                <a:cubicBezTo>
                  <a:pt x="2883" y="0"/>
                  <a:pt x="3713" y="831"/>
                  <a:pt x="3713" y="1851"/>
                </a:cubicBezTo>
              </a:path>
            </a:pathLst>
          </a:custGeom>
          <a:solidFill>
            <a:srgbClr val="8CBF4B"/>
          </a:solidFill>
          <a:ln w="9525" cap="flat">
            <a:noFill/>
            <a:bevel/>
            <a:headEnd/>
            <a:tailEnd/>
          </a:ln>
          <a:effectLst/>
        </p:spPr>
        <p:txBody>
          <a:bodyPr wrap="none" anchor="ctr"/>
          <a:lstStyle/>
          <a:p>
            <a:endParaRPr lang="en-US">
              <a:solidFill>
                <a:prstClr val="black"/>
              </a:solidFill>
            </a:endParaRPr>
          </a:p>
        </p:txBody>
      </p:sp>
      <p:sp>
        <p:nvSpPr>
          <p:cNvPr id="81" name="Freeform 174">
            <a:extLst>
              <a:ext uri="{FF2B5EF4-FFF2-40B4-BE49-F238E27FC236}">
                <a16:creationId xmlns:a16="http://schemas.microsoft.com/office/drawing/2014/main" id="{4A9CE79B-4F97-2642-817C-4F0E7F93E57E}"/>
              </a:ext>
            </a:extLst>
          </p:cNvPr>
          <p:cNvSpPr>
            <a:spLocks noChangeArrowheads="1"/>
          </p:cNvSpPr>
          <p:nvPr/>
        </p:nvSpPr>
        <p:spPr bwMode="auto">
          <a:xfrm>
            <a:off x="2108622" y="3272672"/>
            <a:ext cx="791702" cy="791702"/>
          </a:xfrm>
          <a:custGeom>
            <a:avLst/>
            <a:gdLst>
              <a:gd name="T0" fmla="*/ 1482 w 1483"/>
              <a:gd name="T1" fmla="*/ 740 h 1482"/>
              <a:gd name="T2" fmla="*/ 1482 w 1483"/>
              <a:gd name="T3" fmla="*/ 740 h 1482"/>
              <a:gd name="T4" fmla="*/ 741 w 1483"/>
              <a:gd name="T5" fmla="*/ 1481 h 1482"/>
              <a:gd name="T6" fmla="*/ 0 w 1483"/>
              <a:gd name="T7" fmla="*/ 740 h 1482"/>
              <a:gd name="T8" fmla="*/ 741 w 1483"/>
              <a:gd name="T9" fmla="*/ 0 h 1482"/>
              <a:gd name="T10" fmla="*/ 1482 w 1483"/>
              <a:gd name="T11" fmla="*/ 740 h 1482"/>
            </a:gdLst>
            <a:ahLst/>
            <a:cxnLst>
              <a:cxn ang="0">
                <a:pos x="T0" y="T1"/>
              </a:cxn>
              <a:cxn ang="0">
                <a:pos x="T2" y="T3"/>
              </a:cxn>
              <a:cxn ang="0">
                <a:pos x="T4" y="T5"/>
              </a:cxn>
              <a:cxn ang="0">
                <a:pos x="T6" y="T7"/>
              </a:cxn>
              <a:cxn ang="0">
                <a:pos x="T8" y="T9"/>
              </a:cxn>
              <a:cxn ang="0">
                <a:pos x="T10" y="T11"/>
              </a:cxn>
            </a:cxnLst>
            <a:rect l="0" t="0" r="r" b="b"/>
            <a:pathLst>
              <a:path w="1483" h="1482">
                <a:moveTo>
                  <a:pt x="1482" y="740"/>
                </a:moveTo>
                <a:lnTo>
                  <a:pt x="1482" y="740"/>
                </a:lnTo>
                <a:cubicBezTo>
                  <a:pt x="1482" y="1147"/>
                  <a:pt x="1147" y="1481"/>
                  <a:pt x="741" y="1481"/>
                </a:cubicBezTo>
                <a:cubicBezTo>
                  <a:pt x="334" y="1481"/>
                  <a:pt x="0" y="1147"/>
                  <a:pt x="0" y="740"/>
                </a:cubicBezTo>
                <a:cubicBezTo>
                  <a:pt x="0" y="334"/>
                  <a:pt x="334" y="0"/>
                  <a:pt x="741" y="0"/>
                </a:cubicBezTo>
                <a:cubicBezTo>
                  <a:pt x="1147" y="0"/>
                  <a:pt x="1482" y="334"/>
                  <a:pt x="1482" y="740"/>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82" name="Freeform 175">
            <a:extLst>
              <a:ext uri="{FF2B5EF4-FFF2-40B4-BE49-F238E27FC236}">
                <a16:creationId xmlns:a16="http://schemas.microsoft.com/office/drawing/2014/main" id="{06142319-C95F-814A-BCD5-AFEE8A77203B}"/>
              </a:ext>
            </a:extLst>
          </p:cNvPr>
          <p:cNvSpPr>
            <a:spLocks noChangeArrowheads="1"/>
          </p:cNvSpPr>
          <p:nvPr userDrawn="1"/>
        </p:nvSpPr>
        <p:spPr bwMode="auto">
          <a:xfrm>
            <a:off x="5923397" y="4495568"/>
            <a:ext cx="791702" cy="791702"/>
          </a:xfrm>
          <a:custGeom>
            <a:avLst/>
            <a:gdLst>
              <a:gd name="T0" fmla="*/ 1482 w 1483"/>
              <a:gd name="T1" fmla="*/ 741 h 1482"/>
              <a:gd name="T2" fmla="*/ 1482 w 1483"/>
              <a:gd name="T3" fmla="*/ 741 h 1482"/>
              <a:gd name="T4" fmla="*/ 741 w 1483"/>
              <a:gd name="T5" fmla="*/ 1481 h 1482"/>
              <a:gd name="T6" fmla="*/ 0 w 1483"/>
              <a:gd name="T7" fmla="*/ 741 h 1482"/>
              <a:gd name="T8" fmla="*/ 741 w 1483"/>
              <a:gd name="T9" fmla="*/ 0 h 1482"/>
              <a:gd name="T10" fmla="*/ 1482 w 1483"/>
              <a:gd name="T11" fmla="*/ 741 h 1482"/>
            </a:gdLst>
            <a:ahLst/>
            <a:cxnLst>
              <a:cxn ang="0">
                <a:pos x="T0" y="T1"/>
              </a:cxn>
              <a:cxn ang="0">
                <a:pos x="T2" y="T3"/>
              </a:cxn>
              <a:cxn ang="0">
                <a:pos x="T4" y="T5"/>
              </a:cxn>
              <a:cxn ang="0">
                <a:pos x="T6" y="T7"/>
              </a:cxn>
              <a:cxn ang="0">
                <a:pos x="T8" y="T9"/>
              </a:cxn>
              <a:cxn ang="0">
                <a:pos x="T10" y="T11"/>
              </a:cxn>
            </a:cxnLst>
            <a:rect l="0" t="0" r="r" b="b"/>
            <a:pathLst>
              <a:path w="1483" h="1482">
                <a:moveTo>
                  <a:pt x="1482" y="741"/>
                </a:moveTo>
                <a:lnTo>
                  <a:pt x="1482" y="741"/>
                </a:lnTo>
                <a:cubicBezTo>
                  <a:pt x="1482" y="1147"/>
                  <a:pt x="1148" y="1481"/>
                  <a:pt x="741" y="1481"/>
                </a:cubicBezTo>
                <a:cubicBezTo>
                  <a:pt x="334" y="1481"/>
                  <a:pt x="0" y="1147"/>
                  <a:pt x="0" y="741"/>
                </a:cubicBezTo>
                <a:cubicBezTo>
                  <a:pt x="0" y="334"/>
                  <a:pt x="334" y="0"/>
                  <a:pt x="741" y="0"/>
                </a:cubicBezTo>
                <a:cubicBezTo>
                  <a:pt x="1148" y="0"/>
                  <a:pt x="1482" y="334"/>
                  <a:pt x="1482" y="741"/>
                </a:cubicBezTo>
              </a:path>
            </a:pathLst>
          </a:custGeom>
          <a:solidFill>
            <a:srgbClr val="1BA19A"/>
          </a:solidFill>
          <a:ln w="9525" cap="flat">
            <a:noFill/>
            <a:bevel/>
            <a:headEnd/>
            <a:tailEnd/>
          </a:ln>
          <a:effectLst/>
        </p:spPr>
        <p:txBody>
          <a:bodyPr wrap="none" anchor="ctr"/>
          <a:lstStyle/>
          <a:p>
            <a:endParaRPr lang="en-US">
              <a:solidFill>
                <a:prstClr val="black"/>
              </a:solidFill>
            </a:endParaRPr>
          </a:p>
        </p:txBody>
      </p:sp>
      <p:sp>
        <p:nvSpPr>
          <p:cNvPr id="83" name="Freeform 176">
            <a:extLst>
              <a:ext uri="{FF2B5EF4-FFF2-40B4-BE49-F238E27FC236}">
                <a16:creationId xmlns:a16="http://schemas.microsoft.com/office/drawing/2014/main" id="{91B82CE6-EFD3-C44A-97DF-D00B51610AC8}"/>
              </a:ext>
            </a:extLst>
          </p:cNvPr>
          <p:cNvSpPr>
            <a:spLocks noChangeArrowheads="1"/>
          </p:cNvSpPr>
          <p:nvPr/>
        </p:nvSpPr>
        <p:spPr bwMode="auto">
          <a:xfrm>
            <a:off x="5527546" y="1342899"/>
            <a:ext cx="791702" cy="786989"/>
          </a:xfrm>
          <a:custGeom>
            <a:avLst/>
            <a:gdLst>
              <a:gd name="T0" fmla="*/ 1482 w 1483"/>
              <a:gd name="T1" fmla="*/ 731 h 1473"/>
              <a:gd name="T2" fmla="*/ 1482 w 1483"/>
              <a:gd name="T3" fmla="*/ 731 h 1473"/>
              <a:gd name="T4" fmla="*/ 741 w 1483"/>
              <a:gd name="T5" fmla="*/ 1472 h 1473"/>
              <a:gd name="T6" fmla="*/ 0 w 1483"/>
              <a:gd name="T7" fmla="*/ 731 h 1473"/>
              <a:gd name="T8" fmla="*/ 741 w 1483"/>
              <a:gd name="T9" fmla="*/ 0 h 1473"/>
              <a:gd name="T10" fmla="*/ 1482 w 1483"/>
              <a:gd name="T11" fmla="*/ 731 h 1473"/>
            </a:gdLst>
            <a:ahLst/>
            <a:cxnLst>
              <a:cxn ang="0">
                <a:pos x="T0" y="T1"/>
              </a:cxn>
              <a:cxn ang="0">
                <a:pos x="T2" y="T3"/>
              </a:cxn>
              <a:cxn ang="0">
                <a:pos x="T4" y="T5"/>
              </a:cxn>
              <a:cxn ang="0">
                <a:pos x="T6" y="T7"/>
              </a:cxn>
              <a:cxn ang="0">
                <a:pos x="T8" y="T9"/>
              </a:cxn>
              <a:cxn ang="0">
                <a:pos x="T10" y="T11"/>
              </a:cxn>
            </a:cxnLst>
            <a:rect l="0" t="0" r="r" b="b"/>
            <a:pathLst>
              <a:path w="1483" h="1473">
                <a:moveTo>
                  <a:pt x="1482" y="731"/>
                </a:moveTo>
                <a:lnTo>
                  <a:pt x="1482" y="731"/>
                </a:lnTo>
                <a:cubicBezTo>
                  <a:pt x="1482" y="1147"/>
                  <a:pt x="1148" y="1472"/>
                  <a:pt x="741" y="1472"/>
                </a:cubicBezTo>
                <a:cubicBezTo>
                  <a:pt x="334" y="1472"/>
                  <a:pt x="0" y="1147"/>
                  <a:pt x="0" y="731"/>
                </a:cubicBezTo>
                <a:cubicBezTo>
                  <a:pt x="0" y="325"/>
                  <a:pt x="334" y="0"/>
                  <a:pt x="741" y="0"/>
                </a:cubicBezTo>
                <a:cubicBezTo>
                  <a:pt x="1148" y="0"/>
                  <a:pt x="1482" y="325"/>
                  <a:pt x="1482" y="731"/>
                </a:cubicBezTo>
              </a:path>
            </a:pathLst>
          </a:custGeom>
          <a:solidFill>
            <a:srgbClr val="8CBF4B"/>
          </a:solidFill>
          <a:ln w="9525" cap="flat">
            <a:noFill/>
            <a:bevel/>
            <a:headEnd/>
            <a:tailEnd/>
          </a:ln>
          <a:effectLst/>
        </p:spPr>
        <p:txBody>
          <a:bodyPr wrap="none" anchor="ctr"/>
          <a:lstStyle/>
          <a:p>
            <a:endParaRPr lang="en-US">
              <a:solidFill>
                <a:prstClr val="black"/>
              </a:solidFill>
            </a:endParaRPr>
          </a:p>
        </p:txBody>
      </p:sp>
      <p:sp>
        <p:nvSpPr>
          <p:cNvPr id="84" name="Freeform 177">
            <a:extLst>
              <a:ext uri="{FF2B5EF4-FFF2-40B4-BE49-F238E27FC236}">
                <a16:creationId xmlns:a16="http://schemas.microsoft.com/office/drawing/2014/main" id="{93A80B2C-5FD5-C347-BBB3-F9F251C50D45}"/>
              </a:ext>
            </a:extLst>
          </p:cNvPr>
          <p:cNvSpPr>
            <a:spLocks noChangeArrowheads="1"/>
          </p:cNvSpPr>
          <p:nvPr/>
        </p:nvSpPr>
        <p:spPr bwMode="auto">
          <a:xfrm>
            <a:off x="8058164" y="2400858"/>
            <a:ext cx="786989" cy="786989"/>
          </a:xfrm>
          <a:custGeom>
            <a:avLst/>
            <a:gdLst>
              <a:gd name="T0" fmla="*/ 1473 w 1474"/>
              <a:gd name="T1" fmla="*/ 740 h 1473"/>
              <a:gd name="T2" fmla="*/ 1473 w 1474"/>
              <a:gd name="T3" fmla="*/ 740 h 1473"/>
              <a:gd name="T4" fmla="*/ 741 w 1474"/>
              <a:gd name="T5" fmla="*/ 1472 h 1473"/>
              <a:gd name="T6" fmla="*/ 0 w 1474"/>
              <a:gd name="T7" fmla="*/ 740 h 1473"/>
              <a:gd name="T8" fmla="*/ 741 w 1474"/>
              <a:gd name="T9" fmla="*/ 0 h 1473"/>
              <a:gd name="T10" fmla="*/ 1473 w 1474"/>
              <a:gd name="T11" fmla="*/ 740 h 1473"/>
            </a:gdLst>
            <a:ahLst/>
            <a:cxnLst>
              <a:cxn ang="0">
                <a:pos x="T0" y="T1"/>
              </a:cxn>
              <a:cxn ang="0">
                <a:pos x="T2" y="T3"/>
              </a:cxn>
              <a:cxn ang="0">
                <a:pos x="T4" y="T5"/>
              </a:cxn>
              <a:cxn ang="0">
                <a:pos x="T6" y="T7"/>
              </a:cxn>
              <a:cxn ang="0">
                <a:pos x="T8" y="T9"/>
              </a:cxn>
              <a:cxn ang="0">
                <a:pos x="T10" y="T11"/>
              </a:cxn>
            </a:cxnLst>
            <a:rect l="0" t="0" r="r" b="b"/>
            <a:pathLst>
              <a:path w="1474" h="1473">
                <a:moveTo>
                  <a:pt x="1473" y="740"/>
                </a:moveTo>
                <a:lnTo>
                  <a:pt x="1473" y="740"/>
                </a:lnTo>
                <a:cubicBezTo>
                  <a:pt x="1473" y="1147"/>
                  <a:pt x="1147" y="1472"/>
                  <a:pt x="741" y="1472"/>
                </a:cubicBezTo>
                <a:cubicBezTo>
                  <a:pt x="325" y="1472"/>
                  <a:pt x="0" y="1147"/>
                  <a:pt x="0" y="740"/>
                </a:cubicBezTo>
                <a:cubicBezTo>
                  <a:pt x="0" y="325"/>
                  <a:pt x="325" y="0"/>
                  <a:pt x="741" y="0"/>
                </a:cubicBezTo>
                <a:cubicBezTo>
                  <a:pt x="1147" y="0"/>
                  <a:pt x="1473" y="325"/>
                  <a:pt x="1473" y="740"/>
                </a:cubicBezTo>
              </a:path>
            </a:pathLst>
          </a:custGeom>
          <a:solidFill>
            <a:srgbClr val="28AF95"/>
          </a:solidFill>
          <a:ln w="9525" cap="flat">
            <a:noFill/>
            <a:bevel/>
            <a:headEnd/>
            <a:tailEnd/>
          </a:ln>
          <a:effectLst/>
        </p:spPr>
        <p:txBody>
          <a:bodyPr wrap="none" anchor="ctr"/>
          <a:lstStyle/>
          <a:p>
            <a:endParaRPr lang="en-US">
              <a:solidFill>
                <a:prstClr val="black"/>
              </a:solidFill>
            </a:endParaRPr>
          </a:p>
        </p:txBody>
      </p:sp>
      <p:sp>
        <p:nvSpPr>
          <p:cNvPr id="87" name="Freeform 178">
            <a:extLst>
              <a:ext uri="{FF2B5EF4-FFF2-40B4-BE49-F238E27FC236}">
                <a16:creationId xmlns:a16="http://schemas.microsoft.com/office/drawing/2014/main" id="{57E238EC-5E3B-724B-824A-991294CD73C2}"/>
              </a:ext>
            </a:extLst>
          </p:cNvPr>
          <p:cNvSpPr>
            <a:spLocks noChangeArrowheads="1"/>
          </p:cNvSpPr>
          <p:nvPr/>
        </p:nvSpPr>
        <p:spPr bwMode="auto">
          <a:xfrm>
            <a:off x="10852680" y="1609156"/>
            <a:ext cx="786989" cy="791702"/>
          </a:xfrm>
          <a:custGeom>
            <a:avLst/>
            <a:gdLst>
              <a:gd name="T0" fmla="*/ 1473 w 1474"/>
              <a:gd name="T1" fmla="*/ 740 h 1482"/>
              <a:gd name="T2" fmla="*/ 1473 w 1474"/>
              <a:gd name="T3" fmla="*/ 740 h 1482"/>
              <a:gd name="T4" fmla="*/ 733 w 1474"/>
              <a:gd name="T5" fmla="*/ 1481 h 1482"/>
              <a:gd name="T6" fmla="*/ 0 w 1474"/>
              <a:gd name="T7" fmla="*/ 740 h 1482"/>
              <a:gd name="T8" fmla="*/ 733 w 1474"/>
              <a:gd name="T9" fmla="*/ 0 h 1482"/>
              <a:gd name="T10" fmla="*/ 1473 w 1474"/>
              <a:gd name="T11" fmla="*/ 740 h 1482"/>
            </a:gdLst>
            <a:ahLst/>
            <a:cxnLst>
              <a:cxn ang="0">
                <a:pos x="T0" y="T1"/>
              </a:cxn>
              <a:cxn ang="0">
                <a:pos x="T2" y="T3"/>
              </a:cxn>
              <a:cxn ang="0">
                <a:pos x="T4" y="T5"/>
              </a:cxn>
              <a:cxn ang="0">
                <a:pos x="T6" y="T7"/>
              </a:cxn>
              <a:cxn ang="0">
                <a:pos x="T8" y="T9"/>
              </a:cxn>
              <a:cxn ang="0">
                <a:pos x="T10" y="T11"/>
              </a:cxn>
            </a:cxnLst>
            <a:rect l="0" t="0" r="r" b="b"/>
            <a:pathLst>
              <a:path w="1474" h="1482">
                <a:moveTo>
                  <a:pt x="1473" y="740"/>
                </a:moveTo>
                <a:lnTo>
                  <a:pt x="1473" y="740"/>
                </a:lnTo>
                <a:cubicBezTo>
                  <a:pt x="1473" y="1147"/>
                  <a:pt x="1148" y="1481"/>
                  <a:pt x="733" y="1481"/>
                </a:cubicBezTo>
                <a:cubicBezTo>
                  <a:pt x="326" y="1481"/>
                  <a:pt x="0" y="1147"/>
                  <a:pt x="0" y="740"/>
                </a:cubicBezTo>
                <a:cubicBezTo>
                  <a:pt x="0" y="334"/>
                  <a:pt x="326" y="0"/>
                  <a:pt x="733" y="0"/>
                </a:cubicBezTo>
                <a:cubicBezTo>
                  <a:pt x="1148" y="0"/>
                  <a:pt x="1473" y="334"/>
                  <a:pt x="1473" y="740"/>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144" name="Text Placeholder 17">
            <a:extLst>
              <a:ext uri="{FF2B5EF4-FFF2-40B4-BE49-F238E27FC236}">
                <a16:creationId xmlns:a16="http://schemas.microsoft.com/office/drawing/2014/main" id="{43A9646D-E0E8-9B4E-9F77-3E844CAD8BDC}"/>
              </a:ext>
            </a:extLst>
          </p:cNvPr>
          <p:cNvSpPr>
            <a:spLocks noGrp="1"/>
          </p:cNvSpPr>
          <p:nvPr userDrawn="1">
            <p:ph type="body" sz="quarter" idx="21" hasCustomPrompt="1"/>
          </p:nvPr>
        </p:nvSpPr>
        <p:spPr>
          <a:xfrm>
            <a:off x="2505115" y="2803265"/>
            <a:ext cx="1740791" cy="69763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5" name="Text Placeholder 17">
            <a:extLst>
              <a:ext uri="{FF2B5EF4-FFF2-40B4-BE49-F238E27FC236}">
                <a16:creationId xmlns:a16="http://schemas.microsoft.com/office/drawing/2014/main" id="{DAE6D4C0-6899-EF4D-9FAF-4D8C3B217C65}"/>
              </a:ext>
            </a:extLst>
          </p:cNvPr>
          <p:cNvSpPr>
            <a:spLocks noGrp="1"/>
          </p:cNvSpPr>
          <p:nvPr userDrawn="1">
            <p:ph type="body" sz="quarter" idx="25" hasCustomPrompt="1"/>
          </p:nvPr>
        </p:nvSpPr>
        <p:spPr>
          <a:xfrm>
            <a:off x="2519373" y="2476787"/>
            <a:ext cx="1740791"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46" name="Text Placeholder 17">
            <a:extLst>
              <a:ext uri="{FF2B5EF4-FFF2-40B4-BE49-F238E27FC236}">
                <a16:creationId xmlns:a16="http://schemas.microsoft.com/office/drawing/2014/main" id="{4967DA91-F81D-4447-97B2-6C673397EF5C}"/>
              </a:ext>
            </a:extLst>
          </p:cNvPr>
          <p:cNvSpPr>
            <a:spLocks noGrp="1"/>
          </p:cNvSpPr>
          <p:nvPr userDrawn="1">
            <p:ph type="body" sz="quarter" idx="26" hasCustomPrompt="1"/>
          </p:nvPr>
        </p:nvSpPr>
        <p:spPr>
          <a:xfrm>
            <a:off x="4451914" y="3788978"/>
            <a:ext cx="1853076" cy="839438"/>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7" name="Text Placeholder 17">
            <a:extLst>
              <a:ext uri="{FF2B5EF4-FFF2-40B4-BE49-F238E27FC236}">
                <a16:creationId xmlns:a16="http://schemas.microsoft.com/office/drawing/2014/main" id="{4A7B02EF-9D32-9E4D-A155-FD8D2BEEF1E8}"/>
              </a:ext>
            </a:extLst>
          </p:cNvPr>
          <p:cNvSpPr>
            <a:spLocks noGrp="1"/>
          </p:cNvSpPr>
          <p:nvPr userDrawn="1">
            <p:ph type="body" sz="quarter" idx="27" hasCustomPrompt="1"/>
          </p:nvPr>
        </p:nvSpPr>
        <p:spPr>
          <a:xfrm>
            <a:off x="4466172" y="3462500"/>
            <a:ext cx="1853076"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48" name="Text Placeholder 17">
            <a:extLst>
              <a:ext uri="{FF2B5EF4-FFF2-40B4-BE49-F238E27FC236}">
                <a16:creationId xmlns:a16="http://schemas.microsoft.com/office/drawing/2014/main" id="{B53006D1-ED98-8C47-8186-B2BFCF6FB790}"/>
              </a:ext>
            </a:extLst>
          </p:cNvPr>
          <p:cNvSpPr>
            <a:spLocks noGrp="1"/>
          </p:cNvSpPr>
          <p:nvPr userDrawn="1">
            <p:ph type="body" sz="quarter" idx="28" hasCustomPrompt="1"/>
          </p:nvPr>
        </p:nvSpPr>
        <p:spPr>
          <a:xfrm>
            <a:off x="6950565" y="3500899"/>
            <a:ext cx="2130961" cy="880763"/>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9" name="Text Placeholder 17">
            <a:extLst>
              <a:ext uri="{FF2B5EF4-FFF2-40B4-BE49-F238E27FC236}">
                <a16:creationId xmlns:a16="http://schemas.microsoft.com/office/drawing/2014/main" id="{01D6DD52-2A8D-8647-9F45-DD38BF8C4284}"/>
              </a:ext>
            </a:extLst>
          </p:cNvPr>
          <p:cNvSpPr>
            <a:spLocks noGrp="1"/>
          </p:cNvSpPr>
          <p:nvPr userDrawn="1">
            <p:ph type="body" sz="quarter" idx="29" hasCustomPrompt="1"/>
          </p:nvPr>
        </p:nvSpPr>
        <p:spPr>
          <a:xfrm>
            <a:off x="6964823" y="3174422"/>
            <a:ext cx="2130961"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0" name="Text Placeholder 17">
            <a:extLst>
              <a:ext uri="{FF2B5EF4-FFF2-40B4-BE49-F238E27FC236}">
                <a16:creationId xmlns:a16="http://schemas.microsoft.com/office/drawing/2014/main" id="{FD8DCD0D-631E-D748-A38B-01AB4591DC09}"/>
              </a:ext>
            </a:extLst>
          </p:cNvPr>
          <p:cNvSpPr>
            <a:spLocks noGrp="1"/>
          </p:cNvSpPr>
          <p:nvPr userDrawn="1">
            <p:ph type="body" sz="quarter" idx="30" hasCustomPrompt="1"/>
          </p:nvPr>
        </p:nvSpPr>
        <p:spPr>
          <a:xfrm>
            <a:off x="9067268" y="2446428"/>
            <a:ext cx="2333958" cy="880763"/>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1" name="Text Placeholder 17">
            <a:extLst>
              <a:ext uri="{FF2B5EF4-FFF2-40B4-BE49-F238E27FC236}">
                <a16:creationId xmlns:a16="http://schemas.microsoft.com/office/drawing/2014/main" id="{42BCEFC7-1896-1542-AF5C-B298DDD04ECF}"/>
              </a:ext>
            </a:extLst>
          </p:cNvPr>
          <p:cNvSpPr>
            <a:spLocks noGrp="1"/>
          </p:cNvSpPr>
          <p:nvPr userDrawn="1">
            <p:ph type="body" sz="quarter" idx="31" hasCustomPrompt="1"/>
          </p:nvPr>
        </p:nvSpPr>
        <p:spPr>
          <a:xfrm>
            <a:off x="9081526" y="2119951"/>
            <a:ext cx="2333958"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2" name="Text Placeholder 17">
            <a:extLst>
              <a:ext uri="{FF2B5EF4-FFF2-40B4-BE49-F238E27FC236}">
                <a16:creationId xmlns:a16="http://schemas.microsoft.com/office/drawing/2014/main" id="{504933AA-9772-824C-B12A-884D2266FA72}"/>
              </a:ext>
            </a:extLst>
          </p:cNvPr>
          <p:cNvSpPr>
            <a:spLocks noGrp="1"/>
          </p:cNvSpPr>
          <p:nvPr userDrawn="1">
            <p:ph type="body" sz="quarter" idx="32" hasCustomPrompt="1"/>
          </p:nvPr>
        </p:nvSpPr>
        <p:spPr>
          <a:xfrm>
            <a:off x="5645112" y="2214208"/>
            <a:ext cx="1740791" cy="880763"/>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3" name="Text Placeholder 17">
            <a:extLst>
              <a:ext uri="{FF2B5EF4-FFF2-40B4-BE49-F238E27FC236}">
                <a16:creationId xmlns:a16="http://schemas.microsoft.com/office/drawing/2014/main" id="{6F3EB50C-D614-9148-BADE-CDDF657537E1}"/>
              </a:ext>
            </a:extLst>
          </p:cNvPr>
          <p:cNvSpPr>
            <a:spLocks noGrp="1"/>
          </p:cNvSpPr>
          <p:nvPr userDrawn="1">
            <p:ph type="body" sz="quarter" idx="33" hasCustomPrompt="1"/>
          </p:nvPr>
        </p:nvSpPr>
        <p:spPr>
          <a:xfrm>
            <a:off x="5659370" y="1887731"/>
            <a:ext cx="1740791"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4" name="Text Placeholder 17">
            <a:extLst>
              <a:ext uri="{FF2B5EF4-FFF2-40B4-BE49-F238E27FC236}">
                <a16:creationId xmlns:a16="http://schemas.microsoft.com/office/drawing/2014/main" id="{43222CA0-2E78-6A40-979E-1DAE10272C71}"/>
              </a:ext>
            </a:extLst>
          </p:cNvPr>
          <p:cNvSpPr>
            <a:spLocks noGrp="1"/>
          </p:cNvSpPr>
          <p:nvPr>
            <p:ph type="body" sz="quarter" idx="34" hasCustomPrompt="1"/>
          </p:nvPr>
        </p:nvSpPr>
        <p:spPr>
          <a:xfrm>
            <a:off x="2138039" y="3421579"/>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155" name="Text Placeholder 17">
            <a:extLst>
              <a:ext uri="{FF2B5EF4-FFF2-40B4-BE49-F238E27FC236}">
                <a16:creationId xmlns:a16="http://schemas.microsoft.com/office/drawing/2014/main" id="{9F1B58C5-849B-6040-9634-77D323405C4C}"/>
              </a:ext>
            </a:extLst>
          </p:cNvPr>
          <p:cNvSpPr>
            <a:spLocks noGrp="1"/>
          </p:cNvSpPr>
          <p:nvPr>
            <p:ph type="body" sz="quarter" idx="35" hasCustomPrompt="1"/>
          </p:nvPr>
        </p:nvSpPr>
        <p:spPr>
          <a:xfrm>
            <a:off x="6003355" y="4641816"/>
            <a:ext cx="695250" cy="734798"/>
          </a:xfrm>
          <a:noFill/>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156" name="Text Placeholder 17">
            <a:extLst>
              <a:ext uri="{FF2B5EF4-FFF2-40B4-BE49-F238E27FC236}">
                <a16:creationId xmlns:a16="http://schemas.microsoft.com/office/drawing/2014/main" id="{97D30FF1-9364-2D4A-9E8B-2DB1EABB0B84}"/>
              </a:ext>
            </a:extLst>
          </p:cNvPr>
          <p:cNvSpPr>
            <a:spLocks noGrp="1"/>
          </p:cNvSpPr>
          <p:nvPr>
            <p:ph type="body" sz="quarter" idx="36" hasCustomPrompt="1"/>
          </p:nvPr>
        </p:nvSpPr>
        <p:spPr>
          <a:xfrm>
            <a:off x="5575772" y="1390066"/>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157" name="Text Placeholder 17">
            <a:extLst>
              <a:ext uri="{FF2B5EF4-FFF2-40B4-BE49-F238E27FC236}">
                <a16:creationId xmlns:a16="http://schemas.microsoft.com/office/drawing/2014/main" id="{CEF744C9-F425-C845-A44E-5A41E9F96B50}"/>
              </a:ext>
            </a:extLst>
          </p:cNvPr>
          <p:cNvSpPr>
            <a:spLocks noGrp="1"/>
          </p:cNvSpPr>
          <p:nvPr>
            <p:ph type="body" sz="quarter" idx="37" hasCustomPrompt="1"/>
          </p:nvPr>
        </p:nvSpPr>
        <p:spPr>
          <a:xfrm>
            <a:off x="8119887" y="2463875"/>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158" name="Text Placeholder 17">
            <a:extLst>
              <a:ext uri="{FF2B5EF4-FFF2-40B4-BE49-F238E27FC236}">
                <a16:creationId xmlns:a16="http://schemas.microsoft.com/office/drawing/2014/main" id="{6FF4D0EF-3A8F-D64E-A030-17FA93DC4E11}"/>
              </a:ext>
            </a:extLst>
          </p:cNvPr>
          <p:cNvSpPr>
            <a:spLocks noGrp="1"/>
          </p:cNvSpPr>
          <p:nvPr>
            <p:ph type="body" sz="quarter" idx="38" hasCustomPrompt="1"/>
          </p:nvPr>
        </p:nvSpPr>
        <p:spPr>
          <a:xfrm>
            <a:off x="10942078" y="1707788"/>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5</a:t>
            </a:r>
            <a:endParaRPr lang="en-US" dirty="0"/>
          </a:p>
        </p:txBody>
      </p:sp>
      <p:sp>
        <p:nvSpPr>
          <p:cNvPr id="32" name="TextBox 31">
            <a:extLst>
              <a:ext uri="{FF2B5EF4-FFF2-40B4-BE49-F238E27FC236}">
                <a16:creationId xmlns:a16="http://schemas.microsoft.com/office/drawing/2014/main" id="{ADAA5A98-DDDC-A343-8E05-1576FA0BC2E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34" name="Rectangle 33">
            <a:extLst>
              <a:ext uri="{FF2B5EF4-FFF2-40B4-BE49-F238E27FC236}">
                <a16:creationId xmlns:a16="http://schemas.microsoft.com/office/drawing/2014/main" id="{48BFF227-8CDE-7245-99E7-DA040891FAC2}"/>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491604826"/>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userDrawn="1">
  <p:cSld name="Cover Slide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618C35C-D4A5-DB4C-8758-82503619524A}"/>
              </a:ext>
            </a:extLst>
          </p:cNvPr>
          <p:cNvSpPr/>
          <p:nvPr userDrawn="1"/>
        </p:nvSpPr>
        <p:spPr>
          <a:xfrm>
            <a:off x="0" y="-60823"/>
            <a:ext cx="12192000" cy="5119711"/>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6498562" y="2329610"/>
            <a:ext cx="5278651" cy="697353"/>
          </a:xfrm>
        </p:spPr>
        <p:txBody>
          <a:bodyPr>
            <a:noAutofit/>
          </a:bodyPr>
          <a:lstStyle>
            <a:lvl1pPr marL="0" indent="0" algn="r">
              <a:buNone/>
              <a:defRPr sz="54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6498562" y="1711087"/>
            <a:ext cx="5278651" cy="697353"/>
          </a:xfrm>
        </p:spPr>
        <p:txBody>
          <a:bodyPr>
            <a:normAutofit/>
          </a:bodyPr>
          <a:lstStyle>
            <a:lvl1pPr marL="0" indent="0" algn="r">
              <a:buNone/>
              <a:defRPr sz="3600" b="0" i="0">
                <a:solidFill>
                  <a:schemeClr val="bg1"/>
                </a:solidFill>
                <a:latin typeface="+mn-lt"/>
              </a:defRPr>
            </a:lvl1pPr>
          </a:lstStyle>
          <a:p>
            <a:pPr lvl="0"/>
            <a:r>
              <a:rPr lang="en-US" dirty="0"/>
              <a:t>Cover Design 1</a:t>
            </a:r>
          </a:p>
        </p:txBody>
      </p:sp>
      <p:pic>
        <p:nvPicPr>
          <p:cNvPr id="12" name="Picture 11" descr="Logo&#10;&#10;Description automatically generated">
            <a:extLst>
              <a:ext uri="{FF2B5EF4-FFF2-40B4-BE49-F238E27FC236}">
                <a16:creationId xmlns:a16="http://schemas.microsoft.com/office/drawing/2014/main" id="{E201ABE5-6E0B-8E42-8271-7CD9DA96C3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01445" y="5413664"/>
            <a:ext cx="4975768" cy="987409"/>
          </a:xfrm>
          <a:prstGeom prst="rect">
            <a:avLst/>
          </a:prstGeom>
        </p:spPr>
      </p:pic>
      <p:pic>
        <p:nvPicPr>
          <p:cNvPr id="3" name="Picture 2" descr="Icon&#10;&#10;Description automatically generated with low confidence">
            <a:extLst>
              <a:ext uri="{FF2B5EF4-FFF2-40B4-BE49-F238E27FC236}">
                <a16:creationId xmlns:a16="http://schemas.microsoft.com/office/drawing/2014/main" id="{BCC1C071-0DAE-0844-AE69-3FD6FB58CC6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91700"/>
          <a:stretch/>
        </p:blipFill>
        <p:spPr>
          <a:xfrm>
            <a:off x="0" y="-60823"/>
            <a:ext cx="7089569" cy="5474487"/>
          </a:xfrm>
          <a:prstGeom prst="rect">
            <a:avLst/>
          </a:prstGeom>
        </p:spPr>
      </p:pic>
      <p:grpSp>
        <p:nvGrpSpPr>
          <p:cNvPr id="17" name="Group 16">
            <a:extLst>
              <a:ext uri="{FF2B5EF4-FFF2-40B4-BE49-F238E27FC236}">
                <a16:creationId xmlns:a16="http://schemas.microsoft.com/office/drawing/2014/main" id="{1AEC8C81-1228-634A-A794-E7C603C00625}"/>
              </a:ext>
            </a:extLst>
          </p:cNvPr>
          <p:cNvGrpSpPr/>
          <p:nvPr userDrawn="1"/>
        </p:nvGrpSpPr>
        <p:grpSpPr>
          <a:xfrm>
            <a:off x="213315" y="5750281"/>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1144585895"/>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userDrawn="1">
  <p:cSld name="Cover Slide 2">
    <p:spTree>
      <p:nvGrpSpPr>
        <p:cNvPr id="1" name=""/>
        <p:cNvGrpSpPr/>
        <p:nvPr/>
      </p:nvGrpSpPr>
      <p:grpSpPr>
        <a:xfrm>
          <a:off x="0" y="0"/>
          <a:ext cx="0" cy="0"/>
          <a:chOff x="0" y="0"/>
          <a:chExt cx="0" cy="0"/>
        </a:xfrm>
      </p:grpSpPr>
      <p:sp>
        <p:nvSpPr>
          <p:cNvPr id="50" name="Picture Placeholder 49">
            <a:extLst>
              <a:ext uri="{FF2B5EF4-FFF2-40B4-BE49-F238E27FC236}">
                <a16:creationId xmlns:a16="http://schemas.microsoft.com/office/drawing/2014/main" id="{9C90B270-106D-4F46-915D-DD932CDE6DA2}"/>
              </a:ext>
            </a:extLst>
          </p:cNvPr>
          <p:cNvSpPr>
            <a:spLocks noGrp="1"/>
          </p:cNvSpPr>
          <p:nvPr userDrawn="1">
            <p:ph type="pic" sz="quarter" idx="17"/>
          </p:nvPr>
        </p:nvSpPr>
        <p:spPr>
          <a:xfrm>
            <a:off x="2" y="2138363"/>
            <a:ext cx="12191999" cy="3387725"/>
          </a:xfrm>
          <a:custGeom>
            <a:avLst/>
            <a:gdLst>
              <a:gd name="connsiteX0" fmla="*/ 0 w 12191999"/>
              <a:gd name="connsiteY0" fmla="*/ 0 h 3387725"/>
              <a:gd name="connsiteX1" fmla="*/ 10769601 w 12191999"/>
              <a:gd name="connsiteY1" fmla="*/ 0 h 3387725"/>
              <a:gd name="connsiteX2" fmla="*/ 10769601 w 12191999"/>
              <a:gd name="connsiteY2" fmla="*/ 793096 h 3387725"/>
              <a:gd name="connsiteX3" fmla="*/ 12191999 w 12191999"/>
              <a:gd name="connsiteY3" fmla="*/ 793096 h 3387725"/>
              <a:gd name="connsiteX4" fmla="*/ 12191999 w 12191999"/>
              <a:gd name="connsiteY4" fmla="*/ 1128782 h 3387725"/>
              <a:gd name="connsiteX5" fmla="*/ 10769601 w 12191999"/>
              <a:gd name="connsiteY5" fmla="*/ 1128782 h 3387725"/>
              <a:gd name="connsiteX6" fmla="*/ 10769601 w 12191999"/>
              <a:gd name="connsiteY6" fmla="*/ 2541306 h 3387725"/>
              <a:gd name="connsiteX7" fmla="*/ 12191999 w 12191999"/>
              <a:gd name="connsiteY7" fmla="*/ 2541306 h 3387725"/>
              <a:gd name="connsiteX8" fmla="*/ 12191999 w 12191999"/>
              <a:gd name="connsiteY8" fmla="*/ 3387725 h 3387725"/>
              <a:gd name="connsiteX9" fmla="*/ 1422400 w 12191999"/>
              <a:gd name="connsiteY9" fmla="*/ 3387725 h 3387725"/>
              <a:gd name="connsiteX10" fmla="*/ 1422400 w 12191999"/>
              <a:gd name="connsiteY10" fmla="*/ 577943 h 3387725"/>
              <a:gd name="connsiteX11" fmla="*/ 0 w 12191999"/>
              <a:gd name="connsiteY11" fmla="*/ 577943 h 338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1999" h="3387725">
                <a:moveTo>
                  <a:pt x="0" y="0"/>
                </a:moveTo>
                <a:lnTo>
                  <a:pt x="10769601" y="0"/>
                </a:lnTo>
                <a:lnTo>
                  <a:pt x="10769601" y="793096"/>
                </a:lnTo>
                <a:lnTo>
                  <a:pt x="12191999" y="793096"/>
                </a:lnTo>
                <a:lnTo>
                  <a:pt x="12191999" y="1128782"/>
                </a:lnTo>
                <a:lnTo>
                  <a:pt x="10769601" y="1128782"/>
                </a:lnTo>
                <a:lnTo>
                  <a:pt x="10769601" y="2541306"/>
                </a:lnTo>
                <a:lnTo>
                  <a:pt x="12191999" y="2541306"/>
                </a:lnTo>
                <a:lnTo>
                  <a:pt x="12191999" y="3387725"/>
                </a:lnTo>
                <a:lnTo>
                  <a:pt x="1422400" y="3387725"/>
                </a:lnTo>
                <a:lnTo>
                  <a:pt x="1422400" y="577943"/>
                </a:lnTo>
                <a:lnTo>
                  <a:pt x="0" y="577943"/>
                </a:lnTo>
                <a:close/>
              </a:path>
            </a:pathLst>
          </a:custGeom>
        </p:spPr>
        <p:txBody>
          <a:bodyPr wrap="square">
            <a:noAutofit/>
          </a:bodyPr>
          <a:lstStyle/>
          <a:p>
            <a:endParaRPr lang="en-US"/>
          </a:p>
        </p:txBody>
      </p:sp>
      <p:pic>
        <p:nvPicPr>
          <p:cNvPr id="27" name="Picture 26">
            <a:extLst>
              <a:ext uri="{FF2B5EF4-FFF2-40B4-BE49-F238E27FC236}">
                <a16:creationId xmlns:a16="http://schemas.microsoft.com/office/drawing/2014/main" id="{3E9098D4-8E4F-924D-B5AD-1DE014CE088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7746" r="9500"/>
          <a:stretch/>
        </p:blipFill>
        <p:spPr>
          <a:xfrm>
            <a:off x="10333703" y="6381135"/>
            <a:ext cx="1779639" cy="431333"/>
          </a:xfrm>
          <a:prstGeom prst="rect">
            <a:avLst/>
          </a:prstGeom>
        </p:spPr>
      </p:pic>
      <p:sp>
        <p:nvSpPr>
          <p:cNvPr id="25" name="Text Placeholder 23">
            <a:extLst>
              <a:ext uri="{FF2B5EF4-FFF2-40B4-BE49-F238E27FC236}">
                <a16:creationId xmlns:a16="http://schemas.microsoft.com/office/drawing/2014/main" id="{6C4974ED-581C-0040-84AA-E1AD4A9EF8BB}"/>
              </a:ext>
            </a:extLst>
          </p:cNvPr>
          <p:cNvSpPr>
            <a:spLocks noGrp="1"/>
          </p:cNvSpPr>
          <p:nvPr>
            <p:ph type="body" sz="quarter" idx="15" hasCustomPrompt="1"/>
          </p:nvPr>
        </p:nvSpPr>
        <p:spPr>
          <a:xfrm>
            <a:off x="0" y="3485497"/>
            <a:ext cx="12192000" cy="775681"/>
          </a:xfrm>
        </p:spPr>
        <p:txBody>
          <a:bodyPr>
            <a:noAutofit/>
          </a:bodyPr>
          <a:lstStyle>
            <a:lvl1pPr marL="0" indent="0" algn="ctr">
              <a:buNone/>
              <a:defRPr sz="5400" b="1" baseline="0">
                <a:solidFill>
                  <a:schemeClr val="bg1"/>
                </a:solidFill>
                <a:latin typeface="+mn-lt"/>
              </a:defRPr>
            </a:lvl1pPr>
          </a:lstStyle>
          <a:p>
            <a:pPr lvl="0"/>
            <a:r>
              <a:rPr lang="en-US" dirty="0"/>
              <a:t>POWERPOINT</a:t>
            </a:r>
          </a:p>
        </p:txBody>
      </p:sp>
      <p:sp>
        <p:nvSpPr>
          <p:cNvPr id="26" name="Text Placeholder 23">
            <a:extLst>
              <a:ext uri="{FF2B5EF4-FFF2-40B4-BE49-F238E27FC236}">
                <a16:creationId xmlns:a16="http://schemas.microsoft.com/office/drawing/2014/main" id="{65B91323-87B1-C540-B4E2-E06289C6A769}"/>
              </a:ext>
            </a:extLst>
          </p:cNvPr>
          <p:cNvSpPr>
            <a:spLocks noGrp="1"/>
          </p:cNvSpPr>
          <p:nvPr>
            <p:ph type="body" sz="quarter" idx="16" hasCustomPrompt="1"/>
          </p:nvPr>
        </p:nvSpPr>
        <p:spPr>
          <a:xfrm>
            <a:off x="0" y="4191990"/>
            <a:ext cx="12192000" cy="775681"/>
          </a:xfrm>
        </p:spPr>
        <p:txBody>
          <a:bodyPr>
            <a:normAutofit/>
          </a:bodyPr>
          <a:lstStyle>
            <a:lvl1pPr marL="0" indent="0" algn="ctr">
              <a:buNone/>
              <a:defRPr sz="3600">
                <a:solidFill>
                  <a:schemeClr val="bg1"/>
                </a:solidFill>
                <a:latin typeface="+mn-lt"/>
              </a:defRPr>
            </a:lvl1pPr>
          </a:lstStyle>
          <a:p>
            <a:pPr lvl="0"/>
            <a:r>
              <a:rPr lang="en-US" dirty="0"/>
              <a:t>Cover Design2</a:t>
            </a:r>
          </a:p>
        </p:txBody>
      </p:sp>
      <p:pic>
        <p:nvPicPr>
          <p:cNvPr id="40" name="Picture 39" descr="Logo&#10;&#10;Description automatically generated">
            <a:extLst>
              <a:ext uri="{FF2B5EF4-FFF2-40B4-BE49-F238E27FC236}">
                <a16:creationId xmlns:a16="http://schemas.microsoft.com/office/drawing/2014/main" id="{5EBB9E3C-4176-B642-BC27-E33000776BC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97914" y="1229033"/>
            <a:ext cx="3298137" cy="654494"/>
          </a:xfrm>
          <a:prstGeom prst="rect">
            <a:avLst/>
          </a:prstGeom>
        </p:spPr>
      </p:pic>
      <p:sp>
        <p:nvSpPr>
          <p:cNvPr id="51" name="Rectangle 50">
            <a:extLst>
              <a:ext uri="{FF2B5EF4-FFF2-40B4-BE49-F238E27FC236}">
                <a16:creationId xmlns:a16="http://schemas.microsoft.com/office/drawing/2014/main" id="{739C024E-54AF-A645-849B-FBEF03A409E8}"/>
              </a:ext>
            </a:extLst>
          </p:cNvPr>
          <p:cNvSpPr/>
          <p:nvPr userDrawn="1"/>
        </p:nvSpPr>
        <p:spPr>
          <a:xfrm>
            <a:off x="0" y="2716306"/>
            <a:ext cx="1422400" cy="4141694"/>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Rectangle 51">
            <a:extLst>
              <a:ext uri="{FF2B5EF4-FFF2-40B4-BE49-F238E27FC236}">
                <a16:creationId xmlns:a16="http://schemas.microsoft.com/office/drawing/2014/main" id="{30545B11-B0EB-1B4D-A4A1-FEBDC4829721}"/>
              </a:ext>
            </a:extLst>
          </p:cNvPr>
          <p:cNvSpPr/>
          <p:nvPr userDrawn="1"/>
        </p:nvSpPr>
        <p:spPr>
          <a:xfrm>
            <a:off x="10769602" y="0"/>
            <a:ext cx="1422400" cy="2931459"/>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ectangle 52">
            <a:extLst>
              <a:ext uri="{FF2B5EF4-FFF2-40B4-BE49-F238E27FC236}">
                <a16:creationId xmlns:a16="http://schemas.microsoft.com/office/drawing/2014/main" id="{56D22EDD-8B51-874F-8ADB-8487714C64A2}"/>
              </a:ext>
            </a:extLst>
          </p:cNvPr>
          <p:cNvSpPr/>
          <p:nvPr userDrawn="1"/>
        </p:nvSpPr>
        <p:spPr>
          <a:xfrm>
            <a:off x="10769602" y="3267145"/>
            <a:ext cx="1422400" cy="1412524"/>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279911553"/>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userDrawn="1">
  <p:cSld name="Photo with Quot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B7DE2D-DD70-CA4C-AD07-0DA13212ED1E}"/>
              </a:ext>
            </a:extLst>
          </p:cNvPr>
          <p:cNvSpPr/>
          <p:nvPr userDrawn="1"/>
        </p:nvSpPr>
        <p:spPr>
          <a:xfrm>
            <a:off x="405433" y="370011"/>
            <a:ext cx="11381134" cy="6117978"/>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Text Placeholder 23">
            <a:extLst>
              <a:ext uri="{FF2B5EF4-FFF2-40B4-BE49-F238E27FC236}">
                <a16:creationId xmlns:a16="http://schemas.microsoft.com/office/drawing/2014/main" id="{492B6076-9B06-4342-B533-50A8FA0B0980}"/>
              </a:ext>
            </a:extLst>
          </p:cNvPr>
          <p:cNvSpPr>
            <a:spLocks noGrp="1"/>
          </p:cNvSpPr>
          <p:nvPr>
            <p:ph type="body" sz="quarter" idx="14" hasCustomPrompt="1"/>
          </p:nvPr>
        </p:nvSpPr>
        <p:spPr>
          <a:xfrm>
            <a:off x="4440654" y="467490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7" name="Text Placeholder 23">
            <a:extLst>
              <a:ext uri="{FF2B5EF4-FFF2-40B4-BE49-F238E27FC236}">
                <a16:creationId xmlns:a16="http://schemas.microsoft.com/office/drawing/2014/main" id="{73098FBA-6D76-1C47-A298-10C863AB68A5}"/>
              </a:ext>
            </a:extLst>
          </p:cNvPr>
          <p:cNvSpPr>
            <a:spLocks noGrp="1"/>
          </p:cNvSpPr>
          <p:nvPr>
            <p:ph type="body" sz="quarter" idx="13" hasCustomPrompt="1"/>
          </p:nvPr>
        </p:nvSpPr>
        <p:spPr>
          <a:xfrm>
            <a:off x="856590" y="997503"/>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8" name="Text Placeholder 23">
            <a:extLst>
              <a:ext uri="{FF2B5EF4-FFF2-40B4-BE49-F238E27FC236}">
                <a16:creationId xmlns:a16="http://schemas.microsoft.com/office/drawing/2014/main" id="{B8BF25BD-F8E7-544B-9A2B-A29DFA1B600F}"/>
              </a:ext>
            </a:extLst>
          </p:cNvPr>
          <p:cNvSpPr>
            <a:spLocks noGrp="1"/>
          </p:cNvSpPr>
          <p:nvPr>
            <p:ph type="body" sz="quarter" idx="15" hasCustomPrompt="1"/>
          </p:nvPr>
        </p:nvSpPr>
        <p:spPr>
          <a:xfrm>
            <a:off x="768174" y="80018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0" name="Picture Placeholder 2">
            <a:extLst>
              <a:ext uri="{FF2B5EF4-FFF2-40B4-BE49-F238E27FC236}">
                <a16:creationId xmlns:a16="http://schemas.microsoft.com/office/drawing/2014/main" id="{ECFFB737-7ACC-5B4B-AAE0-4E19B6647AE6}"/>
              </a:ext>
            </a:extLst>
          </p:cNvPr>
          <p:cNvSpPr>
            <a:spLocks noGrp="1"/>
          </p:cNvSpPr>
          <p:nvPr>
            <p:ph type="pic" sz="quarter" idx="19"/>
          </p:nvPr>
        </p:nvSpPr>
        <p:spPr>
          <a:xfrm>
            <a:off x="5734225" y="-1"/>
            <a:ext cx="5689601"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903010596"/>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userDrawn="1">
  <p:cSld name="4 point number graph with icons ">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FB45A437-6B55-9146-AED4-CA97F69F3CC4}"/>
              </a:ext>
            </a:extLst>
          </p:cNvPr>
          <p:cNvSpPr/>
          <p:nvPr userDrawn="1"/>
        </p:nvSpPr>
        <p:spPr>
          <a:xfrm>
            <a:off x="495393" y="112697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C6A7F"/>
                </a:solidFill>
                <a:latin typeface="Calibri" panose="020F0502020204030204" pitchFamily="34" charset="0"/>
                <a:cs typeface="Calibri" panose="020F0502020204030204" pitchFamily="34" charset="0"/>
              </a:defRPr>
            </a:lvl1pPr>
          </a:lstStyle>
          <a:p>
            <a:pPr lvl="0"/>
            <a:r>
              <a:rPr lang="en-US" dirty="0"/>
              <a:t>Heading</a:t>
            </a:r>
          </a:p>
        </p:txBody>
      </p:sp>
      <p:sp>
        <p:nvSpPr>
          <p:cNvPr id="33" name="Oval 32">
            <a:extLst>
              <a:ext uri="{FF2B5EF4-FFF2-40B4-BE49-F238E27FC236}">
                <a16:creationId xmlns:a16="http://schemas.microsoft.com/office/drawing/2014/main" id="{7EB02BD7-70AD-D749-AB02-A773D9584280}"/>
              </a:ext>
            </a:extLst>
          </p:cNvPr>
          <p:cNvSpPr/>
          <p:nvPr/>
        </p:nvSpPr>
        <p:spPr>
          <a:xfrm>
            <a:off x="117242" y="1527963"/>
            <a:ext cx="4045290" cy="389036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Oval 33">
            <a:extLst>
              <a:ext uri="{FF2B5EF4-FFF2-40B4-BE49-F238E27FC236}">
                <a16:creationId xmlns:a16="http://schemas.microsoft.com/office/drawing/2014/main" id="{9D30D462-B88D-4645-A255-F2108DEBADF2}"/>
              </a:ext>
            </a:extLst>
          </p:cNvPr>
          <p:cNvSpPr/>
          <p:nvPr/>
        </p:nvSpPr>
        <p:spPr>
          <a:xfrm>
            <a:off x="2591581" y="1527963"/>
            <a:ext cx="4045290" cy="3890364"/>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Oval 34">
            <a:extLst>
              <a:ext uri="{FF2B5EF4-FFF2-40B4-BE49-F238E27FC236}">
                <a16:creationId xmlns:a16="http://schemas.microsoft.com/office/drawing/2014/main" id="{9030B4BB-AEAA-B74F-9C0C-375C2CEE4D88}"/>
              </a:ext>
            </a:extLst>
          </p:cNvPr>
          <p:cNvSpPr/>
          <p:nvPr/>
        </p:nvSpPr>
        <p:spPr>
          <a:xfrm>
            <a:off x="5235599" y="1527963"/>
            <a:ext cx="4045290" cy="3890364"/>
          </a:xfrm>
          <a:prstGeom prst="ellipse">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Oval 35">
            <a:extLst>
              <a:ext uri="{FF2B5EF4-FFF2-40B4-BE49-F238E27FC236}">
                <a16:creationId xmlns:a16="http://schemas.microsoft.com/office/drawing/2014/main" id="{29A6A2A1-61AE-EA42-82A0-137FB4195E3E}"/>
              </a:ext>
            </a:extLst>
          </p:cNvPr>
          <p:cNvSpPr/>
          <p:nvPr/>
        </p:nvSpPr>
        <p:spPr>
          <a:xfrm>
            <a:off x="7907904" y="1527963"/>
            <a:ext cx="4045290" cy="389036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Oval 36">
            <a:extLst>
              <a:ext uri="{FF2B5EF4-FFF2-40B4-BE49-F238E27FC236}">
                <a16:creationId xmlns:a16="http://schemas.microsoft.com/office/drawing/2014/main" id="{A9116FB9-51EC-4D4B-AECA-B8C5CE39EA90}"/>
              </a:ext>
            </a:extLst>
          </p:cNvPr>
          <p:cNvSpPr/>
          <p:nvPr/>
        </p:nvSpPr>
        <p:spPr>
          <a:xfrm>
            <a:off x="847975" y="1406823"/>
            <a:ext cx="1925642" cy="185189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Oval 37">
            <a:extLst>
              <a:ext uri="{FF2B5EF4-FFF2-40B4-BE49-F238E27FC236}">
                <a16:creationId xmlns:a16="http://schemas.microsoft.com/office/drawing/2014/main" id="{4DAB1F1D-D494-B64C-B788-EA224F69D000}"/>
              </a:ext>
            </a:extLst>
          </p:cNvPr>
          <p:cNvSpPr/>
          <p:nvPr/>
        </p:nvSpPr>
        <p:spPr>
          <a:xfrm>
            <a:off x="3322314" y="1406823"/>
            <a:ext cx="1925642" cy="1851894"/>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Oval 38">
            <a:extLst>
              <a:ext uri="{FF2B5EF4-FFF2-40B4-BE49-F238E27FC236}">
                <a16:creationId xmlns:a16="http://schemas.microsoft.com/office/drawing/2014/main" id="{EACA38CC-B881-B64C-986A-7396F7157B4A}"/>
              </a:ext>
            </a:extLst>
          </p:cNvPr>
          <p:cNvSpPr/>
          <p:nvPr userDrawn="1"/>
        </p:nvSpPr>
        <p:spPr>
          <a:xfrm>
            <a:off x="5966332" y="1406823"/>
            <a:ext cx="1925642" cy="1851894"/>
          </a:xfrm>
          <a:prstGeom prst="ellipse">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Oval 39">
            <a:extLst>
              <a:ext uri="{FF2B5EF4-FFF2-40B4-BE49-F238E27FC236}">
                <a16:creationId xmlns:a16="http://schemas.microsoft.com/office/drawing/2014/main" id="{1602613E-7EEE-C347-90CD-3FD01C4F925E}"/>
              </a:ext>
            </a:extLst>
          </p:cNvPr>
          <p:cNvSpPr/>
          <p:nvPr/>
        </p:nvSpPr>
        <p:spPr>
          <a:xfrm>
            <a:off x="8638637" y="1406823"/>
            <a:ext cx="1925642" cy="185189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Oval 40">
            <a:extLst>
              <a:ext uri="{FF2B5EF4-FFF2-40B4-BE49-F238E27FC236}">
                <a16:creationId xmlns:a16="http://schemas.microsoft.com/office/drawing/2014/main" id="{AE668048-3D1A-0944-9382-E43B157DF0C1}"/>
              </a:ext>
            </a:extLst>
          </p:cNvPr>
          <p:cNvSpPr/>
          <p:nvPr/>
        </p:nvSpPr>
        <p:spPr>
          <a:xfrm>
            <a:off x="1006570" y="1544251"/>
            <a:ext cx="1601442" cy="1540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Oval 41">
            <a:extLst>
              <a:ext uri="{FF2B5EF4-FFF2-40B4-BE49-F238E27FC236}">
                <a16:creationId xmlns:a16="http://schemas.microsoft.com/office/drawing/2014/main" id="{3D1DD726-B492-8E44-9918-192EF5BA2D3D}"/>
              </a:ext>
            </a:extLst>
          </p:cNvPr>
          <p:cNvSpPr/>
          <p:nvPr/>
        </p:nvSpPr>
        <p:spPr>
          <a:xfrm>
            <a:off x="3469277" y="1609147"/>
            <a:ext cx="1601442" cy="1540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Oval 42">
            <a:extLst>
              <a:ext uri="{FF2B5EF4-FFF2-40B4-BE49-F238E27FC236}">
                <a16:creationId xmlns:a16="http://schemas.microsoft.com/office/drawing/2014/main" id="{4626D483-2F4C-9149-AE75-A1DB204AF180}"/>
              </a:ext>
            </a:extLst>
          </p:cNvPr>
          <p:cNvSpPr/>
          <p:nvPr/>
        </p:nvSpPr>
        <p:spPr>
          <a:xfrm>
            <a:off x="6128432" y="1562714"/>
            <a:ext cx="1601442" cy="1540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Oval 43">
            <a:extLst>
              <a:ext uri="{FF2B5EF4-FFF2-40B4-BE49-F238E27FC236}">
                <a16:creationId xmlns:a16="http://schemas.microsoft.com/office/drawing/2014/main" id="{5CC52548-81E9-E848-ACC2-147DFAA24991}"/>
              </a:ext>
            </a:extLst>
          </p:cNvPr>
          <p:cNvSpPr/>
          <p:nvPr/>
        </p:nvSpPr>
        <p:spPr>
          <a:xfrm>
            <a:off x="8800737" y="1562714"/>
            <a:ext cx="1601442" cy="1540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Oval 44">
            <a:extLst>
              <a:ext uri="{FF2B5EF4-FFF2-40B4-BE49-F238E27FC236}">
                <a16:creationId xmlns:a16="http://schemas.microsoft.com/office/drawing/2014/main" id="{615F96DE-6B77-E34D-972D-58623A9BC87D}"/>
              </a:ext>
            </a:extLst>
          </p:cNvPr>
          <p:cNvSpPr/>
          <p:nvPr/>
        </p:nvSpPr>
        <p:spPr>
          <a:xfrm>
            <a:off x="2217510" y="4860564"/>
            <a:ext cx="1335828" cy="1284670"/>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Oval 45">
            <a:extLst>
              <a:ext uri="{FF2B5EF4-FFF2-40B4-BE49-F238E27FC236}">
                <a16:creationId xmlns:a16="http://schemas.microsoft.com/office/drawing/2014/main" id="{94673B41-433E-E44D-900C-5050C967F29E}"/>
              </a:ext>
            </a:extLst>
          </p:cNvPr>
          <p:cNvSpPr/>
          <p:nvPr/>
        </p:nvSpPr>
        <p:spPr>
          <a:xfrm>
            <a:off x="4760117" y="4868963"/>
            <a:ext cx="1335828" cy="1284670"/>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Oval 46">
            <a:extLst>
              <a:ext uri="{FF2B5EF4-FFF2-40B4-BE49-F238E27FC236}">
                <a16:creationId xmlns:a16="http://schemas.microsoft.com/office/drawing/2014/main" id="{64773E4C-32A9-DB4E-BCDC-F968258A12B8}"/>
              </a:ext>
            </a:extLst>
          </p:cNvPr>
          <p:cNvSpPr/>
          <p:nvPr/>
        </p:nvSpPr>
        <p:spPr>
          <a:xfrm>
            <a:off x="7405867" y="4868963"/>
            <a:ext cx="1335828" cy="1284670"/>
          </a:xfrm>
          <a:prstGeom prst="ellipse">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 name="Oval 47">
            <a:extLst>
              <a:ext uri="{FF2B5EF4-FFF2-40B4-BE49-F238E27FC236}">
                <a16:creationId xmlns:a16="http://schemas.microsoft.com/office/drawing/2014/main" id="{FF264980-2C35-3447-8873-1AA9114E2FDB}"/>
              </a:ext>
            </a:extLst>
          </p:cNvPr>
          <p:cNvSpPr/>
          <p:nvPr/>
        </p:nvSpPr>
        <p:spPr>
          <a:xfrm>
            <a:off x="10213355" y="4868963"/>
            <a:ext cx="1335828" cy="1284670"/>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Text Placeholder 17">
            <a:extLst>
              <a:ext uri="{FF2B5EF4-FFF2-40B4-BE49-F238E27FC236}">
                <a16:creationId xmlns:a16="http://schemas.microsoft.com/office/drawing/2014/main" id="{6ADBD416-235E-8042-9F21-FF4E75B4608C}"/>
              </a:ext>
            </a:extLst>
          </p:cNvPr>
          <p:cNvSpPr>
            <a:spLocks noGrp="1"/>
          </p:cNvSpPr>
          <p:nvPr userDrawn="1">
            <p:ph type="body" sz="quarter" idx="34" hasCustomPrompt="1"/>
          </p:nvPr>
        </p:nvSpPr>
        <p:spPr>
          <a:xfrm>
            <a:off x="1285664" y="1938055"/>
            <a:ext cx="1055698" cy="1073020"/>
          </a:xfrm>
        </p:spPr>
        <p:txBody>
          <a:bodyPr/>
          <a:lstStyle>
            <a:lvl1pPr algn="ctr">
              <a:buNone/>
              <a:defRPr sz="4800" b="1" i="0" spc="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63" name="Text Placeholder 17">
            <a:extLst>
              <a:ext uri="{FF2B5EF4-FFF2-40B4-BE49-F238E27FC236}">
                <a16:creationId xmlns:a16="http://schemas.microsoft.com/office/drawing/2014/main" id="{2BBAC9AE-474F-0D44-9EBA-0537E6983137}"/>
              </a:ext>
            </a:extLst>
          </p:cNvPr>
          <p:cNvSpPr>
            <a:spLocks noGrp="1"/>
          </p:cNvSpPr>
          <p:nvPr userDrawn="1">
            <p:ph type="body" sz="quarter" idx="35" hasCustomPrompt="1"/>
          </p:nvPr>
        </p:nvSpPr>
        <p:spPr>
          <a:xfrm>
            <a:off x="3781384" y="1940651"/>
            <a:ext cx="1055698" cy="1073020"/>
          </a:xfrm>
        </p:spPr>
        <p:txBody>
          <a:bodyPr/>
          <a:lstStyle>
            <a:lvl1pPr algn="ctr">
              <a:buNone/>
              <a:defRPr sz="4800" b="1" i="0" spc="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64" name="Text Placeholder 17">
            <a:extLst>
              <a:ext uri="{FF2B5EF4-FFF2-40B4-BE49-F238E27FC236}">
                <a16:creationId xmlns:a16="http://schemas.microsoft.com/office/drawing/2014/main" id="{BF9CAB18-1D38-D644-A81F-70E5466D0389}"/>
              </a:ext>
            </a:extLst>
          </p:cNvPr>
          <p:cNvSpPr>
            <a:spLocks noGrp="1"/>
          </p:cNvSpPr>
          <p:nvPr userDrawn="1">
            <p:ph type="body" sz="quarter" idx="36" hasCustomPrompt="1"/>
          </p:nvPr>
        </p:nvSpPr>
        <p:spPr>
          <a:xfrm>
            <a:off x="6404021" y="1954009"/>
            <a:ext cx="1055698" cy="1073020"/>
          </a:xfrm>
        </p:spPr>
        <p:txBody>
          <a:bodyPr/>
          <a:lstStyle>
            <a:lvl1pPr algn="ctr">
              <a:buNone/>
              <a:defRPr sz="4800" b="1" i="0" spc="0">
                <a:solidFill>
                  <a:srgbClr val="28AF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65" name="Text Placeholder 17">
            <a:extLst>
              <a:ext uri="{FF2B5EF4-FFF2-40B4-BE49-F238E27FC236}">
                <a16:creationId xmlns:a16="http://schemas.microsoft.com/office/drawing/2014/main" id="{A8A502A8-834D-C94A-9859-BACB55444207}"/>
              </a:ext>
            </a:extLst>
          </p:cNvPr>
          <p:cNvSpPr>
            <a:spLocks noGrp="1"/>
          </p:cNvSpPr>
          <p:nvPr userDrawn="1">
            <p:ph type="body" sz="quarter" idx="37" hasCustomPrompt="1"/>
          </p:nvPr>
        </p:nvSpPr>
        <p:spPr>
          <a:xfrm>
            <a:off x="9073609" y="2002703"/>
            <a:ext cx="1055698" cy="1073020"/>
          </a:xfrm>
        </p:spPr>
        <p:txBody>
          <a:bodyPr/>
          <a:lstStyle>
            <a:lvl1pPr algn="ctr">
              <a:buNone/>
              <a:defRPr sz="4800" b="1" i="0" spc="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70" name="Text Placeholder 17">
            <a:extLst>
              <a:ext uri="{FF2B5EF4-FFF2-40B4-BE49-F238E27FC236}">
                <a16:creationId xmlns:a16="http://schemas.microsoft.com/office/drawing/2014/main" id="{084B4BE7-DD1C-1743-85E4-D3ED17FE67F2}"/>
              </a:ext>
            </a:extLst>
          </p:cNvPr>
          <p:cNvSpPr>
            <a:spLocks noGrp="1"/>
          </p:cNvSpPr>
          <p:nvPr userDrawn="1">
            <p:ph type="body" sz="quarter" idx="21" hasCustomPrompt="1"/>
          </p:nvPr>
        </p:nvSpPr>
        <p:spPr>
          <a:xfrm>
            <a:off x="402413" y="2815787"/>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1" name="Text Placeholder 17">
            <a:extLst>
              <a:ext uri="{FF2B5EF4-FFF2-40B4-BE49-F238E27FC236}">
                <a16:creationId xmlns:a16="http://schemas.microsoft.com/office/drawing/2014/main" id="{5E862C59-ABDF-FB45-866F-C33FB45F9EE7}"/>
              </a:ext>
            </a:extLst>
          </p:cNvPr>
          <p:cNvSpPr>
            <a:spLocks noGrp="1"/>
          </p:cNvSpPr>
          <p:nvPr userDrawn="1">
            <p:ph type="body" sz="quarter" idx="38" hasCustomPrompt="1"/>
          </p:nvPr>
        </p:nvSpPr>
        <p:spPr>
          <a:xfrm>
            <a:off x="3326353" y="2840417"/>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2" name="Text Placeholder 17">
            <a:extLst>
              <a:ext uri="{FF2B5EF4-FFF2-40B4-BE49-F238E27FC236}">
                <a16:creationId xmlns:a16="http://schemas.microsoft.com/office/drawing/2014/main" id="{16252092-110B-DF41-BAA1-24D8CA1DA645}"/>
              </a:ext>
            </a:extLst>
          </p:cNvPr>
          <p:cNvSpPr>
            <a:spLocks noGrp="1"/>
          </p:cNvSpPr>
          <p:nvPr userDrawn="1">
            <p:ph type="body" sz="quarter" idx="39" hasCustomPrompt="1"/>
          </p:nvPr>
        </p:nvSpPr>
        <p:spPr>
          <a:xfrm>
            <a:off x="5581611" y="2844885"/>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3" name="Text Placeholder 17">
            <a:extLst>
              <a:ext uri="{FF2B5EF4-FFF2-40B4-BE49-F238E27FC236}">
                <a16:creationId xmlns:a16="http://schemas.microsoft.com/office/drawing/2014/main" id="{6BE3560E-17BA-CF47-9892-C7DA0E586994}"/>
              </a:ext>
            </a:extLst>
          </p:cNvPr>
          <p:cNvSpPr>
            <a:spLocks noGrp="1"/>
          </p:cNvSpPr>
          <p:nvPr userDrawn="1">
            <p:ph type="body" sz="quarter" idx="40" hasCustomPrompt="1"/>
          </p:nvPr>
        </p:nvSpPr>
        <p:spPr>
          <a:xfrm>
            <a:off x="8289917" y="2826087"/>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Box 49">
            <a:extLst>
              <a:ext uri="{FF2B5EF4-FFF2-40B4-BE49-F238E27FC236}">
                <a16:creationId xmlns:a16="http://schemas.microsoft.com/office/drawing/2014/main" id="{29D474F6-150F-834A-BB32-3AF67DA1998E}"/>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C6A7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51" name="Rectangle 50">
            <a:extLst>
              <a:ext uri="{FF2B5EF4-FFF2-40B4-BE49-F238E27FC236}">
                <a16:creationId xmlns:a16="http://schemas.microsoft.com/office/drawing/2014/main" id="{D060F3F6-4C3F-3C4B-932F-B7BD7FBD92A7}"/>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4435466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09617D8-605A-4485-9779-CEA53807EFBA}" type="datetimeFigureOut">
              <a:rPr lang="en-US" smtClean="0">
                <a:solidFill>
                  <a:prstClr val="black">
                    <a:tint val="75000"/>
                  </a:prstClr>
                </a:solidFill>
              </a:rPr>
              <a:pPr/>
              <a:t>6/30/22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BF40C8-3D23-4664-AE8D-BDD65C1FDA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0369249"/>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userDrawn="1">
  <p:cSld name="5 point icon Graph B">
    <p:spTree>
      <p:nvGrpSpPr>
        <p:cNvPr id="1" name=""/>
        <p:cNvGrpSpPr/>
        <p:nvPr/>
      </p:nvGrpSpPr>
      <p:grpSpPr>
        <a:xfrm>
          <a:off x="0" y="0"/>
          <a:ext cx="0" cy="0"/>
          <a:chOff x="0" y="0"/>
          <a:chExt cx="0" cy="0"/>
        </a:xfrm>
      </p:grpSpPr>
      <p:sp>
        <p:nvSpPr>
          <p:cNvPr id="26" name="Freeform 175">
            <a:extLst>
              <a:ext uri="{FF2B5EF4-FFF2-40B4-BE49-F238E27FC236}">
                <a16:creationId xmlns:a16="http://schemas.microsoft.com/office/drawing/2014/main" id="{8C0B3D42-2317-6946-847C-DF2D8C708228}"/>
              </a:ext>
            </a:extLst>
          </p:cNvPr>
          <p:cNvSpPr>
            <a:spLocks noChangeArrowheads="1"/>
          </p:cNvSpPr>
          <p:nvPr userDrawn="1"/>
        </p:nvSpPr>
        <p:spPr bwMode="auto">
          <a:xfrm>
            <a:off x="832077" y="1534831"/>
            <a:ext cx="1921262" cy="2081780"/>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27" name="Freeform 176">
            <a:extLst>
              <a:ext uri="{FF2B5EF4-FFF2-40B4-BE49-F238E27FC236}">
                <a16:creationId xmlns:a16="http://schemas.microsoft.com/office/drawing/2014/main" id="{40053DCA-CDEC-8B4D-B8F3-C1EF890EF020}"/>
              </a:ext>
            </a:extLst>
          </p:cNvPr>
          <p:cNvSpPr>
            <a:spLocks noChangeArrowheads="1"/>
          </p:cNvSpPr>
          <p:nvPr userDrawn="1"/>
        </p:nvSpPr>
        <p:spPr bwMode="auto">
          <a:xfrm>
            <a:off x="2970654" y="1534831"/>
            <a:ext cx="1916323" cy="2081780"/>
          </a:xfrm>
          <a:custGeom>
            <a:avLst/>
            <a:gdLst>
              <a:gd name="T0" fmla="*/ 3122 w 3421"/>
              <a:gd name="T1" fmla="*/ 642 h 3719"/>
              <a:gd name="T2" fmla="*/ 3122 w 3421"/>
              <a:gd name="T3" fmla="*/ 642 h 3719"/>
              <a:gd name="T4" fmla="*/ 2089 w 3421"/>
              <a:gd name="T5" fmla="*/ 642 h 3719"/>
              <a:gd name="T6" fmla="*/ 1722 w 3421"/>
              <a:gd name="T7" fmla="*/ 0 h 3719"/>
              <a:gd name="T8" fmla="*/ 1347 w 3421"/>
              <a:gd name="T9" fmla="*/ 642 h 3719"/>
              <a:gd name="T10" fmla="*/ 306 w 3421"/>
              <a:gd name="T11" fmla="*/ 642 h 3719"/>
              <a:gd name="T12" fmla="*/ 0 w 3421"/>
              <a:gd name="T13" fmla="*/ 948 h 3719"/>
              <a:gd name="T14" fmla="*/ 0 w 3421"/>
              <a:gd name="T15" fmla="*/ 3420 h 3719"/>
              <a:gd name="T16" fmla="*/ 306 w 3421"/>
              <a:gd name="T17" fmla="*/ 3718 h 3719"/>
              <a:gd name="T18" fmla="*/ 3122 w 3421"/>
              <a:gd name="T19" fmla="*/ 3718 h 3719"/>
              <a:gd name="T20" fmla="*/ 3420 w 3421"/>
              <a:gd name="T21" fmla="*/ 3420 h 3719"/>
              <a:gd name="T22" fmla="*/ 3420 w 3421"/>
              <a:gd name="T23" fmla="*/ 948 h 3719"/>
              <a:gd name="T24" fmla="*/ 3122 w 3421"/>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1" h="3719">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1BA19A"/>
          </a:solidFill>
          <a:ln w="9525" cap="flat">
            <a:noFill/>
            <a:bevel/>
            <a:headEnd/>
            <a:tailEnd/>
          </a:ln>
          <a:effectLst/>
        </p:spPr>
        <p:txBody>
          <a:bodyPr wrap="none" anchor="ctr"/>
          <a:lstStyle/>
          <a:p>
            <a:endParaRPr lang="en-US">
              <a:solidFill>
                <a:prstClr val="black"/>
              </a:solidFill>
            </a:endParaRPr>
          </a:p>
        </p:txBody>
      </p:sp>
      <p:sp>
        <p:nvSpPr>
          <p:cNvPr id="28" name="Freeform 177">
            <a:extLst>
              <a:ext uri="{FF2B5EF4-FFF2-40B4-BE49-F238E27FC236}">
                <a16:creationId xmlns:a16="http://schemas.microsoft.com/office/drawing/2014/main" id="{10B1012D-1247-0E4A-BFFD-D8F52FAEDE4C}"/>
              </a:ext>
            </a:extLst>
          </p:cNvPr>
          <p:cNvSpPr>
            <a:spLocks noChangeArrowheads="1"/>
          </p:cNvSpPr>
          <p:nvPr userDrawn="1"/>
        </p:nvSpPr>
        <p:spPr bwMode="auto">
          <a:xfrm>
            <a:off x="5104293" y="1534831"/>
            <a:ext cx="1918793" cy="2081780"/>
          </a:xfrm>
          <a:custGeom>
            <a:avLst/>
            <a:gdLst>
              <a:gd name="T0" fmla="*/ 3121 w 3428"/>
              <a:gd name="T1" fmla="*/ 642 h 3719"/>
              <a:gd name="T2" fmla="*/ 3121 w 3428"/>
              <a:gd name="T3" fmla="*/ 642 h 3719"/>
              <a:gd name="T4" fmla="*/ 2103 w 3428"/>
              <a:gd name="T5" fmla="*/ 642 h 3719"/>
              <a:gd name="T6" fmla="*/ 1729 w 3428"/>
              <a:gd name="T7" fmla="*/ 0 h 3719"/>
              <a:gd name="T8" fmla="*/ 1362 w 3428"/>
              <a:gd name="T9" fmla="*/ 642 h 3719"/>
              <a:gd name="T10" fmla="*/ 306 w 3428"/>
              <a:gd name="T11" fmla="*/ 642 h 3719"/>
              <a:gd name="T12" fmla="*/ 0 w 3428"/>
              <a:gd name="T13" fmla="*/ 948 h 3719"/>
              <a:gd name="T14" fmla="*/ 0 w 3428"/>
              <a:gd name="T15" fmla="*/ 3420 h 3719"/>
              <a:gd name="T16" fmla="*/ 306 w 3428"/>
              <a:gd name="T17" fmla="*/ 3718 h 3719"/>
              <a:gd name="T18" fmla="*/ 3121 w 3428"/>
              <a:gd name="T19" fmla="*/ 3718 h 3719"/>
              <a:gd name="T20" fmla="*/ 3427 w 3428"/>
              <a:gd name="T21" fmla="*/ 3420 h 3719"/>
              <a:gd name="T22" fmla="*/ 3427 w 3428"/>
              <a:gd name="T23" fmla="*/ 948 h 3719"/>
              <a:gd name="T24" fmla="*/ 3121 w 3428"/>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8" h="3719">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28AF95"/>
          </a:solidFill>
          <a:ln w="9525" cap="flat">
            <a:noFill/>
            <a:bevel/>
            <a:headEnd/>
            <a:tailEnd/>
          </a:ln>
          <a:effectLst/>
        </p:spPr>
        <p:txBody>
          <a:bodyPr wrap="none" anchor="ctr"/>
          <a:lstStyle/>
          <a:p>
            <a:endParaRPr lang="en-US">
              <a:solidFill>
                <a:prstClr val="black"/>
              </a:solidFill>
            </a:endParaRPr>
          </a:p>
        </p:txBody>
      </p:sp>
      <p:sp>
        <p:nvSpPr>
          <p:cNvPr id="29" name="Freeform 178">
            <a:extLst>
              <a:ext uri="{FF2B5EF4-FFF2-40B4-BE49-F238E27FC236}">
                <a16:creationId xmlns:a16="http://schemas.microsoft.com/office/drawing/2014/main" id="{65CDE706-10CF-2F43-88C1-BCEBF0BED009}"/>
              </a:ext>
            </a:extLst>
          </p:cNvPr>
          <p:cNvSpPr>
            <a:spLocks noChangeArrowheads="1"/>
          </p:cNvSpPr>
          <p:nvPr userDrawn="1"/>
        </p:nvSpPr>
        <p:spPr bwMode="auto">
          <a:xfrm>
            <a:off x="7242870" y="1534831"/>
            <a:ext cx="1916323" cy="2081780"/>
          </a:xfrm>
          <a:custGeom>
            <a:avLst/>
            <a:gdLst>
              <a:gd name="T0" fmla="*/ 3115 w 3422"/>
              <a:gd name="T1" fmla="*/ 642 h 3719"/>
              <a:gd name="T2" fmla="*/ 3115 w 3422"/>
              <a:gd name="T3" fmla="*/ 642 h 3719"/>
              <a:gd name="T4" fmla="*/ 2105 w 3422"/>
              <a:gd name="T5" fmla="*/ 642 h 3719"/>
              <a:gd name="T6" fmla="*/ 1737 w 3422"/>
              <a:gd name="T7" fmla="*/ 0 h 3719"/>
              <a:gd name="T8" fmla="*/ 1362 w 3422"/>
              <a:gd name="T9" fmla="*/ 642 h 3719"/>
              <a:gd name="T10" fmla="*/ 299 w 3422"/>
              <a:gd name="T11" fmla="*/ 642 h 3719"/>
              <a:gd name="T12" fmla="*/ 0 w 3422"/>
              <a:gd name="T13" fmla="*/ 948 h 3719"/>
              <a:gd name="T14" fmla="*/ 0 w 3422"/>
              <a:gd name="T15" fmla="*/ 3420 h 3719"/>
              <a:gd name="T16" fmla="*/ 299 w 3422"/>
              <a:gd name="T17" fmla="*/ 3718 h 3719"/>
              <a:gd name="T18" fmla="*/ 3115 w 3422"/>
              <a:gd name="T19" fmla="*/ 3718 h 3719"/>
              <a:gd name="T20" fmla="*/ 3421 w 3422"/>
              <a:gd name="T21" fmla="*/ 3420 h 3719"/>
              <a:gd name="T22" fmla="*/ 3421 w 3422"/>
              <a:gd name="T23" fmla="*/ 948 h 3719"/>
              <a:gd name="T24" fmla="*/ 3115 w 3422"/>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2" h="3719">
                <a:moveTo>
                  <a:pt x="3115" y="642"/>
                </a:moveTo>
                <a:lnTo>
                  <a:pt x="3115" y="642"/>
                </a:lnTo>
                <a:cubicBezTo>
                  <a:pt x="2105" y="642"/>
                  <a:pt x="2105" y="642"/>
                  <a:pt x="2105" y="642"/>
                </a:cubicBezTo>
                <a:cubicBezTo>
                  <a:pt x="1737" y="0"/>
                  <a:pt x="1737" y="0"/>
                  <a:pt x="1737" y="0"/>
                </a:cubicBezTo>
                <a:cubicBezTo>
                  <a:pt x="1362" y="642"/>
                  <a:pt x="1362" y="642"/>
                  <a:pt x="1362" y="642"/>
                </a:cubicBezTo>
                <a:cubicBezTo>
                  <a:pt x="299" y="642"/>
                  <a:pt x="299" y="642"/>
                  <a:pt x="299" y="642"/>
                </a:cubicBezTo>
                <a:cubicBezTo>
                  <a:pt x="130" y="642"/>
                  <a:pt x="0" y="780"/>
                  <a:pt x="0" y="948"/>
                </a:cubicBezTo>
                <a:cubicBezTo>
                  <a:pt x="0" y="3420"/>
                  <a:pt x="0" y="3420"/>
                  <a:pt x="0" y="3420"/>
                </a:cubicBezTo>
                <a:cubicBezTo>
                  <a:pt x="0" y="3588"/>
                  <a:pt x="130" y="3718"/>
                  <a:pt x="299" y="3718"/>
                </a:cubicBezTo>
                <a:cubicBezTo>
                  <a:pt x="3115" y="3718"/>
                  <a:pt x="3115" y="3718"/>
                  <a:pt x="3115" y="3718"/>
                </a:cubicBezTo>
                <a:cubicBezTo>
                  <a:pt x="3283" y="3718"/>
                  <a:pt x="3421" y="3588"/>
                  <a:pt x="3421" y="3420"/>
                </a:cubicBezTo>
                <a:cubicBezTo>
                  <a:pt x="3421" y="948"/>
                  <a:pt x="3421" y="948"/>
                  <a:pt x="3421" y="948"/>
                </a:cubicBezTo>
                <a:cubicBezTo>
                  <a:pt x="3421" y="780"/>
                  <a:pt x="3283" y="642"/>
                  <a:pt x="3115" y="642"/>
                </a:cubicBezTo>
              </a:path>
            </a:pathLst>
          </a:custGeom>
          <a:solidFill>
            <a:srgbClr val="8CBF4B"/>
          </a:solidFill>
          <a:ln w="9525" cap="flat">
            <a:noFill/>
            <a:bevel/>
            <a:headEnd/>
            <a:tailEnd/>
          </a:ln>
          <a:effectLst/>
        </p:spPr>
        <p:txBody>
          <a:bodyPr wrap="none" anchor="ctr"/>
          <a:lstStyle/>
          <a:p>
            <a:endParaRPr lang="en-US">
              <a:solidFill>
                <a:prstClr val="black"/>
              </a:solidFill>
            </a:endParaRPr>
          </a:p>
        </p:txBody>
      </p:sp>
      <p:sp>
        <p:nvSpPr>
          <p:cNvPr id="30" name="Freeform 179">
            <a:extLst>
              <a:ext uri="{FF2B5EF4-FFF2-40B4-BE49-F238E27FC236}">
                <a16:creationId xmlns:a16="http://schemas.microsoft.com/office/drawing/2014/main" id="{832BCD4D-201E-8748-B1F7-9CE73C83B47C}"/>
              </a:ext>
            </a:extLst>
          </p:cNvPr>
          <p:cNvSpPr>
            <a:spLocks noChangeArrowheads="1"/>
          </p:cNvSpPr>
          <p:nvPr userDrawn="1"/>
        </p:nvSpPr>
        <p:spPr bwMode="auto">
          <a:xfrm>
            <a:off x="9376508" y="1534831"/>
            <a:ext cx="1921262" cy="2081780"/>
          </a:xfrm>
          <a:custGeom>
            <a:avLst/>
            <a:gdLst>
              <a:gd name="T0" fmla="*/ 3122 w 3429"/>
              <a:gd name="T1" fmla="*/ 642 h 3719"/>
              <a:gd name="T2" fmla="*/ 3122 w 3429"/>
              <a:gd name="T3" fmla="*/ 642 h 3719"/>
              <a:gd name="T4" fmla="*/ 2120 w 3429"/>
              <a:gd name="T5" fmla="*/ 642 h 3719"/>
              <a:gd name="T6" fmla="*/ 1745 w 3429"/>
              <a:gd name="T7" fmla="*/ 0 h 3719"/>
              <a:gd name="T8" fmla="*/ 1377 w 3429"/>
              <a:gd name="T9" fmla="*/ 642 h 3719"/>
              <a:gd name="T10" fmla="*/ 306 w 3429"/>
              <a:gd name="T11" fmla="*/ 642 h 3719"/>
              <a:gd name="T12" fmla="*/ 0 w 3429"/>
              <a:gd name="T13" fmla="*/ 948 h 3719"/>
              <a:gd name="T14" fmla="*/ 0 w 3429"/>
              <a:gd name="T15" fmla="*/ 3420 h 3719"/>
              <a:gd name="T16" fmla="*/ 306 w 3429"/>
              <a:gd name="T17" fmla="*/ 3718 h 3719"/>
              <a:gd name="T18" fmla="*/ 3122 w 3429"/>
              <a:gd name="T19" fmla="*/ 3718 h 3719"/>
              <a:gd name="T20" fmla="*/ 3428 w 3429"/>
              <a:gd name="T21" fmla="*/ 3420 h 3719"/>
              <a:gd name="T22" fmla="*/ 3428 w 3429"/>
              <a:gd name="T23" fmla="*/ 948 h 3719"/>
              <a:gd name="T24" fmla="*/ 3122 w 3429"/>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9" h="371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AED07E">
              <a:alpha val="80000"/>
            </a:srgbClr>
          </a:solidFill>
          <a:ln w="9525" cap="flat">
            <a:noFill/>
            <a:bevel/>
            <a:headEnd/>
            <a:tailEnd/>
          </a:ln>
          <a:effectLst/>
        </p:spPr>
        <p:txBody>
          <a:bodyPr wrap="none" anchor="ctr"/>
          <a:lstStyle/>
          <a:p>
            <a:endParaRPr lang="en-US">
              <a:solidFill>
                <a:prstClr val="black"/>
              </a:solidFill>
            </a:endParaRPr>
          </a:p>
        </p:txBody>
      </p:sp>
      <p:sp>
        <p:nvSpPr>
          <p:cNvPr id="33" name="Rectangle 32">
            <a:extLst>
              <a:ext uri="{FF2B5EF4-FFF2-40B4-BE49-F238E27FC236}">
                <a16:creationId xmlns:a16="http://schemas.microsoft.com/office/drawing/2014/main" id="{C32DC3FE-D517-4045-A81C-97480C4BB5BC}"/>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4" name="Text Placeholder 23">
            <a:extLst>
              <a:ext uri="{FF2B5EF4-FFF2-40B4-BE49-F238E27FC236}">
                <a16:creationId xmlns:a16="http://schemas.microsoft.com/office/drawing/2014/main" id="{929DE76E-73B1-9148-AD97-229EAA47B07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
        <p:nvSpPr>
          <p:cNvPr id="49" name="Text Placeholder 17">
            <a:extLst>
              <a:ext uri="{FF2B5EF4-FFF2-40B4-BE49-F238E27FC236}">
                <a16:creationId xmlns:a16="http://schemas.microsoft.com/office/drawing/2014/main" id="{128E9ECD-6E05-7C40-AE3A-58DA7B5240BE}"/>
              </a:ext>
            </a:extLst>
          </p:cNvPr>
          <p:cNvSpPr>
            <a:spLocks noGrp="1"/>
          </p:cNvSpPr>
          <p:nvPr>
            <p:ph type="body" sz="quarter" idx="21" hasCustomPrompt="1"/>
          </p:nvPr>
        </p:nvSpPr>
        <p:spPr>
          <a:xfrm>
            <a:off x="847141" y="2777667"/>
            <a:ext cx="1903851"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846019" y="2282993"/>
            <a:ext cx="1903851"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2997293" y="2771417"/>
            <a:ext cx="1921263"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73021" y="2276743"/>
            <a:ext cx="1921263"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5129645" y="2762963"/>
            <a:ext cx="1908506"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116948" y="2268289"/>
            <a:ext cx="1908506"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7272508" y="2756713"/>
            <a:ext cx="1890175"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71386" y="2262039"/>
            <a:ext cx="1890175"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7" name="Text Placeholder 17">
            <a:extLst>
              <a:ext uri="{FF2B5EF4-FFF2-40B4-BE49-F238E27FC236}">
                <a16:creationId xmlns:a16="http://schemas.microsoft.com/office/drawing/2014/main" id="{1E385F24-AB91-1644-9C17-F5DD6576CFB5}"/>
              </a:ext>
            </a:extLst>
          </p:cNvPr>
          <p:cNvSpPr>
            <a:spLocks noGrp="1"/>
          </p:cNvSpPr>
          <p:nvPr>
            <p:ph type="body" sz="quarter" idx="36" hasCustomPrompt="1"/>
          </p:nvPr>
        </p:nvSpPr>
        <p:spPr>
          <a:xfrm>
            <a:off x="9403936" y="2745138"/>
            <a:ext cx="1921262"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391239" y="2250464"/>
            <a:ext cx="1921262"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21" name="Rectangle 20">
            <a:extLst>
              <a:ext uri="{FF2B5EF4-FFF2-40B4-BE49-F238E27FC236}">
                <a16:creationId xmlns:a16="http://schemas.microsoft.com/office/drawing/2014/main" id="{6E0AA75E-BDA5-164B-BCEE-416AB7EB207E}"/>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2" name="TextBox 21">
            <a:extLst>
              <a:ext uri="{FF2B5EF4-FFF2-40B4-BE49-F238E27FC236}">
                <a16:creationId xmlns:a16="http://schemas.microsoft.com/office/drawing/2014/main" id="{E8F78608-E00E-EC4C-A889-2DB48630BF27}"/>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626540690"/>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userDrawn="1">
  <p:cSld name="Text Slide - Purp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A6377D"/>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1313514253"/>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userDrawn="1">
  <p:cSld name="Text Slide - with solid header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332509" y="301337"/>
            <a:ext cx="11513127" cy="1859972"/>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 Placeholder 23">
            <a:extLst>
              <a:ext uri="{FF2B5EF4-FFF2-40B4-BE49-F238E27FC236}">
                <a16:creationId xmlns:a16="http://schemas.microsoft.com/office/drawing/2014/main" id="{ED39E585-4CC7-244E-BB6D-EF564C816BB5}"/>
              </a:ext>
            </a:extLst>
          </p:cNvPr>
          <p:cNvSpPr>
            <a:spLocks noGrp="1"/>
          </p:cNvSpPr>
          <p:nvPr>
            <p:ph type="body" sz="quarter" idx="13" hasCustomPrompt="1"/>
          </p:nvPr>
        </p:nvSpPr>
        <p:spPr>
          <a:xfrm>
            <a:off x="783177" y="943935"/>
            <a:ext cx="10563696"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id="{A171193F-8D07-6841-AD4F-81B3E69E1967}"/>
              </a:ext>
            </a:extLst>
          </p:cNvPr>
          <p:cNvSpPr>
            <a:spLocks noGrp="1"/>
          </p:cNvSpPr>
          <p:nvPr>
            <p:ph type="body" sz="quarter" idx="14" hasCustomPrompt="1"/>
          </p:nvPr>
        </p:nvSpPr>
        <p:spPr>
          <a:xfrm>
            <a:off x="708651" y="2668824"/>
            <a:ext cx="1063822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4201115355"/>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userDrawn="1">
  <p:cSld name="Our Journey 1">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C620474-398A-C642-97C5-6FFB0DF43052}"/>
              </a:ext>
            </a:extLst>
          </p:cNvPr>
          <p:cNvCxnSpPr>
            <a:cxnSpLocks/>
          </p:cNvCxnSpPr>
          <p:nvPr/>
        </p:nvCxnSpPr>
        <p:spPr>
          <a:xfrm>
            <a:off x="2718910" y="3448776"/>
            <a:ext cx="947150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B6E4A766-FED1-894B-A889-823A4FF75411}"/>
              </a:ext>
            </a:extLst>
          </p:cNvPr>
          <p:cNvSpPr/>
          <p:nvPr/>
        </p:nvSpPr>
        <p:spPr>
          <a:xfrm>
            <a:off x="2102383" y="2832249"/>
            <a:ext cx="1233055" cy="1233055"/>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12" name="Oval 11">
            <a:extLst>
              <a:ext uri="{FF2B5EF4-FFF2-40B4-BE49-F238E27FC236}">
                <a16:creationId xmlns:a16="http://schemas.microsoft.com/office/drawing/2014/main" id="{C08C6878-4402-894E-8E64-73E151411DC6}"/>
              </a:ext>
            </a:extLst>
          </p:cNvPr>
          <p:cNvSpPr/>
          <p:nvPr/>
        </p:nvSpPr>
        <p:spPr>
          <a:xfrm>
            <a:off x="5969765" y="3362570"/>
            <a:ext cx="172412" cy="172412"/>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13" name="Oval 12">
            <a:extLst>
              <a:ext uri="{FF2B5EF4-FFF2-40B4-BE49-F238E27FC236}">
                <a16:creationId xmlns:a16="http://schemas.microsoft.com/office/drawing/2014/main" id="{BBB83E75-E0C9-714E-9E45-509D3F33090F}"/>
              </a:ext>
            </a:extLst>
          </p:cNvPr>
          <p:cNvSpPr/>
          <p:nvPr/>
        </p:nvSpPr>
        <p:spPr>
          <a:xfrm>
            <a:off x="9383674" y="3362570"/>
            <a:ext cx="172412" cy="172412"/>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27" name="Rectangle 26">
            <a:extLst>
              <a:ext uri="{FF2B5EF4-FFF2-40B4-BE49-F238E27FC236}">
                <a16:creationId xmlns:a16="http://schemas.microsoft.com/office/drawing/2014/main" id="{526AA091-4676-F84E-93FF-824FF1A4B10B}"/>
              </a:ext>
            </a:extLst>
          </p:cNvPr>
          <p:cNvSpPr/>
          <p:nvPr userDrawn="1"/>
        </p:nvSpPr>
        <p:spPr>
          <a:xfrm>
            <a:off x="548344" y="114165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8" name="Text Placeholder 23">
            <a:extLst>
              <a:ext uri="{FF2B5EF4-FFF2-40B4-BE49-F238E27FC236}">
                <a16:creationId xmlns:a16="http://schemas.microsoft.com/office/drawing/2014/main" id="{E74BB04E-437D-4E46-9A57-B72EEF075E66}"/>
              </a:ext>
            </a:extLst>
          </p:cNvPr>
          <p:cNvSpPr>
            <a:spLocks noGrp="1"/>
          </p:cNvSpPr>
          <p:nvPr userDrawn="1">
            <p:ph type="body" sz="quarter" idx="16" hasCustomPrompt="1"/>
          </p:nvPr>
        </p:nvSpPr>
        <p:spPr>
          <a:xfrm>
            <a:off x="464195" y="444299"/>
            <a:ext cx="5113283" cy="582221"/>
          </a:xfrm>
        </p:spPr>
        <p:txBody>
          <a:bodyPr>
            <a:normAutofit/>
          </a:bodyPr>
          <a:lstStyle>
            <a:lvl1pPr marL="0" indent="0" algn="l">
              <a:buNone/>
              <a:defRPr sz="3600" b="0" i="0">
                <a:solidFill>
                  <a:srgbClr val="0C6A7F"/>
                </a:solidFill>
                <a:latin typeface="+mn-lt"/>
              </a:defRPr>
            </a:lvl1pPr>
          </a:lstStyle>
          <a:p>
            <a:pPr lvl="0"/>
            <a:r>
              <a:rPr lang="en-US" dirty="0"/>
              <a:t>Our Journey</a:t>
            </a:r>
          </a:p>
        </p:txBody>
      </p:sp>
      <p:sp>
        <p:nvSpPr>
          <p:cNvPr id="31" name="Text Placeholder 17">
            <a:extLst>
              <a:ext uri="{FF2B5EF4-FFF2-40B4-BE49-F238E27FC236}">
                <a16:creationId xmlns:a16="http://schemas.microsoft.com/office/drawing/2014/main" id="{CCD767BA-B79C-2543-AA9A-86E634722F0F}"/>
              </a:ext>
            </a:extLst>
          </p:cNvPr>
          <p:cNvSpPr>
            <a:spLocks noGrp="1"/>
          </p:cNvSpPr>
          <p:nvPr userDrawn="1">
            <p:ph type="body" sz="quarter" idx="19" hasCustomPrompt="1"/>
          </p:nvPr>
        </p:nvSpPr>
        <p:spPr>
          <a:xfrm>
            <a:off x="4785825" y="4220738"/>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2" name="Text Placeholder 17">
            <a:extLst>
              <a:ext uri="{FF2B5EF4-FFF2-40B4-BE49-F238E27FC236}">
                <a16:creationId xmlns:a16="http://schemas.microsoft.com/office/drawing/2014/main" id="{3BC6FB8B-D15D-3340-8F2D-D5BC2FD4D66F}"/>
              </a:ext>
            </a:extLst>
          </p:cNvPr>
          <p:cNvSpPr>
            <a:spLocks noGrp="1"/>
          </p:cNvSpPr>
          <p:nvPr userDrawn="1">
            <p:ph type="body" sz="quarter" idx="20" hasCustomPrompt="1"/>
          </p:nvPr>
        </p:nvSpPr>
        <p:spPr>
          <a:xfrm>
            <a:off x="8216766" y="1608539"/>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id="{19348E07-20A7-F740-8715-43EB023172A2}"/>
              </a:ext>
            </a:extLst>
          </p:cNvPr>
          <p:cNvSpPr>
            <a:spLocks noGrp="1"/>
          </p:cNvSpPr>
          <p:nvPr userDrawn="1">
            <p:ph type="body" sz="quarter" idx="21" hasCustomPrompt="1"/>
          </p:nvPr>
        </p:nvSpPr>
        <p:spPr>
          <a:xfrm>
            <a:off x="2102383"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START</a:t>
            </a:r>
            <a:endParaRPr lang="en-US" dirty="0"/>
          </a:p>
        </p:txBody>
      </p:sp>
      <p:sp>
        <p:nvSpPr>
          <p:cNvPr id="36" name="Text Placeholder 17">
            <a:extLst>
              <a:ext uri="{FF2B5EF4-FFF2-40B4-BE49-F238E27FC236}">
                <a16:creationId xmlns:a16="http://schemas.microsoft.com/office/drawing/2014/main" id="{BD72605F-29B1-4242-93F3-3F37AA42DC99}"/>
              </a:ext>
            </a:extLst>
          </p:cNvPr>
          <p:cNvSpPr>
            <a:spLocks noGrp="1"/>
          </p:cNvSpPr>
          <p:nvPr>
            <p:ph type="body" sz="quarter" idx="22" hasCustomPrompt="1"/>
          </p:nvPr>
        </p:nvSpPr>
        <p:spPr>
          <a:xfrm>
            <a:off x="4785825" y="2823339"/>
            <a:ext cx="2506226" cy="335052"/>
          </a:xfrm>
        </p:spPr>
        <p:txBody>
          <a:bodyPr/>
          <a:lstStyle>
            <a:lvl1pPr algn="ctr">
              <a:buNone/>
              <a:defRPr sz="2000" b="0" i="0" spc="30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2016</a:t>
            </a:r>
            <a:endParaRPr lang="en-US" dirty="0"/>
          </a:p>
        </p:txBody>
      </p:sp>
      <p:sp>
        <p:nvSpPr>
          <p:cNvPr id="37" name="Text Placeholder 17">
            <a:extLst>
              <a:ext uri="{FF2B5EF4-FFF2-40B4-BE49-F238E27FC236}">
                <a16:creationId xmlns:a16="http://schemas.microsoft.com/office/drawing/2014/main" id="{A04A4060-643D-BB44-93F7-B288E252205D}"/>
              </a:ext>
            </a:extLst>
          </p:cNvPr>
          <p:cNvSpPr>
            <a:spLocks noGrp="1"/>
          </p:cNvSpPr>
          <p:nvPr>
            <p:ph type="body" sz="quarter" idx="23" hasCustomPrompt="1"/>
          </p:nvPr>
        </p:nvSpPr>
        <p:spPr>
          <a:xfrm>
            <a:off x="8216766" y="3843245"/>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2017</a:t>
            </a:r>
            <a:endParaRPr lang="en-US" dirty="0"/>
          </a:p>
        </p:txBody>
      </p:sp>
      <p:sp>
        <p:nvSpPr>
          <p:cNvPr id="18" name="TextBox 17">
            <a:extLst>
              <a:ext uri="{FF2B5EF4-FFF2-40B4-BE49-F238E27FC236}">
                <a16:creationId xmlns:a16="http://schemas.microsoft.com/office/drawing/2014/main" id="{FD08B2CC-4979-4848-AA8C-0A1B4B69F8C6}"/>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0" name="Rectangle 19">
            <a:extLst>
              <a:ext uri="{FF2B5EF4-FFF2-40B4-BE49-F238E27FC236}">
                <a16:creationId xmlns:a16="http://schemas.microsoft.com/office/drawing/2014/main" id="{853A056D-7DA8-CA43-BD26-DAFD3209780A}"/>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858280606"/>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userDrawn="1">
  <p:cSld name="Our Journey 2">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159BEB2-8918-8740-99A7-553D0D414983}"/>
              </a:ext>
            </a:extLst>
          </p:cNvPr>
          <p:cNvCxnSpPr>
            <a:cxnSpLocks/>
          </p:cNvCxnSpPr>
          <p:nvPr userDrawn="1"/>
        </p:nvCxnSpPr>
        <p:spPr>
          <a:xfrm>
            <a:off x="1588" y="3448776"/>
            <a:ext cx="121888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7D4A19C4-1947-4349-9457-0ACFFBA4FC07}"/>
              </a:ext>
            </a:extLst>
          </p:cNvPr>
          <p:cNvSpPr/>
          <p:nvPr/>
        </p:nvSpPr>
        <p:spPr>
          <a:xfrm>
            <a:off x="6040275" y="3362570"/>
            <a:ext cx="172412" cy="172412"/>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9" name="Oval 8">
            <a:extLst>
              <a:ext uri="{FF2B5EF4-FFF2-40B4-BE49-F238E27FC236}">
                <a16:creationId xmlns:a16="http://schemas.microsoft.com/office/drawing/2014/main" id="{187DE787-8DE7-3C4E-8EB8-423F070D8AFF}"/>
              </a:ext>
            </a:extLst>
          </p:cNvPr>
          <p:cNvSpPr/>
          <p:nvPr/>
        </p:nvSpPr>
        <p:spPr>
          <a:xfrm>
            <a:off x="2626366" y="3362571"/>
            <a:ext cx="172412" cy="172412"/>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21" name="Oval 20">
            <a:extLst>
              <a:ext uri="{FF2B5EF4-FFF2-40B4-BE49-F238E27FC236}">
                <a16:creationId xmlns:a16="http://schemas.microsoft.com/office/drawing/2014/main" id="{C249088C-C99A-C54C-8067-8456BF21657E}"/>
              </a:ext>
            </a:extLst>
          </p:cNvPr>
          <p:cNvSpPr/>
          <p:nvPr/>
        </p:nvSpPr>
        <p:spPr>
          <a:xfrm>
            <a:off x="9393224" y="3362571"/>
            <a:ext cx="172412" cy="172412"/>
          </a:xfrm>
          <a:prstGeom prst="ellipse">
            <a:avLst/>
          </a:prstGeom>
          <a:solidFill>
            <a:srgbClr val="8CBF4B">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32" name="Text Placeholder 17">
            <a:extLst>
              <a:ext uri="{FF2B5EF4-FFF2-40B4-BE49-F238E27FC236}">
                <a16:creationId xmlns:a16="http://schemas.microsoft.com/office/drawing/2014/main" id="{FF92472D-9633-1B41-8BB1-3CE8FDF598FC}"/>
              </a:ext>
            </a:extLst>
          </p:cNvPr>
          <p:cNvSpPr>
            <a:spLocks noGrp="1"/>
          </p:cNvSpPr>
          <p:nvPr userDrawn="1">
            <p:ph type="body" sz="quarter" idx="19" hasCustomPrompt="1"/>
          </p:nvPr>
        </p:nvSpPr>
        <p:spPr>
          <a:xfrm>
            <a:off x="1459184" y="4206951"/>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id="{4FA104B9-3949-7046-BD33-D672B1459790}"/>
              </a:ext>
            </a:extLst>
          </p:cNvPr>
          <p:cNvSpPr>
            <a:spLocks noGrp="1"/>
          </p:cNvSpPr>
          <p:nvPr userDrawn="1">
            <p:ph type="body" sz="quarter" idx="20" hasCustomPrompt="1"/>
          </p:nvPr>
        </p:nvSpPr>
        <p:spPr>
          <a:xfrm>
            <a:off x="4890125" y="1594752"/>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4" name="Text Placeholder 17">
            <a:extLst>
              <a:ext uri="{FF2B5EF4-FFF2-40B4-BE49-F238E27FC236}">
                <a16:creationId xmlns:a16="http://schemas.microsoft.com/office/drawing/2014/main" id="{4170B2DE-1D76-D746-B4E0-1DF37E4C7538}"/>
              </a:ext>
            </a:extLst>
          </p:cNvPr>
          <p:cNvSpPr>
            <a:spLocks noGrp="1"/>
          </p:cNvSpPr>
          <p:nvPr userDrawn="1">
            <p:ph type="body" sz="quarter" idx="21" hasCustomPrompt="1"/>
          </p:nvPr>
        </p:nvSpPr>
        <p:spPr>
          <a:xfrm>
            <a:off x="8223426" y="4210067"/>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9" name="Text Placeholder 17">
            <a:extLst>
              <a:ext uri="{FF2B5EF4-FFF2-40B4-BE49-F238E27FC236}">
                <a16:creationId xmlns:a16="http://schemas.microsoft.com/office/drawing/2014/main" id="{00BAA056-DFBD-584F-9273-7D940103359C}"/>
              </a:ext>
            </a:extLst>
          </p:cNvPr>
          <p:cNvSpPr>
            <a:spLocks noGrp="1"/>
          </p:cNvSpPr>
          <p:nvPr>
            <p:ph type="body" sz="quarter" idx="22" hasCustomPrompt="1"/>
          </p:nvPr>
        </p:nvSpPr>
        <p:spPr>
          <a:xfrm>
            <a:off x="1459184" y="2837148"/>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2018</a:t>
            </a:r>
            <a:endParaRPr lang="en-US" dirty="0"/>
          </a:p>
        </p:txBody>
      </p:sp>
      <p:sp>
        <p:nvSpPr>
          <p:cNvPr id="40" name="Text Placeholder 17">
            <a:extLst>
              <a:ext uri="{FF2B5EF4-FFF2-40B4-BE49-F238E27FC236}">
                <a16:creationId xmlns:a16="http://schemas.microsoft.com/office/drawing/2014/main" id="{6BF9179A-0AB3-E042-BD2E-A24FBC624C6C}"/>
              </a:ext>
            </a:extLst>
          </p:cNvPr>
          <p:cNvSpPr>
            <a:spLocks noGrp="1"/>
          </p:cNvSpPr>
          <p:nvPr>
            <p:ph type="body" sz="quarter" idx="23" hasCustomPrompt="1"/>
          </p:nvPr>
        </p:nvSpPr>
        <p:spPr>
          <a:xfrm>
            <a:off x="4890125" y="3857054"/>
            <a:ext cx="2506226" cy="335052"/>
          </a:xfrm>
        </p:spPr>
        <p:txBody>
          <a:bodyPr/>
          <a:lstStyle>
            <a:lvl1pPr algn="ctr">
              <a:buNone/>
              <a:defRPr sz="2000" b="0" i="0" spc="30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2019</a:t>
            </a:r>
            <a:endParaRPr lang="en-US" dirty="0"/>
          </a:p>
        </p:txBody>
      </p:sp>
      <p:sp>
        <p:nvSpPr>
          <p:cNvPr id="41" name="Text Placeholder 17">
            <a:extLst>
              <a:ext uri="{FF2B5EF4-FFF2-40B4-BE49-F238E27FC236}">
                <a16:creationId xmlns:a16="http://schemas.microsoft.com/office/drawing/2014/main" id="{5D05B818-03D6-0C48-A4A4-879D1B8573FA}"/>
              </a:ext>
            </a:extLst>
          </p:cNvPr>
          <p:cNvSpPr>
            <a:spLocks noGrp="1"/>
          </p:cNvSpPr>
          <p:nvPr>
            <p:ph type="body" sz="quarter" idx="24" hasCustomPrompt="1"/>
          </p:nvPr>
        </p:nvSpPr>
        <p:spPr>
          <a:xfrm>
            <a:off x="8223426" y="2825658"/>
            <a:ext cx="2506226" cy="335052"/>
          </a:xfrm>
        </p:spPr>
        <p:txBody>
          <a:bodyPr/>
          <a:lstStyle>
            <a:lvl1pPr algn="ctr">
              <a:buNone/>
              <a:defRPr sz="2000" b="0" i="0" spc="30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2020</a:t>
            </a:r>
            <a:endParaRPr lang="en-US" dirty="0"/>
          </a:p>
        </p:txBody>
      </p:sp>
      <p:sp>
        <p:nvSpPr>
          <p:cNvPr id="16" name="Rectangle 15">
            <a:extLst>
              <a:ext uri="{FF2B5EF4-FFF2-40B4-BE49-F238E27FC236}">
                <a16:creationId xmlns:a16="http://schemas.microsoft.com/office/drawing/2014/main" id="{8C26421F-3E17-FF47-92D5-AE8B9BF847B2}"/>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7" name="TextBox 16">
            <a:extLst>
              <a:ext uri="{FF2B5EF4-FFF2-40B4-BE49-F238E27FC236}">
                <a16:creationId xmlns:a16="http://schemas.microsoft.com/office/drawing/2014/main" id="{37918C0E-ED0A-D748-88E5-BE3A2DEDEB97}"/>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2664439806"/>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userDrawn="1">
  <p:cSld name="Our Journey 3">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D99EA92-8C6E-B84F-B459-728079F0C1CC}"/>
              </a:ext>
            </a:extLst>
          </p:cNvPr>
          <p:cNvGrpSpPr/>
          <p:nvPr userDrawn="1"/>
        </p:nvGrpSpPr>
        <p:grpSpPr>
          <a:xfrm flipH="1">
            <a:off x="-87112" y="2691100"/>
            <a:ext cx="10183945" cy="1475800"/>
            <a:chOff x="4009760" y="5382199"/>
            <a:chExt cx="20367890" cy="2951599"/>
          </a:xfrm>
        </p:grpSpPr>
        <p:cxnSp>
          <p:nvCxnSpPr>
            <p:cNvPr id="3" name="Straight Connector 2">
              <a:extLst>
                <a:ext uri="{FF2B5EF4-FFF2-40B4-BE49-F238E27FC236}">
                  <a16:creationId xmlns:a16="http://schemas.microsoft.com/office/drawing/2014/main" id="{E7ED26DD-7AEB-9E44-8FF6-C477D8C00C2B}"/>
                </a:ext>
              </a:extLst>
            </p:cNvPr>
            <p:cNvCxnSpPr>
              <a:cxnSpLocks/>
            </p:cNvCxnSpPr>
            <p:nvPr/>
          </p:nvCxnSpPr>
          <p:spPr>
            <a:xfrm>
              <a:off x="5434644" y="6897551"/>
              <a:ext cx="1894300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40BA1181-B947-D246-AEDB-8D5690586889}"/>
                </a:ext>
              </a:extLst>
            </p:cNvPr>
            <p:cNvSpPr/>
            <p:nvPr/>
          </p:nvSpPr>
          <p:spPr>
            <a:xfrm>
              <a:off x="4009760" y="5382199"/>
              <a:ext cx="2887204" cy="2951599"/>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prstClr val="white"/>
                </a:solidFill>
              </a:endParaRPr>
            </a:p>
          </p:txBody>
        </p:sp>
        <p:sp>
          <p:nvSpPr>
            <p:cNvPr id="5" name="Oval 4">
              <a:extLst>
                <a:ext uri="{FF2B5EF4-FFF2-40B4-BE49-F238E27FC236}">
                  <a16:creationId xmlns:a16="http://schemas.microsoft.com/office/drawing/2014/main" id="{93279403-2DD6-294E-8653-2A42ED9EBD96}"/>
                </a:ext>
              </a:extLst>
            </p:cNvPr>
            <p:cNvSpPr/>
            <p:nvPr/>
          </p:nvSpPr>
          <p:spPr>
            <a:xfrm>
              <a:off x="11936354" y="6725140"/>
              <a:ext cx="344824" cy="34482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6" name="Oval 5">
              <a:extLst>
                <a:ext uri="{FF2B5EF4-FFF2-40B4-BE49-F238E27FC236}">
                  <a16:creationId xmlns:a16="http://schemas.microsoft.com/office/drawing/2014/main" id="{B1A0B9AD-E1B8-4A47-B627-580D076FD190}"/>
                </a:ext>
              </a:extLst>
            </p:cNvPr>
            <p:cNvSpPr/>
            <p:nvPr/>
          </p:nvSpPr>
          <p:spPr>
            <a:xfrm>
              <a:off x="18764171" y="6725140"/>
              <a:ext cx="344824" cy="34482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grpSp>
      <p:sp>
        <p:nvSpPr>
          <p:cNvPr id="20" name="Text Placeholder 17">
            <a:extLst>
              <a:ext uri="{FF2B5EF4-FFF2-40B4-BE49-F238E27FC236}">
                <a16:creationId xmlns:a16="http://schemas.microsoft.com/office/drawing/2014/main" id="{EE27F43F-5131-7247-81C7-14B1147E8D74}"/>
              </a:ext>
            </a:extLst>
          </p:cNvPr>
          <p:cNvSpPr>
            <a:spLocks noGrp="1"/>
          </p:cNvSpPr>
          <p:nvPr>
            <p:ph type="body" sz="quarter" idx="20" hasCustomPrompt="1"/>
          </p:nvPr>
        </p:nvSpPr>
        <p:spPr>
          <a:xfrm>
            <a:off x="1474900" y="1617548"/>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1" name="Text Placeholder 17">
            <a:extLst>
              <a:ext uri="{FF2B5EF4-FFF2-40B4-BE49-F238E27FC236}">
                <a16:creationId xmlns:a16="http://schemas.microsoft.com/office/drawing/2014/main" id="{FA701368-7F3A-D942-9086-74C5BC9A1AD6}"/>
              </a:ext>
            </a:extLst>
          </p:cNvPr>
          <p:cNvSpPr>
            <a:spLocks noGrp="1"/>
          </p:cNvSpPr>
          <p:nvPr>
            <p:ph type="body" sz="quarter" idx="21" hasCustomPrompt="1"/>
          </p:nvPr>
        </p:nvSpPr>
        <p:spPr>
          <a:xfrm>
            <a:off x="4808201" y="4232863"/>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2" name="Text Placeholder 17">
            <a:extLst>
              <a:ext uri="{FF2B5EF4-FFF2-40B4-BE49-F238E27FC236}">
                <a16:creationId xmlns:a16="http://schemas.microsoft.com/office/drawing/2014/main" id="{19E93A3E-D93B-6746-924C-B809E688CD72}"/>
              </a:ext>
            </a:extLst>
          </p:cNvPr>
          <p:cNvSpPr>
            <a:spLocks noGrp="1"/>
          </p:cNvSpPr>
          <p:nvPr>
            <p:ph type="body" sz="quarter" idx="22" hasCustomPrompt="1"/>
          </p:nvPr>
        </p:nvSpPr>
        <p:spPr>
          <a:xfrm>
            <a:off x="8767864"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END</a:t>
            </a:r>
            <a:endParaRPr lang="en-US" dirty="0"/>
          </a:p>
        </p:txBody>
      </p:sp>
      <p:sp>
        <p:nvSpPr>
          <p:cNvPr id="26" name="Text Placeholder 17">
            <a:extLst>
              <a:ext uri="{FF2B5EF4-FFF2-40B4-BE49-F238E27FC236}">
                <a16:creationId xmlns:a16="http://schemas.microsoft.com/office/drawing/2014/main" id="{14EC00ED-B9B5-564F-A2BD-E9361B35ED61}"/>
              </a:ext>
            </a:extLst>
          </p:cNvPr>
          <p:cNvSpPr>
            <a:spLocks noGrp="1"/>
          </p:cNvSpPr>
          <p:nvPr>
            <p:ph type="body" sz="quarter" idx="24" hasCustomPrompt="1"/>
          </p:nvPr>
        </p:nvSpPr>
        <p:spPr>
          <a:xfrm>
            <a:off x="1466515" y="3842694"/>
            <a:ext cx="2506226" cy="335052"/>
          </a:xfrm>
        </p:spPr>
        <p:txBody>
          <a:bodyPr/>
          <a:lstStyle>
            <a:lvl1pPr algn="ctr">
              <a:buNone/>
              <a:defRPr sz="2000" b="0" i="0" spc="30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2021</a:t>
            </a:r>
            <a:endParaRPr lang="en-US" dirty="0"/>
          </a:p>
        </p:txBody>
      </p:sp>
      <p:sp>
        <p:nvSpPr>
          <p:cNvPr id="27" name="Text Placeholder 17">
            <a:extLst>
              <a:ext uri="{FF2B5EF4-FFF2-40B4-BE49-F238E27FC236}">
                <a16:creationId xmlns:a16="http://schemas.microsoft.com/office/drawing/2014/main" id="{3BB708B1-BD9F-3D4B-A3F2-DAAACD7B96FF}"/>
              </a:ext>
            </a:extLst>
          </p:cNvPr>
          <p:cNvSpPr>
            <a:spLocks noGrp="1"/>
          </p:cNvSpPr>
          <p:nvPr>
            <p:ph type="body" sz="quarter" idx="25" hasCustomPrompt="1"/>
          </p:nvPr>
        </p:nvSpPr>
        <p:spPr>
          <a:xfrm>
            <a:off x="4808201" y="2797420"/>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2022</a:t>
            </a:r>
            <a:endParaRPr lang="en-US" dirty="0"/>
          </a:p>
        </p:txBody>
      </p:sp>
      <p:sp>
        <p:nvSpPr>
          <p:cNvPr id="18" name="TextBox 17">
            <a:extLst>
              <a:ext uri="{FF2B5EF4-FFF2-40B4-BE49-F238E27FC236}">
                <a16:creationId xmlns:a16="http://schemas.microsoft.com/office/drawing/2014/main" id="{0736D8C8-35B9-E44E-AAE8-C6E80ED2B0AD}"/>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9" name="Rectangle 18">
            <a:extLst>
              <a:ext uri="{FF2B5EF4-FFF2-40B4-BE49-F238E27FC236}">
                <a16:creationId xmlns:a16="http://schemas.microsoft.com/office/drawing/2014/main" id="{A81152B3-A02C-0A41-A45E-03342C78C7A9}"/>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403203426"/>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userDrawn="1">
  <p:cSld name="Calendar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295640-5B5F-6E47-808F-2F2FB8B377B6}"/>
              </a:ext>
            </a:extLst>
          </p:cNvPr>
          <p:cNvGrpSpPr/>
          <p:nvPr userDrawn="1"/>
        </p:nvGrpSpPr>
        <p:grpSpPr>
          <a:xfrm>
            <a:off x="13492" y="1875084"/>
            <a:ext cx="12165015" cy="3041254"/>
            <a:chOff x="0" y="4738255"/>
            <a:chExt cx="21169744" cy="5292436"/>
          </a:xfrm>
        </p:grpSpPr>
        <p:sp>
          <p:nvSpPr>
            <p:cNvPr id="3" name="Rectangle 2">
              <a:extLst>
                <a:ext uri="{FF2B5EF4-FFF2-40B4-BE49-F238E27FC236}">
                  <a16:creationId xmlns:a16="http://schemas.microsoft.com/office/drawing/2014/main" id="{2C287D99-39F7-274E-881D-B1205E86882D}"/>
                </a:ext>
              </a:extLst>
            </p:cNvPr>
            <p:cNvSpPr/>
            <p:nvPr/>
          </p:nvSpPr>
          <p:spPr>
            <a:xfrm>
              <a:off x="0" y="4738255"/>
              <a:ext cx="5292436" cy="5292436"/>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Rectangle 3">
              <a:extLst>
                <a:ext uri="{FF2B5EF4-FFF2-40B4-BE49-F238E27FC236}">
                  <a16:creationId xmlns:a16="http://schemas.microsoft.com/office/drawing/2014/main" id="{A7255414-C2BD-294E-A843-C1E85CBB702D}"/>
                </a:ext>
              </a:extLst>
            </p:cNvPr>
            <p:cNvSpPr/>
            <p:nvPr/>
          </p:nvSpPr>
          <p:spPr>
            <a:xfrm>
              <a:off x="5292436" y="4738255"/>
              <a:ext cx="5292436" cy="5292436"/>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a:extLst>
                <a:ext uri="{FF2B5EF4-FFF2-40B4-BE49-F238E27FC236}">
                  <a16:creationId xmlns:a16="http://schemas.microsoft.com/office/drawing/2014/main" id="{C2AF4D0D-CD86-1943-BD02-89B10E71AB04}"/>
                </a:ext>
              </a:extLst>
            </p:cNvPr>
            <p:cNvSpPr/>
            <p:nvPr/>
          </p:nvSpPr>
          <p:spPr>
            <a:xfrm>
              <a:off x="10584872" y="4738255"/>
              <a:ext cx="5292436" cy="5292436"/>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a:extLst>
                <a:ext uri="{FF2B5EF4-FFF2-40B4-BE49-F238E27FC236}">
                  <a16:creationId xmlns:a16="http://schemas.microsoft.com/office/drawing/2014/main" id="{AB3D836D-4100-D44A-83B0-51B97203CAA2}"/>
                </a:ext>
              </a:extLst>
            </p:cNvPr>
            <p:cNvSpPr/>
            <p:nvPr/>
          </p:nvSpPr>
          <p:spPr>
            <a:xfrm>
              <a:off x="15877308" y="4738255"/>
              <a:ext cx="5292436" cy="5292436"/>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20" name="Rectangle 19">
            <a:extLst>
              <a:ext uri="{FF2B5EF4-FFF2-40B4-BE49-F238E27FC236}">
                <a16:creationId xmlns:a16="http://schemas.microsoft.com/office/drawing/2014/main" id="{34D2F298-F143-9740-AAB0-DC67FBF5DC8C}"/>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5" name="Text Placeholder 17">
            <a:extLst>
              <a:ext uri="{FF2B5EF4-FFF2-40B4-BE49-F238E27FC236}">
                <a16:creationId xmlns:a16="http://schemas.microsoft.com/office/drawing/2014/main" id="{40B2C6C4-135F-5946-B876-EA9B72EF097A}"/>
              </a:ext>
            </a:extLst>
          </p:cNvPr>
          <p:cNvSpPr>
            <a:spLocks noGrp="1"/>
          </p:cNvSpPr>
          <p:nvPr>
            <p:ph type="body" sz="quarter" idx="18" hasCustomPrompt="1"/>
          </p:nvPr>
        </p:nvSpPr>
        <p:spPr>
          <a:xfrm>
            <a:off x="3054743" y="2963737"/>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36" name="Text Placeholder 23">
            <a:extLst>
              <a:ext uri="{FF2B5EF4-FFF2-40B4-BE49-F238E27FC236}">
                <a16:creationId xmlns:a16="http://schemas.microsoft.com/office/drawing/2014/main" id="{BDA90A0E-F434-DE4E-802E-4F8D96708411}"/>
              </a:ext>
            </a:extLst>
          </p:cNvPr>
          <p:cNvSpPr>
            <a:spLocks noGrp="1"/>
          </p:cNvSpPr>
          <p:nvPr>
            <p:ph type="body" sz="quarter" idx="16" hasCustomPrompt="1"/>
          </p:nvPr>
        </p:nvSpPr>
        <p:spPr>
          <a:xfrm>
            <a:off x="3059026" y="2332384"/>
            <a:ext cx="3049353" cy="582221"/>
          </a:xfrm>
        </p:spPr>
        <p:txBody>
          <a:bodyPr>
            <a:normAutofit/>
          </a:bodyPr>
          <a:lstStyle>
            <a:lvl1pPr marL="0" indent="0" algn="ctr">
              <a:buNone/>
              <a:defRPr sz="4000" b="1" i="0">
                <a:solidFill>
                  <a:schemeClr val="bg1"/>
                </a:solidFill>
                <a:latin typeface="+mn-lt"/>
              </a:defRPr>
            </a:lvl1pPr>
          </a:lstStyle>
          <a:p>
            <a:pPr lvl="0"/>
            <a:r>
              <a:rPr lang="en-US" dirty="0"/>
              <a:t>4</a:t>
            </a:r>
          </a:p>
        </p:txBody>
      </p:sp>
      <p:sp>
        <p:nvSpPr>
          <p:cNvPr id="37" name="Text Placeholder 17">
            <a:extLst>
              <a:ext uri="{FF2B5EF4-FFF2-40B4-BE49-F238E27FC236}">
                <a16:creationId xmlns:a16="http://schemas.microsoft.com/office/drawing/2014/main" id="{E4E3947D-3C0D-864E-A378-E86B96AB3AB7}"/>
              </a:ext>
            </a:extLst>
          </p:cNvPr>
          <p:cNvSpPr>
            <a:spLocks noGrp="1"/>
          </p:cNvSpPr>
          <p:nvPr>
            <p:ph type="body" sz="quarter" idx="19" hasCustomPrompt="1"/>
          </p:nvPr>
        </p:nvSpPr>
        <p:spPr>
          <a:xfrm>
            <a:off x="3069574" y="3694013"/>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8" name="Text Placeholder 17">
            <a:extLst>
              <a:ext uri="{FF2B5EF4-FFF2-40B4-BE49-F238E27FC236}">
                <a16:creationId xmlns:a16="http://schemas.microsoft.com/office/drawing/2014/main" id="{7A61D601-8E58-BD42-BBBF-581E5B432135}"/>
              </a:ext>
            </a:extLst>
          </p:cNvPr>
          <p:cNvSpPr>
            <a:spLocks noGrp="1"/>
          </p:cNvSpPr>
          <p:nvPr>
            <p:ph type="body" sz="quarter" idx="20" hasCustomPrompt="1"/>
          </p:nvPr>
        </p:nvSpPr>
        <p:spPr>
          <a:xfrm>
            <a:off x="-979" y="2966833"/>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39" name="Text Placeholder 23">
            <a:extLst>
              <a:ext uri="{FF2B5EF4-FFF2-40B4-BE49-F238E27FC236}">
                <a16:creationId xmlns:a16="http://schemas.microsoft.com/office/drawing/2014/main" id="{FBF15F1B-8908-F446-91BA-B6025A5D96A4}"/>
              </a:ext>
            </a:extLst>
          </p:cNvPr>
          <p:cNvSpPr>
            <a:spLocks noGrp="1"/>
          </p:cNvSpPr>
          <p:nvPr>
            <p:ph type="body" sz="quarter" idx="21" hasCustomPrompt="1"/>
          </p:nvPr>
        </p:nvSpPr>
        <p:spPr>
          <a:xfrm>
            <a:off x="3304" y="2335480"/>
            <a:ext cx="3049353" cy="582221"/>
          </a:xfrm>
        </p:spPr>
        <p:txBody>
          <a:bodyPr>
            <a:normAutofit/>
          </a:bodyPr>
          <a:lstStyle>
            <a:lvl1pPr marL="0" indent="0" algn="ctr">
              <a:buNone/>
              <a:defRPr sz="4000" b="1" i="0">
                <a:solidFill>
                  <a:schemeClr val="bg1"/>
                </a:solidFill>
                <a:latin typeface="+mn-lt"/>
              </a:defRPr>
            </a:lvl1pPr>
          </a:lstStyle>
          <a:p>
            <a:pPr lvl="0"/>
            <a:r>
              <a:rPr lang="en-US" dirty="0"/>
              <a:t>20</a:t>
            </a:r>
          </a:p>
        </p:txBody>
      </p:sp>
      <p:sp>
        <p:nvSpPr>
          <p:cNvPr id="40" name="Text Placeholder 17">
            <a:extLst>
              <a:ext uri="{FF2B5EF4-FFF2-40B4-BE49-F238E27FC236}">
                <a16:creationId xmlns:a16="http://schemas.microsoft.com/office/drawing/2014/main" id="{8DA24536-E652-E647-BC3C-200CC5578281}"/>
              </a:ext>
            </a:extLst>
          </p:cNvPr>
          <p:cNvSpPr>
            <a:spLocks noGrp="1"/>
          </p:cNvSpPr>
          <p:nvPr>
            <p:ph type="body" sz="quarter" idx="22" hasCustomPrompt="1"/>
          </p:nvPr>
        </p:nvSpPr>
        <p:spPr>
          <a:xfrm>
            <a:off x="13852" y="3697109"/>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1" name="Text Placeholder 17">
            <a:extLst>
              <a:ext uri="{FF2B5EF4-FFF2-40B4-BE49-F238E27FC236}">
                <a16:creationId xmlns:a16="http://schemas.microsoft.com/office/drawing/2014/main" id="{87F5E8E1-032A-ED43-93E9-DB20B4563FF8}"/>
              </a:ext>
            </a:extLst>
          </p:cNvPr>
          <p:cNvSpPr>
            <a:spLocks noGrp="1"/>
          </p:cNvSpPr>
          <p:nvPr>
            <p:ph type="body" sz="quarter" idx="23" hasCustomPrompt="1"/>
          </p:nvPr>
        </p:nvSpPr>
        <p:spPr>
          <a:xfrm>
            <a:off x="9124512" y="2950422"/>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April</a:t>
            </a:r>
            <a:endParaRPr lang="en-US" dirty="0"/>
          </a:p>
        </p:txBody>
      </p:sp>
      <p:sp>
        <p:nvSpPr>
          <p:cNvPr id="42" name="Text Placeholder 23">
            <a:extLst>
              <a:ext uri="{FF2B5EF4-FFF2-40B4-BE49-F238E27FC236}">
                <a16:creationId xmlns:a16="http://schemas.microsoft.com/office/drawing/2014/main" id="{76204B1D-FD93-534C-86DB-6D09C9545691}"/>
              </a:ext>
            </a:extLst>
          </p:cNvPr>
          <p:cNvSpPr>
            <a:spLocks noGrp="1"/>
          </p:cNvSpPr>
          <p:nvPr>
            <p:ph type="body" sz="quarter" idx="24" hasCustomPrompt="1"/>
          </p:nvPr>
        </p:nvSpPr>
        <p:spPr>
          <a:xfrm>
            <a:off x="9128795" y="2319069"/>
            <a:ext cx="3049353" cy="582221"/>
          </a:xfrm>
        </p:spPr>
        <p:txBody>
          <a:bodyPr>
            <a:normAutofit/>
          </a:bodyPr>
          <a:lstStyle>
            <a:lvl1pPr marL="0" indent="0" algn="ctr">
              <a:buNone/>
              <a:defRPr sz="4000" b="1" i="0">
                <a:solidFill>
                  <a:schemeClr val="bg1"/>
                </a:solidFill>
                <a:latin typeface="+mn-lt"/>
              </a:defRPr>
            </a:lvl1pPr>
          </a:lstStyle>
          <a:p>
            <a:pPr lvl="0"/>
            <a:r>
              <a:rPr lang="en-US" dirty="0"/>
              <a:t>2</a:t>
            </a:r>
          </a:p>
        </p:txBody>
      </p:sp>
      <p:sp>
        <p:nvSpPr>
          <p:cNvPr id="43" name="Text Placeholder 17">
            <a:extLst>
              <a:ext uri="{FF2B5EF4-FFF2-40B4-BE49-F238E27FC236}">
                <a16:creationId xmlns:a16="http://schemas.microsoft.com/office/drawing/2014/main" id="{F4D63AE9-5CEC-9F4B-96A5-3F0DB00BF3E5}"/>
              </a:ext>
            </a:extLst>
          </p:cNvPr>
          <p:cNvSpPr>
            <a:spLocks noGrp="1"/>
          </p:cNvSpPr>
          <p:nvPr>
            <p:ph type="body" sz="quarter" idx="25" hasCustomPrompt="1"/>
          </p:nvPr>
        </p:nvSpPr>
        <p:spPr>
          <a:xfrm>
            <a:off x="9139343" y="3680698"/>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4" name="Text Placeholder 17">
            <a:extLst>
              <a:ext uri="{FF2B5EF4-FFF2-40B4-BE49-F238E27FC236}">
                <a16:creationId xmlns:a16="http://schemas.microsoft.com/office/drawing/2014/main" id="{18449C84-980B-324B-B217-BB2EDFA5B227}"/>
              </a:ext>
            </a:extLst>
          </p:cNvPr>
          <p:cNvSpPr>
            <a:spLocks noGrp="1"/>
          </p:cNvSpPr>
          <p:nvPr>
            <p:ph type="body" sz="quarter" idx="26" hasCustomPrompt="1"/>
          </p:nvPr>
        </p:nvSpPr>
        <p:spPr>
          <a:xfrm>
            <a:off x="6068790" y="2953518"/>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45" name="Text Placeholder 23">
            <a:extLst>
              <a:ext uri="{FF2B5EF4-FFF2-40B4-BE49-F238E27FC236}">
                <a16:creationId xmlns:a16="http://schemas.microsoft.com/office/drawing/2014/main" id="{DB432D93-6FEA-AC42-83B9-779DFF3A77AA}"/>
              </a:ext>
            </a:extLst>
          </p:cNvPr>
          <p:cNvSpPr>
            <a:spLocks noGrp="1"/>
          </p:cNvSpPr>
          <p:nvPr>
            <p:ph type="body" sz="quarter" idx="27" hasCustomPrompt="1"/>
          </p:nvPr>
        </p:nvSpPr>
        <p:spPr>
          <a:xfrm>
            <a:off x="6073073" y="2322165"/>
            <a:ext cx="3049353" cy="582221"/>
          </a:xfrm>
        </p:spPr>
        <p:txBody>
          <a:bodyPr>
            <a:normAutofit/>
          </a:bodyPr>
          <a:lstStyle>
            <a:lvl1pPr marL="0" indent="0" algn="ctr">
              <a:buNone/>
              <a:defRPr sz="4000" b="1" i="0">
                <a:solidFill>
                  <a:schemeClr val="bg1"/>
                </a:solidFill>
                <a:latin typeface="+mn-lt"/>
              </a:defRPr>
            </a:lvl1pPr>
          </a:lstStyle>
          <a:p>
            <a:pPr lvl="0"/>
            <a:r>
              <a:rPr lang="en-US" dirty="0"/>
              <a:t>17</a:t>
            </a:r>
          </a:p>
        </p:txBody>
      </p:sp>
      <p:sp>
        <p:nvSpPr>
          <p:cNvPr id="46" name="Text Placeholder 17">
            <a:extLst>
              <a:ext uri="{FF2B5EF4-FFF2-40B4-BE49-F238E27FC236}">
                <a16:creationId xmlns:a16="http://schemas.microsoft.com/office/drawing/2014/main" id="{23980425-5596-AE4F-A5E0-1E8D36188DD0}"/>
              </a:ext>
            </a:extLst>
          </p:cNvPr>
          <p:cNvSpPr>
            <a:spLocks noGrp="1"/>
          </p:cNvSpPr>
          <p:nvPr>
            <p:ph type="body" sz="quarter" idx="28" hasCustomPrompt="1"/>
          </p:nvPr>
        </p:nvSpPr>
        <p:spPr>
          <a:xfrm>
            <a:off x="6083621" y="3683794"/>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3" name="TextBox 22">
            <a:extLst>
              <a:ext uri="{FF2B5EF4-FFF2-40B4-BE49-F238E27FC236}">
                <a16:creationId xmlns:a16="http://schemas.microsoft.com/office/drawing/2014/main" id="{2F30AE37-8612-1542-9EF8-54C24BD4C33D}"/>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4" name="Rectangle 23">
            <a:extLst>
              <a:ext uri="{FF2B5EF4-FFF2-40B4-BE49-F238E27FC236}">
                <a16:creationId xmlns:a16="http://schemas.microsoft.com/office/drawing/2014/main" id="{12B53804-765C-C642-92ED-7E167F7FC3E2}"/>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5" name="Text Placeholder 23">
            <a:extLst>
              <a:ext uri="{FF2B5EF4-FFF2-40B4-BE49-F238E27FC236}">
                <a16:creationId xmlns:a16="http://schemas.microsoft.com/office/drawing/2014/main" id="{931F17A9-1990-CB4F-B6F6-4BB13F4AD5D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2987066748"/>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userDrawn="1">
  <p:cSld name="5 point icon graph A">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3184089" y="17737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3227188"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8983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8" name="Freeform: Shape 4231">
            <a:extLst>
              <a:ext uri="{FF2B5EF4-FFF2-40B4-BE49-F238E27FC236}">
                <a16:creationId xmlns:a16="http://schemas.microsoft.com/office/drawing/2014/main" id="{9605CC6B-4A3F-524F-A45E-78BB72858F56}"/>
              </a:ext>
            </a:extLst>
          </p:cNvPr>
          <p:cNvSpPr/>
          <p:nvPr userDrawn="1"/>
        </p:nvSpPr>
        <p:spPr>
          <a:xfrm>
            <a:off x="1019776" y="1773769"/>
            <a:ext cx="1521426" cy="2214649"/>
          </a:xfrm>
          <a:custGeom>
            <a:avLst/>
            <a:gdLst/>
            <a:ahLst/>
            <a:cxnLst>
              <a:cxn ang="3cd4">
                <a:pos x="hc" y="t"/>
              </a:cxn>
              <a:cxn ang="cd2">
                <a:pos x="l" y="vc"/>
              </a:cxn>
              <a:cxn ang="cd4">
                <a:pos x="hc" y="b"/>
              </a:cxn>
              <a:cxn ang="0">
                <a:pos x="r" y="vc"/>
              </a:cxn>
            </a:cxnLst>
            <a:rect l="l" t="t" r="r" b="b"/>
            <a:pathLst>
              <a:path w="914" h="133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9" name="Freeform: Shape 4236">
            <a:extLst>
              <a:ext uri="{FF2B5EF4-FFF2-40B4-BE49-F238E27FC236}">
                <a16:creationId xmlns:a16="http://schemas.microsoft.com/office/drawing/2014/main" id="{F05D8F79-BD65-8347-867D-58A890D1083E}"/>
              </a:ext>
            </a:extLst>
          </p:cNvPr>
          <p:cNvSpPr/>
          <p:nvPr userDrawn="1"/>
        </p:nvSpPr>
        <p:spPr>
          <a:xfrm>
            <a:off x="1066895" y="1815204"/>
            <a:ext cx="1430522" cy="1433557"/>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0" name="Freeform: Shape 4235">
            <a:extLst>
              <a:ext uri="{FF2B5EF4-FFF2-40B4-BE49-F238E27FC236}">
                <a16:creationId xmlns:a16="http://schemas.microsoft.com/office/drawing/2014/main" id="{2F2F1A50-32F6-E84E-B2A8-E09466C954B2}"/>
              </a:ext>
            </a:extLst>
          </p:cNvPr>
          <p:cNvSpPr/>
          <p:nvPr userDrawn="1"/>
        </p:nvSpPr>
        <p:spPr>
          <a:xfrm>
            <a:off x="9675359" y="1773769"/>
            <a:ext cx="1518092" cy="2214649"/>
          </a:xfrm>
          <a:custGeom>
            <a:avLst/>
            <a:gdLst/>
            <a:ahLst/>
            <a:cxnLst>
              <a:cxn ang="3cd4">
                <a:pos x="hc" y="t"/>
              </a:cxn>
              <a:cxn ang="cd2">
                <a:pos x="l" y="vc"/>
              </a:cxn>
              <a:cxn ang="cd4">
                <a:pos x="hc" y="b"/>
              </a:cxn>
              <a:cxn ang="0">
                <a:pos x="r" y="vc"/>
              </a:cxn>
            </a:cxnLst>
            <a:rect l="l" t="t" r="r" b="b"/>
            <a:pathLst>
              <a:path w="912" h="1330">
                <a:moveTo>
                  <a:pt x="455" y="219"/>
                </a:moveTo>
                <a:cubicBezTo>
                  <a:pt x="326" y="219"/>
                  <a:pt x="219" y="325"/>
                  <a:pt x="219" y="455"/>
                </a:cubicBezTo>
                <a:cubicBezTo>
                  <a:pt x="219" y="587"/>
                  <a:pt x="326" y="692"/>
                  <a:pt x="455" y="692"/>
                </a:cubicBezTo>
                <a:cubicBezTo>
                  <a:pt x="586" y="692"/>
                  <a:pt x="692" y="587"/>
                  <a:pt x="692" y="455"/>
                </a:cubicBezTo>
                <a:cubicBezTo>
                  <a:pt x="692" y="325"/>
                  <a:pt x="586" y="219"/>
                  <a:pt x="455" y="219"/>
                </a:cubicBezTo>
                <a:close/>
                <a:moveTo>
                  <a:pt x="455" y="0"/>
                </a:moveTo>
                <a:cubicBezTo>
                  <a:pt x="708" y="0"/>
                  <a:pt x="912" y="203"/>
                  <a:pt x="912" y="455"/>
                </a:cubicBezTo>
                <a:cubicBezTo>
                  <a:pt x="912" y="705"/>
                  <a:pt x="713" y="907"/>
                  <a:pt x="465" y="913"/>
                </a:cubicBezTo>
                <a:lnTo>
                  <a:pt x="465" y="1276"/>
                </a:lnTo>
                <a:cubicBezTo>
                  <a:pt x="476" y="1280"/>
                  <a:pt x="483" y="1289"/>
                  <a:pt x="483" y="1303"/>
                </a:cubicBezTo>
                <a:cubicBezTo>
                  <a:pt x="483" y="1316"/>
                  <a:pt x="471" y="1330"/>
                  <a:pt x="455" y="1330"/>
                </a:cubicBezTo>
                <a:cubicBezTo>
                  <a:pt x="441" y="1330"/>
                  <a:pt x="428" y="1316"/>
                  <a:pt x="428" y="1303"/>
                </a:cubicBezTo>
                <a:cubicBezTo>
                  <a:pt x="428" y="1289"/>
                  <a:pt x="436" y="1280"/>
                  <a:pt x="447" y="1276"/>
                </a:cubicBezTo>
                <a:lnTo>
                  <a:pt x="447" y="913"/>
                </a:lnTo>
                <a:cubicBezTo>
                  <a:pt x="199" y="907"/>
                  <a:pt x="0" y="705"/>
                  <a:pt x="0" y="455"/>
                </a:cubicBezTo>
                <a:cubicBezTo>
                  <a:pt x="0" y="203"/>
                  <a:pt x="203" y="0"/>
                  <a:pt x="455" y="0"/>
                </a:cubicBezTo>
                <a:close/>
              </a:path>
            </a:pathLst>
          </a:custGeom>
          <a:solidFill>
            <a:srgbClr val="AED07E"/>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7511047" y="177376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7558165"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49" name="Text Placeholder 17">
            <a:extLst>
              <a:ext uri="{FF2B5EF4-FFF2-40B4-BE49-F238E27FC236}">
                <a16:creationId xmlns:a16="http://schemas.microsoft.com/office/drawing/2014/main" id="{128E9ECD-6E05-7C40-AE3A-58DA7B5240BE}"/>
              </a:ext>
            </a:extLst>
          </p:cNvPr>
          <p:cNvSpPr>
            <a:spLocks noGrp="1"/>
          </p:cNvSpPr>
          <p:nvPr>
            <p:ph type="body" sz="quarter" idx="21" hasCustomPrompt="1"/>
          </p:nvPr>
        </p:nvSpPr>
        <p:spPr>
          <a:xfrm>
            <a:off x="761670" y="488056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748973" y="4385889"/>
            <a:ext cx="2061046" cy="335052"/>
          </a:xfrm>
        </p:spPr>
        <p:txBody>
          <a:bodyPr/>
          <a:lstStyle>
            <a:lvl1pPr algn="ctr">
              <a:buNone/>
              <a:defRPr sz="2000" b="1" i="0" spc="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2927683" y="487431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14986" y="4379639"/>
            <a:ext cx="2061046" cy="335052"/>
          </a:xfrm>
        </p:spPr>
        <p:txBody>
          <a:bodyPr/>
          <a:lstStyle>
            <a:lvl1pPr algn="ctr">
              <a:buNone/>
              <a:defRPr sz="2000" b="1" i="0" spc="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5091430" y="486585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71185"/>
            <a:ext cx="2061046" cy="335052"/>
          </a:xfrm>
        </p:spPr>
        <p:txBody>
          <a:bodyPr/>
          <a:lstStyle>
            <a:lvl1pPr algn="ctr">
              <a:buNone/>
              <a:defRPr sz="2000" b="1" i="0" spc="0">
                <a:solidFill>
                  <a:srgbClr val="28AF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7257443" y="485960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44746" y="4364935"/>
            <a:ext cx="2061046" cy="335052"/>
          </a:xfrm>
        </p:spPr>
        <p:txBody>
          <a:bodyPr/>
          <a:lstStyle>
            <a:lvl1pPr algn="ctr">
              <a:buNone/>
              <a:defRPr sz="2000" b="1" i="0" spc="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7" name="Text Placeholder 17">
            <a:extLst>
              <a:ext uri="{FF2B5EF4-FFF2-40B4-BE49-F238E27FC236}">
                <a16:creationId xmlns:a16="http://schemas.microsoft.com/office/drawing/2014/main" id="{1E385F24-AB91-1644-9C17-F5DD6576CFB5}"/>
              </a:ext>
            </a:extLst>
          </p:cNvPr>
          <p:cNvSpPr>
            <a:spLocks noGrp="1"/>
          </p:cNvSpPr>
          <p:nvPr>
            <p:ph type="body" sz="quarter" idx="36" hasCustomPrompt="1"/>
          </p:nvPr>
        </p:nvSpPr>
        <p:spPr>
          <a:xfrm>
            <a:off x="9412021" y="4848034"/>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399324" y="4353360"/>
            <a:ext cx="2061046" cy="335052"/>
          </a:xfrm>
        </p:spPr>
        <p:txBody>
          <a:bodyPr/>
          <a:lstStyle>
            <a:lvl1pPr algn="ctr">
              <a:buNone/>
              <a:defRPr sz="2000" b="1" i="0" spc="0">
                <a:solidFill>
                  <a:srgbClr val="B5D68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26" name="Rectangle 25">
            <a:extLst>
              <a:ext uri="{FF2B5EF4-FFF2-40B4-BE49-F238E27FC236}">
                <a16:creationId xmlns:a16="http://schemas.microsoft.com/office/drawing/2014/main" id="{4C1E2E13-99E6-1D46-AE7D-C39F3176DF6D}"/>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7" name="TextBox 26">
            <a:extLst>
              <a:ext uri="{FF2B5EF4-FFF2-40B4-BE49-F238E27FC236}">
                <a16:creationId xmlns:a16="http://schemas.microsoft.com/office/drawing/2014/main" id="{7A1273BD-7075-EA46-B6F8-94A6D91FB39F}"/>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30" name="Freeform: Shape 4239">
            <a:extLst>
              <a:ext uri="{FF2B5EF4-FFF2-40B4-BE49-F238E27FC236}">
                <a16:creationId xmlns:a16="http://schemas.microsoft.com/office/drawing/2014/main" id="{E253BA23-B768-C040-9224-2910F7AB1B7E}"/>
              </a:ext>
            </a:extLst>
          </p:cNvPr>
          <p:cNvSpPr/>
          <p:nvPr userDrawn="1"/>
        </p:nvSpPr>
        <p:spPr>
          <a:xfrm>
            <a:off x="9714586"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AED07E"/>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28" name="Rectangle 27">
            <a:extLst>
              <a:ext uri="{FF2B5EF4-FFF2-40B4-BE49-F238E27FC236}">
                <a16:creationId xmlns:a16="http://schemas.microsoft.com/office/drawing/2014/main" id="{DB53813B-F067-314E-B8E7-88B0B3E4857E}"/>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9" name="Text Placeholder 23">
            <a:extLst>
              <a:ext uri="{FF2B5EF4-FFF2-40B4-BE49-F238E27FC236}">
                <a16:creationId xmlns:a16="http://schemas.microsoft.com/office/drawing/2014/main" id="{98F821B7-EAB6-F546-8E25-040E6E2F35CD}"/>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3828317695"/>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userDrawn="1">
  <p:cSld name="2_5 point icon graph A">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3928805" y="17737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397190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6630446"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6671879"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8" name="Freeform: Shape 4231">
            <a:extLst>
              <a:ext uri="{FF2B5EF4-FFF2-40B4-BE49-F238E27FC236}">
                <a16:creationId xmlns:a16="http://schemas.microsoft.com/office/drawing/2014/main" id="{9605CC6B-4A3F-524F-A45E-78BB72858F56}"/>
              </a:ext>
            </a:extLst>
          </p:cNvPr>
          <p:cNvSpPr/>
          <p:nvPr userDrawn="1"/>
        </p:nvSpPr>
        <p:spPr>
          <a:xfrm>
            <a:off x="1189458" y="1773769"/>
            <a:ext cx="1521426" cy="2214649"/>
          </a:xfrm>
          <a:custGeom>
            <a:avLst/>
            <a:gdLst/>
            <a:ahLst/>
            <a:cxnLst>
              <a:cxn ang="3cd4">
                <a:pos x="hc" y="t"/>
              </a:cxn>
              <a:cxn ang="cd2">
                <a:pos x="l" y="vc"/>
              </a:cxn>
              <a:cxn ang="cd4">
                <a:pos x="hc" y="b"/>
              </a:cxn>
              <a:cxn ang="0">
                <a:pos x="r" y="vc"/>
              </a:cxn>
            </a:cxnLst>
            <a:rect l="l" t="t" r="r" b="b"/>
            <a:pathLst>
              <a:path w="914" h="133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9" name="Freeform: Shape 4236">
            <a:extLst>
              <a:ext uri="{FF2B5EF4-FFF2-40B4-BE49-F238E27FC236}">
                <a16:creationId xmlns:a16="http://schemas.microsoft.com/office/drawing/2014/main" id="{F05D8F79-BD65-8347-867D-58A890D1083E}"/>
              </a:ext>
            </a:extLst>
          </p:cNvPr>
          <p:cNvSpPr/>
          <p:nvPr userDrawn="1"/>
        </p:nvSpPr>
        <p:spPr>
          <a:xfrm>
            <a:off x="1236577" y="1815204"/>
            <a:ext cx="1430522" cy="1433557"/>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9396408" y="177376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9443526"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49" name="Text Placeholder 17">
            <a:extLst>
              <a:ext uri="{FF2B5EF4-FFF2-40B4-BE49-F238E27FC236}">
                <a16:creationId xmlns:a16="http://schemas.microsoft.com/office/drawing/2014/main" id="{128E9ECD-6E05-7C40-AE3A-58DA7B5240BE}"/>
              </a:ext>
            </a:extLst>
          </p:cNvPr>
          <p:cNvSpPr>
            <a:spLocks noGrp="1"/>
          </p:cNvSpPr>
          <p:nvPr>
            <p:ph type="body" sz="quarter" idx="21" hasCustomPrompt="1"/>
          </p:nvPr>
        </p:nvSpPr>
        <p:spPr>
          <a:xfrm>
            <a:off x="931352" y="488056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918655" y="4385889"/>
            <a:ext cx="2061046" cy="335052"/>
          </a:xfrm>
        </p:spPr>
        <p:txBody>
          <a:bodyPr/>
          <a:lstStyle>
            <a:lvl1pPr algn="ctr">
              <a:buNone/>
              <a:defRPr sz="2000" b="1" i="0" spc="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3672399" y="487431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3659702" y="4379639"/>
            <a:ext cx="2061046" cy="335052"/>
          </a:xfrm>
        </p:spPr>
        <p:txBody>
          <a:bodyPr/>
          <a:lstStyle>
            <a:lvl1pPr algn="ctr">
              <a:buNone/>
              <a:defRPr sz="2000" b="1" i="0" spc="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6373475" y="486585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6360778" y="4371185"/>
            <a:ext cx="2061046" cy="335052"/>
          </a:xfrm>
        </p:spPr>
        <p:txBody>
          <a:bodyPr/>
          <a:lstStyle>
            <a:lvl1pPr algn="ctr">
              <a:buNone/>
              <a:defRPr sz="2000" b="1" i="0" spc="0">
                <a:solidFill>
                  <a:srgbClr val="28AF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9142804" y="485960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9130107" y="4364935"/>
            <a:ext cx="2061046" cy="335052"/>
          </a:xfrm>
        </p:spPr>
        <p:txBody>
          <a:bodyPr/>
          <a:lstStyle>
            <a:lvl1pPr algn="ctr">
              <a:buNone/>
              <a:defRPr sz="2000" b="1" i="0" spc="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26" name="Rectangle 25">
            <a:extLst>
              <a:ext uri="{FF2B5EF4-FFF2-40B4-BE49-F238E27FC236}">
                <a16:creationId xmlns:a16="http://schemas.microsoft.com/office/drawing/2014/main" id="{4C1E2E13-99E6-1D46-AE7D-C39F3176DF6D}"/>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7" name="TextBox 26">
            <a:extLst>
              <a:ext uri="{FF2B5EF4-FFF2-40B4-BE49-F238E27FC236}">
                <a16:creationId xmlns:a16="http://schemas.microsoft.com/office/drawing/2014/main" id="{7A1273BD-7075-EA46-B6F8-94A6D91FB39F}"/>
              </a:ext>
            </a:extLst>
          </p:cNvPr>
          <p:cNvSpPr txBox="1"/>
          <p:nvPr userDrawn="1"/>
        </p:nvSpPr>
        <p:spPr>
          <a:xfrm>
            <a:off x="127250" y="6366961"/>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8" name="Rectangle 27">
            <a:extLst>
              <a:ext uri="{FF2B5EF4-FFF2-40B4-BE49-F238E27FC236}">
                <a16:creationId xmlns:a16="http://schemas.microsoft.com/office/drawing/2014/main" id="{DB53813B-F067-314E-B8E7-88B0B3E4857E}"/>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9" name="Text Placeholder 23">
            <a:extLst>
              <a:ext uri="{FF2B5EF4-FFF2-40B4-BE49-F238E27FC236}">
                <a16:creationId xmlns:a16="http://schemas.microsoft.com/office/drawing/2014/main" id="{98F821B7-EAB6-F546-8E25-040E6E2F35CD}"/>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259054878"/>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7848AD-6592-B642-AC77-A3318D8B851F}" type="datetimeFigureOut">
              <a:rPr lang="en-US" smtClean="0">
                <a:solidFill>
                  <a:prstClr val="black">
                    <a:tint val="75000"/>
                  </a:prstClr>
                </a:solidFill>
              </a:rPr>
              <a:pPr/>
              <a:t>6/30/22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9D58B29-4516-0E41-9E10-164871924BB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613956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617D8-605A-4485-9779-CEA53807EFBA}" type="datetimeFigureOut">
              <a:rPr lang="en-US" smtClean="0">
                <a:solidFill>
                  <a:prstClr val="black">
                    <a:tint val="75000"/>
                  </a:prstClr>
                </a:solidFill>
              </a:rPr>
              <a:pPr/>
              <a:t>6/30/22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BF40C8-3D23-4664-AE8D-BDD65C1FDA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0427819"/>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dirty="0">
                <a:solidFill>
                  <a:prstClr val="white"/>
                </a:solidFill>
                <a:sym typeface="Quattrocento Sans"/>
              </a:rPr>
              <a:t>MCM</a:t>
            </a:r>
          </a:p>
          <a:p>
            <a:pPr fontAlgn="base"/>
            <a:r>
              <a:rPr lang="en-IE" sz="4400" dirty="0">
                <a:solidFill>
                  <a:prstClr val="white"/>
                </a:solidFill>
                <a:sym typeface="Quattrocento Sans"/>
              </a:rPr>
              <a:t>FONT TYPEFACE &amp; SIZE</a:t>
            </a:r>
            <a:endParaRPr lang="en-IE" sz="3600" dirty="0">
              <a:solidFill>
                <a:prstClr val="white"/>
              </a:solidFill>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dirty="0">
                <a:solidFill>
                  <a:prstClr val="white"/>
                </a:solidFill>
              </a:rPr>
              <a:t>PLEASE ENSURE TO KEEP FONTS AS PER THE LAYOUT</a:t>
            </a:r>
          </a:p>
          <a:p>
            <a:pPr fontAlgn="base"/>
            <a:endParaRPr lang="en-IE" sz="3000" dirty="0">
              <a:solidFill>
                <a:prstClr val="white"/>
              </a:solidFill>
            </a:endParaRPr>
          </a:p>
          <a:p>
            <a:pPr>
              <a:buClr>
                <a:prstClr val="black"/>
              </a:buClr>
              <a:buSzPts val="1100"/>
              <a:buFont typeface="Arial"/>
              <a:buNone/>
            </a:pPr>
            <a:r>
              <a:rPr lang="en-IE" sz="3000" dirty="0">
                <a:solidFill>
                  <a:prstClr val="white"/>
                </a:solidFill>
              </a:rPr>
              <a:t>48 point  -  Divider Slides</a:t>
            </a:r>
          </a:p>
          <a:p>
            <a:pPr>
              <a:buClr>
                <a:prstClr val="black"/>
              </a:buClr>
              <a:buSzPts val="1100"/>
              <a:buFont typeface="Arial"/>
              <a:buNone/>
            </a:pPr>
            <a:endParaRPr lang="en-IE" sz="1000" b="1" dirty="0">
              <a:solidFill>
                <a:prstClr val="white"/>
              </a:solidFill>
              <a:ea typeface="Quattrocento Sans"/>
              <a:cs typeface="Quattrocento Sans"/>
              <a:sym typeface="Quattrocento Sans"/>
            </a:endParaRPr>
          </a:p>
          <a:p>
            <a:pPr>
              <a:buClr>
                <a:prstClr val="black"/>
              </a:buClr>
              <a:buSzPts val="1100"/>
              <a:buFont typeface="Arial"/>
              <a:buNone/>
              <a:defRPr/>
            </a:pPr>
            <a:r>
              <a:rPr lang="en-IE" sz="3000" dirty="0">
                <a:solidFill>
                  <a:prstClr val="white"/>
                </a:solidFill>
              </a:rPr>
              <a:t>36 point  -  Title Heading</a:t>
            </a:r>
          </a:p>
          <a:p>
            <a:pPr>
              <a:buClr>
                <a:prstClr val="black"/>
              </a:buClr>
              <a:buSzPts val="1100"/>
              <a:buFont typeface="Arial"/>
              <a:buNone/>
              <a:defRPr/>
            </a:pPr>
            <a:endParaRPr lang="en-IE" sz="1000" dirty="0">
              <a:solidFill>
                <a:prstClr val="white"/>
              </a:solidFill>
            </a:endParaRPr>
          </a:p>
          <a:p>
            <a:pPr>
              <a:buClr>
                <a:prstClr val="black"/>
              </a:buClr>
              <a:buSzPts val="1100"/>
              <a:buFont typeface="Arial"/>
              <a:buNone/>
              <a:defRPr/>
            </a:pPr>
            <a:r>
              <a:rPr lang="en-IE" sz="3000" dirty="0">
                <a:solidFill>
                  <a:prstClr val="white"/>
                </a:solidFill>
              </a:rPr>
              <a:t>30 point  -  Sub-Titles</a:t>
            </a:r>
          </a:p>
          <a:p>
            <a:pPr>
              <a:buClr>
                <a:prstClr val="black"/>
              </a:buClr>
              <a:buSzPts val="1100"/>
              <a:buFont typeface="Arial"/>
              <a:buNone/>
              <a:defRPr/>
            </a:pPr>
            <a:r>
              <a:rPr lang="en-IE" sz="3000" dirty="0">
                <a:solidFill>
                  <a:prstClr val="white"/>
                </a:solidFill>
              </a:rPr>
              <a:t>	       - Quotes	</a:t>
            </a:r>
          </a:p>
          <a:p>
            <a:pPr>
              <a:buClr>
                <a:prstClr val="black"/>
              </a:buClr>
              <a:buSzPts val="1100"/>
              <a:buFont typeface="Arial"/>
              <a:buNone/>
              <a:defRPr/>
            </a:pPr>
            <a:endParaRPr lang="en-IE" sz="1000" dirty="0">
              <a:solidFill>
                <a:prstClr val="white"/>
              </a:solidFill>
            </a:endParaRPr>
          </a:p>
          <a:p>
            <a:pPr>
              <a:buClr>
                <a:prstClr val="black"/>
              </a:buClr>
              <a:buSzPts val="1100"/>
              <a:buFont typeface="Arial"/>
              <a:buNone/>
              <a:defRPr/>
            </a:pPr>
            <a:r>
              <a:rPr lang="en-IE" sz="3000" dirty="0">
                <a:solidFill>
                  <a:prstClr val="white"/>
                </a:solidFill>
              </a:rPr>
              <a:t>24 point  -  </a:t>
            </a:r>
            <a:r>
              <a:rPr lang="en-IE" sz="3000" dirty="0">
                <a:solidFill>
                  <a:prstClr val="white"/>
                </a:solidFill>
                <a:ea typeface="Quattrocento Sans"/>
                <a:cs typeface="Quattrocento Sans"/>
                <a:sym typeface="Quattrocento Sans"/>
              </a:rPr>
              <a:t>Main </a:t>
            </a:r>
            <a:r>
              <a:rPr lang="en-IE" sz="3000" dirty="0">
                <a:solidFill>
                  <a:prstClr val="white"/>
                </a:solidFill>
              </a:rPr>
              <a:t>Text Body </a:t>
            </a:r>
            <a:endParaRPr lang="en-US" sz="3000" dirty="0">
              <a:solidFill>
                <a:prstClr val="black"/>
              </a:solidFill>
            </a:endParaRPr>
          </a:p>
          <a:p>
            <a:pPr fontAlgn="base"/>
            <a:endParaRPr lang="en-IE" sz="3000" dirty="0">
              <a:solidFill>
                <a:prstClr val="white"/>
              </a:solidFill>
            </a:endParaRPr>
          </a:p>
        </p:txBody>
      </p:sp>
      <p:sp>
        <p:nvSpPr>
          <p:cNvPr id="9" name="Rectangle 8"/>
          <p:cNvSpPr/>
          <p:nvPr userDrawn="1"/>
        </p:nvSpPr>
        <p:spPr>
          <a:xfrm>
            <a:off x="424669" y="2883583"/>
            <a:ext cx="5489434" cy="2123658"/>
          </a:xfrm>
          <a:prstGeom prst="rect">
            <a:avLst/>
          </a:prstGeom>
        </p:spPr>
        <p:txBody>
          <a:bodyPr wrap="square">
            <a:spAutoFit/>
          </a:bodyPr>
          <a:lstStyle/>
          <a:p>
            <a:pPr fontAlgn="base"/>
            <a:r>
              <a:rPr lang="en-IE" sz="2400" dirty="0">
                <a:solidFill>
                  <a:prstClr val="white"/>
                </a:solidFill>
                <a:sym typeface="Quattrocento Sans"/>
              </a:rPr>
              <a:t>Please ensure to keep the font sizes set as per the slide layouts. The font used throughout the </a:t>
            </a:r>
            <a:r>
              <a:rPr lang="en-IE" sz="2400" b="1" dirty="0">
                <a:solidFill>
                  <a:prstClr val="white"/>
                </a:solidFill>
                <a:sym typeface="Quattrocento Sans"/>
              </a:rPr>
              <a:t>MCM </a:t>
            </a:r>
            <a:r>
              <a:rPr lang="en-IE" sz="2400" dirty="0">
                <a:solidFill>
                  <a:prstClr val="white"/>
                </a:solidFill>
                <a:sym typeface="Quattrocento Sans"/>
              </a:rPr>
              <a:t>PowerPoint is</a:t>
            </a:r>
            <a:r>
              <a:rPr lang="is-IS" sz="2400" dirty="0">
                <a:solidFill>
                  <a:prstClr val="white"/>
                </a:solidFill>
                <a:sym typeface="Quattrocento Sans"/>
              </a:rPr>
              <a:t>….</a:t>
            </a:r>
            <a:endParaRPr lang="en-IE" sz="2400" dirty="0">
              <a:solidFill>
                <a:prstClr val="white"/>
              </a:solidFill>
              <a:sym typeface="Quattrocento Sans"/>
            </a:endParaRPr>
          </a:p>
          <a:p>
            <a:pPr fontAlgn="base"/>
            <a:endParaRPr lang="en-IE" sz="2400" dirty="0">
              <a:solidFill>
                <a:prstClr val="white"/>
              </a:solidFill>
              <a:sym typeface="Quattrocento Sans"/>
            </a:endParaRPr>
          </a:p>
          <a:p>
            <a:pPr fontAlgn="base"/>
            <a:r>
              <a:rPr lang="en-IE" sz="3600" b="1" i="1" dirty="0">
                <a:solidFill>
                  <a:prstClr val="white"/>
                </a:solidFill>
                <a:ea typeface="Quattrocento Sans"/>
                <a:cs typeface="Quattrocento Sans"/>
                <a:sym typeface="Quattrocento Sans"/>
              </a:rPr>
              <a:t>Calibri</a:t>
            </a:r>
            <a:endParaRPr lang="en-IE" sz="3600" dirty="0">
              <a:solidFill>
                <a:prstClr val="white"/>
              </a:solidFill>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dirty="0">
                <a:solidFill>
                  <a:prstClr val="white"/>
                </a:solidFill>
              </a:rPr>
              <a:t>*** </a:t>
            </a:r>
            <a:r>
              <a:rPr lang="en-IE" sz="2400" b="1" dirty="0">
                <a:solidFill>
                  <a:prstClr val="white"/>
                </a:solidFill>
              </a:rPr>
              <a:t>PLEASE DELETE THIS INSTRUCTION SLIDE BEFORE PRESENTING FINAL PRESENTATION </a:t>
            </a:r>
            <a:r>
              <a:rPr lang="en-IE" sz="2400" dirty="0">
                <a:solidFill>
                  <a:prstClr val="white"/>
                </a:solidFill>
              </a:rPr>
              <a:t>*** </a:t>
            </a:r>
            <a:endParaRPr lang="en-US" sz="2400" dirty="0">
              <a:solidFill>
                <a:prstClr val="white"/>
              </a:solidFill>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9381072"/>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14067"/>
            <a:ext cx="12192000" cy="6858001"/>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Rectangle 5"/>
          <p:cNvSpPr/>
          <p:nvPr userDrawn="1"/>
        </p:nvSpPr>
        <p:spPr>
          <a:xfrm>
            <a:off x="586901" y="491138"/>
            <a:ext cx="4309564" cy="4708981"/>
          </a:xfrm>
          <a:prstGeom prst="rect">
            <a:avLst/>
          </a:prstGeom>
        </p:spPr>
        <p:txBody>
          <a:bodyPr wrap="square">
            <a:spAutoFit/>
          </a:bodyPr>
          <a:lstStyle/>
          <a:p>
            <a:pPr>
              <a:buClr>
                <a:prstClr val="black"/>
              </a:buClr>
              <a:buSzPts val="1100"/>
              <a:buFont typeface="Arial"/>
              <a:buNone/>
            </a:pPr>
            <a:r>
              <a:rPr lang="en-IE" sz="3600" dirty="0">
                <a:solidFill>
                  <a:prstClr val="white"/>
                </a:solidFill>
                <a:ea typeface="Quattrocento Sans"/>
                <a:cs typeface="Quattrocento Sans"/>
                <a:sym typeface="Quattrocento Sans"/>
              </a:rPr>
              <a:t>ICONS WHICH CAN BE USED WITHIN THE </a:t>
            </a:r>
            <a:r>
              <a:rPr lang="en-IE" sz="3600" b="1" dirty="0">
                <a:solidFill>
                  <a:prstClr val="white"/>
                </a:solidFill>
                <a:ea typeface="Quattrocento Sans"/>
                <a:cs typeface="Quattrocento Sans"/>
                <a:sym typeface="Quattrocento Sans"/>
              </a:rPr>
              <a:t>MCM</a:t>
            </a:r>
          </a:p>
          <a:p>
            <a:pPr>
              <a:buClr>
                <a:prstClr val="black"/>
              </a:buClr>
              <a:buSzPts val="1100"/>
              <a:buFont typeface="Arial"/>
              <a:buNone/>
            </a:pPr>
            <a:r>
              <a:rPr lang="en-IE" sz="3600" dirty="0">
                <a:solidFill>
                  <a:prstClr val="white"/>
                </a:solidFill>
                <a:ea typeface="Quattrocento Sans"/>
                <a:cs typeface="Quattrocento Sans"/>
                <a:sym typeface="Quattrocento Sans"/>
              </a:rPr>
              <a:t>POWERPOINT</a:t>
            </a:r>
          </a:p>
          <a:p>
            <a:pPr>
              <a:buClr>
                <a:prstClr val="black"/>
              </a:buClr>
              <a:buSzPts val="1100"/>
              <a:buFont typeface="Arial"/>
              <a:buNone/>
            </a:pPr>
            <a:endParaRPr lang="en-IE" sz="3600" dirty="0">
              <a:solidFill>
                <a:prstClr val="white"/>
              </a:solidFill>
              <a:ea typeface="Quattrocento Sans"/>
              <a:cs typeface="Quattrocento Sans"/>
              <a:sym typeface="Quattrocento Sans"/>
            </a:endParaRPr>
          </a:p>
          <a:p>
            <a:pPr marL="52388">
              <a:buClr>
                <a:prstClr val="black"/>
              </a:buClr>
              <a:buSzPts val="900"/>
              <a:buFont typeface="Quattrocento Sans"/>
              <a:buNone/>
            </a:pPr>
            <a:r>
              <a:rPr lang="en-IE" sz="2400" i="1" dirty="0">
                <a:solidFill>
                  <a:prstClr val="white"/>
                </a:solidFill>
                <a:ea typeface="Quattrocento Sans"/>
                <a:cs typeface="Quattrocento Sans"/>
                <a:sym typeface="Quattrocento Sans"/>
              </a:rPr>
              <a:t>Resize them without losing quality.  Change line colour, width and style.  </a:t>
            </a:r>
          </a:p>
          <a:p>
            <a:pPr marL="52388">
              <a:buClr>
                <a:prstClr val="black"/>
              </a:buClr>
              <a:buSzPts val="900"/>
              <a:buFont typeface="Quattrocento Sans"/>
              <a:buNone/>
            </a:pPr>
            <a:endParaRPr lang="en-IE" sz="2400" i="1" dirty="0">
              <a:solidFill>
                <a:prstClr val="white"/>
              </a:solidFill>
              <a:ea typeface="Quattrocento Sans"/>
              <a:cs typeface="Quattrocento Sans"/>
              <a:sym typeface="Quattrocento Sans"/>
            </a:endParaRPr>
          </a:p>
          <a:p>
            <a:pPr marL="52388">
              <a:buClr>
                <a:prstClr val="black"/>
              </a:buClr>
              <a:buSzPts val="900"/>
              <a:buFont typeface="Quattrocento Sans"/>
              <a:buNone/>
            </a:pPr>
            <a:r>
              <a:rPr lang="en" sz="2400" dirty="0">
                <a:solidFill>
                  <a:prstClr val="white"/>
                </a:solidFill>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dirty="0">
                <a:solidFill>
                  <a:prstClr val="white"/>
                </a:solidFill>
              </a:rPr>
              <a:t>*** </a:t>
            </a:r>
            <a:r>
              <a:rPr lang="en-IE" sz="2400" b="1" dirty="0">
                <a:solidFill>
                  <a:prstClr val="white"/>
                </a:solidFill>
              </a:rPr>
              <a:t>PLEASE DELETE THIS INSTRUCTION SLIDE BEFORE PRESENTING FINAL PRESENTATION </a:t>
            </a:r>
            <a:r>
              <a:rPr lang="en-IE" sz="2400" dirty="0">
                <a:solidFill>
                  <a:prstClr val="white"/>
                </a:solidFill>
              </a:rPr>
              <a:t>*** </a:t>
            </a:r>
            <a:endParaRPr lang="en-US" sz="2400" dirty="0">
              <a:solidFill>
                <a:prstClr val="white"/>
              </a:solidFill>
            </a:endParaRPr>
          </a:p>
        </p:txBody>
      </p:sp>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5492037"/>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A3FB682-780A-834F-B278-D6836A070361}"/>
              </a:ext>
            </a:extLst>
          </p:cNvPr>
          <p:cNvPicPr>
            <a:picLocks noChangeAspect="1"/>
          </p:cNvPicPr>
          <p:nvPr userDrawn="1"/>
        </p:nvPicPr>
        <p:blipFill>
          <a:blip r:embed="rId2"/>
          <a:stretch>
            <a:fillRect/>
          </a:stretch>
        </p:blipFill>
        <p:spPr>
          <a:xfrm>
            <a:off x="0" y="2120348"/>
            <a:ext cx="12194548" cy="4737652"/>
          </a:xfrm>
          <a:prstGeom prst="rect">
            <a:avLst/>
          </a:prstGeom>
        </p:spPr>
      </p:pic>
      <p:pic>
        <p:nvPicPr>
          <p:cNvPr id="10" name="Picture 9" descr="A close up of a sign&#10;&#10;Description automatically generated">
            <a:extLst>
              <a:ext uri="{FF2B5EF4-FFF2-40B4-BE49-F238E27FC236}">
                <a16:creationId xmlns:a16="http://schemas.microsoft.com/office/drawing/2014/main" id="{9415DBE3-5D46-6D4C-AC24-A5645E6EF6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16857" y="273879"/>
            <a:ext cx="4365762" cy="3154746"/>
          </a:xfrm>
          <a:prstGeom prst="rect">
            <a:avLst/>
          </a:prstGeom>
        </p:spPr>
      </p:pic>
      <p:pic>
        <p:nvPicPr>
          <p:cNvPr id="11" name="Picture 10">
            <a:extLst>
              <a:ext uri="{FF2B5EF4-FFF2-40B4-BE49-F238E27FC236}">
                <a16:creationId xmlns:a16="http://schemas.microsoft.com/office/drawing/2014/main" id="{47F63D0D-8B0D-CA44-8E66-EA0613381681}"/>
              </a:ext>
            </a:extLst>
          </p:cNvPr>
          <p:cNvPicPr>
            <a:picLocks noChangeAspect="1"/>
          </p:cNvPicPr>
          <p:nvPr userDrawn="1"/>
        </p:nvPicPr>
        <p:blipFill>
          <a:blip r:embed="rId4"/>
          <a:stretch>
            <a:fillRect/>
          </a:stretch>
        </p:blipFill>
        <p:spPr>
          <a:xfrm>
            <a:off x="10096500" y="6025321"/>
            <a:ext cx="2095500" cy="558800"/>
          </a:xfrm>
          <a:prstGeom prst="rect">
            <a:avLst/>
          </a:prstGeom>
        </p:spPr>
      </p:pic>
      <p:sp>
        <p:nvSpPr>
          <p:cNvPr id="36" name="Text Placeholder 23">
            <a:extLst>
              <a:ext uri="{FF2B5EF4-FFF2-40B4-BE49-F238E27FC236}">
                <a16:creationId xmlns:a16="http://schemas.microsoft.com/office/drawing/2014/main" id="{A4D65EA0-8B0D-854C-9045-328AE1EEC3F0}"/>
              </a:ext>
            </a:extLst>
          </p:cNvPr>
          <p:cNvSpPr>
            <a:spLocks noGrp="1"/>
          </p:cNvSpPr>
          <p:nvPr>
            <p:ph type="body" sz="quarter" idx="15" hasCustomPrompt="1"/>
          </p:nvPr>
        </p:nvSpPr>
        <p:spPr>
          <a:xfrm>
            <a:off x="6403968" y="4347596"/>
            <a:ext cx="5278651" cy="697353"/>
          </a:xfrm>
        </p:spPr>
        <p:txBody>
          <a:bodyPr>
            <a:noAutofit/>
          </a:bodyPr>
          <a:lstStyle>
            <a:lvl1pPr marL="0" indent="0" algn="r">
              <a:buNone/>
              <a:defRPr sz="5400" b="1" baseline="0">
                <a:solidFill>
                  <a:schemeClr val="bg1"/>
                </a:solidFill>
                <a:latin typeface="+mn-lt"/>
              </a:defRPr>
            </a:lvl1pPr>
          </a:lstStyle>
          <a:p>
            <a:pPr lvl="0"/>
            <a:r>
              <a:rPr lang="en-US" dirty="0"/>
              <a:t>HEADING</a:t>
            </a:r>
          </a:p>
        </p:txBody>
      </p:sp>
      <p:sp>
        <p:nvSpPr>
          <p:cNvPr id="37" name="Text Placeholder 23">
            <a:extLst>
              <a:ext uri="{FF2B5EF4-FFF2-40B4-BE49-F238E27FC236}">
                <a16:creationId xmlns:a16="http://schemas.microsoft.com/office/drawing/2014/main" id="{9FEB12B9-6947-C540-81C6-E12BF0DC5BAF}"/>
              </a:ext>
            </a:extLst>
          </p:cNvPr>
          <p:cNvSpPr>
            <a:spLocks noGrp="1"/>
          </p:cNvSpPr>
          <p:nvPr>
            <p:ph type="body" sz="quarter" idx="16" hasCustomPrompt="1"/>
          </p:nvPr>
        </p:nvSpPr>
        <p:spPr>
          <a:xfrm>
            <a:off x="6403968" y="5054089"/>
            <a:ext cx="5278651" cy="697353"/>
          </a:xfrm>
        </p:spPr>
        <p:txBody>
          <a:bodyPr>
            <a:normAutofit/>
          </a:bodyPr>
          <a:lstStyle>
            <a:lvl1pPr marL="0" indent="0" algn="r">
              <a:buNone/>
              <a:defRPr sz="3600">
                <a:solidFill>
                  <a:schemeClr val="bg1"/>
                </a:solidFill>
                <a:latin typeface="+mn-lt"/>
              </a:defRPr>
            </a:lvl1pPr>
          </a:lstStyle>
          <a:p>
            <a:pPr lvl="0"/>
            <a:r>
              <a:rPr lang="en-US" dirty="0"/>
              <a:t>Sub-Heading</a:t>
            </a:r>
          </a:p>
        </p:txBody>
      </p:sp>
    </p:spTree>
    <p:extLst>
      <p:ext uri="{BB962C8B-B14F-4D97-AF65-F5344CB8AC3E}">
        <p14:creationId xmlns:p14="http://schemas.microsoft.com/office/powerpoint/2010/main" val="4128297041"/>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userDrawn="1">
  <p:cSld name="Text Slide - Purp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A6377D"/>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9" name="Group 18">
            <a:extLst>
              <a:ext uri="{FF2B5EF4-FFF2-40B4-BE49-F238E27FC236}">
                <a16:creationId xmlns:a16="http://schemas.microsoft.com/office/drawing/2014/main" id="{F4F518F0-76DB-8C47-8E56-E64A5C7E1F87}"/>
              </a:ext>
            </a:extLst>
          </p:cNvPr>
          <p:cNvGrpSpPr/>
          <p:nvPr userDrawn="1"/>
        </p:nvGrpSpPr>
        <p:grpSpPr>
          <a:xfrm>
            <a:off x="0" y="6395457"/>
            <a:ext cx="12192000" cy="125532"/>
            <a:chOff x="98476" y="6381389"/>
            <a:chExt cx="12192000" cy="125532"/>
          </a:xfrm>
        </p:grpSpPr>
        <p:pic>
          <p:nvPicPr>
            <p:cNvPr id="20" name="Picture 19">
              <a:extLst>
                <a:ext uri="{FF2B5EF4-FFF2-40B4-BE49-F238E27FC236}">
                  <a16:creationId xmlns:a16="http://schemas.microsoft.com/office/drawing/2014/main"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id="{82C36446-D463-3143-8F1C-8D4CC002CB8E}"/>
                </a:ext>
              </a:extLst>
            </p:cNvPr>
            <p:cNvCxnSpPr>
              <a:cxnSpLocks/>
            </p:cNvCxnSpPr>
            <p:nvPr userDrawn="1"/>
          </p:nvCxnSpPr>
          <p:spPr>
            <a:xfrm flipH="1">
              <a:off x="98476" y="6443421"/>
              <a:ext cx="972077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06E389-371D-1F4D-9E95-3A90D0212122}"/>
                </a:ext>
              </a:extLst>
            </p:cNvPr>
            <p:cNvCxnSpPr>
              <a:cxnSpLocks/>
            </p:cNvCxnSpPr>
            <p:nvPr userDrawn="1"/>
          </p:nvCxnSpPr>
          <p:spPr>
            <a:xfrm flipH="1">
              <a:off x="11720401" y="6443421"/>
              <a:ext cx="570075"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61297749"/>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preserve="1" userDrawn="1">
  <p:cSld name="Text Slide -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76C6D2"/>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9" name="Group 18">
            <a:extLst>
              <a:ext uri="{FF2B5EF4-FFF2-40B4-BE49-F238E27FC236}">
                <a16:creationId xmlns:a16="http://schemas.microsoft.com/office/drawing/2014/main" id="{F4F518F0-76DB-8C47-8E56-E64A5C7E1F87}"/>
              </a:ext>
            </a:extLst>
          </p:cNvPr>
          <p:cNvGrpSpPr/>
          <p:nvPr userDrawn="1"/>
        </p:nvGrpSpPr>
        <p:grpSpPr>
          <a:xfrm>
            <a:off x="0" y="6395457"/>
            <a:ext cx="12192000" cy="125532"/>
            <a:chOff x="98476" y="6381389"/>
            <a:chExt cx="12192000" cy="125532"/>
          </a:xfrm>
        </p:grpSpPr>
        <p:pic>
          <p:nvPicPr>
            <p:cNvPr id="20" name="Picture 19">
              <a:extLst>
                <a:ext uri="{FF2B5EF4-FFF2-40B4-BE49-F238E27FC236}">
                  <a16:creationId xmlns:a16="http://schemas.microsoft.com/office/drawing/2014/main"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id="{82C36446-D463-3143-8F1C-8D4CC002CB8E}"/>
                </a:ext>
              </a:extLst>
            </p:cNvPr>
            <p:cNvCxnSpPr>
              <a:cxnSpLocks/>
            </p:cNvCxnSpPr>
            <p:nvPr userDrawn="1"/>
          </p:nvCxnSpPr>
          <p:spPr>
            <a:xfrm flipH="1">
              <a:off x="98476" y="6443421"/>
              <a:ext cx="972077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06E389-371D-1F4D-9E95-3A90D0212122}"/>
                </a:ext>
              </a:extLst>
            </p:cNvPr>
            <p:cNvCxnSpPr>
              <a:cxnSpLocks/>
            </p:cNvCxnSpPr>
            <p:nvPr userDrawn="1"/>
          </p:nvCxnSpPr>
          <p:spPr>
            <a:xfrm flipH="1">
              <a:off x="11720401" y="6443421"/>
              <a:ext cx="570075"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5545870"/>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preserve="1" userDrawn="1">
  <p:cSld name="Text Slide - Yellow">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F6BC67"/>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9" name="Group 18">
            <a:extLst>
              <a:ext uri="{FF2B5EF4-FFF2-40B4-BE49-F238E27FC236}">
                <a16:creationId xmlns:a16="http://schemas.microsoft.com/office/drawing/2014/main" id="{F4F518F0-76DB-8C47-8E56-E64A5C7E1F87}"/>
              </a:ext>
            </a:extLst>
          </p:cNvPr>
          <p:cNvGrpSpPr/>
          <p:nvPr userDrawn="1"/>
        </p:nvGrpSpPr>
        <p:grpSpPr>
          <a:xfrm>
            <a:off x="0" y="6395457"/>
            <a:ext cx="12192000" cy="125532"/>
            <a:chOff x="98476" y="6381389"/>
            <a:chExt cx="12192000" cy="125532"/>
          </a:xfrm>
        </p:grpSpPr>
        <p:pic>
          <p:nvPicPr>
            <p:cNvPr id="20" name="Picture 19">
              <a:extLst>
                <a:ext uri="{FF2B5EF4-FFF2-40B4-BE49-F238E27FC236}">
                  <a16:creationId xmlns:a16="http://schemas.microsoft.com/office/drawing/2014/main"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id="{82C36446-D463-3143-8F1C-8D4CC002CB8E}"/>
                </a:ext>
              </a:extLst>
            </p:cNvPr>
            <p:cNvCxnSpPr>
              <a:cxnSpLocks/>
            </p:cNvCxnSpPr>
            <p:nvPr userDrawn="1"/>
          </p:nvCxnSpPr>
          <p:spPr>
            <a:xfrm flipH="1">
              <a:off x="98476" y="6443421"/>
              <a:ext cx="972077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06E389-371D-1F4D-9E95-3A90D0212122}"/>
                </a:ext>
              </a:extLst>
            </p:cNvPr>
            <p:cNvCxnSpPr>
              <a:cxnSpLocks/>
            </p:cNvCxnSpPr>
            <p:nvPr userDrawn="1"/>
          </p:nvCxnSpPr>
          <p:spPr>
            <a:xfrm flipH="1">
              <a:off x="11720401" y="6443421"/>
              <a:ext cx="570075"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60488792"/>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preserve="1" userDrawn="1">
  <p:cSld name="Text Slide - with solid header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332509" y="301337"/>
            <a:ext cx="11513127" cy="1859972"/>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 Placeholder 23">
            <a:extLst>
              <a:ext uri="{FF2B5EF4-FFF2-40B4-BE49-F238E27FC236}">
                <a16:creationId xmlns:a16="http://schemas.microsoft.com/office/drawing/2014/main" id="{ED39E585-4CC7-244E-BB6D-EF564C816BB5}"/>
              </a:ext>
            </a:extLst>
          </p:cNvPr>
          <p:cNvSpPr>
            <a:spLocks noGrp="1"/>
          </p:cNvSpPr>
          <p:nvPr>
            <p:ph type="body" sz="quarter" idx="13" hasCustomPrompt="1"/>
          </p:nvPr>
        </p:nvSpPr>
        <p:spPr>
          <a:xfrm>
            <a:off x="783177" y="943935"/>
            <a:ext cx="10563696"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id="{A171193F-8D07-6841-AD4F-81B3E69E1967}"/>
              </a:ext>
            </a:extLst>
          </p:cNvPr>
          <p:cNvSpPr>
            <a:spLocks noGrp="1"/>
          </p:cNvSpPr>
          <p:nvPr>
            <p:ph type="body" sz="quarter" idx="14" hasCustomPrompt="1"/>
          </p:nvPr>
        </p:nvSpPr>
        <p:spPr>
          <a:xfrm>
            <a:off x="708651" y="2668824"/>
            <a:ext cx="1063822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0" name="Group 9">
            <a:extLst>
              <a:ext uri="{FF2B5EF4-FFF2-40B4-BE49-F238E27FC236}">
                <a16:creationId xmlns:a16="http://schemas.microsoft.com/office/drawing/2014/main" id="{33D43649-2481-DF47-B8E4-15C063DA9FCA}"/>
              </a:ext>
            </a:extLst>
          </p:cNvPr>
          <p:cNvGrpSpPr/>
          <p:nvPr userDrawn="1"/>
        </p:nvGrpSpPr>
        <p:grpSpPr>
          <a:xfrm>
            <a:off x="42207" y="6381389"/>
            <a:ext cx="12149794" cy="125532"/>
            <a:chOff x="42207" y="6381389"/>
            <a:chExt cx="12149794" cy="125532"/>
          </a:xfrm>
        </p:grpSpPr>
        <p:pic>
          <p:nvPicPr>
            <p:cNvPr id="11" name="Picture 10">
              <a:extLst>
                <a:ext uri="{FF2B5EF4-FFF2-40B4-BE49-F238E27FC236}">
                  <a16:creationId xmlns:a16="http://schemas.microsoft.com/office/drawing/2014/main" id="{BC004B69-2A81-AA4D-A211-52267D6E56D7}"/>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12" name="Straight Connector 11">
              <a:extLst>
                <a:ext uri="{FF2B5EF4-FFF2-40B4-BE49-F238E27FC236}">
                  <a16:creationId xmlns:a16="http://schemas.microsoft.com/office/drawing/2014/main" id="{F434EB50-32DF-C442-871F-76EAA6FEFCEC}"/>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DB5B13C-E19D-4E4F-99D1-710A0D546791}"/>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77736838"/>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preserve="1" userDrawn="1">
  <p:cSld name="Text Slide - with solid header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332509" y="301337"/>
            <a:ext cx="11513127" cy="1859972"/>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 Placeholder 23">
            <a:extLst>
              <a:ext uri="{FF2B5EF4-FFF2-40B4-BE49-F238E27FC236}">
                <a16:creationId xmlns:a16="http://schemas.microsoft.com/office/drawing/2014/main" id="{ED39E585-4CC7-244E-BB6D-EF564C816BB5}"/>
              </a:ext>
            </a:extLst>
          </p:cNvPr>
          <p:cNvSpPr>
            <a:spLocks noGrp="1"/>
          </p:cNvSpPr>
          <p:nvPr>
            <p:ph type="body" sz="quarter" idx="13" hasCustomPrompt="1"/>
          </p:nvPr>
        </p:nvSpPr>
        <p:spPr>
          <a:xfrm>
            <a:off x="783177" y="943935"/>
            <a:ext cx="10563696"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id="{A171193F-8D07-6841-AD4F-81B3E69E1967}"/>
              </a:ext>
            </a:extLst>
          </p:cNvPr>
          <p:cNvSpPr>
            <a:spLocks noGrp="1"/>
          </p:cNvSpPr>
          <p:nvPr>
            <p:ph type="body" sz="quarter" idx="14" hasCustomPrompt="1"/>
          </p:nvPr>
        </p:nvSpPr>
        <p:spPr>
          <a:xfrm>
            <a:off x="708651" y="2668824"/>
            <a:ext cx="1063822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0" name="Group 9">
            <a:extLst>
              <a:ext uri="{FF2B5EF4-FFF2-40B4-BE49-F238E27FC236}">
                <a16:creationId xmlns:a16="http://schemas.microsoft.com/office/drawing/2014/main" id="{33D43649-2481-DF47-B8E4-15C063DA9FCA}"/>
              </a:ext>
            </a:extLst>
          </p:cNvPr>
          <p:cNvGrpSpPr/>
          <p:nvPr userDrawn="1"/>
        </p:nvGrpSpPr>
        <p:grpSpPr>
          <a:xfrm>
            <a:off x="42207" y="6381389"/>
            <a:ext cx="12149794" cy="125532"/>
            <a:chOff x="42207" y="6381389"/>
            <a:chExt cx="12149794" cy="125532"/>
          </a:xfrm>
        </p:grpSpPr>
        <p:pic>
          <p:nvPicPr>
            <p:cNvPr id="11" name="Picture 10">
              <a:extLst>
                <a:ext uri="{FF2B5EF4-FFF2-40B4-BE49-F238E27FC236}">
                  <a16:creationId xmlns:a16="http://schemas.microsoft.com/office/drawing/2014/main" id="{BC004B69-2A81-AA4D-A211-52267D6E56D7}"/>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12" name="Straight Connector 11">
              <a:extLst>
                <a:ext uri="{FF2B5EF4-FFF2-40B4-BE49-F238E27FC236}">
                  <a16:creationId xmlns:a16="http://schemas.microsoft.com/office/drawing/2014/main" id="{F434EB50-32DF-C442-871F-76EAA6FEFCEC}"/>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DB5B13C-E19D-4E4F-99D1-710A0D546791}"/>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81404186"/>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preserve="1" userDrawn="1">
  <p:cSld name="Text Slide - with solid header - 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332509" y="301337"/>
            <a:ext cx="11513127" cy="1859972"/>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 Placeholder 23">
            <a:extLst>
              <a:ext uri="{FF2B5EF4-FFF2-40B4-BE49-F238E27FC236}">
                <a16:creationId xmlns:a16="http://schemas.microsoft.com/office/drawing/2014/main" id="{ED39E585-4CC7-244E-BB6D-EF564C816BB5}"/>
              </a:ext>
            </a:extLst>
          </p:cNvPr>
          <p:cNvSpPr>
            <a:spLocks noGrp="1"/>
          </p:cNvSpPr>
          <p:nvPr>
            <p:ph type="body" sz="quarter" idx="13" hasCustomPrompt="1"/>
          </p:nvPr>
        </p:nvSpPr>
        <p:spPr>
          <a:xfrm>
            <a:off x="783177" y="943935"/>
            <a:ext cx="10563696"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id="{A171193F-8D07-6841-AD4F-81B3E69E1967}"/>
              </a:ext>
            </a:extLst>
          </p:cNvPr>
          <p:cNvSpPr>
            <a:spLocks noGrp="1"/>
          </p:cNvSpPr>
          <p:nvPr>
            <p:ph type="body" sz="quarter" idx="14" hasCustomPrompt="1"/>
          </p:nvPr>
        </p:nvSpPr>
        <p:spPr>
          <a:xfrm>
            <a:off x="708651" y="2668824"/>
            <a:ext cx="1063822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0" name="Group 9">
            <a:extLst>
              <a:ext uri="{FF2B5EF4-FFF2-40B4-BE49-F238E27FC236}">
                <a16:creationId xmlns:a16="http://schemas.microsoft.com/office/drawing/2014/main" id="{33D43649-2481-DF47-B8E4-15C063DA9FCA}"/>
              </a:ext>
            </a:extLst>
          </p:cNvPr>
          <p:cNvGrpSpPr/>
          <p:nvPr userDrawn="1"/>
        </p:nvGrpSpPr>
        <p:grpSpPr>
          <a:xfrm>
            <a:off x="42207" y="6381389"/>
            <a:ext cx="12149794" cy="125532"/>
            <a:chOff x="42207" y="6381389"/>
            <a:chExt cx="12149794" cy="125532"/>
          </a:xfrm>
        </p:grpSpPr>
        <p:pic>
          <p:nvPicPr>
            <p:cNvPr id="11" name="Picture 10">
              <a:extLst>
                <a:ext uri="{FF2B5EF4-FFF2-40B4-BE49-F238E27FC236}">
                  <a16:creationId xmlns:a16="http://schemas.microsoft.com/office/drawing/2014/main" id="{BC004B69-2A81-AA4D-A211-52267D6E56D7}"/>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12" name="Straight Connector 11">
              <a:extLst>
                <a:ext uri="{FF2B5EF4-FFF2-40B4-BE49-F238E27FC236}">
                  <a16:creationId xmlns:a16="http://schemas.microsoft.com/office/drawing/2014/main" id="{F434EB50-32DF-C442-871F-76EAA6FEFCEC}"/>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DB5B13C-E19D-4E4F-99D1-710A0D546791}"/>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22463436"/>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userDrawn="1">
  <p:cSld name="photos x 3 with header - Purp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rgbClr val="404040"/>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950634" y="875544"/>
            <a:ext cx="5642758" cy="1459694"/>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9" name="Group 18">
            <a:extLst>
              <a:ext uri="{FF2B5EF4-FFF2-40B4-BE49-F238E27FC236}">
                <a16:creationId xmlns:a16="http://schemas.microsoft.com/office/drawing/2014/main" id="{F4F518F0-76DB-8C47-8E56-E64A5C7E1F87}"/>
              </a:ext>
            </a:extLst>
          </p:cNvPr>
          <p:cNvGrpSpPr/>
          <p:nvPr userDrawn="1"/>
        </p:nvGrpSpPr>
        <p:grpSpPr>
          <a:xfrm>
            <a:off x="42207" y="6381389"/>
            <a:ext cx="12149794" cy="125532"/>
            <a:chOff x="42207" y="6381389"/>
            <a:chExt cx="12149794" cy="125532"/>
          </a:xfrm>
        </p:grpSpPr>
        <p:pic>
          <p:nvPicPr>
            <p:cNvPr id="20" name="Picture 19">
              <a:extLst>
                <a:ext uri="{FF2B5EF4-FFF2-40B4-BE49-F238E27FC236}">
                  <a16:creationId xmlns:a16="http://schemas.microsoft.com/office/drawing/2014/main"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id="{82C36446-D463-3143-8F1C-8D4CC002CB8E}"/>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06E389-371D-1F4D-9E95-3A90D0212122}"/>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40" name="Picture Placeholder 2">
            <a:extLst>
              <a:ext uri="{FF2B5EF4-FFF2-40B4-BE49-F238E27FC236}">
                <a16:creationId xmlns:a16="http://schemas.microsoft.com/office/drawing/2014/main" id="{E8009AA3-F33A-FD4E-A36A-961E6D556D73}"/>
              </a:ext>
            </a:extLst>
          </p:cNvPr>
          <p:cNvSpPr>
            <a:spLocks noGrp="1"/>
          </p:cNvSpPr>
          <p:nvPr>
            <p:ph type="pic" sz="quarter" idx="19"/>
          </p:nvPr>
        </p:nvSpPr>
        <p:spPr>
          <a:xfrm>
            <a:off x="571500"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41" name="Picture Placeholder 2">
            <a:extLst>
              <a:ext uri="{FF2B5EF4-FFF2-40B4-BE49-F238E27FC236}">
                <a16:creationId xmlns:a16="http://schemas.microsoft.com/office/drawing/2014/main" id="{0C3DDFA9-097C-754E-93A5-3839261EF8A3}"/>
              </a:ext>
            </a:extLst>
          </p:cNvPr>
          <p:cNvSpPr>
            <a:spLocks noGrp="1"/>
          </p:cNvSpPr>
          <p:nvPr>
            <p:ph type="pic" sz="quarter" idx="24"/>
          </p:nvPr>
        </p:nvSpPr>
        <p:spPr>
          <a:xfrm>
            <a:off x="4450119"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42" name="Picture Placeholder 2">
            <a:extLst>
              <a:ext uri="{FF2B5EF4-FFF2-40B4-BE49-F238E27FC236}">
                <a16:creationId xmlns:a16="http://schemas.microsoft.com/office/drawing/2014/main" id="{EAEF6410-8773-EA4A-8D3E-FFFB31DE570C}"/>
              </a:ext>
            </a:extLst>
          </p:cNvPr>
          <p:cNvSpPr>
            <a:spLocks noGrp="1"/>
          </p:cNvSpPr>
          <p:nvPr>
            <p:ph type="pic" sz="quarter" idx="25"/>
          </p:nvPr>
        </p:nvSpPr>
        <p:spPr>
          <a:xfrm>
            <a:off x="8285775"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1628793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A14ED-05A5-4B12-A66F-DE7EFB37B3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B6B6F6-BBEE-4168-AFC7-05823309C3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91DC0B-A84E-4A8C-9F89-C46C0AAA02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0200E8-3F05-4E98-A485-EBCD34E828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6B2F77-C6C1-44EA-8820-9C87BBE12A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376CD5F-1A39-4D83-B8DE-3FEF90708D99}"/>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531767F8-3142-46BC-AB5D-C9FA3599BCB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326B1A6-6294-4F21-877E-2E49DC7667ED}"/>
              </a:ext>
            </a:extLst>
          </p:cNvPr>
          <p:cNvSpPr>
            <a:spLocks noGrp="1"/>
          </p:cNvSpPr>
          <p:nvPr>
            <p:ph type="sldNum" sz="quarter" idx="12"/>
          </p:nvPr>
        </p:nvSpPr>
        <p:spPr/>
        <p:txBody>
          <a:bodyPr/>
          <a:lstStyle/>
          <a:p>
            <a:fld id="{172DE1F8-15A7-492D-87D6-8E5C6932B774}" type="slidenum">
              <a:rPr lang="en-US" smtClean="0"/>
              <a:t>‹#›</a:t>
            </a:fld>
            <a:endParaRPr lang="en-US"/>
          </a:p>
        </p:txBody>
      </p:sp>
    </p:spTree>
    <p:extLst>
      <p:ext uri="{BB962C8B-B14F-4D97-AF65-F5344CB8AC3E}">
        <p14:creationId xmlns:p14="http://schemas.microsoft.com/office/powerpoint/2010/main" val="26309332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9617D8-605A-4485-9779-CEA53807EFBA}" type="datetimeFigureOut">
              <a:rPr lang="en-US" smtClean="0">
                <a:solidFill>
                  <a:prstClr val="black">
                    <a:tint val="75000"/>
                  </a:prstClr>
                </a:solidFill>
              </a:rPr>
              <a:pPr/>
              <a:t>6/30/22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BF40C8-3D23-4664-AE8D-BDD65C1FDA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474999"/>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preserve="1" userDrawn="1">
  <p:cSld name="photos x 3 with header -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rgbClr val="404040"/>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950634" y="875544"/>
            <a:ext cx="5642758" cy="1459694"/>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9" name="Group 18">
            <a:extLst>
              <a:ext uri="{FF2B5EF4-FFF2-40B4-BE49-F238E27FC236}">
                <a16:creationId xmlns:a16="http://schemas.microsoft.com/office/drawing/2014/main" id="{F4F518F0-76DB-8C47-8E56-E64A5C7E1F87}"/>
              </a:ext>
            </a:extLst>
          </p:cNvPr>
          <p:cNvGrpSpPr/>
          <p:nvPr userDrawn="1"/>
        </p:nvGrpSpPr>
        <p:grpSpPr>
          <a:xfrm>
            <a:off x="42207" y="6381389"/>
            <a:ext cx="12149794" cy="125532"/>
            <a:chOff x="42207" y="6381389"/>
            <a:chExt cx="12149794" cy="125532"/>
          </a:xfrm>
        </p:grpSpPr>
        <p:pic>
          <p:nvPicPr>
            <p:cNvPr id="20" name="Picture 19">
              <a:extLst>
                <a:ext uri="{FF2B5EF4-FFF2-40B4-BE49-F238E27FC236}">
                  <a16:creationId xmlns:a16="http://schemas.microsoft.com/office/drawing/2014/main"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id="{82C36446-D463-3143-8F1C-8D4CC002CB8E}"/>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06E389-371D-1F4D-9E95-3A90D0212122}"/>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16" name="Picture Placeholder 2">
            <a:extLst>
              <a:ext uri="{FF2B5EF4-FFF2-40B4-BE49-F238E27FC236}">
                <a16:creationId xmlns:a16="http://schemas.microsoft.com/office/drawing/2014/main" id="{ADA5B9F8-FB39-924E-AF2D-CA1144D0C800}"/>
              </a:ext>
            </a:extLst>
          </p:cNvPr>
          <p:cNvSpPr>
            <a:spLocks noGrp="1"/>
          </p:cNvSpPr>
          <p:nvPr>
            <p:ph type="pic" sz="quarter" idx="19"/>
          </p:nvPr>
        </p:nvSpPr>
        <p:spPr>
          <a:xfrm>
            <a:off x="571500"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7" name="Picture Placeholder 2">
            <a:extLst>
              <a:ext uri="{FF2B5EF4-FFF2-40B4-BE49-F238E27FC236}">
                <a16:creationId xmlns:a16="http://schemas.microsoft.com/office/drawing/2014/main" id="{5AF73268-9BC5-3345-85C8-49CC8A66A548}"/>
              </a:ext>
            </a:extLst>
          </p:cNvPr>
          <p:cNvSpPr>
            <a:spLocks noGrp="1"/>
          </p:cNvSpPr>
          <p:nvPr>
            <p:ph type="pic" sz="quarter" idx="24"/>
          </p:nvPr>
        </p:nvSpPr>
        <p:spPr>
          <a:xfrm>
            <a:off x="4450119"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23" name="Picture Placeholder 2">
            <a:extLst>
              <a:ext uri="{FF2B5EF4-FFF2-40B4-BE49-F238E27FC236}">
                <a16:creationId xmlns:a16="http://schemas.microsoft.com/office/drawing/2014/main" id="{B538C8B9-CB3A-9045-8F75-E435472F24C1}"/>
              </a:ext>
            </a:extLst>
          </p:cNvPr>
          <p:cNvSpPr>
            <a:spLocks noGrp="1"/>
          </p:cNvSpPr>
          <p:nvPr>
            <p:ph type="pic" sz="quarter" idx="25"/>
          </p:nvPr>
        </p:nvSpPr>
        <p:spPr>
          <a:xfrm>
            <a:off x="8285775"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3211978861"/>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userDrawn="1">
  <p:cSld name="photos x 3 with header - Yellow">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rgbClr val="404040"/>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950634" y="875544"/>
            <a:ext cx="5642758" cy="1459694"/>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9" name="Group 18">
            <a:extLst>
              <a:ext uri="{FF2B5EF4-FFF2-40B4-BE49-F238E27FC236}">
                <a16:creationId xmlns:a16="http://schemas.microsoft.com/office/drawing/2014/main" id="{F4F518F0-76DB-8C47-8E56-E64A5C7E1F87}"/>
              </a:ext>
            </a:extLst>
          </p:cNvPr>
          <p:cNvGrpSpPr/>
          <p:nvPr userDrawn="1"/>
        </p:nvGrpSpPr>
        <p:grpSpPr>
          <a:xfrm>
            <a:off x="42207" y="6381389"/>
            <a:ext cx="12149794" cy="125532"/>
            <a:chOff x="42207" y="6381389"/>
            <a:chExt cx="12149794" cy="125532"/>
          </a:xfrm>
        </p:grpSpPr>
        <p:pic>
          <p:nvPicPr>
            <p:cNvPr id="20" name="Picture 19">
              <a:extLst>
                <a:ext uri="{FF2B5EF4-FFF2-40B4-BE49-F238E27FC236}">
                  <a16:creationId xmlns:a16="http://schemas.microsoft.com/office/drawing/2014/main"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id="{82C36446-D463-3143-8F1C-8D4CC002CB8E}"/>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06E389-371D-1F4D-9E95-3A90D0212122}"/>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16" name="Picture Placeholder 2">
            <a:extLst>
              <a:ext uri="{FF2B5EF4-FFF2-40B4-BE49-F238E27FC236}">
                <a16:creationId xmlns:a16="http://schemas.microsoft.com/office/drawing/2014/main" id="{08A84934-B093-EF49-A53B-461C49FA347E}"/>
              </a:ext>
            </a:extLst>
          </p:cNvPr>
          <p:cNvSpPr>
            <a:spLocks noGrp="1"/>
          </p:cNvSpPr>
          <p:nvPr>
            <p:ph type="pic" sz="quarter" idx="19"/>
          </p:nvPr>
        </p:nvSpPr>
        <p:spPr>
          <a:xfrm>
            <a:off x="571500"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7" name="Picture Placeholder 2">
            <a:extLst>
              <a:ext uri="{FF2B5EF4-FFF2-40B4-BE49-F238E27FC236}">
                <a16:creationId xmlns:a16="http://schemas.microsoft.com/office/drawing/2014/main" id="{49ACB783-6197-4745-B20F-1918F67FAE37}"/>
              </a:ext>
            </a:extLst>
          </p:cNvPr>
          <p:cNvSpPr>
            <a:spLocks noGrp="1"/>
          </p:cNvSpPr>
          <p:nvPr>
            <p:ph type="pic" sz="quarter" idx="24"/>
          </p:nvPr>
        </p:nvSpPr>
        <p:spPr>
          <a:xfrm>
            <a:off x="4450119"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23" name="Picture Placeholder 2">
            <a:extLst>
              <a:ext uri="{FF2B5EF4-FFF2-40B4-BE49-F238E27FC236}">
                <a16:creationId xmlns:a16="http://schemas.microsoft.com/office/drawing/2014/main" id="{BD98D3E7-03E2-E647-AAEC-6881A6C81261}"/>
              </a:ext>
            </a:extLst>
          </p:cNvPr>
          <p:cNvSpPr>
            <a:spLocks noGrp="1"/>
          </p:cNvSpPr>
          <p:nvPr>
            <p:ph type="pic" sz="quarter" idx="25"/>
          </p:nvPr>
        </p:nvSpPr>
        <p:spPr>
          <a:xfrm>
            <a:off x="8285775"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2054409029"/>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preserve="1" userDrawn="1">
  <p:cSld name="Photo with Titl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573972"/>
            <a:ext cx="3657600" cy="3966192"/>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11" name="Rectangle 10">
            <a:extLst>
              <a:ext uri="{FF2B5EF4-FFF2-40B4-BE49-F238E27FC236}">
                <a16:creationId xmlns:a16="http://schemas.microsoft.com/office/drawing/2014/main" id="{C701476E-1C75-7849-95EC-3A7EC21CB04F}"/>
              </a:ext>
            </a:extLst>
          </p:cNvPr>
          <p:cNvSpPr/>
          <p:nvPr userDrawn="1"/>
        </p:nvSpPr>
        <p:spPr>
          <a:xfrm>
            <a:off x="10798629" y="4540164"/>
            <a:ext cx="1393371" cy="814718"/>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13" name="Text Placeholder 23">
            <a:extLst>
              <a:ext uri="{FF2B5EF4-FFF2-40B4-BE49-F238E27FC236}">
                <a16:creationId xmlns:a16="http://schemas.microsoft.com/office/drawing/2014/main" id="{FC4A7EB6-2338-E148-B8A1-45485EBCD990}"/>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bg1"/>
                </a:solidFill>
                <a:latin typeface="+mn-lt"/>
              </a:defRPr>
            </a:lvl1pPr>
          </a:lstStyle>
          <a:p>
            <a:pPr lvl="0"/>
            <a:r>
              <a:rPr lang="en-US" dirty="0"/>
              <a:t>TITLE</a:t>
            </a:r>
          </a:p>
        </p:txBody>
      </p:sp>
      <p:sp>
        <p:nvSpPr>
          <p:cNvPr id="14" name="Text Placeholder 25">
            <a:extLst>
              <a:ext uri="{FF2B5EF4-FFF2-40B4-BE49-F238E27FC236}">
                <a16:creationId xmlns:a16="http://schemas.microsoft.com/office/drawing/2014/main" id="{56C8F1F8-4838-C84E-90D4-46B8BAD1A07F}"/>
              </a:ext>
            </a:extLst>
          </p:cNvPr>
          <p:cNvSpPr>
            <a:spLocks noGrp="1"/>
          </p:cNvSpPr>
          <p:nvPr>
            <p:ph type="body" sz="quarter" idx="14" hasCustomPrompt="1"/>
          </p:nvPr>
        </p:nvSpPr>
        <p:spPr>
          <a:xfrm>
            <a:off x="497155" y="5114135"/>
            <a:ext cx="9000157" cy="469184"/>
          </a:xfrm>
        </p:spPr>
        <p:txBody>
          <a:bodyPr>
            <a:noAutofit/>
          </a:bodyPr>
          <a:lstStyle>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grpSp>
        <p:nvGrpSpPr>
          <p:cNvPr id="35" name="Group 34">
            <a:extLst>
              <a:ext uri="{FF2B5EF4-FFF2-40B4-BE49-F238E27FC236}">
                <a16:creationId xmlns:a16="http://schemas.microsoft.com/office/drawing/2014/main" id="{5B4A2F8A-7DE0-C14F-BAA9-9A4AEF529A25}"/>
              </a:ext>
            </a:extLst>
          </p:cNvPr>
          <p:cNvGrpSpPr/>
          <p:nvPr userDrawn="1"/>
        </p:nvGrpSpPr>
        <p:grpSpPr>
          <a:xfrm>
            <a:off x="42207" y="6381389"/>
            <a:ext cx="12149794" cy="125532"/>
            <a:chOff x="42207" y="6381389"/>
            <a:chExt cx="12149794" cy="125532"/>
          </a:xfrm>
        </p:grpSpPr>
        <p:pic>
          <p:nvPicPr>
            <p:cNvPr id="23" name="Picture 22">
              <a:extLst>
                <a:ext uri="{FF2B5EF4-FFF2-40B4-BE49-F238E27FC236}">
                  <a16:creationId xmlns:a16="http://schemas.microsoft.com/office/drawing/2014/main" id="{64A9E25E-85E1-E04D-ADB6-FB15D2D0A905}"/>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5" name="Straight Connector 24">
              <a:extLst>
                <a:ext uri="{FF2B5EF4-FFF2-40B4-BE49-F238E27FC236}">
                  <a16:creationId xmlns:a16="http://schemas.microsoft.com/office/drawing/2014/main" id="{A7EE8218-01E2-B642-B13F-C250D547B071}"/>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A7DD0F6-FC93-B746-8D74-78E8E8DD07C4}"/>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40" name="Picture Placeholder 2">
            <a:extLst>
              <a:ext uri="{FF2B5EF4-FFF2-40B4-BE49-F238E27FC236}">
                <a16:creationId xmlns:a16="http://schemas.microsoft.com/office/drawing/2014/main" id="{A7720F9D-A566-814E-AE91-3E356CC6E682}"/>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630821913"/>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userDrawn="1">
  <p:cSld name="Photo with Title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573972"/>
            <a:ext cx="3657600" cy="3966192"/>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11" name="Rectangle 10">
            <a:extLst>
              <a:ext uri="{FF2B5EF4-FFF2-40B4-BE49-F238E27FC236}">
                <a16:creationId xmlns:a16="http://schemas.microsoft.com/office/drawing/2014/main" id="{C701476E-1C75-7849-95EC-3A7EC21CB04F}"/>
              </a:ext>
            </a:extLst>
          </p:cNvPr>
          <p:cNvSpPr/>
          <p:nvPr userDrawn="1"/>
        </p:nvSpPr>
        <p:spPr>
          <a:xfrm>
            <a:off x="10798629" y="4540164"/>
            <a:ext cx="1393371" cy="814718"/>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13" name="Text Placeholder 23">
            <a:extLst>
              <a:ext uri="{FF2B5EF4-FFF2-40B4-BE49-F238E27FC236}">
                <a16:creationId xmlns:a16="http://schemas.microsoft.com/office/drawing/2014/main" id="{FC4A7EB6-2338-E148-B8A1-45485EBCD990}"/>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bg1"/>
                </a:solidFill>
                <a:latin typeface="+mn-lt"/>
              </a:defRPr>
            </a:lvl1pPr>
          </a:lstStyle>
          <a:p>
            <a:pPr lvl="0"/>
            <a:r>
              <a:rPr lang="en-US" dirty="0"/>
              <a:t>TITLE</a:t>
            </a:r>
          </a:p>
        </p:txBody>
      </p:sp>
      <p:sp>
        <p:nvSpPr>
          <p:cNvPr id="14" name="Text Placeholder 25">
            <a:extLst>
              <a:ext uri="{FF2B5EF4-FFF2-40B4-BE49-F238E27FC236}">
                <a16:creationId xmlns:a16="http://schemas.microsoft.com/office/drawing/2014/main" id="{56C8F1F8-4838-C84E-90D4-46B8BAD1A07F}"/>
              </a:ext>
            </a:extLst>
          </p:cNvPr>
          <p:cNvSpPr>
            <a:spLocks noGrp="1"/>
          </p:cNvSpPr>
          <p:nvPr>
            <p:ph type="body" sz="quarter" idx="14" hasCustomPrompt="1"/>
          </p:nvPr>
        </p:nvSpPr>
        <p:spPr>
          <a:xfrm>
            <a:off x="497155" y="5114135"/>
            <a:ext cx="9000157" cy="469184"/>
          </a:xfrm>
        </p:spPr>
        <p:txBody>
          <a:bodyPr>
            <a:noAutofit/>
          </a:bodyPr>
          <a:lstStyle>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grpSp>
        <p:nvGrpSpPr>
          <p:cNvPr id="35" name="Group 34">
            <a:extLst>
              <a:ext uri="{FF2B5EF4-FFF2-40B4-BE49-F238E27FC236}">
                <a16:creationId xmlns:a16="http://schemas.microsoft.com/office/drawing/2014/main" id="{5B4A2F8A-7DE0-C14F-BAA9-9A4AEF529A25}"/>
              </a:ext>
            </a:extLst>
          </p:cNvPr>
          <p:cNvGrpSpPr/>
          <p:nvPr userDrawn="1"/>
        </p:nvGrpSpPr>
        <p:grpSpPr>
          <a:xfrm>
            <a:off x="42207" y="6381389"/>
            <a:ext cx="12149794" cy="125532"/>
            <a:chOff x="42207" y="6381389"/>
            <a:chExt cx="12149794" cy="125532"/>
          </a:xfrm>
        </p:grpSpPr>
        <p:pic>
          <p:nvPicPr>
            <p:cNvPr id="23" name="Picture 22">
              <a:extLst>
                <a:ext uri="{FF2B5EF4-FFF2-40B4-BE49-F238E27FC236}">
                  <a16:creationId xmlns:a16="http://schemas.microsoft.com/office/drawing/2014/main" id="{64A9E25E-85E1-E04D-ADB6-FB15D2D0A905}"/>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5" name="Straight Connector 24">
              <a:extLst>
                <a:ext uri="{FF2B5EF4-FFF2-40B4-BE49-F238E27FC236}">
                  <a16:creationId xmlns:a16="http://schemas.microsoft.com/office/drawing/2014/main" id="{A7EE8218-01E2-B642-B13F-C250D547B071}"/>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A7DD0F6-FC93-B746-8D74-78E8E8DD07C4}"/>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17" name="Picture Placeholder 2">
            <a:extLst>
              <a:ext uri="{FF2B5EF4-FFF2-40B4-BE49-F238E27FC236}">
                <a16:creationId xmlns:a16="http://schemas.microsoft.com/office/drawing/2014/main" id="{FF72099B-33CA-D043-9A4B-B4B8E900C2F3}"/>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3342457099"/>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preserve="1" userDrawn="1">
  <p:cSld name="Photo with Title - 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573972"/>
            <a:ext cx="3657600" cy="3966192"/>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11" name="Rectangle 10">
            <a:extLst>
              <a:ext uri="{FF2B5EF4-FFF2-40B4-BE49-F238E27FC236}">
                <a16:creationId xmlns:a16="http://schemas.microsoft.com/office/drawing/2014/main" id="{C701476E-1C75-7849-95EC-3A7EC21CB04F}"/>
              </a:ext>
            </a:extLst>
          </p:cNvPr>
          <p:cNvSpPr/>
          <p:nvPr userDrawn="1"/>
        </p:nvSpPr>
        <p:spPr>
          <a:xfrm>
            <a:off x="10798629" y="4540164"/>
            <a:ext cx="1393371" cy="814718"/>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13" name="Text Placeholder 23">
            <a:extLst>
              <a:ext uri="{FF2B5EF4-FFF2-40B4-BE49-F238E27FC236}">
                <a16:creationId xmlns:a16="http://schemas.microsoft.com/office/drawing/2014/main" id="{FC4A7EB6-2338-E148-B8A1-45485EBCD990}"/>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bg1"/>
                </a:solidFill>
                <a:latin typeface="+mn-lt"/>
              </a:defRPr>
            </a:lvl1pPr>
          </a:lstStyle>
          <a:p>
            <a:pPr lvl="0"/>
            <a:r>
              <a:rPr lang="en-US" dirty="0"/>
              <a:t>TITLE</a:t>
            </a:r>
          </a:p>
        </p:txBody>
      </p:sp>
      <p:sp>
        <p:nvSpPr>
          <p:cNvPr id="14" name="Text Placeholder 25">
            <a:extLst>
              <a:ext uri="{FF2B5EF4-FFF2-40B4-BE49-F238E27FC236}">
                <a16:creationId xmlns:a16="http://schemas.microsoft.com/office/drawing/2014/main" id="{56C8F1F8-4838-C84E-90D4-46B8BAD1A07F}"/>
              </a:ext>
            </a:extLst>
          </p:cNvPr>
          <p:cNvSpPr>
            <a:spLocks noGrp="1"/>
          </p:cNvSpPr>
          <p:nvPr>
            <p:ph type="body" sz="quarter" idx="14" hasCustomPrompt="1"/>
          </p:nvPr>
        </p:nvSpPr>
        <p:spPr>
          <a:xfrm>
            <a:off x="497155" y="5114135"/>
            <a:ext cx="9000157" cy="469184"/>
          </a:xfrm>
        </p:spPr>
        <p:txBody>
          <a:bodyPr>
            <a:noAutofit/>
          </a:bodyPr>
          <a:lstStyle>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grpSp>
        <p:nvGrpSpPr>
          <p:cNvPr id="35" name="Group 34">
            <a:extLst>
              <a:ext uri="{FF2B5EF4-FFF2-40B4-BE49-F238E27FC236}">
                <a16:creationId xmlns:a16="http://schemas.microsoft.com/office/drawing/2014/main" id="{5B4A2F8A-7DE0-C14F-BAA9-9A4AEF529A25}"/>
              </a:ext>
            </a:extLst>
          </p:cNvPr>
          <p:cNvGrpSpPr/>
          <p:nvPr userDrawn="1"/>
        </p:nvGrpSpPr>
        <p:grpSpPr>
          <a:xfrm>
            <a:off x="42207" y="6381389"/>
            <a:ext cx="12149794" cy="125532"/>
            <a:chOff x="42207" y="6381389"/>
            <a:chExt cx="12149794" cy="125532"/>
          </a:xfrm>
        </p:grpSpPr>
        <p:pic>
          <p:nvPicPr>
            <p:cNvPr id="23" name="Picture 22">
              <a:extLst>
                <a:ext uri="{FF2B5EF4-FFF2-40B4-BE49-F238E27FC236}">
                  <a16:creationId xmlns:a16="http://schemas.microsoft.com/office/drawing/2014/main" id="{64A9E25E-85E1-E04D-ADB6-FB15D2D0A905}"/>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5" name="Straight Connector 24">
              <a:extLst>
                <a:ext uri="{FF2B5EF4-FFF2-40B4-BE49-F238E27FC236}">
                  <a16:creationId xmlns:a16="http://schemas.microsoft.com/office/drawing/2014/main" id="{A7EE8218-01E2-B642-B13F-C250D547B071}"/>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A7DD0F6-FC93-B746-8D74-78E8E8DD07C4}"/>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17" name="Picture Placeholder 2">
            <a:extLst>
              <a:ext uri="{FF2B5EF4-FFF2-40B4-BE49-F238E27FC236}">
                <a16:creationId xmlns:a16="http://schemas.microsoft.com/office/drawing/2014/main" id="{00A337F4-DAD3-A746-96CC-86A01DFB30BA}"/>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2767259740"/>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preserve="1" userDrawn="1">
  <p:cSld name="Photo with Quot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B7DE2D-DD70-CA4C-AD07-0DA13212ED1E}"/>
              </a:ext>
            </a:extLst>
          </p:cNvPr>
          <p:cNvSpPr/>
          <p:nvPr userDrawn="1"/>
        </p:nvSpPr>
        <p:spPr>
          <a:xfrm>
            <a:off x="405433" y="370011"/>
            <a:ext cx="11381134" cy="6117978"/>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Text Placeholder 23">
            <a:extLst>
              <a:ext uri="{FF2B5EF4-FFF2-40B4-BE49-F238E27FC236}">
                <a16:creationId xmlns:a16="http://schemas.microsoft.com/office/drawing/2014/main" id="{492B6076-9B06-4342-B533-50A8FA0B0980}"/>
              </a:ext>
            </a:extLst>
          </p:cNvPr>
          <p:cNvSpPr>
            <a:spLocks noGrp="1"/>
          </p:cNvSpPr>
          <p:nvPr>
            <p:ph type="body" sz="quarter" idx="14" hasCustomPrompt="1"/>
          </p:nvPr>
        </p:nvSpPr>
        <p:spPr>
          <a:xfrm>
            <a:off x="4440654" y="467490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7" name="Text Placeholder 23">
            <a:extLst>
              <a:ext uri="{FF2B5EF4-FFF2-40B4-BE49-F238E27FC236}">
                <a16:creationId xmlns:a16="http://schemas.microsoft.com/office/drawing/2014/main" id="{73098FBA-6D76-1C47-A298-10C863AB68A5}"/>
              </a:ext>
            </a:extLst>
          </p:cNvPr>
          <p:cNvSpPr>
            <a:spLocks noGrp="1"/>
          </p:cNvSpPr>
          <p:nvPr>
            <p:ph type="body" sz="quarter" idx="13" hasCustomPrompt="1"/>
          </p:nvPr>
        </p:nvSpPr>
        <p:spPr>
          <a:xfrm>
            <a:off x="856590" y="997503"/>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8" name="Text Placeholder 23">
            <a:extLst>
              <a:ext uri="{FF2B5EF4-FFF2-40B4-BE49-F238E27FC236}">
                <a16:creationId xmlns:a16="http://schemas.microsoft.com/office/drawing/2014/main" id="{B8BF25BD-F8E7-544B-9A2B-A29DFA1B600F}"/>
              </a:ext>
            </a:extLst>
          </p:cNvPr>
          <p:cNvSpPr>
            <a:spLocks noGrp="1"/>
          </p:cNvSpPr>
          <p:nvPr>
            <p:ph type="body" sz="quarter" idx="15" hasCustomPrompt="1"/>
          </p:nvPr>
        </p:nvSpPr>
        <p:spPr>
          <a:xfrm>
            <a:off x="768174" y="80018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26" name="Group 25">
            <a:extLst>
              <a:ext uri="{FF2B5EF4-FFF2-40B4-BE49-F238E27FC236}">
                <a16:creationId xmlns:a16="http://schemas.microsoft.com/office/drawing/2014/main" id="{14A143FF-F074-884D-817C-4D0DD7610F59}"/>
              </a:ext>
            </a:extLst>
          </p:cNvPr>
          <p:cNvGrpSpPr/>
          <p:nvPr userDrawn="1"/>
        </p:nvGrpSpPr>
        <p:grpSpPr>
          <a:xfrm>
            <a:off x="3018" y="6099302"/>
            <a:ext cx="12188982" cy="125532"/>
            <a:chOff x="3018" y="6099302"/>
            <a:chExt cx="12188982" cy="125532"/>
          </a:xfrm>
        </p:grpSpPr>
        <p:pic>
          <p:nvPicPr>
            <p:cNvPr id="19" name="Picture 18">
              <a:extLst>
                <a:ext uri="{FF2B5EF4-FFF2-40B4-BE49-F238E27FC236}">
                  <a16:creationId xmlns:a16="http://schemas.microsoft.com/office/drawing/2014/main" id="{F869ABF9-8E27-C948-8152-9DDD895D882A}"/>
                </a:ext>
              </a:extLst>
            </p:cNvPr>
            <p:cNvPicPr>
              <a:picLocks noChangeAspect="1"/>
            </p:cNvPicPr>
            <p:nvPr userDrawn="1"/>
          </p:nvPicPr>
          <p:blipFill>
            <a:blip r:embed="rId2">
              <a:biLevel thresh="25000"/>
            </a:blip>
            <a:stretch>
              <a:fillRect/>
            </a:stretch>
          </p:blipFill>
          <p:spPr>
            <a:xfrm>
              <a:off x="640416" y="6099302"/>
              <a:ext cx="1732336" cy="125532"/>
            </a:xfrm>
            <a:prstGeom prst="rect">
              <a:avLst/>
            </a:prstGeom>
            <a:ln>
              <a:noFill/>
            </a:ln>
          </p:spPr>
        </p:pic>
        <p:cxnSp>
          <p:nvCxnSpPr>
            <p:cNvPr id="20" name="Straight Connector 19">
              <a:extLst>
                <a:ext uri="{FF2B5EF4-FFF2-40B4-BE49-F238E27FC236}">
                  <a16:creationId xmlns:a16="http://schemas.microsoft.com/office/drawing/2014/main" id="{BCF01D6B-0253-C641-9DD7-9FB270962D73}"/>
                </a:ext>
              </a:extLst>
            </p:cNvPr>
            <p:cNvCxnSpPr>
              <a:cxnSpLocks/>
            </p:cNvCxnSpPr>
            <p:nvPr userDrawn="1"/>
          </p:nvCxnSpPr>
          <p:spPr>
            <a:xfrm flipH="1">
              <a:off x="3018" y="6162068"/>
              <a:ext cx="56837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E1FC9E7-B9B9-6249-9BF9-D4096CB525E9}"/>
                </a:ext>
              </a:extLst>
            </p:cNvPr>
            <p:cNvCxnSpPr>
              <a:cxnSpLocks/>
            </p:cNvCxnSpPr>
            <p:nvPr userDrawn="1"/>
          </p:nvCxnSpPr>
          <p:spPr>
            <a:xfrm flipH="1">
              <a:off x="2468880" y="6162068"/>
              <a:ext cx="97231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0" name="Picture Placeholder 2">
            <a:extLst>
              <a:ext uri="{FF2B5EF4-FFF2-40B4-BE49-F238E27FC236}">
                <a16:creationId xmlns:a16="http://schemas.microsoft.com/office/drawing/2014/main" id="{ECFFB737-7ACC-5B4B-AAE0-4E19B6647AE6}"/>
              </a:ext>
            </a:extLst>
          </p:cNvPr>
          <p:cNvSpPr>
            <a:spLocks noGrp="1"/>
          </p:cNvSpPr>
          <p:nvPr>
            <p:ph type="pic" sz="quarter" idx="19"/>
          </p:nvPr>
        </p:nvSpPr>
        <p:spPr>
          <a:xfrm>
            <a:off x="5734225" y="-1"/>
            <a:ext cx="5689601"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579362051"/>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preserve="1" userDrawn="1">
  <p:cSld name="Photo with Quote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B7DE2D-DD70-CA4C-AD07-0DA13212ED1E}"/>
              </a:ext>
            </a:extLst>
          </p:cNvPr>
          <p:cNvSpPr/>
          <p:nvPr userDrawn="1"/>
        </p:nvSpPr>
        <p:spPr>
          <a:xfrm>
            <a:off x="405433" y="370011"/>
            <a:ext cx="11381134" cy="6117978"/>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Text Placeholder 23">
            <a:extLst>
              <a:ext uri="{FF2B5EF4-FFF2-40B4-BE49-F238E27FC236}">
                <a16:creationId xmlns:a16="http://schemas.microsoft.com/office/drawing/2014/main" id="{C9F3C691-B9B3-5545-8075-CE9C4E61C659}"/>
              </a:ext>
            </a:extLst>
          </p:cNvPr>
          <p:cNvSpPr>
            <a:spLocks noGrp="1"/>
          </p:cNvSpPr>
          <p:nvPr>
            <p:ph type="body" sz="quarter" idx="14" hasCustomPrompt="1"/>
          </p:nvPr>
        </p:nvSpPr>
        <p:spPr>
          <a:xfrm>
            <a:off x="4440654" y="467490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1" name="Text Placeholder 23">
            <a:extLst>
              <a:ext uri="{FF2B5EF4-FFF2-40B4-BE49-F238E27FC236}">
                <a16:creationId xmlns:a16="http://schemas.microsoft.com/office/drawing/2014/main" id="{A738010C-55F8-BF47-89B3-62874F609C19}"/>
              </a:ext>
            </a:extLst>
          </p:cNvPr>
          <p:cNvSpPr>
            <a:spLocks noGrp="1"/>
          </p:cNvSpPr>
          <p:nvPr>
            <p:ph type="body" sz="quarter" idx="13" hasCustomPrompt="1"/>
          </p:nvPr>
        </p:nvSpPr>
        <p:spPr>
          <a:xfrm>
            <a:off x="856590" y="997503"/>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2" name="Text Placeholder 23">
            <a:extLst>
              <a:ext uri="{FF2B5EF4-FFF2-40B4-BE49-F238E27FC236}">
                <a16:creationId xmlns:a16="http://schemas.microsoft.com/office/drawing/2014/main" id="{EB76A83F-5BE1-0B46-A495-7CA331459A89}"/>
              </a:ext>
            </a:extLst>
          </p:cNvPr>
          <p:cNvSpPr>
            <a:spLocks noGrp="1"/>
          </p:cNvSpPr>
          <p:nvPr>
            <p:ph type="body" sz="quarter" idx="15" hasCustomPrompt="1"/>
          </p:nvPr>
        </p:nvSpPr>
        <p:spPr>
          <a:xfrm>
            <a:off x="768174" y="80018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13" name="Group 12">
            <a:extLst>
              <a:ext uri="{FF2B5EF4-FFF2-40B4-BE49-F238E27FC236}">
                <a16:creationId xmlns:a16="http://schemas.microsoft.com/office/drawing/2014/main" id="{73838BA2-C576-D24B-9886-8F26BEE4513F}"/>
              </a:ext>
            </a:extLst>
          </p:cNvPr>
          <p:cNvGrpSpPr/>
          <p:nvPr userDrawn="1"/>
        </p:nvGrpSpPr>
        <p:grpSpPr>
          <a:xfrm>
            <a:off x="3018" y="6099302"/>
            <a:ext cx="12188982" cy="125532"/>
            <a:chOff x="3018" y="6099302"/>
            <a:chExt cx="12188982" cy="125532"/>
          </a:xfrm>
        </p:grpSpPr>
        <p:pic>
          <p:nvPicPr>
            <p:cNvPr id="14" name="Picture 13">
              <a:extLst>
                <a:ext uri="{FF2B5EF4-FFF2-40B4-BE49-F238E27FC236}">
                  <a16:creationId xmlns:a16="http://schemas.microsoft.com/office/drawing/2014/main" id="{2EA54184-A903-0A4E-8E27-64B769C66175}"/>
                </a:ext>
              </a:extLst>
            </p:cNvPr>
            <p:cNvPicPr>
              <a:picLocks noChangeAspect="1"/>
            </p:cNvPicPr>
            <p:nvPr userDrawn="1"/>
          </p:nvPicPr>
          <p:blipFill>
            <a:blip r:embed="rId2">
              <a:biLevel thresh="25000"/>
            </a:blip>
            <a:stretch>
              <a:fillRect/>
            </a:stretch>
          </p:blipFill>
          <p:spPr>
            <a:xfrm>
              <a:off x="640416" y="6099302"/>
              <a:ext cx="1732336" cy="125532"/>
            </a:xfrm>
            <a:prstGeom prst="rect">
              <a:avLst/>
            </a:prstGeom>
            <a:ln>
              <a:noFill/>
            </a:ln>
          </p:spPr>
        </p:pic>
        <p:cxnSp>
          <p:nvCxnSpPr>
            <p:cNvPr id="15" name="Straight Connector 14">
              <a:extLst>
                <a:ext uri="{FF2B5EF4-FFF2-40B4-BE49-F238E27FC236}">
                  <a16:creationId xmlns:a16="http://schemas.microsoft.com/office/drawing/2014/main" id="{F08497CE-EE28-F64A-8BAF-3D356C92151B}"/>
                </a:ext>
              </a:extLst>
            </p:cNvPr>
            <p:cNvCxnSpPr>
              <a:cxnSpLocks/>
            </p:cNvCxnSpPr>
            <p:nvPr userDrawn="1"/>
          </p:nvCxnSpPr>
          <p:spPr>
            <a:xfrm flipH="1">
              <a:off x="3018" y="6162068"/>
              <a:ext cx="56837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E57071F-8058-A843-B3E6-968612336A8D}"/>
                </a:ext>
              </a:extLst>
            </p:cNvPr>
            <p:cNvCxnSpPr>
              <a:cxnSpLocks/>
            </p:cNvCxnSpPr>
            <p:nvPr userDrawn="1"/>
          </p:nvCxnSpPr>
          <p:spPr>
            <a:xfrm flipH="1">
              <a:off x="2468880" y="6162068"/>
              <a:ext cx="97231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8" name="Picture Placeholder 2">
            <a:extLst>
              <a:ext uri="{FF2B5EF4-FFF2-40B4-BE49-F238E27FC236}">
                <a16:creationId xmlns:a16="http://schemas.microsoft.com/office/drawing/2014/main" id="{2ED96AA3-F8E5-BF49-B434-0E5577E372FE}"/>
              </a:ext>
            </a:extLst>
          </p:cNvPr>
          <p:cNvSpPr>
            <a:spLocks noGrp="1"/>
          </p:cNvSpPr>
          <p:nvPr>
            <p:ph type="pic" sz="quarter" idx="19"/>
          </p:nvPr>
        </p:nvSpPr>
        <p:spPr>
          <a:xfrm>
            <a:off x="5734225" y="-1"/>
            <a:ext cx="5689601"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330964428"/>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preserve="1" userDrawn="1">
  <p:cSld name="Photo with Quote - 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B7DE2D-DD70-CA4C-AD07-0DA13212ED1E}"/>
              </a:ext>
            </a:extLst>
          </p:cNvPr>
          <p:cNvSpPr/>
          <p:nvPr userDrawn="1"/>
        </p:nvSpPr>
        <p:spPr>
          <a:xfrm>
            <a:off x="405433" y="370011"/>
            <a:ext cx="11381134" cy="6117978"/>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Text Placeholder 23">
            <a:extLst>
              <a:ext uri="{FF2B5EF4-FFF2-40B4-BE49-F238E27FC236}">
                <a16:creationId xmlns:a16="http://schemas.microsoft.com/office/drawing/2014/main" id="{D5E90AED-30CF-2346-941F-0E2BECD950F4}"/>
              </a:ext>
            </a:extLst>
          </p:cNvPr>
          <p:cNvSpPr>
            <a:spLocks noGrp="1"/>
          </p:cNvSpPr>
          <p:nvPr>
            <p:ph type="body" sz="quarter" idx="14" hasCustomPrompt="1"/>
          </p:nvPr>
        </p:nvSpPr>
        <p:spPr>
          <a:xfrm>
            <a:off x="4440654" y="467490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1" name="Text Placeholder 23">
            <a:extLst>
              <a:ext uri="{FF2B5EF4-FFF2-40B4-BE49-F238E27FC236}">
                <a16:creationId xmlns:a16="http://schemas.microsoft.com/office/drawing/2014/main" id="{4162B794-41FD-ED43-9AFC-365FBF32F422}"/>
              </a:ext>
            </a:extLst>
          </p:cNvPr>
          <p:cNvSpPr>
            <a:spLocks noGrp="1"/>
          </p:cNvSpPr>
          <p:nvPr>
            <p:ph type="body" sz="quarter" idx="13" hasCustomPrompt="1"/>
          </p:nvPr>
        </p:nvSpPr>
        <p:spPr>
          <a:xfrm>
            <a:off x="856590" y="997503"/>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2" name="Text Placeholder 23">
            <a:extLst>
              <a:ext uri="{FF2B5EF4-FFF2-40B4-BE49-F238E27FC236}">
                <a16:creationId xmlns:a16="http://schemas.microsoft.com/office/drawing/2014/main" id="{5AAEF02B-7454-DE4F-AA3E-59ADF794CD2B}"/>
              </a:ext>
            </a:extLst>
          </p:cNvPr>
          <p:cNvSpPr>
            <a:spLocks noGrp="1"/>
          </p:cNvSpPr>
          <p:nvPr>
            <p:ph type="body" sz="quarter" idx="15" hasCustomPrompt="1"/>
          </p:nvPr>
        </p:nvSpPr>
        <p:spPr>
          <a:xfrm>
            <a:off x="768174" y="80018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13" name="Group 12">
            <a:extLst>
              <a:ext uri="{FF2B5EF4-FFF2-40B4-BE49-F238E27FC236}">
                <a16:creationId xmlns:a16="http://schemas.microsoft.com/office/drawing/2014/main" id="{34346F16-4073-424E-9863-65DDC6AB99CF}"/>
              </a:ext>
            </a:extLst>
          </p:cNvPr>
          <p:cNvGrpSpPr/>
          <p:nvPr userDrawn="1"/>
        </p:nvGrpSpPr>
        <p:grpSpPr>
          <a:xfrm>
            <a:off x="3018" y="6099302"/>
            <a:ext cx="12188982" cy="125532"/>
            <a:chOff x="3018" y="6099302"/>
            <a:chExt cx="12188982" cy="125532"/>
          </a:xfrm>
        </p:grpSpPr>
        <p:pic>
          <p:nvPicPr>
            <p:cNvPr id="14" name="Picture 13">
              <a:extLst>
                <a:ext uri="{FF2B5EF4-FFF2-40B4-BE49-F238E27FC236}">
                  <a16:creationId xmlns:a16="http://schemas.microsoft.com/office/drawing/2014/main" id="{E3AB1CA3-2E96-F54D-B949-40B61C692F91}"/>
                </a:ext>
              </a:extLst>
            </p:cNvPr>
            <p:cNvPicPr>
              <a:picLocks noChangeAspect="1"/>
            </p:cNvPicPr>
            <p:nvPr userDrawn="1"/>
          </p:nvPicPr>
          <p:blipFill>
            <a:blip r:embed="rId2">
              <a:biLevel thresh="25000"/>
            </a:blip>
            <a:stretch>
              <a:fillRect/>
            </a:stretch>
          </p:blipFill>
          <p:spPr>
            <a:xfrm>
              <a:off x="640416" y="6099302"/>
              <a:ext cx="1732336" cy="125532"/>
            </a:xfrm>
            <a:prstGeom prst="rect">
              <a:avLst/>
            </a:prstGeom>
            <a:ln>
              <a:noFill/>
            </a:ln>
          </p:spPr>
        </p:pic>
        <p:cxnSp>
          <p:nvCxnSpPr>
            <p:cNvPr id="15" name="Straight Connector 14">
              <a:extLst>
                <a:ext uri="{FF2B5EF4-FFF2-40B4-BE49-F238E27FC236}">
                  <a16:creationId xmlns:a16="http://schemas.microsoft.com/office/drawing/2014/main" id="{907A7F1A-15B7-5642-A18C-D11C4C1D9CC6}"/>
                </a:ext>
              </a:extLst>
            </p:cNvPr>
            <p:cNvCxnSpPr>
              <a:cxnSpLocks/>
            </p:cNvCxnSpPr>
            <p:nvPr userDrawn="1"/>
          </p:nvCxnSpPr>
          <p:spPr>
            <a:xfrm flipH="1">
              <a:off x="3018" y="6162068"/>
              <a:ext cx="56837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3BC0FDA-21A1-624B-8EFE-B9D12F10A33B}"/>
                </a:ext>
              </a:extLst>
            </p:cNvPr>
            <p:cNvCxnSpPr>
              <a:cxnSpLocks/>
            </p:cNvCxnSpPr>
            <p:nvPr userDrawn="1"/>
          </p:nvCxnSpPr>
          <p:spPr>
            <a:xfrm flipH="1">
              <a:off x="2468880" y="6162068"/>
              <a:ext cx="97231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8" name="Picture Placeholder 2">
            <a:extLst>
              <a:ext uri="{FF2B5EF4-FFF2-40B4-BE49-F238E27FC236}">
                <a16:creationId xmlns:a16="http://schemas.microsoft.com/office/drawing/2014/main" id="{9E74DED7-1B98-5B44-A322-DADCA3E6B6BD}"/>
              </a:ext>
            </a:extLst>
          </p:cNvPr>
          <p:cNvSpPr>
            <a:spLocks noGrp="1"/>
          </p:cNvSpPr>
          <p:nvPr>
            <p:ph type="pic" sz="quarter" idx="19"/>
          </p:nvPr>
        </p:nvSpPr>
        <p:spPr>
          <a:xfrm>
            <a:off x="5734225" y="-1"/>
            <a:ext cx="5689601"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1846963203"/>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preserve="1" userDrawn="1">
  <p:cSld name="Divider Slide -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F2688E-06D0-0541-ABF6-E7CC6300E545}"/>
              </a:ext>
            </a:extLst>
          </p:cNvPr>
          <p:cNvSpPr/>
          <p:nvPr userDrawn="1"/>
        </p:nvSpPr>
        <p:spPr>
          <a:xfrm>
            <a:off x="332509" y="301336"/>
            <a:ext cx="11513127" cy="6213764"/>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8" name="Picture 7">
            <a:extLst>
              <a:ext uri="{FF2B5EF4-FFF2-40B4-BE49-F238E27FC236}">
                <a16:creationId xmlns:a16="http://schemas.microsoft.com/office/drawing/2014/main" id="{28AE368C-36EF-EF4A-8D88-08BB6BAE0FBC}"/>
              </a:ext>
            </a:extLst>
          </p:cNvPr>
          <p:cNvPicPr>
            <a:picLocks noChangeAspect="1"/>
          </p:cNvPicPr>
          <p:nvPr userDrawn="1"/>
        </p:nvPicPr>
        <p:blipFill>
          <a:blip r:embed="rId2">
            <a:biLevel thresh="25000"/>
          </a:blip>
          <a:stretch>
            <a:fillRect/>
          </a:stretch>
        </p:blipFill>
        <p:spPr>
          <a:xfrm>
            <a:off x="9917724" y="6100036"/>
            <a:ext cx="1732336" cy="125532"/>
          </a:xfrm>
          <a:prstGeom prst="rect">
            <a:avLst/>
          </a:prstGeom>
          <a:ln>
            <a:noFill/>
          </a:ln>
        </p:spPr>
      </p:pic>
      <p:cxnSp>
        <p:nvCxnSpPr>
          <p:cNvPr id="9" name="Straight Connector 8">
            <a:extLst>
              <a:ext uri="{FF2B5EF4-FFF2-40B4-BE49-F238E27FC236}">
                <a16:creationId xmlns:a16="http://schemas.microsoft.com/office/drawing/2014/main" id="{1C8E671D-F2A4-1D49-AA3B-968FFA676999}"/>
              </a:ext>
            </a:extLst>
          </p:cNvPr>
          <p:cNvCxnSpPr>
            <a:cxnSpLocks/>
          </p:cNvCxnSpPr>
          <p:nvPr userDrawn="1"/>
        </p:nvCxnSpPr>
        <p:spPr>
          <a:xfrm flipH="1">
            <a:off x="42206" y="6162068"/>
            <a:ext cx="97770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7ABAE81-7FEB-C14C-A288-8A611EEBB85E}"/>
              </a:ext>
            </a:extLst>
          </p:cNvPr>
          <p:cNvCxnSpPr>
            <a:cxnSpLocks/>
          </p:cNvCxnSpPr>
          <p:nvPr userDrawn="1"/>
        </p:nvCxnSpPr>
        <p:spPr>
          <a:xfrm flipH="1">
            <a:off x="11720400" y="6162068"/>
            <a:ext cx="471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23">
            <a:extLst>
              <a:ext uri="{FF2B5EF4-FFF2-40B4-BE49-F238E27FC236}">
                <a16:creationId xmlns:a16="http://schemas.microsoft.com/office/drawing/2014/main" id="{8B1168EF-BA5D-6340-BD17-FA1CD2ECA3C5}"/>
              </a:ext>
            </a:extLst>
          </p:cNvPr>
          <p:cNvSpPr>
            <a:spLocks noGrp="1"/>
          </p:cNvSpPr>
          <p:nvPr>
            <p:ph type="body" sz="quarter" idx="13" hasCustomPrompt="1"/>
          </p:nvPr>
        </p:nvSpPr>
        <p:spPr>
          <a:xfrm>
            <a:off x="6639339" y="695930"/>
            <a:ext cx="4709155" cy="3664001"/>
          </a:xfrm>
        </p:spPr>
        <p:txBody>
          <a:bodyPr>
            <a:normAutofit/>
          </a:bodyPr>
          <a:lstStyle>
            <a:lvl1pPr marL="0" indent="0" algn="r">
              <a:buNone/>
              <a:defRPr sz="3600" b="1">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1249077036"/>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preserve="1" userDrawn="1">
  <p:cSld name="Divider Slide -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5AF5D0-A371-FA48-93FC-F9AB2731EFED}"/>
              </a:ext>
            </a:extLst>
          </p:cNvPr>
          <p:cNvSpPr/>
          <p:nvPr userDrawn="1"/>
        </p:nvSpPr>
        <p:spPr>
          <a:xfrm>
            <a:off x="332509" y="301336"/>
            <a:ext cx="11513127" cy="6213764"/>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1" name="Picture 10">
            <a:extLst>
              <a:ext uri="{FF2B5EF4-FFF2-40B4-BE49-F238E27FC236}">
                <a16:creationId xmlns:a16="http://schemas.microsoft.com/office/drawing/2014/main" id="{0F87A83A-46B6-4347-928D-02C6B7C1F5BD}"/>
              </a:ext>
            </a:extLst>
          </p:cNvPr>
          <p:cNvPicPr>
            <a:picLocks noChangeAspect="1"/>
          </p:cNvPicPr>
          <p:nvPr userDrawn="1"/>
        </p:nvPicPr>
        <p:blipFill>
          <a:blip r:embed="rId2">
            <a:biLevel thresh="25000"/>
          </a:blip>
          <a:stretch>
            <a:fillRect/>
          </a:stretch>
        </p:blipFill>
        <p:spPr>
          <a:xfrm>
            <a:off x="9917724" y="6100036"/>
            <a:ext cx="1732336" cy="125532"/>
          </a:xfrm>
          <a:prstGeom prst="rect">
            <a:avLst/>
          </a:prstGeom>
          <a:ln>
            <a:noFill/>
          </a:ln>
        </p:spPr>
      </p:pic>
      <p:cxnSp>
        <p:nvCxnSpPr>
          <p:cNvPr id="12" name="Straight Connector 11">
            <a:extLst>
              <a:ext uri="{FF2B5EF4-FFF2-40B4-BE49-F238E27FC236}">
                <a16:creationId xmlns:a16="http://schemas.microsoft.com/office/drawing/2014/main" id="{98EDF6A6-C862-304F-AE38-0AEFCCAF859D}"/>
              </a:ext>
            </a:extLst>
          </p:cNvPr>
          <p:cNvCxnSpPr>
            <a:cxnSpLocks/>
          </p:cNvCxnSpPr>
          <p:nvPr userDrawn="1"/>
        </p:nvCxnSpPr>
        <p:spPr>
          <a:xfrm flipH="1">
            <a:off x="42206" y="6162068"/>
            <a:ext cx="97770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79398F0-177C-2A47-954E-83ACFABF81D1}"/>
              </a:ext>
            </a:extLst>
          </p:cNvPr>
          <p:cNvCxnSpPr>
            <a:cxnSpLocks/>
          </p:cNvCxnSpPr>
          <p:nvPr userDrawn="1"/>
        </p:nvCxnSpPr>
        <p:spPr>
          <a:xfrm flipH="1">
            <a:off x="11720400" y="6162068"/>
            <a:ext cx="471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 Placeholder 23">
            <a:extLst>
              <a:ext uri="{FF2B5EF4-FFF2-40B4-BE49-F238E27FC236}">
                <a16:creationId xmlns:a16="http://schemas.microsoft.com/office/drawing/2014/main" id="{A6EC53F8-17DE-B545-8DCA-C7FF0F8C0D6F}"/>
              </a:ext>
            </a:extLst>
          </p:cNvPr>
          <p:cNvSpPr>
            <a:spLocks noGrp="1"/>
          </p:cNvSpPr>
          <p:nvPr>
            <p:ph type="body" sz="quarter" idx="13" hasCustomPrompt="1"/>
          </p:nvPr>
        </p:nvSpPr>
        <p:spPr>
          <a:xfrm>
            <a:off x="6639339" y="695930"/>
            <a:ext cx="4709155" cy="3664001"/>
          </a:xfrm>
        </p:spPr>
        <p:txBody>
          <a:bodyPr>
            <a:normAutofit/>
          </a:bodyPr>
          <a:lstStyle>
            <a:lvl1pPr marL="0" indent="0" algn="r">
              <a:buNone/>
              <a:defRPr sz="3600" b="1">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6787766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9617D8-605A-4485-9779-CEA53807EFBA}" type="datetimeFigureOut">
              <a:rPr lang="en-US" smtClean="0">
                <a:solidFill>
                  <a:prstClr val="black">
                    <a:tint val="75000"/>
                  </a:prstClr>
                </a:solidFill>
              </a:rPr>
              <a:pPr/>
              <a:t>6/30/22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FBF40C8-3D23-4664-AE8D-BDD65C1FDA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2153100"/>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preserve="1" userDrawn="1">
  <p:cSld name="Divider Slide - Yellow">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BF59D6B-E258-EE40-96D7-2D3516A1A27E}"/>
              </a:ext>
            </a:extLst>
          </p:cNvPr>
          <p:cNvSpPr/>
          <p:nvPr userDrawn="1"/>
        </p:nvSpPr>
        <p:spPr>
          <a:xfrm>
            <a:off x="332509" y="301336"/>
            <a:ext cx="11513127" cy="6213764"/>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2" name="Picture 11">
            <a:extLst>
              <a:ext uri="{FF2B5EF4-FFF2-40B4-BE49-F238E27FC236}">
                <a16:creationId xmlns:a16="http://schemas.microsoft.com/office/drawing/2014/main" id="{8BAB52DC-19E2-044A-8BBC-3543239B3096}"/>
              </a:ext>
            </a:extLst>
          </p:cNvPr>
          <p:cNvPicPr>
            <a:picLocks noChangeAspect="1"/>
          </p:cNvPicPr>
          <p:nvPr userDrawn="1"/>
        </p:nvPicPr>
        <p:blipFill>
          <a:blip r:embed="rId2">
            <a:biLevel thresh="25000"/>
          </a:blip>
          <a:stretch>
            <a:fillRect/>
          </a:stretch>
        </p:blipFill>
        <p:spPr>
          <a:xfrm>
            <a:off x="9917724" y="6100036"/>
            <a:ext cx="1732336" cy="125532"/>
          </a:xfrm>
          <a:prstGeom prst="rect">
            <a:avLst/>
          </a:prstGeom>
          <a:ln>
            <a:noFill/>
          </a:ln>
        </p:spPr>
      </p:pic>
      <p:cxnSp>
        <p:nvCxnSpPr>
          <p:cNvPr id="13" name="Straight Connector 12">
            <a:extLst>
              <a:ext uri="{FF2B5EF4-FFF2-40B4-BE49-F238E27FC236}">
                <a16:creationId xmlns:a16="http://schemas.microsoft.com/office/drawing/2014/main" id="{494BBD8C-0955-1F44-8703-B48AE4A99DBD}"/>
              </a:ext>
            </a:extLst>
          </p:cNvPr>
          <p:cNvCxnSpPr>
            <a:cxnSpLocks/>
          </p:cNvCxnSpPr>
          <p:nvPr userDrawn="1"/>
        </p:nvCxnSpPr>
        <p:spPr>
          <a:xfrm flipH="1">
            <a:off x="42206" y="6162068"/>
            <a:ext cx="97770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DC2CAE3-9830-2C43-9E91-4A7D778040A3}"/>
              </a:ext>
            </a:extLst>
          </p:cNvPr>
          <p:cNvCxnSpPr>
            <a:cxnSpLocks/>
          </p:cNvCxnSpPr>
          <p:nvPr userDrawn="1"/>
        </p:nvCxnSpPr>
        <p:spPr>
          <a:xfrm flipH="1">
            <a:off x="11720400" y="6162068"/>
            <a:ext cx="471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 Placeholder 23">
            <a:extLst>
              <a:ext uri="{FF2B5EF4-FFF2-40B4-BE49-F238E27FC236}">
                <a16:creationId xmlns:a16="http://schemas.microsoft.com/office/drawing/2014/main" id="{A5D29BC9-A3D9-3F4F-8D05-111B729E595C}"/>
              </a:ext>
            </a:extLst>
          </p:cNvPr>
          <p:cNvSpPr>
            <a:spLocks noGrp="1"/>
          </p:cNvSpPr>
          <p:nvPr>
            <p:ph type="body" sz="quarter" idx="13" hasCustomPrompt="1"/>
          </p:nvPr>
        </p:nvSpPr>
        <p:spPr>
          <a:xfrm>
            <a:off x="6639339" y="695930"/>
            <a:ext cx="4709155" cy="3664001"/>
          </a:xfrm>
        </p:spPr>
        <p:txBody>
          <a:bodyPr>
            <a:normAutofit/>
          </a:bodyPr>
          <a:lstStyle>
            <a:lvl1pPr marL="0" indent="0" algn="r">
              <a:buNone/>
              <a:defRPr sz="3600" b="1">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1463945665"/>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preserve="1" userDrawn="1">
  <p:cSld name="4 bullet point slide">
    <p:spTree>
      <p:nvGrpSpPr>
        <p:cNvPr id="1" name=""/>
        <p:cNvGrpSpPr/>
        <p:nvPr/>
      </p:nvGrpSpPr>
      <p:grpSpPr>
        <a:xfrm>
          <a:off x="0" y="0"/>
          <a:ext cx="0" cy="0"/>
          <a:chOff x="0" y="0"/>
          <a:chExt cx="0" cy="0"/>
        </a:xfrm>
      </p:grpSpPr>
      <p:sp>
        <p:nvSpPr>
          <p:cNvPr id="17" name="Rectangle 16"/>
          <p:cNvSpPr/>
          <p:nvPr userDrawn="1"/>
        </p:nvSpPr>
        <p:spPr>
          <a:xfrm>
            <a:off x="432367" y="2061841"/>
            <a:ext cx="2659582" cy="3745771"/>
          </a:xfrm>
          <a:prstGeom prst="rect">
            <a:avLst/>
          </a:prstGeom>
          <a:noFill/>
          <a:ln w="19050">
            <a:solidFill>
              <a:srgbClr val="A637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Rectangle 17"/>
          <p:cNvSpPr/>
          <p:nvPr userDrawn="1"/>
        </p:nvSpPr>
        <p:spPr>
          <a:xfrm>
            <a:off x="3291612" y="2061841"/>
            <a:ext cx="2659582" cy="3745771"/>
          </a:xfrm>
          <a:prstGeom prst="rect">
            <a:avLst/>
          </a:prstGeom>
          <a:noFill/>
          <a:ln w="19050">
            <a:solidFill>
              <a:srgbClr val="76C6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Rectangle 18"/>
          <p:cNvSpPr/>
          <p:nvPr userDrawn="1"/>
        </p:nvSpPr>
        <p:spPr>
          <a:xfrm>
            <a:off x="6150856" y="2061841"/>
            <a:ext cx="2659582" cy="3745771"/>
          </a:xfrm>
          <a:prstGeom prst="rect">
            <a:avLst/>
          </a:prstGeom>
          <a:noFill/>
          <a:ln w="19050">
            <a:solidFill>
              <a:srgbClr val="4D2B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Rectangle 19"/>
          <p:cNvSpPr/>
          <p:nvPr userDrawn="1"/>
        </p:nvSpPr>
        <p:spPr>
          <a:xfrm>
            <a:off x="9010099" y="2061841"/>
            <a:ext cx="2659582" cy="3745771"/>
          </a:xfrm>
          <a:prstGeom prst="rect">
            <a:avLst/>
          </a:prstGeom>
          <a:noFill/>
          <a:ln w="19050">
            <a:solidFill>
              <a:srgbClr val="F6BC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 name="Rounded Rectangle 20"/>
          <p:cNvSpPr/>
          <p:nvPr userDrawn="1"/>
        </p:nvSpPr>
        <p:spPr>
          <a:xfrm>
            <a:off x="878182" y="5519991"/>
            <a:ext cx="1811454" cy="432170"/>
          </a:xfrm>
          <a:prstGeom prst="roundRect">
            <a:avLst/>
          </a:prstGeom>
          <a:solidFill>
            <a:srgbClr val="A6377D"/>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2" name="Text Placeholder 23"/>
          <p:cNvSpPr>
            <a:spLocks noGrp="1"/>
          </p:cNvSpPr>
          <p:nvPr>
            <p:ph type="body" sz="quarter" idx="13" hasCustomPrompt="1"/>
          </p:nvPr>
        </p:nvSpPr>
        <p:spPr>
          <a:xfrm>
            <a:off x="447066" y="309492"/>
            <a:ext cx="11222614" cy="1479518"/>
          </a:xfrm>
          <a:noFill/>
        </p:spPr>
        <p:txBody>
          <a:bodyPr>
            <a:normAutofit/>
          </a:bodyPr>
          <a:lstStyle>
            <a:lvl1pPr marL="0" indent="0" algn="ctr">
              <a:buNone/>
              <a:defRPr sz="3600" b="1">
                <a:solidFill>
                  <a:srgbClr val="404040"/>
                </a:solidFill>
                <a:latin typeface="+mn-lt"/>
              </a:defRPr>
            </a:lvl1pPr>
          </a:lstStyle>
          <a:p>
            <a:pPr lvl="0"/>
            <a:r>
              <a:rPr lang="en-US" dirty="0"/>
              <a:t>TITLE</a:t>
            </a:r>
          </a:p>
        </p:txBody>
      </p:sp>
      <p:sp>
        <p:nvSpPr>
          <p:cNvPr id="54" name="Text Placeholder 25"/>
          <p:cNvSpPr>
            <a:spLocks noGrp="1"/>
          </p:cNvSpPr>
          <p:nvPr>
            <p:ph type="body" sz="quarter" idx="15" hasCustomPrompt="1"/>
          </p:nvPr>
        </p:nvSpPr>
        <p:spPr>
          <a:xfrm>
            <a:off x="447066" y="5529026"/>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5" name="Text Placeholder 25"/>
          <p:cNvSpPr>
            <a:spLocks noGrp="1"/>
          </p:cNvSpPr>
          <p:nvPr>
            <p:ph type="body" sz="quarter" idx="16" hasCustomPrompt="1"/>
          </p:nvPr>
        </p:nvSpPr>
        <p:spPr>
          <a:xfrm>
            <a:off x="432367" y="3710268"/>
            <a:ext cx="2659582" cy="716489"/>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6" name="Rounded Rectangle 55"/>
          <p:cNvSpPr/>
          <p:nvPr userDrawn="1"/>
        </p:nvSpPr>
        <p:spPr>
          <a:xfrm>
            <a:off x="3719032" y="5519991"/>
            <a:ext cx="1811454" cy="432170"/>
          </a:xfrm>
          <a:prstGeom prst="roundRect">
            <a:avLst/>
          </a:prstGeom>
          <a:solidFill>
            <a:srgbClr val="76C6D2"/>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7" name="Text Placeholder 25"/>
          <p:cNvSpPr>
            <a:spLocks noGrp="1"/>
          </p:cNvSpPr>
          <p:nvPr>
            <p:ph type="body" sz="quarter" idx="17" hasCustomPrompt="1"/>
          </p:nvPr>
        </p:nvSpPr>
        <p:spPr>
          <a:xfrm>
            <a:off x="3287916" y="5529026"/>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8" name="Text Placeholder 25"/>
          <p:cNvSpPr>
            <a:spLocks noGrp="1"/>
          </p:cNvSpPr>
          <p:nvPr>
            <p:ph type="body" sz="quarter" idx="18" hasCustomPrompt="1"/>
          </p:nvPr>
        </p:nvSpPr>
        <p:spPr>
          <a:xfrm>
            <a:off x="3273217" y="3710268"/>
            <a:ext cx="2659582" cy="716489"/>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9" name="Rounded Rectangle 58"/>
          <p:cNvSpPr/>
          <p:nvPr userDrawn="1"/>
        </p:nvSpPr>
        <p:spPr>
          <a:xfrm>
            <a:off x="6616004" y="5519991"/>
            <a:ext cx="1811454" cy="432170"/>
          </a:xfrm>
          <a:prstGeom prst="roundRect">
            <a:avLst/>
          </a:prstGeom>
          <a:solidFill>
            <a:srgbClr val="4D2B65"/>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0" name="Text Placeholder 25"/>
          <p:cNvSpPr>
            <a:spLocks noGrp="1"/>
          </p:cNvSpPr>
          <p:nvPr>
            <p:ph type="body" sz="quarter" idx="19" hasCustomPrompt="1"/>
          </p:nvPr>
        </p:nvSpPr>
        <p:spPr>
          <a:xfrm>
            <a:off x="6184888" y="5529026"/>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1" name="Text Placeholder 25"/>
          <p:cNvSpPr>
            <a:spLocks noGrp="1"/>
          </p:cNvSpPr>
          <p:nvPr>
            <p:ph type="body" sz="quarter" idx="20" hasCustomPrompt="1"/>
          </p:nvPr>
        </p:nvSpPr>
        <p:spPr>
          <a:xfrm>
            <a:off x="6170189" y="3710268"/>
            <a:ext cx="2659582" cy="716489"/>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62" name="Rounded Rectangle 61"/>
          <p:cNvSpPr/>
          <p:nvPr userDrawn="1"/>
        </p:nvSpPr>
        <p:spPr>
          <a:xfrm>
            <a:off x="9452468" y="5519991"/>
            <a:ext cx="1811454" cy="432170"/>
          </a:xfrm>
          <a:prstGeom prst="roundRect">
            <a:avLst/>
          </a:prstGeom>
          <a:solidFill>
            <a:srgbClr val="F6BC67"/>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3" name="Text Placeholder 25"/>
          <p:cNvSpPr>
            <a:spLocks noGrp="1"/>
          </p:cNvSpPr>
          <p:nvPr>
            <p:ph type="body" sz="quarter" idx="21" hasCustomPrompt="1"/>
          </p:nvPr>
        </p:nvSpPr>
        <p:spPr>
          <a:xfrm>
            <a:off x="9021352" y="5529026"/>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4" name="Text Placeholder 25"/>
          <p:cNvSpPr>
            <a:spLocks noGrp="1"/>
          </p:cNvSpPr>
          <p:nvPr>
            <p:ph type="body" sz="quarter" idx="22" hasCustomPrompt="1"/>
          </p:nvPr>
        </p:nvSpPr>
        <p:spPr>
          <a:xfrm>
            <a:off x="9006653" y="3710268"/>
            <a:ext cx="2659582" cy="716489"/>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grpSp>
        <p:nvGrpSpPr>
          <p:cNvPr id="22" name="Group 21">
            <a:extLst>
              <a:ext uri="{FF2B5EF4-FFF2-40B4-BE49-F238E27FC236}">
                <a16:creationId xmlns:a16="http://schemas.microsoft.com/office/drawing/2014/main" id="{B6F62D2B-2EF6-B14F-B8E1-9436E0869E1D}"/>
              </a:ext>
            </a:extLst>
          </p:cNvPr>
          <p:cNvGrpSpPr/>
          <p:nvPr userDrawn="1"/>
        </p:nvGrpSpPr>
        <p:grpSpPr>
          <a:xfrm>
            <a:off x="0" y="6404007"/>
            <a:ext cx="12192000" cy="125532"/>
            <a:chOff x="-173656" y="6390668"/>
            <a:chExt cx="12192000" cy="125532"/>
          </a:xfrm>
        </p:grpSpPr>
        <p:pic>
          <p:nvPicPr>
            <p:cNvPr id="23" name="Picture 22">
              <a:extLst>
                <a:ext uri="{FF2B5EF4-FFF2-40B4-BE49-F238E27FC236}">
                  <a16:creationId xmlns:a16="http://schemas.microsoft.com/office/drawing/2014/main" id="{29A6BD51-50EB-3545-AF0F-C26B822DE615}"/>
                </a:ext>
              </a:extLst>
            </p:cNvPr>
            <p:cNvPicPr>
              <a:picLocks noChangeAspect="1"/>
            </p:cNvPicPr>
            <p:nvPr userDrawn="1"/>
          </p:nvPicPr>
          <p:blipFill>
            <a:blip r:embed="rId2"/>
            <a:stretch>
              <a:fillRect/>
            </a:stretch>
          </p:blipFill>
          <p:spPr>
            <a:xfrm>
              <a:off x="5018549" y="6390668"/>
              <a:ext cx="1732336" cy="125532"/>
            </a:xfrm>
            <a:prstGeom prst="rect">
              <a:avLst/>
            </a:prstGeom>
          </p:spPr>
        </p:pic>
        <p:cxnSp>
          <p:nvCxnSpPr>
            <p:cNvPr id="24" name="Straight Connector 23">
              <a:extLst>
                <a:ext uri="{FF2B5EF4-FFF2-40B4-BE49-F238E27FC236}">
                  <a16:creationId xmlns:a16="http://schemas.microsoft.com/office/drawing/2014/main" id="{39496A35-B64B-8F4B-BDA1-16689BD45E55}"/>
                </a:ext>
              </a:extLst>
            </p:cNvPr>
            <p:cNvCxnSpPr>
              <a:cxnSpLocks/>
            </p:cNvCxnSpPr>
            <p:nvPr userDrawn="1"/>
          </p:nvCxnSpPr>
          <p:spPr>
            <a:xfrm flipH="1">
              <a:off x="-173656" y="6443421"/>
              <a:ext cx="505030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65754BD-DF66-9549-889C-B58A9BEE7E68}"/>
                </a:ext>
              </a:extLst>
            </p:cNvPr>
            <p:cNvCxnSpPr>
              <a:cxnSpLocks/>
            </p:cNvCxnSpPr>
            <p:nvPr userDrawn="1"/>
          </p:nvCxnSpPr>
          <p:spPr>
            <a:xfrm flipH="1">
              <a:off x="6902393" y="6443421"/>
              <a:ext cx="5115951"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80608582"/>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preserve="1" userDrawn="1">
  <p:cSld name="Laptop with Titl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43FCDA5-FCB1-F84B-B960-22F7A6CF51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00190" y="1447737"/>
            <a:ext cx="7941283" cy="4839954"/>
          </a:xfrm>
          <a:prstGeom prst="rect">
            <a:avLst/>
          </a:prstGeom>
        </p:spPr>
      </p:pic>
      <p:sp>
        <p:nvSpPr>
          <p:cNvPr id="16" name="Picture Placeholder 7">
            <a:extLst>
              <a:ext uri="{FF2B5EF4-FFF2-40B4-BE49-F238E27FC236}">
                <a16:creationId xmlns:a16="http://schemas.microsoft.com/office/drawing/2014/main" id="{057C5342-908C-5246-8677-F595AFE45D37}"/>
              </a:ext>
            </a:extLst>
          </p:cNvPr>
          <p:cNvSpPr>
            <a:spLocks noGrp="1"/>
          </p:cNvSpPr>
          <p:nvPr>
            <p:ph type="pic" sz="quarter" idx="15" hasCustomPrompt="1"/>
          </p:nvPr>
        </p:nvSpPr>
        <p:spPr>
          <a:xfrm>
            <a:off x="3184071" y="1893434"/>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
        <p:nvSpPr>
          <p:cNvPr id="19" name="Text Placeholder 23">
            <a:extLst>
              <a:ext uri="{FF2B5EF4-FFF2-40B4-BE49-F238E27FC236}">
                <a16:creationId xmlns:a16="http://schemas.microsoft.com/office/drawing/2014/main" id="{1BCC9B6C-4FB6-9848-9564-F52325E4A9CC}"/>
              </a:ext>
            </a:extLst>
          </p:cNvPr>
          <p:cNvSpPr>
            <a:spLocks noGrp="1"/>
          </p:cNvSpPr>
          <p:nvPr>
            <p:ph type="body" sz="quarter" idx="13" hasCustomPrompt="1"/>
          </p:nvPr>
        </p:nvSpPr>
        <p:spPr>
          <a:xfrm>
            <a:off x="447066" y="430522"/>
            <a:ext cx="11222614" cy="1358487"/>
          </a:xfrm>
          <a:noFill/>
        </p:spPr>
        <p:txBody>
          <a:bodyPr>
            <a:normAutofit/>
          </a:bodyPr>
          <a:lstStyle>
            <a:lvl1pPr marL="0" indent="0" algn="ctr">
              <a:buNone/>
              <a:defRPr sz="3600" b="1">
                <a:solidFill>
                  <a:srgbClr val="404040"/>
                </a:solidFill>
                <a:latin typeface="+mn-lt"/>
              </a:defRPr>
            </a:lvl1pPr>
          </a:lstStyle>
          <a:p>
            <a:pPr lvl="0"/>
            <a:r>
              <a:rPr lang="en-US" dirty="0"/>
              <a:t>TITLE</a:t>
            </a:r>
          </a:p>
        </p:txBody>
      </p:sp>
      <p:grpSp>
        <p:nvGrpSpPr>
          <p:cNvPr id="20" name="Group 19">
            <a:extLst>
              <a:ext uri="{FF2B5EF4-FFF2-40B4-BE49-F238E27FC236}">
                <a16:creationId xmlns:a16="http://schemas.microsoft.com/office/drawing/2014/main" id="{8AC65B54-BA29-FA46-A8C1-8E41C5DF0C94}"/>
              </a:ext>
            </a:extLst>
          </p:cNvPr>
          <p:cNvGrpSpPr/>
          <p:nvPr userDrawn="1"/>
        </p:nvGrpSpPr>
        <p:grpSpPr>
          <a:xfrm>
            <a:off x="0" y="6404007"/>
            <a:ext cx="12192000" cy="125532"/>
            <a:chOff x="-173656" y="6390668"/>
            <a:chExt cx="12192000" cy="125532"/>
          </a:xfrm>
        </p:grpSpPr>
        <p:pic>
          <p:nvPicPr>
            <p:cNvPr id="21" name="Picture 20">
              <a:extLst>
                <a:ext uri="{FF2B5EF4-FFF2-40B4-BE49-F238E27FC236}">
                  <a16:creationId xmlns:a16="http://schemas.microsoft.com/office/drawing/2014/main" id="{EC887EE7-F097-6841-B8D0-5BF42F9955DB}"/>
                </a:ext>
              </a:extLst>
            </p:cNvPr>
            <p:cNvPicPr>
              <a:picLocks noChangeAspect="1"/>
            </p:cNvPicPr>
            <p:nvPr userDrawn="1"/>
          </p:nvPicPr>
          <p:blipFill>
            <a:blip r:embed="rId3"/>
            <a:stretch>
              <a:fillRect/>
            </a:stretch>
          </p:blipFill>
          <p:spPr>
            <a:xfrm>
              <a:off x="5018549" y="6390668"/>
              <a:ext cx="1732336" cy="125532"/>
            </a:xfrm>
            <a:prstGeom prst="rect">
              <a:avLst/>
            </a:prstGeom>
          </p:spPr>
        </p:pic>
        <p:cxnSp>
          <p:nvCxnSpPr>
            <p:cNvPr id="22" name="Straight Connector 21">
              <a:extLst>
                <a:ext uri="{FF2B5EF4-FFF2-40B4-BE49-F238E27FC236}">
                  <a16:creationId xmlns:a16="http://schemas.microsoft.com/office/drawing/2014/main" id="{508027AF-482D-CA40-96F0-5B2D68D81A38}"/>
                </a:ext>
              </a:extLst>
            </p:cNvPr>
            <p:cNvCxnSpPr>
              <a:cxnSpLocks/>
            </p:cNvCxnSpPr>
            <p:nvPr userDrawn="1"/>
          </p:nvCxnSpPr>
          <p:spPr>
            <a:xfrm flipH="1">
              <a:off x="-173656" y="6443421"/>
              <a:ext cx="505030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D3D2D1C-235C-A144-87F8-12B9325B8BBE}"/>
                </a:ext>
              </a:extLst>
            </p:cNvPr>
            <p:cNvCxnSpPr>
              <a:cxnSpLocks/>
            </p:cNvCxnSpPr>
            <p:nvPr userDrawn="1"/>
          </p:nvCxnSpPr>
          <p:spPr>
            <a:xfrm flipH="1">
              <a:off x="6902393" y="6443421"/>
              <a:ext cx="5115951"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31" name="Rectangle 30">
            <a:extLst>
              <a:ext uri="{FF2B5EF4-FFF2-40B4-BE49-F238E27FC236}">
                <a16:creationId xmlns:a16="http://schemas.microsoft.com/office/drawing/2014/main" id="{E0F21F3F-C430-3542-9348-FAC61F91B8BF}"/>
              </a:ext>
            </a:extLst>
          </p:cNvPr>
          <p:cNvSpPr/>
          <p:nvPr userDrawn="1"/>
        </p:nvSpPr>
        <p:spPr>
          <a:xfrm>
            <a:off x="4332514" y="6083"/>
            <a:ext cx="3526971" cy="255371"/>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Tree>
    <p:extLst>
      <p:ext uri="{BB962C8B-B14F-4D97-AF65-F5344CB8AC3E}">
        <p14:creationId xmlns:p14="http://schemas.microsoft.com/office/powerpoint/2010/main" val="4278279077"/>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preserve="1" userDrawn="1">
  <p:cSld name="Laptop with Titl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11F8C18-B8F8-254D-B845-4BD1FD98F93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429500" y="740153"/>
            <a:ext cx="4762500" cy="5612853"/>
          </a:xfrm>
          <a:prstGeom prst="rect">
            <a:avLst/>
          </a:prstGeom>
        </p:spPr>
      </p:pic>
      <p:sp>
        <p:nvSpPr>
          <p:cNvPr id="12" name="Picture Placeholder 7">
            <a:extLst>
              <a:ext uri="{FF2B5EF4-FFF2-40B4-BE49-F238E27FC236}">
                <a16:creationId xmlns:a16="http://schemas.microsoft.com/office/drawing/2014/main" id="{A5654B0E-03FD-8546-AF71-97FAD7DA84B7}"/>
              </a:ext>
            </a:extLst>
          </p:cNvPr>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here to add photo</a:t>
            </a:r>
          </a:p>
        </p:txBody>
      </p:sp>
      <p:sp>
        <p:nvSpPr>
          <p:cNvPr id="13" name="Text Placeholder 23">
            <a:extLst>
              <a:ext uri="{FF2B5EF4-FFF2-40B4-BE49-F238E27FC236}">
                <a16:creationId xmlns:a16="http://schemas.microsoft.com/office/drawing/2014/main" id="{28EC86D2-E8D4-C543-A086-19A1B6FF240C}"/>
              </a:ext>
            </a:extLst>
          </p:cNvPr>
          <p:cNvSpPr>
            <a:spLocks noGrp="1"/>
          </p:cNvSpPr>
          <p:nvPr>
            <p:ph type="body" sz="quarter" idx="16" hasCustomPrompt="1"/>
          </p:nvPr>
        </p:nvSpPr>
        <p:spPr>
          <a:xfrm>
            <a:off x="643223" y="1079254"/>
            <a:ext cx="6361734" cy="697353"/>
          </a:xfrm>
        </p:spPr>
        <p:txBody>
          <a:bodyPr>
            <a:normAutofit/>
          </a:bodyPr>
          <a:lstStyle>
            <a:lvl1pPr marL="0" indent="0" algn="l">
              <a:buNone/>
              <a:defRPr sz="3600" b="1">
                <a:solidFill>
                  <a:srgbClr val="404040"/>
                </a:solidFill>
                <a:latin typeface="+mn-lt"/>
              </a:defRPr>
            </a:lvl1pPr>
          </a:lstStyle>
          <a:p>
            <a:pPr lvl="0"/>
            <a:r>
              <a:rPr lang="en-US" dirty="0"/>
              <a:t>TITLE</a:t>
            </a:r>
          </a:p>
        </p:txBody>
      </p:sp>
      <p:sp>
        <p:nvSpPr>
          <p:cNvPr id="16" name="Text Placeholder 25">
            <a:extLst>
              <a:ext uri="{FF2B5EF4-FFF2-40B4-BE49-F238E27FC236}">
                <a16:creationId xmlns:a16="http://schemas.microsoft.com/office/drawing/2014/main" id="{E917A77D-A131-CE47-91EB-42C4277EECAF}"/>
              </a:ext>
            </a:extLst>
          </p:cNvPr>
          <p:cNvSpPr>
            <a:spLocks noGrp="1"/>
          </p:cNvSpPr>
          <p:nvPr>
            <p:ph type="body" sz="quarter" idx="17" hasCustomPrompt="1"/>
          </p:nvPr>
        </p:nvSpPr>
        <p:spPr>
          <a:xfrm>
            <a:off x="643223" y="2087287"/>
            <a:ext cx="6361734" cy="3642009"/>
          </a:xfrm>
        </p:spPr>
        <p:txBody>
          <a:bodyPr>
            <a:noAutofit/>
          </a:bodyPr>
          <a:lstStyle>
            <a:lvl1pPr marL="0" indent="0" algn="l">
              <a:buNone/>
              <a:defRPr sz="300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20" name="Rectangle 19">
            <a:extLst>
              <a:ext uri="{FF2B5EF4-FFF2-40B4-BE49-F238E27FC236}">
                <a16:creationId xmlns:a16="http://schemas.microsoft.com/office/drawing/2014/main" id="{31A567F0-E99B-2C45-A79B-9BF3D61B3AD2}"/>
              </a:ext>
            </a:extLst>
          </p:cNvPr>
          <p:cNvSpPr/>
          <p:nvPr userDrawn="1"/>
        </p:nvSpPr>
        <p:spPr>
          <a:xfrm>
            <a:off x="0" y="0"/>
            <a:ext cx="3526971" cy="255371"/>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grpSp>
        <p:nvGrpSpPr>
          <p:cNvPr id="21" name="Group 20">
            <a:extLst>
              <a:ext uri="{FF2B5EF4-FFF2-40B4-BE49-F238E27FC236}">
                <a16:creationId xmlns:a16="http://schemas.microsoft.com/office/drawing/2014/main" id="{9D02A3E2-E80D-7844-9184-2B0EC15BB8DD}"/>
              </a:ext>
            </a:extLst>
          </p:cNvPr>
          <p:cNvGrpSpPr/>
          <p:nvPr userDrawn="1"/>
        </p:nvGrpSpPr>
        <p:grpSpPr>
          <a:xfrm>
            <a:off x="0" y="6395457"/>
            <a:ext cx="12192000" cy="125532"/>
            <a:chOff x="98476" y="6381389"/>
            <a:chExt cx="12192000" cy="125532"/>
          </a:xfrm>
        </p:grpSpPr>
        <p:pic>
          <p:nvPicPr>
            <p:cNvPr id="22" name="Picture 21">
              <a:extLst>
                <a:ext uri="{FF2B5EF4-FFF2-40B4-BE49-F238E27FC236}">
                  <a16:creationId xmlns:a16="http://schemas.microsoft.com/office/drawing/2014/main" id="{DA8E0FB0-8B78-4D4F-ACFD-64A5C2FE21AA}"/>
                </a:ext>
              </a:extLst>
            </p:cNvPr>
            <p:cNvPicPr>
              <a:picLocks noChangeAspect="1"/>
            </p:cNvPicPr>
            <p:nvPr userDrawn="1"/>
          </p:nvPicPr>
          <p:blipFill>
            <a:blip r:embed="rId3"/>
            <a:stretch>
              <a:fillRect/>
            </a:stretch>
          </p:blipFill>
          <p:spPr>
            <a:xfrm>
              <a:off x="9917725" y="6381389"/>
              <a:ext cx="1732336" cy="125532"/>
            </a:xfrm>
            <a:prstGeom prst="rect">
              <a:avLst/>
            </a:prstGeom>
          </p:spPr>
        </p:pic>
        <p:cxnSp>
          <p:nvCxnSpPr>
            <p:cNvPr id="23" name="Straight Connector 22">
              <a:extLst>
                <a:ext uri="{FF2B5EF4-FFF2-40B4-BE49-F238E27FC236}">
                  <a16:creationId xmlns:a16="http://schemas.microsoft.com/office/drawing/2014/main" id="{965199E0-C966-234B-AACF-17FB6F1188A7}"/>
                </a:ext>
              </a:extLst>
            </p:cNvPr>
            <p:cNvCxnSpPr>
              <a:cxnSpLocks/>
            </p:cNvCxnSpPr>
            <p:nvPr userDrawn="1"/>
          </p:nvCxnSpPr>
          <p:spPr>
            <a:xfrm flipH="1">
              <a:off x="98476" y="6443421"/>
              <a:ext cx="972077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04A5A9C-22F8-D74D-93CC-7913DB9E4E33}"/>
                </a:ext>
              </a:extLst>
            </p:cNvPr>
            <p:cNvCxnSpPr>
              <a:cxnSpLocks/>
            </p:cNvCxnSpPr>
            <p:nvPr userDrawn="1"/>
          </p:nvCxnSpPr>
          <p:spPr>
            <a:xfrm flipH="1">
              <a:off x="11720401" y="6443421"/>
              <a:ext cx="570075"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96166472"/>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preserve="1" userDrawn="1">
  <p:cSld name="Phone with Titl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ED4702F-1A2C-DD47-8BB2-6C33D421175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666" t="-1339"/>
          <a:stretch/>
        </p:blipFill>
        <p:spPr>
          <a:xfrm>
            <a:off x="2449287" y="1355271"/>
            <a:ext cx="9742714" cy="5502729"/>
          </a:xfrm>
          <a:prstGeom prst="rect">
            <a:avLst/>
          </a:prstGeom>
        </p:spPr>
      </p:pic>
      <p:sp>
        <p:nvSpPr>
          <p:cNvPr id="12" name="Picture Placeholder 5">
            <a:extLst>
              <a:ext uri="{FF2B5EF4-FFF2-40B4-BE49-F238E27FC236}">
                <a16:creationId xmlns:a16="http://schemas.microsoft.com/office/drawing/2014/main" id="{0E33E331-940D-F54B-9413-3893DB2046CA}"/>
              </a:ext>
            </a:extLst>
          </p:cNvPr>
          <p:cNvSpPr>
            <a:spLocks noGrp="1"/>
          </p:cNvSpPr>
          <p:nvPr>
            <p:ph type="pic" sz="quarter" idx="18" hasCustomPrompt="1"/>
          </p:nvPr>
        </p:nvSpPr>
        <p:spPr>
          <a:xfrm>
            <a:off x="3731480" y="2335213"/>
            <a:ext cx="4098925" cy="26289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r>
              <a:rPr lang="en-US" dirty="0"/>
              <a:t>Click here to add photo</a:t>
            </a:r>
          </a:p>
        </p:txBody>
      </p:sp>
      <p:sp>
        <p:nvSpPr>
          <p:cNvPr id="19" name="Text Placeholder 23">
            <a:extLst>
              <a:ext uri="{FF2B5EF4-FFF2-40B4-BE49-F238E27FC236}">
                <a16:creationId xmlns:a16="http://schemas.microsoft.com/office/drawing/2014/main" id="{704BC744-3BD9-E64D-9F9B-681DC9B14D57}"/>
              </a:ext>
            </a:extLst>
          </p:cNvPr>
          <p:cNvSpPr>
            <a:spLocks noGrp="1"/>
          </p:cNvSpPr>
          <p:nvPr>
            <p:ph type="body" sz="quarter" idx="13" hasCustomPrompt="1"/>
          </p:nvPr>
        </p:nvSpPr>
        <p:spPr>
          <a:xfrm>
            <a:off x="447066" y="430522"/>
            <a:ext cx="11222614" cy="1358487"/>
          </a:xfrm>
          <a:noFill/>
        </p:spPr>
        <p:txBody>
          <a:bodyPr>
            <a:normAutofit/>
          </a:bodyPr>
          <a:lstStyle>
            <a:lvl1pPr marL="0" indent="0" algn="ctr">
              <a:buNone/>
              <a:defRPr sz="3600" b="1">
                <a:solidFill>
                  <a:srgbClr val="404040"/>
                </a:solidFill>
                <a:latin typeface="+mn-lt"/>
              </a:defRPr>
            </a:lvl1pPr>
          </a:lstStyle>
          <a:p>
            <a:pPr lvl="0"/>
            <a:r>
              <a:rPr lang="en-US" dirty="0"/>
              <a:t>TITLE</a:t>
            </a:r>
          </a:p>
        </p:txBody>
      </p:sp>
      <p:grpSp>
        <p:nvGrpSpPr>
          <p:cNvPr id="20" name="Group 19">
            <a:extLst>
              <a:ext uri="{FF2B5EF4-FFF2-40B4-BE49-F238E27FC236}">
                <a16:creationId xmlns:a16="http://schemas.microsoft.com/office/drawing/2014/main" id="{A301F4E2-16CC-344C-B8D7-36AC9401AED2}"/>
              </a:ext>
            </a:extLst>
          </p:cNvPr>
          <p:cNvGrpSpPr/>
          <p:nvPr userDrawn="1"/>
        </p:nvGrpSpPr>
        <p:grpSpPr>
          <a:xfrm>
            <a:off x="0" y="6404007"/>
            <a:ext cx="12192000" cy="125532"/>
            <a:chOff x="-173656" y="6390668"/>
            <a:chExt cx="12192000" cy="125532"/>
          </a:xfrm>
        </p:grpSpPr>
        <p:pic>
          <p:nvPicPr>
            <p:cNvPr id="21" name="Picture 20">
              <a:extLst>
                <a:ext uri="{FF2B5EF4-FFF2-40B4-BE49-F238E27FC236}">
                  <a16:creationId xmlns:a16="http://schemas.microsoft.com/office/drawing/2014/main" id="{A92CA399-6D08-6E40-A703-72E82C39DE91}"/>
                </a:ext>
              </a:extLst>
            </p:cNvPr>
            <p:cNvPicPr>
              <a:picLocks noChangeAspect="1"/>
            </p:cNvPicPr>
            <p:nvPr userDrawn="1"/>
          </p:nvPicPr>
          <p:blipFill>
            <a:blip r:embed="rId3"/>
            <a:stretch>
              <a:fillRect/>
            </a:stretch>
          </p:blipFill>
          <p:spPr>
            <a:xfrm>
              <a:off x="5018549" y="6390668"/>
              <a:ext cx="1732336" cy="125532"/>
            </a:xfrm>
            <a:prstGeom prst="rect">
              <a:avLst/>
            </a:prstGeom>
          </p:spPr>
        </p:pic>
        <p:cxnSp>
          <p:nvCxnSpPr>
            <p:cNvPr id="22" name="Straight Connector 21">
              <a:extLst>
                <a:ext uri="{FF2B5EF4-FFF2-40B4-BE49-F238E27FC236}">
                  <a16:creationId xmlns:a16="http://schemas.microsoft.com/office/drawing/2014/main" id="{0474EBA3-0773-FD45-A47A-005DFD90534B}"/>
                </a:ext>
              </a:extLst>
            </p:cNvPr>
            <p:cNvCxnSpPr>
              <a:cxnSpLocks/>
            </p:cNvCxnSpPr>
            <p:nvPr userDrawn="1"/>
          </p:nvCxnSpPr>
          <p:spPr>
            <a:xfrm flipH="1">
              <a:off x="-173656" y="6443421"/>
              <a:ext cx="505030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33719CB-F2B6-8945-838B-029D866DB60D}"/>
                </a:ext>
              </a:extLst>
            </p:cNvPr>
            <p:cNvCxnSpPr>
              <a:cxnSpLocks/>
            </p:cNvCxnSpPr>
            <p:nvPr userDrawn="1"/>
          </p:nvCxnSpPr>
          <p:spPr>
            <a:xfrm flipH="1">
              <a:off x="6902393" y="6443421"/>
              <a:ext cx="5115951"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24" name="Rectangle 23">
            <a:extLst>
              <a:ext uri="{FF2B5EF4-FFF2-40B4-BE49-F238E27FC236}">
                <a16:creationId xmlns:a16="http://schemas.microsoft.com/office/drawing/2014/main" id="{6DAFF203-8D79-F746-990D-17E7C15602BE}"/>
              </a:ext>
            </a:extLst>
          </p:cNvPr>
          <p:cNvSpPr/>
          <p:nvPr userDrawn="1"/>
        </p:nvSpPr>
        <p:spPr>
          <a:xfrm>
            <a:off x="4332514" y="6083"/>
            <a:ext cx="3526971" cy="255371"/>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Tree>
    <p:extLst>
      <p:ext uri="{BB962C8B-B14F-4D97-AF65-F5344CB8AC3E}">
        <p14:creationId xmlns:p14="http://schemas.microsoft.com/office/powerpoint/2010/main" val="2911883807"/>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45FBBD5-70EC-8B46-9208-599D94DA9480}"/>
              </a:ext>
            </a:extLst>
          </p:cNvPr>
          <p:cNvSpPr/>
          <p:nvPr userDrawn="1"/>
        </p:nvSpPr>
        <p:spPr>
          <a:xfrm>
            <a:off x="-6583" y="4452650"/>
            <a:ext cx="12238340" cy="2405350"/>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6" name="Text Placeholder 23">
            <a:extLst>
              <a:ext uri="{FF2B5EF4-FFF2-40B4-BE49-F238E27FC236}">
                <a16:creationId xmlns:a16="http://schemas.microsoft.com/office/drawing/2014/main" id="{D48D8525-2FDE-9647-B1AB-BA3F3DD31772}"/>
              </a:ext>
            </a:extLst>
          </p:cNvPr>
          <p:cNvSpPr>
            <a:spLocks noGrp="1"/>
          </p:cNvSpPr>
          <p:nvPr>
            <p:ph type="body" sz="quarter" idx="13" hasCustomPrompt="1"/>
          </p:nvPr>
        </p:nvSpPr>
        <p:spPr>
          <a:xfrm>
            <a:off x="366946" y="4897601"/>
            <a:ext cx="3104978" cy="697353"/>
          </a:xfrm>
        </p:spPr>
        <p:txBody>
          <a:bodyPr anchor="ctr">
            <a:noAutofit/>
          </a:bodyPr>
          <a:lstStyle>
            <a:lvl1pPr marL="0" indent="0" algn="l">
              <a:buNone/>
              <a:defRPr sz="5400" baseline="0">
                <a:solidFill>
                  <a:schemeClr val="bg1"/>
                </a:solidFill>
                <a:latin typeface="+mn-lt"/>
              </a:defRPr>
            </a:lvl1pPr>
          </a:lstStyle>
          <a:p>
            <a:pPr lvl="0"/>
            <a:r>
              <a:rPr lang="en-US" dirty="0"/>
              <a:t>Thank You</a:t>
            </a:r>
          </a:p>
        </p:txBody>
      </p:sp>
      <p:sp>
        <p:nvSpPr>
          <p:cNvPr id="27" name="Text Placeholder 25">
            <a:extLst>
              <a:ext uri="{FF2B5EF4-FFF2-40B4-BE49-F238E27FC236}">
                <a16:creationId xmlns:a16="http://schemas.microsoft.com/office/drawing/2014/main" id="{74CD0716-3C96-894C-91ED-8332CDFC407A}"/>
              </a:ext>
            </a:extLst>
          </p:cNvPr>
          <p:cNvSpPr>
            <a:spLocks noGrp="1"/>
          </p:cNvSpPr>
          <p:nvPr>
            <p:ph type="body" sz="quarter" idx="14" hasCustomPrompt="1"/>
          </p:nvPr>
        </p:nvSpPr>
        <p:spPr>
          <a:xfrm>
            <a:off x="366946" y="5693002"/>
            <a:ext cx="3854522" cy="697353"/>
          </a:xfrm>
        </p:spPr>
        <p:txBody>
          <a:bodyPr anchor="ctr">
            <a:noAutofit/>
          </a:bodyPr>
          <a:lstStyle>
            <a:lvl1pPr marL="0" indent="0" algn="l">
              <a:buNone/>
              <a:defRPr sz="2800" i="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Any Questions?</a:t>
            </a:r>
          </a:p>
        </p:txBody>
      </p:sp>
      <p:sp>
        <p:nvSpPr>
          <p:cNvPr id="30" name="Text Placeholder 2">
            <a:extLst>
              <a:ext uri="{FF2B5EF4-FFF2-40B4-BE49-F238E27FC236}">
                <a16:creationId xmlns:a16="http://schemas.microsoft.com/office/drawing/2014/main" id="{2774E81A-C82A-AF4E-92BC-3B41DC06C7BB}"/>
              </a:ext>
            </a:extLst>
          </p:cNvPr>
          <p:cNvSpPr>
            <a:spLocks noGrp="1"/>
          </p:cNvSpPr>
          <p:nvPr>
            <p:ph type="body" sz="quarter" idx="15" hasCustomPrompt="1"/>
          </p:nvPr>
        </p:nvSpPr>
        <p:spPr>
          <a:xfrm>
            <a:off x="8601483" y="4988294"/>
            <a:ext cx="2812464" cy="323455"/>
          </a:xfrm>
        </p:spPr>
        <p:txBody>
          <a:bodyPr anchor="t">
            <a:normAutofit/>
          </a:bodyPr>
          <a:lstStyle>
            <a:lvl1pPr marL="0" indent="0">
              <a:buNone/>
              <a:defRPr sz="1600">
                <a:solidFill>
                  <a:schemeClr val="bg1"/>
                </a:solidFill>
              </a:defRPr>
            </a:lvl1pPr>
          </a:lstStyle>
          <a:p>
            <a:pPr lvl="0"/>
            <a:r>
              <a:rPr lang="en-US" dirty="0"/>
              <a:t>Text 1</a:t>
            </a:r>
          </a:p>
        </p:txBody>
      </p:sp>
      <p:sp>
        <p:nvSpPr>
          <p:cNvPr id="32" name="Text Placeholder 2">
            <a:extLst>
              <a:ext uri="{FF2B5EF4-FFF2-40B4-BE49-F238E27FC236}">
                <a16:creationId xmlns:a16="http://schemas.microsoft.com/office/drawing/2014/main" id="{DB7F793F-AD5F-B141-A34F-29406C79BC42}"/>
              </a:ext>
            </a:extLst>
          </p:cNvPr>
          <p:cNvSpPr>
            <a:spLocks noGrp="1"/>
          </p:cNvSpPr>
          <p:nvPr>
            <p:ph type="body" sz="quarter" idx="16" hasCustomPrompt="1"/>
          </p:nvPr>
        </p:nvSpPr>
        <p:spPr>
          <a:xfrm>
            <a:off x="8601483" y="5534225"/>
            <a:ext cx="2812464" cy="323455"/>
          </a:xfrm>
        </p:spPr>
        <p:txBody>
          <a:bodyPr anchor="t">
            <a:normAutofit/>
          </a:bodyPr>
          <a:lstStyle>
            <a:lvl1pPr marL="0" indent="0">
              <a:buNone/>
              <a:defRPr sz="1600">
                <a:solidFill>
                  <a:schemeClr val="bg1"/>
                </a:solidFill>
              </a:defRPr>
            </a:lvl1pPr>
          </a:lstStyle>
          <a:p>
            <a:pPr lvl="0"/>
            <a:r>
              <a:rPr lang="en-US" dirty="0"/>
              <a:t>Text 1</a:t>
            </a:r>
          </a:p>
        </p:txBody>
      </p:sp>
      <p:sp>
        <p:nvSpPr>
          <p:cNvPr id="34" name="Text Placeholder 2">
            <a:extLst>
              <a:ext uri="{FF2B5EF4-FFF2-40B4-BE49-F238E27FC236}">
                <a16:creationId xmlns:a16="http://schemas.microsoft.com/office/drawing/2014/main" id="{C612B400-A1DE-8348-934A-BFCFF27BDE02}"/>
              </a:ext>
            </a:extLst>
          </p:cNvPr>
          <p:cNvSpPr>
            <a:spLocks noGrp="1"/>
          </p:cNvSpPr>
          <p:nvPr>
            <p:ph type="body" sz="quarter" idx="17" hasCustomPrompt="1"/>
          </p:nvPr>
        </p:nvSpPr>
        <p:spPr>
          <a:xfrm>
            <a:off x="8601483" y="6101164"/>
            <a:ext cx="2812464" cy="323455"/>
          </a:xfrm>
        </p:spPr>
        <p:txBody>
          <a:bodyPr anchor="t">
            <a:normAutofit/>
          </a:bodyPr>
          <a:lstStyle>
            <a:lvl1pPr marL="0" indent="0">
              <a:buNone/>
              <a:defRPr sz="1600">
                <a:solidFill>
                  <a:schemeClr val="bg1"/>
                </a:solidFill>
              </a:defRPr>
            </a:lvl1pPr>
          </a:lstStyle>
          <a:p>
            <a:pPr lvl="0"/>
            <a:r>
              <a:rPr lang="en-US" dirty="0"/>
              <a:t>Text 1</a:t>
            </a:r>
          </a:p>
        </p:txBody>
      </p:sp>
      <p:pic>
        <p:nvPicPr>
          <p:cNvPr id="35" name="Picture 34" descr="A close up of a sign&#10;&#10;Description automatically generated">
            <a:extLst>
              <a:ext uri="{FF2B5EF4-FFF2-40B4-BE49-F238E27FC236}">
                <a16:creationId xmlns:a16="http://schemas.microsoft.com/office/drawing/2014/main" id="{25A2D98F-3A90-9D48-9AE7-BBCF43017D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4667" y="276966"/>
            <a:ext cx="5238017" cy="3785046"/>
          </a:xfrm>
          <a:prstGeom prst="rect">
            <a:avLst/>
          </a:prstGeom>
        </p:spPr>
      </p:pic>
      <p:pic>
        <p:nvPicPr>
          <p:cNvPr id="36" name="Picture 35">
            <a:extLst>
              <a:ext uri="{FF2B5EF4-FFF2-40B4-BE49-F238E27FC236}">
                <a16:creationId xmlns:a16="http://schemas.microsoft.com/office/drawing/2014/main" id="{29AEFBBE-F020-3148-96E9-F0B952E7888C}"/>
              </a:ext>
            </a:extLst>
          </p:cNvPr>
          <p:cNvPicPr>
            <a:picLocks noChangeAspect="1"/>
          </p:cNvPicPr>
          <p:nvPr userDrawn="1"/>
        </p:nvPicPr>
        <p:blipFill>
          <a:blip r:embed="rId3"/>
          <a:stretch>
            <a:fillRect/>
          </a:stretch>
        </p:blipFill>
        <p:spPr>
          <a:xfrm>
            <a:off x="9901833" y="3650366"/>
            <a:ext cx="2095500" cy="558800"/>
          </a:xfrm>
          <a:prstGeom prst="rect">
            <a:avLst/>
          </a:prstGeom>
        </p:spPr>
      </p:pic>
    </p:spTree>
    <p:extLst>
      <p:ext uri="{BB962C8B-B14F-4D97-AF65-F5344CB8AC3E}">
        <p14:creationId xmlns:p14="http://schemas.microsoft.com/office/powerpoint/2010/main" val="1345607140"/>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solidFill>
                  <a:prstClr val="black">
                    <a:tint val="75000"/>
                  </a:prstClr>
                </a:solidFill>
              </a:rPr>
              <a:pPr/>
              <a:t>6/30/22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9D58B29-4516-0E41-9E10-164871924BB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76407092"/>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solidFill>
                  <a:prstClr val="black">
                    <a:tint val="75000"/>
                  </a:prstClr>
                </a:solidFill>
              </a:rPr>
              <a:pPr/>
              <a:t>6/30/22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9D58B29-4516-0E41-9E10-164871924BB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17445616"/>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7848AD-6592-B642-AC77-A3318D8B851F}" type="datetimeFigureOut">
              <a:rPr lang="en-US" smtClean="0">
                <a:solidFill>
                  <a:prstClr val="black">
                    <a:tint val="75000"/>
                  </a:prstClr>
                </a:solidFill>
              </a:rPr>
              <a:pPr/>
              <a:t>6/30/22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9D58B29-4516-0E41-9E10-164871924BB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34662418"/>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userDrawn="1">
  <p:cSld name="Calendar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295640-5B5F-6E47-808F-2F2FB8B377B6}"/>
              </a:ext>
            </a:extLst>
          </p:cNvPr>
          <p:cNvGrpSpPr/>
          <p:nvPr userDrawn="1"/>
        </p:nvGrpSpPr>
        <p:grpSpPr>
          <a:xfrm>
            <a:off x="13492" y="1875084"/>
            <a:ext cx="12165015" cy="3738316"/>
            <a:chOff x="0" y="4738255"/>
            <a:chExt cx="21169744" cy="5292436"/>
          </a:xfrm>
        </p:grpSpPr>
        <p:sp>
          <p:nvSpPr>
            <p:cNvPr id="3" name="Rectangle 2">
              <a:extLst>
                <a:ext uri="{FF2B5EF4-FFF2-40B4-BE49-F238E27FC236}">
                  <a16:creationId xmlns:a16="http://schemas.microsoft.com/office/drawing/2014/main" id="{2C287D99-39F7-274E-881D-B1205E86882D}"/>
                </a:ext>
              </a:extLst>
            </p:cNvPr>
            <p:cNvSpPr/>
            <p:nvPr/>
          </p:nvSpPr>
          <p:spPr>
            <a:xfrm>
              <a:off x="0" y="4738255"/>
              <a:ext cx="5292436" cy="5292436"/>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Rectangle 3">
              <a:extLst>
                <a:ext uri="{FF2B5EF4-FFF2-40B4-BE49-F238E27FC236}">
                  <a16:creationId xmlns:a16="http://schemas.microsoft.com/office/drawing/2014/main" id="{A7255414-C2BD-294E-A843-C1E85CBB702D}"/>
                </a:ext>
              </a:extLst>
            </p:cNvPr>
            <p:cNvSpPr/>
            <p:nvPr/>
          </p:nvSpPr>
          <p:spPr>
            <a:xfrm>
              <a:off x="5292436" y="4738255"/>
              <a:ext cx="5292436" cy="5292436"/>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a:extLst>
                <a:ext uri="{FF2B5EF4-FFF2-40B4-BE49-F238E27FC236}">
                  <a16:creationId xmlns:a16="http://schemas.microsoft.com/office/drawing/2014/main" id="{C2AF4D0D-CD86-1943-BD02-89B10E71AB04}"/>
                </a:ext>
              </a:extLst>
            </p:cNvPr>
            <p:cNvSpPr/>
            <p:nvPr/>
          </p:nvSpPr>
          <p:spPr>
            <a:xfrm>
              <a:off x="10584872" y="4738255"/>
              <a:ext cx="5292436" cy="5292436"/>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a:extLst>
                <a:ext uri="{FF2B5EF4-FFF2-40B4-BE49-F238E27FC236}">
                  <a16:creationId xmlns:a16="http://schemas.microsoft.com/office/drawing/2014/main" id="{AB3D836D-4100-D44A-83B0-51B97203CAA2}"/>
                </a:ext>
              </a:extLst>
            </p:cNvPr>
            <p:cNvSpPr/>
            <p:nvPr/>
          </p:nvSpPr>
          <p:spPr>
            <a:xfrm>
              <a:off x="15877308" y="4738255"/>
              <a:ext cx="5292436" cy="5292436"/>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20" name="Rectangle 19">
            <a:extLst>
              <a:ext uri="{FF2B5EF4-FFF2-40B4-BE49-F238E27FC236}">
                <a16:creationId xmlns:a16="http://schemas.microsoft.com/office/drawing/2014/main" id="{34D2F298-F143-9740-AAB0-DC67FBF5DC8C}"/>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5" name="Text Placeholder 17">
            <a:extLst>
              <a:ext uri="{FF2B5EF4-FFF2-40B4-BE49-F238E27FC236}">
                <a16:creationId xmlns:a16="http://schemas.microsoft.com/office/drawing/2014/main" id="{40B2C6C4-135F-5946-B876-EA9B72EF097A}"/>
              </a:ext>
            </a:extLst>
          </p:cNvPr>
          <p:cNvSpPr>
            <a:spLocks noGrp="1"/>
          </p:cNvSpPr>
          <p:nvPr>
            <p:ph type="body" sz="quarter" idx="18" hasCustomPrompt="1"/>
          </p:nvPr>
        </p:nvSpPr>
        <p:spPr>
          <a:xfrm>
            <a:off x="3054743" y="2963737"/>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36" name="Text Placeholder 23">
            <a:extLst>
              <a:ext uri="{FF2B5EF4-FFF2-40B4-BE49-F238E27FC236}">
                <a16:creationId xmlns:a16="http://schemas.microsoft.com/office/drawing/2014/main" id="{BDA90A0E-F434-DE4E-802E-4F8D96708411}"/>
              </a:ext>
            </a:extLst>
          </p:cNvPr>
          <p:cNvSpPr>
            <a:spLocks noGrp="1"/>
          </p:cNvSpPr>
          <p:nvPr>
            <p:ph type="body" sz="quarter" idx="16" hasCustomPrompt="1"/>
          </p:nvPr>
        </p:nvSpPr>
        <p:spPr>
          <a:xfrm>
            <a:off x="3059026" y="2332384"/>
            <a:ext cx="3049353" cy="582221"/>
          </a:xfrm>
        </p:spPr>
        <p:txBody>
          <a:bodyPr>
            <a:normAutofit/>
          </a:bodyPr>
          <a:lstStyle>
            <a:lvl1pPr marL="0" indent="0" algn="ctr">
              <a:buNone/>
              <a:defRPr sz="4000" b="1" i="0">
                <a:solidFill>
                  <a:schemeClr val="bg1"/>
                </a:solidFill>
                <a:latin typeface="+mn-lt"/>
              </a:defRPr>
            </a:lvl1pPr>
          </a:lstStyle>
          <a:p>
            <a:pPr lvl="0"/>
            <a:r>
              <a:rPr lang="en-US" dirty="0"/>
              <a:t>4</a:t>
            </a:r>
          </a:p>
        </p:txBody>
      </p:sp>
      <p:sp>
        <p:nvSpPr>
          <p:cNvPr id="37" name="Text Placeholder 17">
            <a:extLst>
              <a:ext uri="{FF2B5EF4-FFF2-40B4-BE49-F238E27FC236}">
                <a16:creationId xmlns:a16="http://schemas.microsoft.com/office/drawing/2014/main" id="{E4E3947D-3C0D-864E-A378-E86B96AB3AB7}"/>
              </a:ext>
            </a:extLst>
          </p:cNvPr>
          <p:cNvSpPr>
            <a:spLocks noGrp="1"/>
          </p:cNvSpPr>
          <p:nvPr>
            <p:ph type="body" sz="quarter" idx="19" hasCustomPrompt="1"/>
          </p:nvPr>
        </p:nvSpPr>
        <p:spPr>
          <a:xfrm>
            <a:off x="3069574" y="3694013"/>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8" name="Text Placeholder 17">
            <a:extLst>
              <a:ext uri="{FF2B5EF4-FFF2-40B4-BE49-F238E27FC236}">
                <a16:creationId xmlns:a16="http://schemas.microsoft.com/office/drawing/2014/main" id="{7A61D601-8E58-BD42-BBBF-581E5B432135}"/>
              </a:ext>
            </a:extLst>
          </p:cNvPr>
          <p:cNvSpPr>
            <a:spLocks noGrp="1"/>
          </p:cNvSpPr>
          <p:nvPr>
            <p:ph type="body" sz="quarter" idx="20" hasCustomPrompt="1"/>
          </p:nvPr>
        </p:nvSpPr>
        <p:spPr>
          <a:xfrm>
            <a:off x="-979" y="2966833"/>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39" name="Text Placeholder 23">
            <a:extLst>
              <a:ext uri="{FF2B5EF4-FFF2-40B4-BE49-F238E27FC236}">
                <a16:creationId xmlns:a16="http://schemas.microsoft.com/office/drawing/2014/main" id="{FBF15F1B-8908-F446-91BA-B6025A5D96A4}"/>
              </a:ext>
            </a:extLst>
          </p:cNvPr>
          <p:cNvSpPr>
            <a:spLocks noGrp="1"/>
          </p:cNvSpPr>
          <p:nvPr>
            <p:ph type="body" sz="quarter" idx="21" hasCustomPrompt="1"/>
          </p:nvPr>
        </p:nvSpPr>
        <p:spPr>
          <a:xfrm>
            <a:off x="3304" y="2335480"/>
            <a:ext cx="3049353" cy="582221"/>
          </a:xfrm>
        </p:spPr>
        <p:txBody>
          <a:bodyPr>
            <a:normAutofit/>
          </a:bodyPr>
          <a:lstStyle>
            <a:lvl1pPr marL="0" indent="0" algn="ctr">
              <a:buNone/>
              <a:defRPr sz="4000" b="1" i="0">
                <a:solidFill>
                  <a:schemeClr val="bg1"/>
                </a:solidFill>
                <a:latin typeface="+mn-lt"/>
              </a:defRPr>
            </a:lvl1pPr>
          </a:lstStyle>
          <a:p>
            <a:pPr lvl="0"/>
            <a:r>
              <a:rPr lang="en-US" dirty="0"/>
              <a:t>20</a:t>
            </a:r>
          </a:p>
        </p:txBody>
      </p:sp>
      <p:sp>
        <p:nvSpPr>
          <p:cNvPr id="40" name="Text Placeholder 17">
            <a:extLst>
              <a:ext uri="{FF2B5EF4-FFF2-40B4-BE49-F238E27FC236}">
                <a16:creationId xmlns:a16="http://schemas.microsoft.com/office/drawing/2014/main" id="{8DA24536-E652-E647-BC3C-200CC5578281}"/>
              </a:ext>
            </a:extLst>
          </p:cNvPr>
          <p:cNvSpPr>
            <a:spLocks noGrp="1"/>
          </p:cNvSpPr>
          <p:nvPr>
            <p:ph type="body" sz="quarter" idx="22" hasCustomPrompt="1"/>
          </p:nvPr>
        </p:nvSpPr>
        <p:spPr>
          <a:xfrm>
            <a:off x="13852" y="3697109"/>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1" name="Text Placeholder 17">
            <a:extLst>
              <a:ext uri="{FF2B5EF4-FFF2-40B4-BE49-F238E27FC236}">
                <a16:creationId xmlns:a16="http://schemas.microsoft.com/office/drawing/2014/main" id="{87F5E8E1-032A-ED43-93E9-DB20B4563FF8}"/>
              </a:ext>
            </a:extLst>
          </p:cNvPr>
          <p:cNvSpPr>
            <a:spLocks noGrp="1"/>
          </p:cNvSpPr>
          <p:nvPr>
            <p:ph type="body" sz="quarter" idx="23" hasCustomPrompt="1"/>
          </p:nvPr>
        </p:nvSpPr>
        <p:spPr>
          <a:xfrm>
            <a:off x="9124512" y="2950422"/>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April</a:t>
            </a:r>
            <a:endParaRPr lang="en-US" dirty="0"/>
          </a:p>
        </p:txBody>
      </p:sp>
      <p:sp>
        <p:nvSpPr>
          <p:cNvPr id="42" name="Text Placeholder 23">
            <a:extLst>
              <a:ext uri="{FF2B5EF4-FFF2-40B4-BE49-F238E27FC236}">
                <a16:creationId xmlns:a16="http://schemas.microsoft.com/office/drawing/2014/main" id="{76204B1D-FD93-534C-86DB-6D09C9545691}"/>
              </a:ext>
            </a:extLst>
          </p:cNvPr>
          <p:cNvSpPr>
            <a:spLocks noGrp="1"/>
          </p:cNvSpPr>
          <p:nvPr>
            <p:ph type="body" sz="quarter" idx="24" hasCustomPrompt="1"/>
          </p:nvPr>
        </p:nvSpPr>
        <p:spPr>
          <a:xfrm>
            <a:off x="9128795" y="2319069"/>
            <a:ext cx="3049353" cy="582221"/>
          </a:xfrm>
        </p:spPr>
        <p:txBody>
          <a:bodyPr>
            <a:normAutofit/>
          </a:bodyPr>
          <a:lstStyle>
            <a:lvl1pPr marL="0" indent="0" algn="ctr">
              <a:buNone/>
              <a:defRPr sz="4000" b="1" i="0">
                <a:solidFill>
                  <a:schemeClr val="bg1"/>
                </a:solidFill>
                <a:latin typeface="+mn-lt"/>
              </a:defRPr>
            </a:lvl1pPr>
          </a:lstStyle>
          <a:p>
            <a:pPr lvl="0"/>
            <a:r>
              <a:rPr lang="en-US" dirty="0"/>
              <a:t>2</a:t>
            </a:r>
          </a:p>
        </p:txBody>
      </p:sp>
      <p:sp>
        <p:nvSpPr>
          <p:cNvPr id="43" name="Text Placeholder 17">
            <a:extLst>
              <a:ext uri="{FF2B5EF4-FFF2-40B4-BE49-F238E27FC236}">
                <a16:creationId xmlns:a16="http://schemas.microsoft.com/office/drawing/2014/main" id="{F4D63AE9-5CEC-9F4B-96A5-3F0DB00BF3E5}"/>
              </a:ext>
            </a:extLst>
          </p:cNvPr>
          <p:cNvSpPr>
            <a:spLocks noGrp="1"/>
          </p:cNvSpPr>
          <p:nvPr>
            <p:ph type="body" sz="quarter" idx="25" hasCustomPrompt="1"/>
          </p:nvPr>
        </p:nvSpPr>
        <p:spPr>
          <a:xfrm>
            <a:off x="9139343" y="3680698"/>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4" name="Text Placeholder 17">
            <a:extLst>
              <a:ext uri="{FF2B5EF4-FFF2-40B4-BE49-F238E27FC236}">
                <a16:creationId xmlns:a16="http://schemas.microsoft.com/office/drawing/2014/main" id="{18449C84-980B-324B-B217-BB2EDFA5B227}"/>
              </a:ext>
            </a:extLst>
          </p:cNvPr>
          <p:cNvSpPr>
            <a:spLocks noGrp="1"/>
          </p:cNvSpPr>
          <p:nvPr>
            <p:ph type="body" sz="quarter" idx="26" hasCustomPrompt="1"/>
          </p:nvPr>
        </p:nvSpPr>
        <p:spPr>
          <a:xfrm>
            <a:off x="6068790" y="2953518"/>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45" name="Text Placeholder 23">
            <a:extLst>
              <a:ext uri="{FF2B5EF4-FFF2-40B4-BE49-F238E27FC236}">
                <a16:creationId xmlns:a16="http://schemas.microsoft.com/office/drawing/2014/main" id="{DB432D93-6FEA-AC42-83B9-779DFF3A77AA}"/>
              </a:ext>
            </a:extLst>
          </p:cNvPr>
          <p:cNvSpPr>
            <a:spLocks noGrp="1"/>
          </p:cNvSpPr>
          <p:nvPr>
            <p:ph type="body" sz="quarter" idx="27" hasCustomPrompt="1"/>
          </p:nvPr>
        </p:nvSpPr>
        <p:spPr>
          <a:xfrm>
            <a:off x="6073073" y="2322165"/>
            <a:ext cx="3049353" cy="582221"/>
          </a:xfrm>
        </p:spPr>
        <p:txBody>
          <a:bodyPr>
            <a:normAutofit/>
          </a:bodyPr>
          <a:lstStyle>
            <a:lvl1pPr marL="0" indent="0" algn="ctr">
              <a:buNone/>
              <a:defRPr sz="4000" b="1" i="0">
                <a:solidFill>
                  <a:schemeClr val="bg1"/>
                </a:solidFill>
                <a:latin typeface="+mn-lt"/>
              </a:defRPr>
            </a:lvl1pPr>
          </a:lstStyle>
          <a:p>
            <a:pPr lvl="0"/>
            <a:r>
              <a:rPr lang="en-US" dirty="0"/>
              <a:t>17</a:t>
            </a:r>
          </a:p>
        </p:txBody>
      </p:sp>
      <p:sp>
        <p:nvSpPr>
          <p:cNvPr id="46" name="Text Placeholder 17">
            <a:extLst>
              <a:ext uri="{FF2B5EF4-FFF2-40B4-BE49-F238E27FC236}">
                <a16:creationId xmlns:a16="http://schemas.microsoft.com/office/drawing/2014/main" id="{23980425-5596-AE4F-A5E0-1E8D36188DD0}"/>
              </a:ext>
            </a:extLst>
          </p:cNvPr>
          <p:cNvSpPr>
            <a:spLocks noGrp="1"/>
          </p:cNvSpPr>
          <p:nvPr>
            <p:ph type="body" sz="quarter" idx="28" hasCustomPrompt="1"/>
          </p:nvPr>
        </p:nvSpPr>
        <p:spPr>
          <a:xfrm>
            <a:off x="6083621" y="3683794"/>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3" name="TextBox 22">
            <a:extLst>
              <a:ext uri="{FF2B5EF4-FFF2-40B4-BE49-F238E27FC236}">
                <a16:creationId xmlns:a16="http://schemas.microsoft.com/office/drawing/2014/main" id="{2F30AE37-8612-1542-9EF8-54C24BD4C33D}"/>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5" name="Text Placeholder 23">
            <a:extLst>
              <a:ext uri="{FF2B5EF4-FFF2-40B4-BE49-F238E27FC236}">
                <a16:creationId xmlns:a16="http://schemas.microsoft.com/office/drawing/2014/main" id="{931F17A9-1990-CB4F-B6F6-4BB13F4AD5D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36337377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9617D8-605A-4485-9779-CEA53807EFBA}" type="datetimeFigureOut">
              <a:rPr lang="en-US" smtClean="0">
                <a:solidFill>
                  <a:prstClr val="black">
                    <a:tint val="75000"/>
                  </a:prstClr>
                </a:solidFill>
              </a:rPr>
              <a:pPr/>
              <a:t>6/30/22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FBF40C8-3D23-4664-AE8D-BDD65C1FDA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5929982"/>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userDrawn="1">
  <p:cSld name="Quote slide - Green">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F555827B-445F-124C-B488-0368396C6165}"/>
              </a:ext>
            </a:extLst>
          </p:cNvPr>
          <p:cNvSpPr txBox="1"/>
          <p:nvPr userDrawn="1"/>
        </p:nvSpPr>
        <p:spPr>
          <a:xfrm>
            <a:off x="476395"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2" name="Rectangle 21">
            <a:extLst>
              <a:ext uri="{FF2B5EF4-FFF2-40B4-BE49-F238E27FC236}">
                <a16:creationId xmlns:a16="http://schemas.microsoft.com/office/drawing/2014/main" id="{82D0DC2C-A428-934B-B2CD-33EA01036C84}"/>
              </a:ext>
            </a:extLst>
          </p:cNvPr>
          <p:cNvSpPr/>
          <p:nvPr userDrawn="1"/>
        </p:nvSpPr>
        <p:spPr>
          <a:xfrm>
            <a:off x="241300" y="180123"/>
            <a:ext cx="11696700" cy="1021471"/>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0" name="Text Placeholder 23">
            <a:extLst>
              <a:ext uri="{FF2B5EF4-FFF2-40B4-BE49-F238E27FC236}">
                <a16:creationId xmlns:a16="http://schemas.microsoft.com/office/drawing/2014/main" id="{4D734847-73F0-D74C-9196-0C62282DDA90}"/>
              </a:ext>
            </a:extLst>
          </p:cNvPr>
          <p:cNvSpPr>
            <a:spLocks noGrp="1"/>
          </p:cNvSpPr>
          <p:nvPr>
            <p:ph type="body" sz="quarter" idx="14" hasCustomPrompt="1"/>
          </p:nvPr>
        </p:nvSpPr>
        <p:spPr>
          <a:xfrm>
            <a:off x="10391462" y="447302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1" name="Text Placeholder 23">
            <a:extLst>
              <a:ext uri="{FF2B5EF4-FFF2-40B4-BE49-F238E27FC236}">
                <a16:creationId xmlns:a16="http://schemas.microsoft.com/office/drawing/2014/main" id="{50529F2B-6A15-7F4F-A86A-73B054F9CD2B}"/>
              </a:ext>
            </a:extLst>
          </p:cNvPr>
          <p:cNvSpPr>
            <a:spLocks noGrp="1"/>
          </p:cNvSpPr>
          <p:nvPr>
            <p:ph type="body" sz="quarter" idx="13" hasCustomPrompt="1"/>
          </p:nvPr>
        </p:nvSpPr>
        <p:spPr>
          <a:xfrm>
            <a:off x="6807398" y="795622"/>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32" name="Text Placeholder 23">
            <a:extLst>
              <a:ext uri="{FF2B5EF4-FFF2-40B4-BE49-F238E27FC236}">
                <a16:creationId xmlns:a16="http://schemas.microsoft.com/office/drawing/2014/main" id="{370A3C62-9C33-6442-AA56-3D5560A5CEBF}"/>
              </a:ext>
            </a:extLst>
          </p:cNvPr>
          <p:cNvSpPr>
            <a:spLocks noGrp="1"/>
          </p:cNvSpPr>
          <p:nvPr>
            <p:ph type="body" sz="quarter" idx="15" hasCustomPrompt="1"/>
          </p:nvPr>
        </p:nvSpPr>
        <p:spPr>
          <a:xfrm>
            <a:off x="6718982" y="59830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Picture Placeholder 2">
            <a:extLst>
              <a:ext uri="{FF2B5EF4-FFF2-40B4-BE49-F238E27FC236}">
                <a16:creationId xmlns:a16="http://schemas.microsoft.com/office/drawing/2014/main" id="{8CC6C34D-3A90-F048-B53A-BC616573EE8E}"/>
              </a:ext>
            </a:extLst>
          </p:cNvPr>
          <p:cNvSpPr>
            <a:spLocks noGrp="1"/>
          </p:cNvSpPr>
          <p:nvPr>
            <p:ph type="pic" sz="quarter" idx="19"/>
          </p:nvPr>
        </p:nvSpPr>
        <p:spPr>
          <a:xfrm>
            <a:off x="705779" y="0"/>
            <a:ext cx="5248975"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sp>
        <p:nvSpPr>
          <p:cNvPr id="35" name="Rectangle 34">
            <a:extLst>
              <a:ext uri="{FF2B5EF4-FFF2-40B4-BE49-F238E27FC236}">
                <a16:creationId xmlns:a16="http://schemas.microsoft.com/office/drawing/2014/main" id="{03222646-8EC8-EF43-AB87-0FAB8C3CF236}"/>
              </a:ext>
            </a:extLst>
          </p:cNvPr>
          <p:cNvSpPr/>
          <p:nvPr userDrawn="1"/>
        </p:nvSpPr>
        <p:spPr>
          <a:xfrm rot="16200000" flipV="1">
            <a:off x="11704000"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747633009"/>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userDrawn="1">
  <p:cSld name="Our Journey 1">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C620474-398A-C642-97C5-6FFB0DF43052}"/>
              </a:ext>
            </a:extLst>
          </p:cNvPr>
          <p:cNvCxnSpPr>
            <a:cxnSpLocks/>
          </p:cNvCxnSpPr>
          <p:nvPr/>
        </p:nvCxnSpPr>
        <p:spPr>
          <a:xfrm>
            <a:off x="2718910" y="3448776"/>
            <a:ext cx="947150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B6E4A766-FED1-894B-A889-823A4FF75411}"/>
              </a:ext>
            </a:extLst>
          </p:cNvPr>
          <p:cNvSpPr/>
          <p:nvPr/>
        </p:nvSpPr>
        <p:spPr>
          <a:xfrm>
            <a:off x="2102383" y="2832249"/>
            <a:ext cx="1233055" cy="1233055"/>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12" name="Oval 11">
            <a:extLst>
              <a:ext uri="{FF2B5EF4-FFF2-40B4-BE49-F238E27FC236}">
                <a16:creationId xmlns:a16="http://schemas.microsoft.com/office/drawing/2014/main" id="{C08C6878-4402-894E-8E64-73E151411DC6}"/>
              </a:ext>
            </a:extLst>
          </p:cNvPr>
          <p:cNvSpPr/>
          <p:nvPr/>
        </p:nvSpPr>
        <p:spPr>
          <a:xfrm>
            <a:off x="5969765" y="3362570"/>
            <a:ext cx="172412" cy="172412"/>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13" name="Oval 12">
            <a:extLst>
              <a:ext uri="{FF2B5EF4-FFF2-40B4-BE49-F238E27FC236}">
                <a16:creationId xmlns:a16="http://schemas.microsoft.com/office/drawing/2014/main" id="{BBB83E75-E0C9-714E-9E45-509D3F33090F}"/>
              </a:ext>
            </a:extLst>
          </p:cNvPr>
          <p:cNvSpPr/>
          <p:nvPr/>
        </p:nvSpPr>
        <p:spPr>
          <a:xfrm>
            <a:off x="9383674" y="3362570"/>
            <a:ext cx="172412" cy="172412"/>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27" name="Rectangle 26">
            <a:extLst>
              <a:ext uri="{FF2B5EF4-FFF2-40B4-BE49-F238E27FC236}">
                <a16:creationId xmlns:a16="http://schemas.microsoft.com/office/drawing/2014/main" id="{526AA091-4676-F84E-93FF-824FF1A4B10B}"/>
              </a:ext>
            </a:extLst>
          </p:cNvPr>
          <p:cNvSpPr/>
          <p:nvPr userDrawn="1"/>
        </p:nvSpPr>
        <p:spPr>
          <a:xfrm>
            <a:off x="548344" y="114165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8" name="Text Placeholder 23">
            <a:extLst>
              <a:ext uri="{FF2B5EF4-FFF2-40B4-BE49-F238E27FC236}">
                <a16:creationId xmlns:a16="http://schemas.microsoft.com/office/drawing/2014/main" id="{E74BB04E-437D-4E46-9A57-B72EEF075E66}"/>
              </a:ext>
            </a:extLst>
          </p:cNvPr>
          <p:cNvSpPr>
            <a:spLocks noGrp="1"/>
          </p:cNvSpPr>
          <p:nvPr userDrawn="1">
            <p:ph type="body" sz="quarter" idx="16" hasCustomPrompt="1"/>
          </p:nvPr>
        </p:nvSpPr>
        <p:spPr>
          <a:xfrm>
            <a:off x="464195" y="444299"/>
            <a:ext cx="5113283" cy="582221"/>
          </a:xfrm>
        </p:spPr>
        <p:txBody>
          <a:bodyPr>
            <a:normAutofit/>
          </a:bodyPr>
          <a:lstStyle>
            <a:lvl1pPr marL="0" indent="0" algn="l">
              <a:buNone/>
              <a:defRPr sz="3600" b="0" i="0">
                <a:solidFill>
                  <a:srgbClr val="0C6A7F"/>
                </a:solidFill>
                <a:latin typeface="+mn-lt"/>
              </a:defRPr>
            </a:lvl1pPr>
          </a:lstStyle>
          <a:p>
            <a:pPr lvl="0"/>
            <a:r>
              <a:rPr lang="en-US" dirty="0"/>
              <a:t>Our Journey</a:t>
            </a:r>
          </a:p>
        </p:txBody>
      </p:sp>
      <p:sp>
        <p:nvSpPr>
          <p:cNvPr id="31" name="Text Placeholder 17">
            <a:extLst>
              <a:ext uri="{FF2B5EF4-FFF2-40B4-BE49-F238E27FC236}">
                <a16:creationId xmlns:a16="http://schemas.microsoft.com/office/drawing/2014/main" id="{CCD767BA-B79C-2543-AA9A-86E634722F0F}"/>
              </a:ext>
            </a:extLst>
          </p:cNvPr>
          <p:cNvSpPr>
            <a:spLocks noGrp="1"/>
          </p:cNvSpPr>
          <p:nvPr userDrawn="1">
            <p:ph type="body" sz="quarter" idx="19" hasCustomPrompt="1"/>
          </p:nvPr>
        </p:nvSpPr>
        <p:spPr>
          <a:xfrm>
            <a:off x="4785825" y="4220738"/>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2" name="Text Placeholder 17">
            <a:extLst>
              <a:ext uri="{FF2B5EF4-FFF2-40B4-BE49-F238E27FC236}">
                <a16:creationId xmlns:a16="http://schemas.microsoft.com/office/drawing/2014/main" id="{3BC6FB8B-D15D-3340-8F2D-D5BC2FD4D66F}"/>
              </a:ext>
            </a:extLst>
          </p:cNvPr>
          <p:cNvSpPr>
            <a:spLocks noGrp="1"/>
          </p:cNvSpPr>
          <p:nvPr userDrawn="1">
            <p:ph type="body" sz="quarter" idx="20" hasCustomPrompt="1"/>
          </p:nvPr>
        </p:nvSpPr>
        <p:spPr>
          <a:xfrm>
            <a:off x="8216766" y="1608539"/>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id="{19348E07-20A7-F740-8715-43EB023172A2}"/>
              </a:ext>
            </a:extLst>
          </p:cNvPr>
          <p:cNvSpPr>
            <a:spLocks noGrp="1"/>
          </p:cNvSpPr>
          <p:nvPr userDrawn="1">
            <p:ph type="body" sz="quarter" idx="21" hasCustomPrompt="1"/>
          </p:nvPr>
        </p:nvSpPr>
        <p:spPr>
          <a:xfrm>
            <a:off x="2102383"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START</a:t>
            </a:r>
            <a:endParaRPr lang="en-US" dirty="0"/>
          </a:p>
        </p:txBody>
      </p:sp>
      <p:sp>
        <p:nvSpPr>
          <p:cNvPr id="36" name="Text Placeholder 17">
            <a:extLst>
              <a:ext uri="{FF2B5EF4-FFF2-40B4-BE49-F238E27FC236}">
                <a16:creationId xmlns:a16="http://schemas.microsoft.com/office/drawing/2014/main" id="{BD72605F-29B1-4242-93F3-3F37AA42DC99}"/>
              </a:ext>
            </a:extLst>
          </p:cNvPr>
          <p:cNvSpPr>
            <a:spLocks noGrp="1"/>
          </p:cNvSpPr>
          <p:nvPr>
            <p:ph type="body" sz="quarter" idx="22" hasCustomPrompt="1"/>
          </p:nvPr>
        </p:nvSpPr>
        <p:spPr>
          <a:xfrm>
            <a:off x="4785825" y="2823339"/>
            <a:ext cx="2506226" cy="335052"/>
          </a:xfrm>
        </p:spPr>
        <p:txBody>
          <a:bodyPr/>
          <a:lstStyle>
            <a:lvl1pPr algn="ctr">
              <a:buNone/>
              <a:defRPr sz="2000" b="0" i="0" spc="30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2016</a:t>
            </a:r>
            <a:endParaRPr lang="en-US" dirty="0"/>
          </a:p>
        </p:txBody>
      </p:sp>
      <p:sp>
        <p:nvSpPr>
          <p:cNvPr id="37" name="Text Placeholder 17">
            <a:extLst>
              <a:ext uri="{FF2B5EF4-FFF2-40B4-BE49-F238E27FC236}">
                <a16:creationId xmlns:a16="http://schemas.microsoft.com/office/drawing/2014/main" id="{A04A4060-643D-BB44-93F7-B288E252205D}"/>
              </a:ext>
            </a:extLst>
          </p:cNvPr>
          <p:cNvSpPr>
            <a:spLocks noGrp="1"/>
          </p:cNvSpPr>
          <p:nvPr>
            <p:ph type="body" sz="quarter" idx="23" hasCustomPrompt="1"/>
          </p:nvPr>
        </p:nvSpPr>
        <p:spPr>
          <a:xfrm>
            <a:off x="8216766" y="3843245"/>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2017</a:t>
            </a:r>
            <a:endParaRPr lang="en-US" dirty="0"/>
          </a:p>
        </p:txBody>
      </p:sp>
      <p:sp>
        <p:nvSpPr>
          <p:cNvPr id="18" name="TextBox 17">
            <a:extLst>
              <a:ext uri="{FF2B5EF4-FFF2-40B4-BE49-F238E27FC236}">
                <a16:creationId xmlns:a16="http://schemas.microsoft.com/office/drawing/2014/main" id="{FD08B2CC-4979-4848-AA8C-0A1B4B69F8C6}"/>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0" name="Rectangle 19">
            <a:extLst>
              <a:ext uri="{FF2B5EF4-FFF2-40B4-BE49-F238E27FC236}">
                <a16:creationId xmlns:a16="http://schemas.microsoft.com/office/drawing/2014/main" id="{853A056D-7DA8-CA43-BD26-DAFD3209780A}"/>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938799549"/>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7848AD-6592-B642-AC77-A3318D8B851F}" type="datetimeFigureOut">
              <a:rPr lang="en-US" smtClean="0">
                <a:solidFill>
                  <a:prstClr val="black">
                    <a:tint val="75000"/>
                  </a:prstClr>
                </a:solidFill>
              </a:rPr>
              <a:pPr/>
              <a:t>6/30/22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9D58B29-4516-0E41-9E10-164871924BB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78565355"/>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dirty="0">
                <a:solidFill>
                  <a:prstClr val="white"/>
                </a:solidFill>
                <a:sym typeface="Quattrocento Sans"/>
              </a:rPr>
              <a:t>MCM</a:t>
            </a:r>
          </a:p>
          <a:p>
            <a:pPr fontAlgn="base"/>
            <a:r>
              <a:rPr lang="en-IE" sz="4400" dirty="0">
                <a:solidFill>
                  <a:prstClr val="white"/>
                </a:solidFill>
                <a:sym typeface="Quattrocento Sans"/>
              </a:rPr>
              <a:t>FONT TYPEFACE &amp; SIZE</a:t>
            </a:r>
            <a:endParaRPr lang="en-IE" sz="3600" dirty="0">
              <a:solidFill>
                <a:prstClr val="white"/>
              </a:solidFill>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dirty="0">
                <a:solidFill>
                  <a:prstClr val="white"/>
                </a:solidFill>
              </a:rPr>
              <a:t>PLEASE ENSURE TO KEEP FONTS AS PER THE LAYOUT</a:t>
            </a:r>
          </a:p>
          <a:p>
            <a:pPr fontAlgn="base"/>
            <a:endParaRPr lang="en-IE" sz="3000" dirty="0">
              <a:solidFill>
                <a:prstClr val="white"/>
              </a:solidFill>
            </a:endParaRPr>
          </a:p>
          <a:p>
            <a:pPr>
              <a:buClr>
                <a:prstClr val="black"/>
              </a:buClr>
              <a:buSzPts val="1100"/>
              <a:buFont typeface="Arial"/>
              <a:buNone/>
            </a:pPr>
            <a:r>
              <a:rPr lang="en-IE" sz="3000" dirty="0">
                <a:solidFill>
                  <a:prstClr val="white"/>
                </a:solidFill>
              </a:rPr>
              <a:t>48 point  -  Divider Slides</a:t>
            </a:r>
          </a:p>
          <a:p>
            <a:pPr>
              <a:buClr>
                <a:prstClr val="black"/>
              </a:buClr>
              <a:buSzPts val="1100"/>
              <a:buFont typeface="Arial"/>
              <a:buNone/>
            </a:pPr>
            <a:endParaRPr lang="en-IE" sz="1000" b="1" dirty="0">
              <a:solidFill>
                <a:prstClr val="white"/>
              </a:solidFill>
              <a:ea typeface="Quattrocento Sans"/>
              <a:cs typeface="Quattrocento Sans"/>
              <a:sym typeface="Quattrocento Sans"/>
            </a:endParaRPr>
          </a:p>
          <a:p>
            <a:pPr>
              <a:buClr>
                <a:prstClr val="black"/>
              </a:buClr>
              <a:buSzPts val="1100"/>
              <a:buFont typeface="Arial"/>
              <a:buNone/>
              <a:defRPr/>
            </a:pPr>
            <a:r>
              <a:rPr lang="en-IE" sz="3000" dirty="0">
                <a:solidFill>
                  <a:prstClr val="white"/>
                </a:solidFill>
              </a:rPr>
              <a:t>36 point  -  Title Heading</a:t>
            </a:r>
          </a:p>
          <a:p>
            <a:pPr>
              <a:buClr>
                <a:prstClr val="black"/>
              </a:buClr>
              <a:buSzPts val="1100"/>
              <a:buFont typeface="Arial"/>
              <a:buNone/>
              <a:defRPr/>
            </a:pPr>
            <a:endParaRPr lang="en-IE" sz="1000" dirty="0">
              <a:solidFill>
                <a:prstClr val="white"/>
              </a:solidFill>
            </a:endParaRPr>
          </a:p>
          <a:p>
            <a:pPr>
              <a:buClr>
                <a:prstClr val="black"/>
              </a:buClr>
              <a:buSzPts val="1100"/>
              <a:buFont typeface="Arial"/>
              <a:buNone/>
              <a:defRPr/>
            </a:pPr>
            <a:r>
              <a:rPr lang="en-IE" sz="3000" dirty="0">
                <a:solidFill>
                  <a:prstClr val="white"/>
                </a:solidFill>
              </a:rPr>
              <a:t>30 point  -  Sub-Titles</a:t>
            </a:r>
          </a:p>
          <a:p>
            <a:pPr>
              <a:buClr>
                <a:prstClr val="black"/>
              </a:buClr>
              <a:buSzPts val="1100"/>
              <a:buFont typeface="Arial"/>
              <a:buNone/>
              <a:defRPr/>
            </a:pPr>
            <a:r>
              <a:rPr lang="en-IE" sz="3000" dirty="0">
                <a:solidFill>
                  <a:prstClr val="white"/>
                </a:solidFill>
              </a:rPr>
              <a:t>	       - Quotes	</a:t>
            </a:r>
          </a:p>
          <a:p>
            <a:pPr>
              <a:buClr>
                <a:prstClr val="black"/>
              </a:buClr>
              <a:buSzPts val="1100"/>
              <a:buFont typeface="Arial"/>
              <a:buNone/>
              <a:defRPr/>
            </a:pPr>
            <a:endParaRPr lang="en-IE" sz="1000" dirty="0">
              <a:solidFill>
                <a:prstClr val="white"/>
              </a:solidFill>
            </a:endParaRPr>
          </a:p>
          <a:p>
            <a:pPr>
              <a:buClr>
                <a:prstClr val="black"/>
              </a:buClr>
              <a:buSzPts val="1100"/>
              <a:buFont typeface="Arial"/>
              <a:buNone/>
              <a:defRPr/>
            </a:pPr>
            <a:r>
              <a:rPr lang="en-IE" sz="3000" dirty="0">
                <a:solidFill>
                  <a:prstClr val="white"/>
                </a:solidFill>
              </a:rPr>
              <a:t>24 point  -  </a:t>
            </a:r>
            <a:r>
              <a:rPr lang="en-IE" sz="3000" dirty="0">
                <a:solidFill>
                  <a:prstClr val="white"/>
                </a:solidFill>
                <a:ea typeface="Quattrocento Sans"/>
                <a:cs typeface="Quattrocento Sans"/>
                <a:sym typeface="Quattrocento Sans"/>
              </a:rPr>
              <a:t>Main </a:t>
            </a:r>
            <a:r>
              <a:rPr lang="en-IE" sz="3000" dirty="0">
                <a:solidFill>
                  <a:prstClr val="white"/>
                </a:solidFill>
              </a:rPr>
              <a:t>Text Body </a:t>
            </a:r>
            <a:endParaRPr lang="en-US" sz="3000" dirty="0">
              <a:solidFill>
                <a:prstClr val="black"/>
              </a:solidFill>
            </a:endParaRPr>
          </a:p>
          <a:p>
            <a:pPr fontAlgn="base"/>
            <a:endParaRPr lang="en-IE" sz="3000" dirty="0">
              <a:solidFill>
                <a:prstClr val="white"/>
              </a:solidFill>
            </a:endParaRPr>
          </a:p>
        </p:txBody>
      </p:sp>
      <p:sp>
        <p:nvSpPr>
          <p:cNvPr id="9" name="Rectangle 8"/>
          <p:cNvSpPr/>
          <p:nvPr userDrawn="1"/>
        </p:nvSpPr>
        <p:spPr>
          <a:xfrm>
            <a:off x="424669" y="2883583"/>
            <a:ext cx="5489434" cy="2123658"/>
          </a:xfrm>
          <a:prstGeom prst="rect">
            <a:avLst/>
          </a:prstGeom>
        </p:spPr>
        <p:txBody>
          <a:bodyPr wrap="square">
            <a:spAutoFit/>
          </a:bodyPr>
          <a:lstStyle/>
          <a:p>
            <a:pPr fontAlgn="base"/>
            <a:r>
              <a:rPr lang="en-IE" sz="2400" dirty="0">
                <a:solidFill>
                  <a:prstClr val="white"/>
                </a:solidFill>
                <a:sym typeface="Quattrocento Sans"/>
              </a:rPr>
              <a:t>Please ensure to keep the font sizes set as per the slide layouts. The font used throughout the </a:t>
            </a:r>
            <a:r>
              <a:rPr lang="en-IE" sz="2400" b="1" dirty="0">
                <a:solidFill>
                  <a:prstClr val="white"/>
                </a:solidFill>
                <a:sym typeface="Quattrocento Sans"/>
              </a:rPr>
              <a:t>MCM </a:t>
            </a:r>
            <a:r>
              <a:rPr lang="en-IE" sz="2400" dirty="0">
                <a:solidFill>
                  <a:prstClr val="white"/>
                </a:solidFill>
                <a:sym typeface="Quattrocento Sans"/>
              </a:rPr>
              <a:t>PowerPoint is</a:t>
            </a:r>
            <a:r>
              <a:rPr lang="is-IS" sz="2400" dirty="0">
                <a:solidFill>
                  <a:prstClr val="white"/>
                </a:solidFill>
                <a:sym typeface="Quattrocento Sans"/>
              </a:rPr>
              <a:t>….</a:t>
            </a:r>
            <a:endParaRPr lang="en-IE" sz="2400" dirty="0">
              <a:solidFill>
                <a:prstClr val="white"/>
              </a:solidFill>
              <a:sym typeface="Quattrocento Sans"/>
            </a:endParaRPr>
          </a:p>
          <a:p>
            <a:pPr fontAlgn="base"/>
            <a:endParaRPr lang="en-IE" sz="2400" dirty="0">
              <a:solidFill>
                <a:prstClr val="white"/>
              </a:solidFill>
              <a:sym typeface="Quattrocento Sans"/>
            </a:endParaRPr>
          </a:p>
          <a:p>
            <a:pPr fontAlgn="base"/>
            <a:r>
              <a:rPr lang="en-IE" sz="3600" b="1" i="1" dirty="0">
                <a:solidFill>
                  <a:prstClr val="white"/>
                </a:solidFill>
                <a:ea typeface="Quattrocento Sans"/>
                <a:cs typeface="Quattrocento Sans"/>
                <a:sym typeface="Quattrocento Sans"/>
              </a:rPr>
              <a:t>Calibri</a:t>
            </a:r>
            <a:endParaRPr lang="en-IE" sz="3600" dirty="0">
              <a:solidFill>
                <a:prstClr val="white"/>
              </a:solidFill>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dirty="0">
                <a:solidFill>
                  <a:prstClr val="white"/>
                </a:solidFill>
              </a:rPr>
              <a:t>*** </a:t>
            </a:r>
            <a:r>
              <a:rPr lang="en-IE" sz="2400" b="1" dirty="0">
                <a:solidFill>
                  <a:prstClr val="white"/>
                </a:solidFill>
              </a:rPr>
              <a:t>PLEASE DELETE THIS INSTRUCTION SLIDE BEFORE PRESENTING FINAL PRESENTATION </a:t>
            </a:r>
            <a:r>
              <a:rPr lang="en-IE" sz="2400" dirty="0">
                <a:solidFill>
                  <a:prstClr val="white"/>
                </a:solidFill>
              </a:rPr>
              <a:t>*** </a:t>
            </a:r>
            <a:endParaRPr lang="en-US" sz="2400" dirty="0">
              <a:solidFill>
                <a:prstClr val="white"/>
              </a:solidFill>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1703205"/>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14067"/>
            <a:ext cx="12192000" cy="6858001"/>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Rectangle 5"/>
          <p:cNvSpPr/>
          <p:nvPr userDrawn="1"/>
        </p:nvSpPr>
        <p:spPr>
          <a:xfrm>
            <a:off x="586901" y="491138"/>
            <a:ext cx="4309564" cy="4708981"/>
          </a:xfrm>
          <a:prstGeom prst="rect">
            <a:avLst/>
          </a:prstGeom>
        </p:spPr>
        <p:txBody>
          <a:bodyPr wrap="square">
            <a:spAutoFit/>
          </a:bodyPr>
          <a:lstStyle/>
          <a:p>
            <a:pPr>
              <a:buClr>
                <a:prstClr val="black"/>
              </a:buClr>
              <a:buSzPts val="1100"/>
              <a:buFont typeface="Arial"/>
              <a:buNone/>
            </a:pPr>
            <a:r>
              <a:rPr lang="en-IE" sz="3600" dirty="0">
                <a:solidFill>
                  <a:prstClr val="white"/>
                </a:solidFill>
                <a:ea typeface="Quattrocento Sans"/>
                <a:cs typeface="Quattrocento Sans"/>
                <a:sym typeface="Quattrocento Sans"/>
              </a:rPr>
              <a:t>ICONS WHICH CAN BE USED WITHIN THE </a:t>
            </a:r>
            <a:r>
              <a:rPr lang="en-IE" sz="3600" b="1" dirty="0">
                <a:solidFill>
                  <a:prstClr val="white"/>
                </a:solidFill>
                <a:ea typeface="Quattrocento Sans"/>
                <a:cs typeface="Quattrocento Sans"/>
                <a:sym typeface="Quattrocento Sans"/>
              </a:rPr>
              <a:t>MCM</a:t>
            </a:r>
          </a:p>
          <a:p>
            <a:pPr>
              <a:buClr>
                <a:prstClr val="black"/>
              </a:buClr>
              <a:buSzPts val="1100"/>
              <a:buFont typeface="Arial"/>
              <a:buNone/>
            </a:pPr>
            <a:r>
              <a:rPr lang="en-IE" sz="3600" dirty="0">
                <a:solidFill>
                  <a:prstClr val="white"/>
                </a:solidFill>
                <a:ea typeface="Quattrocento Sans"/>
                <a:cs typeface="Quattrocento Sans"/>
                <a:sym typeface="Quattrocento Sans"/>
              </a:rPr>
              <a:t>POWERPOINT</a:t>
            </a:r>
          </a:p>
          <a:p>
            <a:pPr>
              <a:buClr>
                <a:prstClr val="black"/>
              </a:buClr>
              <a:buSzPts val="1100"/>
              <a:buFont typeface="Arial"/>
              <a:buNone/>
            </a:pPr>
            <a:endParaRPr lang="en-IE" sz="3600" dirty="0">
              <a:solidFill>
                <a:prstClr val="white"/>
              </a:solidFill>
              <a:ea typeface="Quattrocento Sans"/>
              <a:cs typeface="Quattrocento Sans"/>
              <a:sym typeface="Quattrocento Sans"/>
            </a:endParaRPr>
          </a:p>
          <a:p>
            <a:pPr marL="52388">
              <a:buClr>
                <a:prstClr val="black"/>
              </a:buClr>
              <a:buSzPts val="900"/>
              <a:buFont typeface="Quattrocento Sans"/>
              <a:buNone/>
            </a:pPr>
            <a:r>
              <a:rPr lang="en-IE" sz="2400" i="1" dirty="0">
                <a:solidFill>
                  <a:prstClr val="white"/>
                </a:solidFill>
                <a:ea typeface="Quattrocento Sans"/>
                <a:cs typeface="Quattrocento Sans"/>
                <a:sym typeface="Quattrocento Sans"/>
              </a:rPr>
              <a:t>Resize them without losing quality.  Change line colour, width and style.  </a:t>
            </a:r>
          </a:p>
          <a:p>
            <a:pPr marL="52388">
              <a:buClr>
                <a:prstClr val="black"/>
              </a:buClr>
              <a:buSzPts val="900"/>
              <a:buFont typeface="Quattrocento Sans"/>
              <a:buNone/>
            </a:pPr>
            <a:endParaRPr lang="en-IE" sz="2400" i="1" dirty="0">
              <a:solidFill>
                <a:prstClr val="white"/>
              </a:solidFill>
              <a:ea typeface="Quattrocento Sans"/>
              <a:cs typeface="Quattrocento Sans"/>
              <a:sym typeface="Quattrocento Sans"/>
            </a:endParaRPr>
          </a:p>
          <a:p>
            <a:pPr marL="52388">
              <a:buClr>
                <a:prstClr val="black"/>
              </a:buClr>
              <a:buSzPts val="900"/>
              <a:buFont typeface="Quattrocento Sans"/>
              <a:buNone/>
            </a:pPr>
            <a:r>
              <a:rPr lang="en" sz="2400" dirty="0">
                <a:solidFill>
                  <a:prstClr val="white"/>
                </a:solidFill>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dirty="0">
                <a:solidFill>
                  <a:prstClr val="white"/>
                </a:solidFill>
              </a:rPr>
              <a:t>*** </a:t>
            </a:r>
            <a:r>
              <a:rPr lang="en-IE" sz="2400" b="1" dirty="0">
                <a:solidFill>
                  <a:prstClr val="white"/>
                </a:solidFill>
              </a:rPr>
              <a:t>PLEASE DELETE THIS INSTRUCTION SLIDE BEFORE PRESENTING FINAL PRESENTATION </a:t>
            </a:r>
            <a:r>
              <a:rPr lang="en-IE" sz="2400" dirty="0">
                <a:solidFill>
                  <a:prstClr val="white"/>
                </a:solidFill>
              </a:rPr>
              <a:t>*** </a:t>
            </a:r>
            <a:endParaRPr lang="en-US" sz="2400" dirty="0">
              <a:solidFill>
                <a:prstClr val="white"/>
              </a:solidFill>
            </a:endParaRPr>
          </a:p>
        </p:txBody>
      </p:sp>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3057682"/>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A3FB682-780A-834F-B278-D6836A070361}"/>
              </a:ext>
            </a:extLst>
          </p:cNvPr>
          <p:cNvPicPr>
            <a:picLocks noChangeAspect="1"/>
          </p:cNvPicPr>
          <p:nvPr userDrawn="1"/>
        </p:nvPicPr>
        <p:blipFill>
          <a:blip r:embed="rId2"/>
          <a:stretch>
            <a:fillRect/>
          </a:stretch>
        </p:blipFill>
        <p:spPr>
          <a:xfrm>
            <a:off x="0" y="2120348"/>
            <a:ext cx="12194548" cy="4737652"/>
          </a:xfrm>
          <a:prstGeom prst="rect">
            <a:avLst/>
          </a:prstGeom>
        </p:spPr>
      </p:pic>
      <p:pic>
        <p:nvPicPr>
          <p:cNvPr id="10" name="Picture 9" descr="A close up of a sign&#10;&#10;Description automatically generated">
            <a:extLst>
              <a:ext uri="{FF2B5EF4-FFF2-40B4-BE49-F238E27FC236}">
                <a16:creationId xmlns:a16="http://schemas.microsoft.com/office/drawing/2014/main" id="{9415DBE3-5D46-6D4C-AC24-A5645E6EF6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16857" y="273879"/>
            <a:ext cx="4365762" cy="3154746"/>
          </a:xfrm>
          <a:prstGeom prst="rect">
            <a:avLst/>
          </a:prstGeom>
        </p:spPr>
      </p:pic>
      <p:pic>
        <p:nvPicPr>
          <p:cNvPr id="11" name="Picture 10">
            <a:extLst>
              <a:ext uri="{FF2B5EF4-FFF2-40B4-BE49-F238E27FC236}">
                <a16:creationId xmlns:a16="http://schemas.microsoft.com/office/drawing/2014/main" id="{47F63D0D-8B0D-CA44-8E66-EA0613381681}"/>
              </a:ext>
            </a:extLst>
          </p:cNvPr>
          <p:cNvPicPr>
            <a:picLocks noChangeAspect="1"/>
          </p:cNvPicPr>
          <p:nvPr userDrawn="1"/>
        </p:nvPicPr>
        <p:blipFill>
          <a:blip r:embed="rId4"/>
          <a:stretch>
            <a:fillRect/>
          </a:stretch>
        </p:blipFill>
        <p:spPr>
          <a:xfrm>
            <a:off x="10096500" y="6025321"/>
            <a:ext cx="2095500" cy="558800"/>
          </a:xfrm>
          <a:prstGeom prst="rect">
            <a:avLst/>
          </a:prstGeom>
        </p:spPr>
      </p:pic>
      <p:sp>
        <p:nvSpPr>
          <p:cNvPr id="36" name="Text Placeholder 23">
            <a:extLst>
              <a:ext uri="{FF2B5EF4-FFF2-40B4-BE49-F238E27FC236}">
                <a16:creationId xmlns:a16="http://schemas.microsoft.com/office/drawing/2014/main" id="{A4D65EA0-8B0D-854C-9045-328AE1EEC3F0}"/>
              </a:ext>
            </a:extLst>
          </p:cNvPr>
          <p:cNvSpPr>
            <a:spLocks noGrp="1"/>
          </p:cNvSpPr>
          <p:nvPr>
            <p:ph type="body" sz="quarter" idx="15" hasCustomPrompt="1"/>
          </p:nvPr>
        </p:nvSpPr>
        <p:spPr>
          <a:xfrm>
            <a:off x="6403968" y="4347596"/>
            <a:ext cx="5278651" cy="697353"/>
          </a:xfrm>
        </p:spPr>
        <p:txBody>
          <a:bodyPr>
            <a:noAutofit/>
          </a:bodyPr>
          <a:lstStyle>
            <a:lvl1pPr marL="0" indent="0" algn="r">
              <a:buNone/>
              <a:defRPr sz="5400" b="1" baseline="0">
                <a:solidFill>
                  <a:schemeClr val="bg1"/>
                </a:solidFill>
                <a:latin typeface="+mn-lt"/>
              </a:defRPr>
            </a:lvl1pPr>
          </a:lstStyle>
          <a:p>
            <a:pPr lvl="0"/>
            <a:r>
              <a:rPr lang="en-US" dirty="0"/>
              <a:t>HEADING</a:t>
            </a:r>
          </a:p>
        </p:txBody>
      </p:sp>
      <p:sp>
        <p:nvSpPr>
          <p:cNvPr id="37" name="Text Placeholder 23">
            <a:extLst>
              <a:ext uri="{FF2B5EF4-FFF2-40B4-BE49-F238E27FC236}">
                <a16:creationId xmlns:a16="http://schemas.microsoft.com/office/drawing/2014/main" id="{9FEB12B9-6947-C540-81C6-E12BF0DC5BAF}"/>
              </a:ext>
            </a:extLst>
          </p:cNvPr>
          <p:cNvSpPr>
            <a:spLocks noGrp="1"/>
          </p:cNvSpPr>
          <p:nvPr>
            <p:ph type="body" sz="quarter" idx="16" hasCustomPrompt="1"/>
          </p:nvPr>
        </p:nvSpPr>
        <p:spPr>
          <a:xfrm>
            <a:off x="6403968" y="5054089"/>
            <a:ext cx="5278651" cy="697353"/>
          </a:xfrm>
        </p:spPr>
        <p:txBody>
          <a:bodyPr>
            <a:normAutofit/>
          </a:bodyPr>
          <a:lstStyle>
            <a:lvl1pPr marL="0" indent="0" algn="r">
              <a:buNone/>
              <a:defRPr sz="3600">
                <a:solidFill>
                  <a:schemeClr val="bg1"/>
                </a:solidFill>
                <a:latin typeface="+mn-lt"/>
              </a:defRPr>
            </a:lvl1pPr>
          </a:lstStyle>
          <a:p>
            <a:pPr lvl="0"/>
            <a:r>
              <a:rPr lang="en-US" dirty="0"/>
              <a:t>Sub-Heading</a:t>
            </a:r>
          </a:p>
        </p:txBody>
      </p:sp>
    </p:spTree>
    <p:extLst>
      <p:ext uri="{BB962C8B-B14F-4D97-AF65-F5344CB8AC3E}">
        <p14:creationId xmlns:p14="http://schemas.microsoft.com/office/powerpoint/2010/main" val="3366034371"/>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preserve="1" userDrawn="1">
  <p:cSld name="Text Slide - Purp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A6377D"/>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9" name="Group 18">
            <a:extLst>
              <a:ext uri="{FF2B5EF4-FFF2-40B4-BE49-F238E27FC236}">
                <a16:creationId xmlns:a16="http://schemas.microsoft.com/office/drawing/2014/main" id="{F4F518F0-76DB-8C47-8E56-E64A5C7E1F87}"/>
              </a:ext>
            </a:extLst>
          </p:cNvPr>
          <p:cNvGrpSpPr/>
          <p:nvPr userDrawn="1"/>
        </p:nvGrpSpPr>
        <p:grpSpPr>
          <a:xfrm>
            <a:off x="0" y="6395457"/>
            <a:ext cx="12192000" cy="125532"/>
            <a:chOff x="98476" y="6381389"/>
            <a:chExt cx="12192000" cy="125532"/>
          </a:xfrm>
        </p:grpSpPr>
        <p:pic>
          <p:nvPicPr>
            <p:cNvPr id="20" name="Picture 19">
              <a:extLst>
                <a:ext uri="{FF2B5EF4-FFF2-40B4-BE49-F238E27FC236}">
                  <a16:creationId xmlns:a16="http://schemas.microsoft.com/office/drawing/2014/main"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id="{82C36446-D463-3143-8F1C-8D4CC002CB8E}"/>
                </a:ext>
              </a:extLst>
            </p:cNvPr>
            <p:cNvCxnSpPr>
              <a:cxnSpLocks/>
            </p:cNvCxnSpPr>
            <p:nvPr userDrawn="1"/>
          </p:nvCxnSpPr>
          <p:spPr>
            <a:xfrm flipH="1">
              <a:off x="98476" y="6443421"/>
              <a:ext cx="972077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06E389-371D-1F4D-9E95-3A90D0212122}"/>
                </a:ext>
              </a:extLst>
            </p:cNvPr>
            <p:cNvCxnSpPr>
              <a:cxnSpLocks/>
            </p:cNvCxnSpPr>
            <p:nvPr userDrawn="1"/>
          </p:nvCxnSpPr>
          <p:spPr>
            <a:xfrm flipH="1">
              <a:off x="11720401" y="6443421"/>
              <a:ext cx="570075"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5343993"/>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preserve="1" userDrawn="1">
  <p:cSld name="Text Slide -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76C6D2"/>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9" name="Group 18">
            <a:extLst>
              <a:ext uri="{FF2B5EF4-FFF2-40B4-BE49-F238E27FC236}">
                <a16:creationId xmlns:a16="http://schemas.microsoft.com/office/drawing/2014/main" id="{F4F518F0-76DB-8C47-8E56-E64A5C7E1F87}"/>
              </a:ext>
            </a:extLst>
          </p:cNvPr>
          <p:cNvGrpSpPr/>
          <p:nvPr userDrawn="1"/>
        </p:nvGrpSpPr>
        <p:grpSpPr>
          <a:xfrm>
            <a:off x="0" y="6395457"/>
            <a:ext cx="12192000" cy="125532"/>
            <a:chOff x="98476" y="6381389"/>
            <a:chExt cx="12192000" cy="125532"/>
          </a:xfrm>
        </p:grpSpPr>
        <p:pic>
          <p:nvPicPr>
            <p:cNvPr id="20" name="Picture 19">
              <a:extLst>
                <a:ext uri="{FF2B5EF4-FFF2-40B4-BE49-F238E27FC236}">
                  <a16:creationId xmlns:a16="http://schemas.microsoft.com/office/drawing/2014/main"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id="{82C36446-D463-3143-8F1C-8D4CC002CB8E}"/>
                </a:ext>
              </a:extLst>
            </p:cNvPr>
            <p:cNvCxnSpPr>
              <a:cxnSpLocks/>
            </p:cNvCxnSpPr>
            <p:nvPr userDrawn="1"/>
          </p:nvCxnSpPr>
          <p:spPr>
            <a:xfrm flipH="1">
              <a:off x="98476" y="6443421"/>
              <a:ext cx="972077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06E389-371D-1F4D-9E95-3A90D0212122}"/>
                </a:ext>
              </a:extLst>
            </p:cNvPr>
            <p:cNvCxnSpPr>
              <a:cxnSpLocks/>
            </p:cNvCxnSpPr>
            <p:nvPr userDrawn="1"/>
          </p:nvCxnSpPr>
          <p:spPr>
            <a:xfrm flipH="1">
              <a:off x="11720401" y="6443421"/>
              <a:ext cx="570075"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13018239"/>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preserve="1" userDrawn="1">
  <p:cSld name="Text Slide - Yellow">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F6BC67"/>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9" name="Group 18">
            <a:extLst>
              <a:ext uri="{FF2B5EF4-FFF2-40B4-BE49-F238E27FC236}">
                <a16:creationId xmlns:a16="http://schemas.microsoft.com/office/drawing/2014/main" id="{F4F518F0-76DB-8C47-8E56-E64A5C7E1F87}"/>
              </a:ext>
            </a:extLst>
          </p:cNvPr>
          <p:cNvGrpSpPr/>
          <p:nvPr userDrawn="1"/>
        </p:nvGrpSpPr>
        <p:grpSpPr>
          <a:xfrm>
            <a:off x="0" y="6395457"/>
            <a:ext cx="12192000" cy="125532"/>
            <a:chOff x="98476" y="6381389"/>
            <a:chExt cx="12192000" cy="125532"/>
          </a:xfrm>
        </p:grpSpPr>
        <p:pic>
          <p:nvPicPr>
            <p:cNvPr id="20" name="Picture 19">
              <a:extLst>
                <a:ext uri="{FF2B5EF4-FFF2-40B4-BE49-F238E27FC236}">
                  <a16:creationId xmlns:a16="http://schemas.microsoft.com/office/drawing/2014/main"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id="{82C36446-D463-3143-8F1C-8D4CC002CB8E}"/>
                </a:ext>
              </a:extLst>
            </p:cNvPr>
            <p:cNvCxnSpPr>
              <a:cxnSpLocks/>
            </p:cNvCxnSpPr>
            <p:nvPr userDrawn="1"/>
          </p:nvCxnSpPr>
          <p:spPr>
            <a:xfrm flipH="1">
              <a:off x="98476" y="6443421"/>
              <a:ext cx="972077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06E389-371D-1F4D-9E95-3A90D0212122}"/>
                </a:ext>
              </a:extLst>
            </p:cNvPr>
            <p:cNvCxnSpPr>
              <a:cxnSpLocks/>
            </p:cNvCxnSpPr>
            <p:nvPr userDrawn="1"/>
          </p:nvCxnSpPr>
          <p:spPr>
            <a:xfrm flipH="1">
              <a:off x="11720401" y="6443421"/>
              <a:ext cx="570075"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33796160"/>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preserve="1" userDrawn="1">
  <p:cSld name="Text Slide - with solid header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332509" y="301337"/>
            <a:ext cx="11513127" cy="1859972"/>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 Placeholder 23">
            <a:extLst>
              <a:ext uri="{FF2B5EF4-FFF2-40B4-BE49-F238E27FC236}">
                <a16:creationId xmlns:a16="http://schemas.microsoft.com/office/drawing/2014/main" id="{ED39E585-4CC7-244E-BB6D-EF564C816BB5}"/>
              </a:ext>
            </a:extLst>
          </p:cNvPr>
          <p:cNvSpPr>
            <a:spLocks noGrp="1"/>
          </p:cNvSpPr>
          <p:nvPr>
            <p:ph type="body" sz="quarter" idx="13" hasCustomPrompt="1"/>
          </p:nvPr>
        </p:nvSpPr>
        <p:spPr>
          <a:xfrm>
            <a:off x="783177" y="943935"/>
            <a:ext cx="10563696"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id="{A171193F-8D07-6841-AD4F-81B3E69E1967}"/>
              </a:ext>
            </a:extLst>
          </p:cNvPr>
          <p:cNvSpPr>
            <a:spLocks noGrp="1"/>
          </p:cNvSpPr>
          <p:nvPr>
            <p:ph type="body" sz="quarter" idx="14" hasCustomPrompt="1"/>
          </p:nvPr>
        </p:nvSpPr>
        <p:spPr>
          <a:xfrm>
            <a:off x="708651" y="2668824"/>
            <a:ext cx="1063822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0" name="Group 9">
            <a:extLst>
              <a:ext uri="{FF2B5EF4-FFF2-40B4-BE49-F238E27FC236}">
                <a16:creationId xmlns:a16="http://schemas.microsoft.com/office/drawing/2014/main" id="{33D43649-2481-DF47-B8E4-15C063DA9FCA}"/>
              </a:ext>
            </a:extLst>
          </p:cNvPr>
          <p:cNvGrpSpPr/>
          <p:nvPr userDrawn="1"/>
        </p:nvGrpSpPr>
        <p:grpSpPr>
          <a:xfrm>
            <a:off x="42207" y="6381389"/>
            <a:ext cx="12149794" cy="125532"/>
            <a:chOff x="42207" y="6381389"/>
            <a:chExt cx="12149794" cy="125532"/>
          </a:xfrm>
        </p:grpSpPr>
        <p:pic>
          <p:nvPicPr>
            <p:cNvPr id="11" name="Picture 10">
              <a:extLst>
                <a:ext uri="{FF2B5EF4-FFF2-40B4-BE49-F238E27FC236}">
                  <a16:creationId xmlns:a16="http://schemas.microsoft.com/office/drawing/2014/main" id="{BC004B69-2A81-AA4D-A211-52267D6E56D7}"/>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12" name="Straight Connector 11">
              <a:extLst>
                <a:ext uri="{FF2B5EF4-FFF2-40B4-BE49-F238E27FC236}">
                  <a16:creationId xmlns:a16="http://schemas.microsoft.com/office/drawing/2014/main" id="{F434EB50-32DF-C442-871F-76EAA6FEFCEC}"/>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DB5B13C-E19D-4E4F-99D1-710A0D546791}"/>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317234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9617D8-605A-4485-9779-CEA53807EFBA}" type="datetimeFigureOut">
              <a:rPr lang="en-US" smtClean="0">
                <a:solidFill>
                  <a:prstClr val="black">
                    <a:tint val="75000"/>
                  </a:prstClr>
                </a:solidFill>
              </a:rPr>
              <a:pPr/>
              <a:t>6/30/22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FBF40C8-3D23-4664-AE8D-BDD65C1FDA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0762908"/>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preserve="1" userDrawn="1">
  <p:cSld name="Text Slide - with solid header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332509" y="301337"/>
            <a:ext cx="11513127" cy="1859972"/>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 Placeholder 23">
            <a:extLst>
              <a:ext uri="{FF2B5EF4-FFF2-40B4-BE49-F238E27FC236}">
                <a16:creationId xmlns:a16="http://schemas.microsoft.com/office/drawing/2014/main" id="{ED39E585-4CC7-244E-BB6D-EF564C816BB5}"/>
              </a:ext>
            </a:extLst>
          </p:cNvPr>
          <p:cNvSpPr>
            <a:spLocks noGrp="1"/>
          </p:cNvSpPr>
          <p:nvPr>
            <p:ph type="body" sz="quarter" idx="13" hasCustomPrompt="1"/>
          </p:nvPr>
        </p:nvSpPr>
        <p:spPr>
          <a:xfrm>
            <a:off x="783177" y="943935"/>
            <a:ext cx="10563696"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id="{A171193F-8D07-6841-AD4F-81B3E69E1967}"/>
              </a:ext>
            </a:extLst>
          </p:cNvPr>
          <p:cNvSpPr>
            <a:spLocks noGrp="1"/>
          </p:cNvSpPr>
          <p:nvPr>
            <p:ph type="body" sz="quarter" idx="14" hasCustomPrompt="1"/>
          </p:nvPr>
        </p:nvSpPr>
        <p:spPr>
          <a:xfrm>
            <a:off x="708651" y="2668824"/>
            <a:ext cx="1063822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0" name="Group 9">
            <a:extLst>
              <a:ext uri="{FF2B5EF4-FFF2-40B4-BE49-F238E27FC236}">
                <a16:creationId xmlns:a16="http://schemas.microsoft.com/office/drawing/2014/main" id="{33D43649-2481-DF47-B8E4-15C063DA9FCA}"/>
              </a:ext>
            </a:extLst>
          </p:cNvPr>
          <p:cNvGrpSpPr/>
          <p:nvPr userDrawn="1"/>
        </p:nvGrpSpPr>
        <p:grpSpPr>
          <a:xfrm>
            <a:off x="42207" y="6381389"/>
            <a:ext cx="12149794" cy="125532"/>
            <a:chOff x="42207" y="6381389"/>
            <a:chExt cx="12149794" cy="125532"/>
          </a:xfrm>
        </p:grpSpPr>
        <p:pic>
          <p:nvPicPr>
            <p:cNvPr id="11" name="Picture 10">
              <a:extLst>
                <a:ext uri="{FF2B5EF4-FFF2-40B4-BE49-F238E27FC236}">
                  <a16:creationId xmlns:a16="http://schemas.microsoft.com/office/drawing/2014/main" id="{BC004B69-2A81-AA4D-A211-52267D6E56D7}"/>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12" name="Straight Connector 11">
              <a:extLst>
                <a:ext uri="{FF2B5EF4-FFF2-40B4-BE49-F238E27FC236}">
                  <a16:creationId xmlns:a16="http://schemas.microsoft.com/office/drawing/2014/main" id="{F434EB50-32DF-C442-871F-76EAA6FEFCEC}"/>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DB5B13C-E19D-4E4F-99D1-710A0D546791}"/>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65268626"/>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preserve="1" userDrawn="1">
  <p:cSld name="Text Slide - with solid header - 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332509" y="301337"/>
            <a:ext cx="11513127" cy="1859972"/>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 Placeholder 23">
            <a:extLst>
              <a:ext uri="{FF2B5EF4-FFF2-40B4-BE49-F238E27FC236}">
                <a16:creationId xmlns:a16="http://schemas.microsoft.com/office/drawing/2014/main" id="{ED39E585-4CC7-244E-BB6D-EF564C816BB5}"/>
              </a:ext>
            </a:extLst>
          </p:cNvPr>
          <p:cNvSpPr>
            <a:spLocks noGrp="1"/>
          </p:cNvSpPr>
          <p:nvPr>
            <p:ph type="body" sz="quarter" idx="13" hasCustomPrompt="1"/>
          </p:nvPr>
        </p:nvSpPr>
        <p:spPr>
          <a:xfrm>
            <a:off x="783177" y="943935"/>
            <a:ext cx="10563696"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id="{A171193F-8D07-6841-AD4F-81B3E69E1967}"/>
              </a:ext>
            </a:extLst>
          </p:cNvPr>
          <p:cNvSpPr>
            <a:spLocks noGrp="1"/>
          </p:cNvSpPr>
          <p:nvPr>
            <p:ph type="body" sz="quarter" idx="14" hasCustomPrompt="1"/>
          </p:nvPr>
        </p:nvSpPr>
        <p:spPr>
          <a:xfrm>
            <a:off x="708651" y="2668824"/>
            <a:ext cx="1063822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0" name="Group 9">
            <a:extLst>
              <a:ext uri="{FF2B5EF4-FFF2-40B4-BE49-F238E27FC236}">
                <a16:creationId xmlns:a16="http://schemas.microsoft.com/office/drawing/2014/main" id="{33D43649-2481-DF47-B8E4-15C063DA9FCA}"/>
              </a:ext>
            </a:extLst>
          </p:cNvPr>
          <p:cNvGrpSpPr/>
          <p:nvPr userDrawn="1"/>
        </p:nvGrpSpPr>
        <p:grpSpPr>
          <a:xfrm>
            <a:off x="42207" y="6381389"/>
            <a:ext cx="12149794" cy="125532"/>
            <a:chOff x="42207" y="6381389"/>
            <a:chExt cx="12149794" cy="125532"/>
          </a:xfrm>
        </p:grpSpPr>
        <p:pic>
          <p:nvPicPr>
            <p:cNvPr id="11" name="Picture 10">
              <a:extLst>
                <a:ext uri="{FF2B5EF4-FFF2-40B4-BE49-F238E27FC236}">
                  <a16:creationId xmlns:a16="http://schemas.microsoft.com/office/drawing/2014/main" id="{BC004B69-2A81-AA4D-A211-52267D6E56D7}"/>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12" name="Straight Connector 11">
              <a:extLst>
                <a:ext uri="{FF2B5EF4-FFF2-40B4-BE49-F238E27FC236}">
                  <a16:creationId xmlns:a16="http://schemas.microsoft.com/office/drawing/2014/main" id="{F434EB50-32DF-C442-871F-76EAA6FEFCEC}"/>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DB5B13C-E19D-4E4F-99D1-710A0D546791}"/>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02049523"/>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preserve="1" userDrawn="1">
  <p:cSld name="photos x 3 with header - Purp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rgbClr val="404040"/>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950634" y="875544"/>
            <a:ext cx="5642758" cy="1459694"/>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9" name="Group 18">
            <a:extLst>
              <a:ext uri="{FF2B5EF4-FFF2-40B4-BE49-F238E27FC236}">
                <a16:creationId xmlns:a16="http://schemas.microsoft.com/office/drawing/2014/main" id="{F4F518F0-76DB-8C47-8E56-E64A5C7E1F87}"/>
              </a:ext>
            </a:extLst>
          </p:cNvPr>
          <p:cNvGrpSpPr/>
          <p:nvPr userDrawn="1"/>
        </p:nvGrpSpPr>
        <p:grpSpPr>
          <a:xfrm>
            <a:off x="42207" y="6381389"/>
            <a:ext cx="12149794" cy="125532"/>
            <a:chOff x="42207" y="6381389"/>
            <a:chExt cx="12149794" cy="125532"/>
          </a:xfrm>
        </p:grpSpPr>
        <p:pic>
          <p:nvPicPr>
            <p:cNvPr id="20" name="Picture 19">
              <a:extLst>
                <a:ext uri="{FF2B5EF4-FFF2-40B4-BE49-F238E27FC236}">
                  <a16:creationId xmlns:a16="http://schemas.microsoft.com/office/drawing/2014/main"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id="{82C36446-D463-3143-8F1C-8D4CC002CB8E}"/>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06E389-371D-1F4D-9E95-3A90D0212122}"/>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40" name="Picture Placeholder 2">
            <a:extLst>
              <a:ext uri="{FF2B5EF4-FFF2-40B4-BE49-F238E27FC236}">
                <a16:creationId xmlns:a16="http://schemas.microsoft.com/office/drawing/2014/main" id="{E8009AA3-F33A-FD4E-A36A-961E6D556D73}"/>
              </a:ext>
            </a:extLst>
          </p:cNvPr>
          <p:cNvSpPr>
            <a:spLocks noGrp="1"/>
          </p:cNvSpPr>
          <p:nvPr>
            <p:ph type="pic" sz="quarter" idx="19"/>
          </p:nvPr>
        </p:nvSpPr>
        <p:spPr>
          <a:xfrm>
            <a:off x="571500"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41" name="Picture Placeholder 2">
            <a:extLst>
              <a:ext uri="{FF2B5EF4-FFF2-40B4-BE49-F238E27FC236}">
                <a16:creationId xmlns:a16="http://schemas.microsoft.com/office/drawing/2014/main" id="{0C3DDFA9-097C-754E-93A5-3839261EF8A3}"/>
              </a:ext>
            </a:extLst>
          </p:cNvPr>
          <p:cNvSpPr>
            <a:spLocks noGrp="1"/>
          </p:cNvSpPr>
          <p:nvPr>
            <p:ph type="pic" sz="quarter" idx="24"/>
          </p:nvPr>
        </p:nvSpPr>
        <p:spPr>
          <a:xfrm>
            <a:off x="4450119"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42" name="Picture Placeholder 2">
            <a:extLst>
              <a:ext uri="{FF2B5EF4-FFF2-40B4-BE49-F238E27FC236}">
                <a16:creationId xmlns:a16="http://schemas.microsoft.com/office/drawing/2014/main" id="{EAEF6410-8773-EA4A-8D3E-FFFB31DE570C}"/>
              </a:ext>
            </a:extLst>
          </p:cNvPr>
          <p:cNvSpPr>
            <a:spLocks noGrp="1"/>
          </p:cNvSpPr>
          <p:nvPr>
            <p:ph type="pic" sz="quarter" idx="25"/>
          </p:nvPr>
        </p:nvSpPr>
        <p:spPr>
          <a:xfrm>
            <a:off x="8285775"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1115441831"/>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preserve="1" userDrawn="1">
  <p:cSld name="photos x 3 with header -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rgbClr val="404040"/>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950634" y="875544"/>
            <a:ext cx="5642758" cy="1459694"/>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9" name="Group 18">
            <a:extLst>
              <a:ext uri="{FF2B5EF4-FFF2-40B4-BE49-F238E27FC236}">
                <a16:creationId xmlns:a16="http://schemas.microsoft.com/office/drawing/2014/main" id="{F4F518F0-76DB-8C47-8E56-E64A5C7E1F87}"/>
              </a:ext>
            </a:extLst>
          </p:cNvPr>
          <p:cNvGrpSpPr/>
          <p:nvPr userDrawn="1"/>
        </p:nvGrpSpPr>
        <p:grpSpPr>
          <a:xfrm>
            <a:off x="42207" y="6381389"/>
            <a:ext cx="12149794" cy="125532"/>
            <a:chOff x="42207" y="6381389"/>
            <a:chExt cx="12149794" cy="125532"/>
          </a:xfrm>
        </p:grpSpPr>
        <p:pic>
          <p:nvPicPr>
            <p:cNvPr id="20" name="Picture 19">
              <a:extLst>
                <a:ext uri="{FF2B5EF4-FFF2-40B4-BE49-F238E27FC236}">
                  <a16:creationId xmlns:a16="http://schemas.microsoft.com/office/drawing/2014/main"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id="{82C36446-D463-3143-8F1C-8D4CC002CB8E}"/>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06E389-371D-1F4D-9E95-3A90D0212122}"/>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16" name="Picture Placeholder 2">
            <a:extLst>
              <a:ext uri="{FF2B5EF4-FFF2-40B4-BE49-F238E27FC236}">
                <a16:creationId xmlns:a16="http://schemas.microsoft.com/office/drawing/2014/main" id="{ADA5B9F8-FB39-924E-AF2D-CA1144D0C800}"/>
              </a:ext>
            </a:extLst>
          </p:cNvPr>
          <p:cNvSpPr>
            <a:spLocks noGrp="1"/>
          </p:cNvSpPr>
          <p:nvPr>
            <p:ph type="pic" sz="quarter" idx="19"/>
          </p:nvPr>
        </p:nvSpPr>
        <p:spPr>
          <a:xfrm>
            <a:off x="571500"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7" name="Picture Placeholder 2">
            <a:extLst>
              <a:ext uri="{FF2B5EF4-FFF2-40B4-BE49-F238E27FC236}">
                <a16:creationId xmlns:a16="http://schemas.microsoft.com/office/drawing/2014/main" id="{5AF73268-9BC5-3345-85C8-49CC8A66A548}"/>
              </a:ext>
            </a:extLst>
          </p:cNvPr>
          <p:cNvSpPr>
            <a:spLocks noGrp="1"/>
          </p:cNvSpPr>
          <p:nvPr>
            <p:ph type="pic" sz="quarter" idx="24"/>
          </p:nvPr>
        </p:nvSpPr>
        <p:spPr>
          <a:xfrm>
            <a:off x="4450119"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23" name="Picture Placeholder 2">
            <a:extLst>
              <a:ext uri="{FF2B5EF4-FFF2-40B4-BE49-F238E27FC236}">
                <a16:creationId xmlns:a16="http://schemas.microsoft.com/office/drawing/2014/main" id="{B538C8B9-CB3A-9045-8F75-E435472F24C1}"/>
              </a:ext>
            </a:extLst>
          </p:cNvPr>
          <p:cNvSpPr>
            <a:spLocks noGrp="1"/>
          </p:cNvSpPr>
          <p:nvPr>
            <p:ph type="pic" sz="quarter" idx="25"/>
          </p:nvPr>
        </p:nvSpPr>
        <p:spPr>
          <a:xfrm>
            <a:off x="8285775"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3674720691"/>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preserve="1" userDrawn="1">
  <p:cSld name="photos x 3 with header - Yellow">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rgbClr val="404040"/>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950634" y="875544"/>
            <a:ext cx="5642758" cy="1459694"/>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9" name="Group 18">
            <a:extLst>
              <a:ext uri="{FF2B5EF4-FFF2-40B4-BE49-F238E27FC236}">
                <a16:creationId xmlns:a16="http://schemas.microsoft.com/office/drawing/2014/main" id="{F4F518F0-76DB-8C47-8E56-E64A5C7E1F87}"/>
              </a:ext>
            </a:extLst>
          </p:cNvPr>
          <p:cNvGrpSpPr/>
          <p:nvPr userDrawn="1"/>
        </p:nvGrpSpPr>
        <p:grpSpPr>
          <a:xfrm>
            <a:off x="42207" y="6381389"/>
            <a:ext cx="12149794" cy="125532"/>
            <a:chOff x="42207" y="6381389"/>
            <a:chExt cx="12149794" cy="125532"/>
          </a:xfrm>
        </p:grpSpPr>
        <p:pic>
          <p:nvPicPr>
            <p:cNvPr id="20" name="Picture 19">
              <a:extLst>
                <a:ext uri="{FF2B5EF4-FFF2-40B4-BE49-F238E27FC236}">
                  <a16:creationId xmlns:a16="http://schemas.microsoft.com/office/drawing/2014/main"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id="{82C36446-D463-3143-8F1C-8D4CC002CB8E}"/>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06E389-371D-1F4D-9E95-3A90D0212122}"/>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16" name="Picture Placeholder 2">
            <a:extLst>
              <a:ext uri="{FF2B5EF4-FFF2-40B4-BE49-F238E27FC236}">
                <a16:creationId xmlns:a16="http://schemas.microsoft.com/office/drawing/2014/main" id="{08A84934-B093-EF49-A53B-461C49FA347E}"/>
              </a:ext>
            </a:extLst>
          </p:cNvPr>
          <p:cNvSpPr>
            <a:spLocks noGrp="1"/>
          </p:cNvSpPr>
          <p:nvPr>
            <p:ph type="pic" sz="quarter" idx="19"/>
          </p:nvPr>
        </p:nvSpPr>
        <p:spPr>
          <a:xfrm>
            <a:off x="571500"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7" name="Picture Placeholder 2">
            <a:extLst>
              <a:ext uri="{FF2B5EF4-FFF2-40B4-BE49-F238E27FC236}">
                <a16:creationId xmlns:a16="http://schemas.microsoft.com/office/drawing/2014/main" id="{49ACB783-6197-4745-B20F-1918F67FAE37}"/>
              </a:ext>
            </a:extLst>
          </p:cNvPr>
          <p:cNvSpPr>
            <a:spLocks noGrp="1"/>
          </p:cNvSpPr>
          <p:nvPr>
            <p:ph type="pic" sz="quarter" idx="24"/>
          </p:nvPr>
        </p:nvSpPr>
        <p:spPr>
          <a:xfrm>
            <a:off x="4450119"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23" name="Picture Placeholder 2">
            <a:extLst>
              <a:ext uri="{FF2B5EF4-FFF2-40B4-BE49-F238E27FC236}">
                <a16:creationId xmlns:a16="http://schemas.microsoft.com/office/drawing/2014/main" id="{BD98D3E7-03E2-E647-AAEC-6881A6C81261}"/>
              </a:ext>
            </a:extLst>
          </p:cNvPr>
          <p:cNvSpPr>
            <a:spLocks noGrp="1"/>
          </p:cNvSpPr>
          <p:nvPr>
            <p:ph type="pic" sz="quarter" idx="25"/>
          </p:nvPr>
        </p:nvSpPr>
        <p:spPr>
          <a:xfrm>
            <a:off x="8285775"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3901486127"/>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preserve="1" userDrawn="1">
  <p:cSld name="Photo with Titl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573972"/>
            <a:ext cx="3657600" cy="3966192"/>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11" name="Rectangle 10">
            <a:extLst>
              <a:ext uri="{FF2B5EF4-FFF2-40B4-BE49-F238E27FC236}">
                <a16:creationId xmlns:a16="http://schemas.microsoft.com/office/drawing/2014/main" id="{C701476E-1C75-7849-95EC-3A7EC21CB04F}"/>
              </a:ext>
            </a:extLst>
          </p:cNvPr>
          <p:cNvSpPr/>
          <p:nvPr userDrawn="1"/>
        </p:nvSpPr>
        <p:spPr>
          <a:xfrm>
            <a:off x="10798629" y="4540164"/>
            <a:ext cx="1393371" cy="814718"/>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13" name="Text Placeholder 23">
            <a:extLst>
              <a:ext uri="{FF2B5EF4-FFF2-40B4-BE49-F238E27FC236}">
                <a16:creationId xmlns:a16="http://schemas.microsoft.com/office/drawing/2014/main" id="{FC4A7EB6-2338-E148-B8A1-45485EBCD990}"/>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bg1"/>
                </a:solidFill>
                <a:latin typeface="+mn-lt"/>
              </a:defRPr>
            </a:lvl1pPr>
          </a:lstStyle>
          <a:p>
            <a:pPr lvl="0"/>
            <a:r>
              <a:rPr lang="en-US" dirty="0"/>
              <a:t>TITLE</a:t>
            </a:r>
          </a:p>
        </p:txBody>
      </p:sp>
      <p:sp>
        <p:nvSpPr>
          <p:cNvPr id="14" name="Text Placeholder 25">
            <a:extLst>
              <a:ext uri="{FF2B5EF4-FFF2-40B4-BE49-F238E27FC236}">
                <a16:creationId xmlns:a16="http://schemas.microsoft.com/office/drawing/2014/main" id="{56C8F1F8-4838-C84E-90D4-46B8BAD1A07F}"/>
              </a:ext>
            </a:extLst>
          </p:cNvPr>
          <p:cNvSpPr>
            <a:spLocks noGrp="1"/>
          </p:cNvSpPr>
          <p:nvPr>
            <p:ph type="body" sz="quarter" idx="14" hasCustomPrompt="1"/>
          </p:nvPr>
        </p:nvSpPr>
        <p:spPr>
          <a:xfrm>
            <a:off x="497155" y="5114135"/>
            <a:ext cx="9000157" cy="469184"/>
          </a:xfrm>
        </p:spPr>
        <p:txBody>
          <a:bodyPr>
            <a:noAutofit/>
          </a:bodyPr>
          <a:lstStyle>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grpSp>
        <p:nvGrpSpPr>
          <p:cNvPr id="35" name="Group 34">
            <a:extLst>
              <a:ext uri="{FF2B5EF4-FFF2-40B4-BE49-F238E27FC236}">
                <a16:creationId xmlns:a16="http://schemas.microsoft.com/office/drawing/2014/main" id="{5B4A2F8A-7DE0-C14F-BAA9-9A4AEF529A25}"/>
              </a:ext>
            </a:extLst>
          </p:cNvPr>
          <p:cNvGrpSpPr/>
          <p:nvPr userDrawn="1"/>
        </p:nvGrpSpPr>
        <p:grpSpPr>
          <a:xfrm>
            <a:off x="42207" y="6381389"/>
            <a:ext cx="12149794" cy="125532"/>
            <a:chOff x="42207" y="6381389"/>
            <a:chExt cx="12149794" cy="125532"/>
          </a:xfrm>
        </p:grpSpPr>
        <p:pic>
          <p:nvPicPr>
            <p:cNvPr id="23" name="Picture 22">
              <a:extLst>
                <a:ext uri="{FF2B5EF4-FFF2-40B4-BE49-F238E27FC236}">
                  <a16:creationId xmlns:a16="http://schemas.microsoft.com/office/drawing/2014/main" id="{64A9E25E-85E1-E04D-ADB6-FB15D2D0A905}"/>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5" name="Straight Connector 24">
              <a:extLst>
                <a:ext uri="{FF2B5EF4-FFF2-40B4-BE49-F238E27FC236}">
                  <a16:creationId xmlns:a16="http://schemas.microsoft.com/office/drawing/2014/main" id="{A7EE8218-01E2-B642-B13F-C250D547B071}"/>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A7DD0F6-FC93-B746-8D74-78E8E8DD07C4}"/>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40" name="Picture Placeholder 2">
            <a:extLst>
              <a:ext uri="{FF2B5EF4-FFF2-40B4-BE49-F238E27FC236}">
                <a16:creationId xmlns:a16="http://schemas.microsoft.com/office/drawing/2014/main" id="{A7720F9D-A566-814E-AE91-3E356CC6E682}"/>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715735731"/>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preserve="1" userDrawn="1">
  <p:cSld name="Photo with Title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573972"/>
            <a:ext cx="3657600" cy="3966192"/>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11" name="Rectangle 10">
            <a:extLst>
              <a:ext uri="{FF2B5EF4-FFF2-40B4-BE49-F238E27FC236}">
                <a16:creationId xmlns:a16="http://schemas.microsoft.com/office/drawing/2014/main" id="{C701476E-1C75-7849-95EC-3A7EC21CB04F}"/>
              </a:ext>
            </a:extLst>
          </p:cNvPr>
          <p:cNvSpPr/>
          <p:nvPr userDrawn="1"/>
        </p:nvSpPr>
        <p:spPr>
          <a:xfrm>
            <a:off x="10798629" y="4540164"/>
            <a:ext cx="1393371" cy="814718"/>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13" name="Text Placeholder 23">
            <a:extLst>
              <a:ext uri="{FF2B5EF4-FFF2-40B4-BE49-F238E27FC236}">
                <a16:creationId xmlns:a16="http://schemas.microsoft.com/office/drawing/2014/main" id="{FC4A7EB6-2338-E148-B8A1-45485EBCD990}"/>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bg1"/>
                </a:solidFill>
                <a:latin typeface="+mn-lt"/>
              </a:defRPr>
            </a:lvl1pPr>
          </a:lstStyle>
          <a:p>
            <a:pPr lvl="0"/>
            <a:r>
              <a:rPr lang="en-US" dirty="0"/>
              <a:t>TITLE</a:t>
            </a:r>
          </a:p>
        </p:txBody>
      </p:sp>
      <p:sp>
        <p:nvSpPr>
          <p:cNvPr id="14" name="Text Placeholder 25">
            <a:extLst>
              <a:ext uri="{FF2B5EF4-FFF2-40B4-BE49-F238E27FC236}">
                <a16:creationId xmlns:a16="http://schemas.microsoft.com/office/drawing/2014/main" id="{56C8F1F8-4838-C84E-90D4-46B8BAD1A07F}"/>
              </a:ext>
            </a:extLst>
          </p:cNvPr>
          <p:cNvSpPr>
            <a:spLocks noGrp="1"/>
          </p:cNvSpPr>
          <p:nvPr>
            <p:ph type="body" sz="quarter" idx="14" hasCustomPrompt="1"/>
          </p:nvPr>
        </p:nvSpPr>
        <p:spPr>
          <a:xfrm>
            <a:off x="497155" y="5114135"/>
            <a:ext cx="9000157" cy="469184"/>
          </a:xfrm>
        </p:spPr>
        <p:txBody>
          <a:bodyPr>
            <a:noAutofit/>
          </a:bodyPr>
          <a:lstStyle>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grpSp>
        <p:nvGrpSpPr>
          <p:cNvPr id="35" name="Group 34">
            <a:extLst>
              <a:ext uri="{FF2B5EF4-FFF2-40B4-BE49-F238E27FC236}">
                <a16:creationId xmlns:a16="http://schemas.microsoft.com/office/drawing/2014/main" id="{5B4A2F8A-7DE0-C14F-BAA9-9A4AEF529A25}"/>
              </a:ext>
            </a:extLst>
          </p:cNvPr>
          <p:cNvGrpSpPr/>
          <p:nvPr userDrawn="1"/>
        </p:nvGrpSpPr>
        <p:grpSpPr>
          <a:xfrm>
            <a:off x="42207" y="6381389"/>
            <a:ext cx="12149794" cy="125532"/>
            <a:chOff x="42207" y="6381389"/>
            <a:chExt cx="12149794" cy="125532"/>
          </a:xfrm>
        </p:grpSpPr>
        <p:pic>
          <p:nvPicPr>
            <p:cNvPr id="23" name="Picture 22">
              <a:extLst>
                <a:ext uri="{FF2B5EF4-FFF2-40B4-BE49-F238E27FC236}">
                  <a16:creationId xmlns:a16="http://schemas.microsoft.com/office/drawing/2014/main" id="{64A9E25E-85E1-E04D-ADB6-FB15D2D0A905}"/>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5" name="Straight Connector 24">
              <a:extLst>
                <a:ext uri="{FF2B5EF4-FFF2-40B4-BE49-F238E27FC236}">
                  <a16:creationId xmlns:a16="http://schemas.microsoft.com/office/drawing/2014/main" id="{A7EE8218-01E2-B642-B13F-C250D547B071}"/>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A7DD0F6-FC93-B746-8D74-78E8E8DD07C4}"/>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17" name="Picture Placeholder 2">
            <a:extLst>
              <a:ext uri="{FF2B5EF4-FFF2-40B4-BE49-F238E27FC236}">
                <a16:creationId xmlns:a16="http://schemas.microsoft.com/office/drawing/2014/main" id="{FF72099B-33CA-D043-9A4B-B4B8E900C2F3}"/>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411717398"/>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preserve="1" userDrawn="1">
  <p:cSld name="Photo with Title - 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573972"/>
            <a:ext cx="3657600" cy="3966192"/>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11" name="Rectangle 10">
            <a:extLst>
              <a:ext uri="{FF2B5EF4-FFF2-40B4-BE49-F238E27FC236}">
                <a16:creationId xmlns:a16="http://schemas.microsoft.com/office/drawing/2014/main" id="{C701476E-1C75-7849-95EC-3A7EC21CB04F}"/>
              </a:ext>
            </a:extLst>
          </p:cNvPr>
          <p:cNvSpPr/>
          <p:nvPr userDrawn="1"/>
        </p:nvSpPr>
        <p:spPr>
          <a:xfrm>
            <a:off x="10798629" y="4540164"/>
            <a:ext cx="1393371" cy="814718"/>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13" name="Text Placeholder 23">
            <a:extLst>
              <a:ext uri="{FF2B5EF4-FFF2-40B4-BE49-F238E27FC236}">
                <a16:creationId xmlns:a16="http://schemas.microsoft.com/office/drawing/2014/main" id="{FC4A7EB6-2338-E148-B8A1-45485EBCD990}"/>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bg1"/>
                </a:solidFill>
                <a:latin typeface="+mn-lt"/>
              </a:defRPr>
            </a:lvl1pPr>
          </a:lstStyle>
          <a:p>
            <a:pPr lvl="0"/>
            <a:r>
              <a:rPr lang="en-US" dirty="0"/>
              <a:t>TITLE</a:t>
            </a:r>
          </a:p>
        </p:txBody>
      </p:sp>
      <p:sp>
        <p:nvSpPr>
          <p:cNvPr id="14" name="Text Placeholder 25">
            <a:extLst>
              <a:ext uri="{FF2B5EF4-FFF2-40B4-BE49-F238E27FC236}">
                <a16:creationId xmlns:a16="http://schemas.microsoft.com/office/drawing/2014/main" id="{56C8F1F8-4838-C84E-90D4-46B8BAD1A07F}"/>
              </a:ext>
            </a:extLst>
          </p:cNvPr>
          <p:cNvSpPr>
            <a:spLocks noGrp="1"/>
          </p:cNvSpPr>
          <p:nvPr>
            <p:ph type="body" sz="quarter" idx="14" hasCustomPrompt="1"/>
          </p:nvPr>
        </p:nvSpPr>
        <p:spPr>
          <a:xfrm>
            <a:off x="497155" y="5114135"/>
            <a:ext cx="9000157" cy="469184"/>
          </a:xfrm>
        </p:spPr>
        <p:txBody>
          <a:bodyPr>
            <a:noAutofit/>
          </a:bodyPr>
          <a:lstStyle>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grpSp>
        <p:nvGrpSpPr>
          <p:cNvPr id="35" name="Group 34">
            <a:extLst>
              <a:ext uri="{FF2B5EF4-FFF2-40B4-BE49-F238E27FC236}">
                <a16:creationId xmlns:a16="http://schemas.microsoft.com/office/drawing/2014/main" id="{5B4A2F8A-7DE0-C14F-BAA9-9A4AEF529A25}"/>
              </a:ext>
            </a:extLst>
          </p:cNvPr>
          <p:cNvGrpSpPr/>
          <p:nvPr userDrawn="1"/>
        </p:nvGrpSpPr>
        <p:grpSpPr>
          <a:xfrm>
            <a:off x="42207" y="6381389"/>
            <a:ext cx="12149794" cy="125532"/>
            <a:chOff x="42207" y="6381389"/>
            <a:chExt cx="12149794" cy="125532"/>
          </a:xfrm>
        </p:grpSpPr>
        <p:pic>
          <p:nvPicPr>
            <p:cNvPr id="23" name="Picture 22">
              <a:extLst>
                <a:ext uri="{FF2B5EF4-FFF2-40B4-BE49-F238E27FC236}">
                  <a16:creationId xmlns:a16="http://schemas.microsoft.com/office/drawing/2014/main" id="{64A9E25E-85E1-E04D-ADB6-FB15D2D0A905}"/>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5" name="Straight Connector 24">
              <a:extLst>
                <a:ext uri="{FF2B5EF4-FFF2-40B4-BE49-F238E27FC236}">
                  <a16:creationId xmlns:a16="http://schemas.microsoft.com/office/drawing/2014/main" id="{A7EE8218-01E2-B642-B13F-C250D547B071}"/>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A7DD0F6-FC93-B746-8D74-78E8E8DD07C4}"/>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17" name="Picture Placeholder 2">
            <a:extLst>
              <a:ext uri="{FF2B5EF4-FFF2-40B4-BE49-F238E27FC236}">
                <a16:creationId xmlns:a16="http://schemas.microsoft.com/office/drawing/2014/main" id="{00A337F4-DAD3-A746-96CC-86A01DFB30BA}"/>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3751394772"/>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preserve="1" userDrawn="1">
  <p:cSld name="Photo with Quot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B7DE2D-DD70-CA4C-AD07-0DA13212ED1E}"/>
              </a:ext>
            </a:extLst>
          </p:cNvPr>
          <p:cNvSpPr/>
          <p:nvPr userDrawn="1"/>
        </p:nvSpPr>
        <p:spPr>
          <a:xfrm>
            <a:off x="405433" y="370011"/>
            <a:ext cx="11381134" cy="6117978"/>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Text Placeholder 23">
            <a:extLst>
              <a:ext uri="{FF2B5EF4-FFF2-40B4-BE49-F238E27FC236}">
                <a16:creationId xmlns:a16="http://schemas.microsoft.com/office/drawing/2014/main" id="{492B6076-9B06-4342-B533-50A8FA0B0980}"/>
              </a:ext>
            </a:extLst>
          </p:cNvPr>
          <p:cNvSpPr>
            <a:spLocks noGrp="1"/>
          </p:cNvSpPr>
          <p:nvPr>
            <p:ph type="body" sz="quarter" idx="14" hasCustomPrompt="1"/>
          </p:nvPr>
        </p:nvSpPr>
        <p:spPr>
          <a:xfrm>
            <a:off x="4440654" y="467490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7" name="Text Placeholder 23">
            <a:extLst>
              <a:ext uri="{FF2B5EF4-FFF2-40B4-BE49-F238E27FC236}">
                <a16:creationId xmlns:a16="http://schemas.microsoft.com/office/drawing/2014/main" id="{73098FBA-6D76-1C47-A298-10C863AB68A5}"/>
              </a:ext>
            </a:extLst>
          </p:cNvPr>
          <p:cNvSpPr>
            <a:spLocks noGrp="1"/>
          </p:cNvSpPr>
          <p:nvPr>
            <p:ph type="body" sz="quarter" idx="13" hasCustomPrompt="1"/>
          </p:nvPr>
        </p:nvSpPr>
        <p:spPr>
          <a:xfrm>
            <a:off x="856590" y="997503"/>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8" name="Text Placeholder 23">
            <a:extLst>
              <a:ext uri="{FF2B5EF4-FFF2-40B4-BE49-F238E27FC236}">
                <a16:creationId xmlns:a16="http://schemas.microsoft.com/office/drawing/2014/main" id="{B8BF25BD-F8E7-544B-9A2B-A29DFA1B600F}"/>
              </a:ext>
            </a:extLst>
          </p:cNvPr>
          <p:cNvSpPr>
            <a:spLocks noGrp="1"/>
          </p:cNvSpPr>
          <p:nvPr>
            <p:ph type="body" sz="quarter" idx="15" hasCustomPrompt="1"/>
          </p:nvPr>
        </p:nvSpPr>
        <p:spPr>
          <a:xfrm>
            <a:off x="768174" y="80018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26" name="Group 25">
            <a:extLst>
              <a:ext uri="{FF2B5EF4-FFF2-40B4-BE49-F238E27FC236}">
                <a16:creationId xmlns:a16="http://schemas.microsoft.com/office/drawing/2014/main" id="{14A143FF-F074-884D-817C-4D0DD7610F59}"/>
              </a:ext>
            </a:extLst>
          </p:cNvPr>
          <p:cNvGrpSpPr/>
          <p:nvPr userDrawn="1"/>
        </p:nvGrpSpPr>
        <p:grpSpPr>
          <a:xfrm>
            <a:off x="3018" y="6099302"/>
            <a:ext cx="12188982" cy="125532"/>
            <a:chOff x="3018" y="6099302"/>
            <a:chExt cx="12188982" cy="125532"/>
          </a:xfrm>
        </p:grpSpPr>
        <p:pic>
          <p:nvPicPr>
            <p:cNvPr id="19" name="Picture 18">
              <a:extLst>
                <a:ext uri="{FF2B5EF4-FFF2-40B4-BE49-F238E27FC236}">
                  <a16:creationId xmlns:a16="http://schemas.microsoft.com/office/drawing/2014/main" id="{F869ABF9-8E27-C948-8152-9DDD895D882A}"/>
                </a:ext>
              </a:extLst>
            </p:cNvPr>
            <p:cNvPicPr>
              <a:picLocks noChangeAspect="1"/>
            </p:cNvPicPr>
            <p:nvPr userDrawn="1"/>
          </p:nvPicPr>
          <p:blipFill>
            <a:blip r:embed="rId2">
              <a:biLevel thresh="25000"/>
            </a:blip>
            <a:stretch>
              <a:fillRect/>
            </a:stretch>
          </p:blipFill>
          <p:spPr>
            <a:xfrm>
              <a:off x="640416" y="6099302"/>
              <a:ext cx="1732336" cy="125532"/>
            </a:xfrm>
            <a:prstGeom prst="rect">
              <a:avLst/>
            </a:prstGeom>
            <a:ln>
              <a:noFill/>
            </a:ln>
          </p:spPr>
        </p:pic>
        <p:cxnSp>
          <p:nvCxnSpPr>
            <p:cNvPr id="20" name="Straight Connector 19">
              <a:extLst>
                <a:ext uri="{FF2B5EF4-FFF2-40B4-BE49-F238E27FC236}">
                  <a16:creationId xmlns:a16="http://schemas.microsoft.com/office/drawing/2014/main" id="{BCF01D6B-0253-C641-9DD7-9FB270962D73}"/>
                </a:ext>
              </a:extLst>
            </p:cNvPr>
            <p:cNvCxnSpPr>
              <a:cxnSpLocks/>
            </p:cNvCxnSpPr>
            <p:nvPr userDrawn="1"/>
          </p:nvCxnSpPr>
          <p:spPr>
            <a:xfrm flipH="1">
              <a:off x="3018" y="6162068"/>
              <a:ext cx="56837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E1FC9E7-B9B9-6249-9BF9-D4096CB525E9}"/>
                </a:ext>
              </a:extLst>
            </p:cNvPr>
            <p:cNvCxnSpPr>
              <a:cxnSpLocks/>
            </p:cNvCxnSpPr>
            <p:nvPr userDrawn="1"/>
          </p:nvCxnSpPr>
          <p:spPr>
            <a:xfrm flipH="1">
              <a:off x="2468880" y="6162068"/>
              <a:ext cx="97231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0" name="Picture Placeholder 2">
            <a:extLst>
              <a:ext uri="{FF2B5EF4-FFF2-40B4-BE49-F238E27FC236}">
                <a16:creationId xmlns:a16="http://schemas.microsoft.com/office/drawing/2014/main" id="{ECFFB737-7ACC-5B4B-AAE0-4E19B6647AE6}"/>
              </a:ext>
            </a:extLst>
          </p:cNvPr>
          <p:cNvSpPr>
            <a:spLocks noGrp="1"/>
          </p:cNvSpPr>
          <p:nvPr>
            <p:ph type="pic" sz="quarter" idx="19"/>
          </p:nvPr>
        </p:nvSpPr>
        <p:spPr>
          <a:xfrm>
            <a:off x="5734225" y="-1"/>
            <a:ext cx="5689601"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1852557484"/>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preserve="1" userDrawn="1">
  <p:cSld name="Photo with Quote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B7DE2D-DD70-CA4C-AD07-0DA13212ED1E}"/>
              </a:ext>
            </a:extLst>
          </p:cNvPr>
          <p:cNvSpPr/>
          <p:nvPr userDrawn="1"/>
        </p:nvSpPr>
        <p:spPr>
          <a:xfrm>
            <a:off x="405433" y="370011"/>
            <a:ext cx="11381134" cy="6117978"/>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Text Placeholder 23">
            <a:extLst>
              <a:ext uri="{FF2B5EF4-FFF2-40B4-BE49-F238E27FC236}">
                <a16:creationId xmlns:a16="http://schemas.microsoft.com/office/drawing/2014/main" id="{C9F3C691-B9B3-5545-8075-CE9C4E61C659}"/>
              </a:ext>
            </a:extLst>
          </p:cNvPr>
          <p:cNvSpPr>
            <a:spLocks noGrp="1"/>
          </p:cNvSpPr>
          <p:nvPr>
            <p:ph type="body" sz="quarter" idx="14" hasCustomPrompt="1"/>
          </p:nvPr>
        </p:nvSpPr>
        <p:spPr>
          <a:xfrm>
            <a:off x="4440654" y="467490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1" name="Text Placeholder 23">
            <a:extLst>
              <a:ext uri="{FF2B5EF4-FFF2-40B4-BE49-F238E27FC236}">
                <a16:creationId xmlns:a16="http://schemas.microsoft.com/office/drawing/2014/main" id="{A738010C-55F8-BF47-89B3-62874F609C19}"/>
              </a:ext>
            </a:extLst>
          </p:cNvPr>
          <p:cNvSpPr>
            <a:spLocks noGrp="1"/>
          </p:cNvSpPr>
          <p:nvPr>
            <p:ph type="body" sz="quarter" idx="13" hasCustomPrompt="1"/>
          </p:nvPr>
        </p:nvSpPr>
        <p:spPr>
          <a:xfrm>
            <a:off x="856590" y="997503"/>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2" name="Text Placeholder 23">
            <a:extLst>
              <a:ext uri="{FF2B5EF4-FFF2-40B4-BE49-F238E27FC236}">
                <a16:creationId xmlns:a16="http://schemas.microsoft.com/office/drawing/2014/main" id="{EB76A83F-5BE1-0B46-A495-7CA331459A89}"/>
              </a:ext>
            </a:extLst>
          </p:cNvPr>
          <p:cNvSpPr>
            <a:spLocks noGrp="1"/>
          </p:cNvSpPr>
          <p:nvPr>
            <p:ph type="body" sz="quarter" idx="15" hasCustomPrompt="1"/>
          </p:nvPr>
        </p:nvSpPr>
        <p:spPr>
          <a:xfrm>
            <a:off x="768174" y="80018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13" name="Group 12">
            <a:extLst>
              <a:ext uri="{FF2B5EF4-FFF2-40B4-BE49-F238E27FC236}">
                <a16:creationId xmlns:a16="http://schemas.microsoft.com/office/drawing/2014/main" id="{73838BA2-C576-D24B-9886-8F26BEE4513F}"/>
              </a:ext>
            </a:extLst>
          </p:cNvPr>
          <p:cNvGrpSpPr/>
          <p:nvPr userDrawn="1"/>
        </p:nvGrpSpPr>
        <p:grpSpPr>
          <a:xfrm>
            <a:off x="3018" y="6099302"/>
            <a:ext cx="12188982" cy="125532"/>
            <a:chOff x="3018" y="6099302"/>
            <a:chExt cx="12188982" cy="125532"/>
          </a:xfrm>
        </p:grpSpPr>
        <p:pic>
          <p:nvPicPr>
            <p:cNvPr id="14" name="Picture 13">
              <a:extLst>
                <a:ext uri="{FF2B5EF4-FFF2-40B4-BE49-F238E27FC236}">
                  <a16:creationId xmlns:a16="http://schemas.microsoft.com/office/drawing/2014/main" id="{2EA54184-A903-0A4E-8E27-64B769C66175}"/>
                </a:ext>
              </a:extLst>
            </p:cNvPr>
            <p:cNvPicPr>
              <a:picLocks noChangeAspect="1"/>
            </p:cNvPicPr>
            <p:nvPr userDrawn="1"/>
          </p:nvPicPr>
          <p:blipFill>
            <a:blip r:embed="rId2">
              <a:biLevel thresh="25000"/>
            </a:blip>
            <a:stretch>
              <a:fillRect/>
            </a:stretch>
          </p:blipFill>
          <p:spPr>
            <a:xfrm>
              <a:off x="640416" y="6099302"/>
              <a:ext cx="1732336" cy="125532"/>
            </a:xfrm>
            <a:prstGeom prst="rect">
              <a:avLst/>
            </a:prstGeom>
            <a:ln>
              <a:noFill/>
            </a:ln>
          </p:spPr>
        </p:pic>
        <p:cxnSp>
          <p:nvCxnSpPr>
            <p:cNvPr id="15" name="Straight Connector 14">
              <a:extLst>
                <a:ext uri="{FF2B5EF4-FFF2-40B4-BE49-F238E27FC236}">
                  <a16:creationId xmlns:a16="http://schemas.microsoft.com/office/drawing/2014/main" id="{F08497CE-EE28-F64A-8BAF-3D356C92151B}"/>
                </a:ext>
              </a:extLst>
            </p:cNvPr>
            <p:cNvCxnSpPr>
              <a:cxnSpLocks/>
            </p:cNvCxnSpPr>
            <p:nvPr userDrawn="1"/>
          </p:nvCxnSpPr>
          <p:spPr>
            <a:xfrm flipH="1">
              <a:off x="3018" y="6162068"/>
              <a:ext cx="56837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E57071F-8058-A843-B3E6-968612336A8D}"/>
                </a:ext>
              </a:extLst>
            </p:cNvPr>
            <p:cNvCxnSpPr>
              <a:cxnSpLocks/>
            </p:cNvCxnSpPr>
            <p:nvPr userDrawn="1"/>
          </p:nvCxnSpPr>
          <p:spPr>
            <a:xfrm flipH="1">
              <a:off x="2468880" y="6162068"/>
              <a:ext cx="97231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8" name="Picture Placeholder 2">
            <a:extLst>
              <a:ext uri="{FF2B5EF4-FFF2-40B4-BE49-F238E27FC236}">
                <a16:creationId xmlns:a16="http://schemas.microsoft.com/office/drawing/2014/main" id="{2ED96AA3-F8E5-BF49-B434-0E5577E372FE}"/>
              </a:ext>
            </a:extLst>
          </p:cNvPr>
          <p:cNvSpPr>
            <a:spLocks noGrp="1"/>
          </p:cNvSpPr>
          <p:nvPr>
            <p:ph type="pic" sz="quarter" idx="19"/>
          </p:nvPr>
        </p:nvSpPr>
        <p:spPr>
          <a:xfrm>
            <a:off x="5734225" y="-1"/>
            <a:ext cx="5689601"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24195600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9617D8-605A-4485-9779-CEA53807EFBA}" type="datetimeFigureOut">
              <a:rPr lang="en-US" smtClean="0">
                <a:solidFill>
                  <a:prstClr val="black">
                    <a:tint val="75000"/>
                  </a:prstClr>
                </a:solidFill>
              </a:rPr>
              <a:pPr/>
              <a:t>6/30/22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FBF40C8-3D23-4664-AE8D-BDD65C1FDA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1829343"/>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preserve="1" userDrawn="1">
  <p:cSld name="Photo with Quote - 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B7DE2D-DD70-CA4C-AD07-0DA13212ED1E}"/>
              </a:ext>
            </a:extLst>
          </p:cNvPr>
          <p:cNvSpPr/>
          <p:nvPr userDrawn="1"/>
        </p:nvSpPr>
        <p:spPr>
          <a:xfrm>
            <a:off x="405433" y="370011"/>
            <a:ext cx="11381134" cy="6117978"/>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Text Placeholder 23">
            <a:extLst>
              <a:ext uri="{FF2B5EF4-FFF2-40B4-BE49-F238E27FC236}">
                <a16:creationId xmlns:a16="http://schemas.microsoft.com/office/drawing/2014/main" id="{D5E90AED-30CF-2346-941F-0E2BECD950F4}"/>
              </a:ext>
            </a:extLst>
          </p:cNvPr>
          <p:cNvSpPr>
            <a:spLocks noGrp="1"/>
          </p:cNvSpPr>
          <p:nvPr>
            <p:ph type="body" sz="quarter" idx="14" hasCustomPrompt="1"/>
          </p:nvPr>
        </p:nvSpPr>
        <p:spPr>
          <a:xfrm>
            <a:off x="4440654" y="467490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1" name="Text Placeholder 23">
            <a:extLst>
              <a:ext uri="{FF2B5EF4-FFF2-40B4-BE49-F238E27FC236}">
                <a16:creationId xmlns:a16="http://schemas.microsoft.com/office/drawing/2014/main" id="{4162B794-41FD-ED43-9AFC-365FBF32F422}"/>
              </a:ext>
            </a:extLst>
          </p:cNvPr>
          <p:cNvSpPr>
            <a:spLocks noGrp="1"/>
          </p:cNvSpPr>
          <p:nvPr>
            <p:ph type="body" sz="quarter" idx="13" hasCustomPrompt="1"/>
          </p:nvPr>
        </p:nvSpPr>
        <p:spPr>
          <a:xfrm>
            <a:off x="856590" y="997503"/>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2" name="Text Placeholder 23">
            <a:extLst>
              <a:ext uri="{FF2B5EF4-FFF2-40B4-BE49-F238E27FC236}">
                <a16:creationId xmlns:a16="http://schemas.microsoft.com/office/drawing/2014/main" id="{5AAEF02B-7454-DE4F-AA3E-59ADF794CD2B}"/>
              </a:ext>
            </a:extLst>
          </p:cNvPr>
          <p:cNvSpPr>
            <a:spLocks noGrp="1"/>
          </p:cNvSpPr>
          <p:nvPr>
            <p:ph type="body" sz="quarter" idx="15" hasCustomPrompt="1"/>
          </p:nvPr>
        </p:nvSpPr>
        <p:spPr>
          <a:xfrm>
            <a:off x="768174" y="80018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13" name="Group 12">
            <a:extLst>
              <a:ext uri="{FF2B5EF4-FFF2-40B4-BE49-F238E27FC236}">
                <a16:creationId xmlns:a16="http://schemas.microsoft.com/office/drawing/2014/main" id="{34346F16-4073-424E-9863-65DDC6AB99CF}"/>
              </a:ext>
            </a:extLst>
          </p:cNvPr>
          <p:cNvGrpSpPr/>
          <p:nvPr userDrawn="1"/>
        </p:nvGrpSpPr>
        <p:grpSpPr>
          <a:xfrm>
            <a:off x="3018" y="6099302"/>
            <a:ext cx="12188982" cy="125532"/>
            <a:chOff x="3018" y="6099302"/>
            <a:chExt cx="12188982" cy="125532"/>
          </a:xfrm>
        </p:grpSpPr>
        <p:pic>
          <p:nvPicPr>
            <p:cNvPr id="14" name="Picture 13">
              <a:extLst>
                <a:ext uri="{FF2B5EF4-FFF2-40B4-BE49-F238E27FC236}">
                  <a16:creationId xmlns:a16="http://schemas.microsoft.com/office/drawing/2014/main" id="{E3AB1CA3-2E96-F54D-B949-40B61C692F91}"/>
                </a:ext>
              </a:extLst>
            </p:cNvPr>
            <p:cNvPicPr>
              <a:picLocks noChangeAspect="1"/>
            </p:cNvPicPr>
            <p:nvPr userDrawn="1"/>
          </p:nvPicPr>
          <p:blipFill>
            <a:blip r:embed="rId2">
              <a:biLevel thresh="25000"/>
            </a:blip>
            <a:stretch>
              <a:fillRect/>
            </a:stretch>
          </p:blipFill>
          <p:spPr>
            <a:xfrm>
              <a:off x="640416" y="6099302"/>
              <a:ext cx="1732336" cy="125532"/>
            </a:xfrm>
            <a:prstGeom prst="rect">
              <a:avLst/>
            </a:prstGeom>
            <a:ln>
              <a:noFill/>
            </a:ln>
          </p:spPr>
        </p:pic>
        <p:cxnSp>
          <p:nvCxnSpPr>
            <p:cNvPr id="15" name="Straight Connector 14">
              <a:extLst>
                <a:ext uri="{FF2B5EF4-FFF2-40B4-BE49-F238E27FC236}">
                  <a16:creationId xmlns:a16="http://schemas.microsoft.com/office/drawing/2014/main" id="{907A7F1A-15B7-5642-A18C-D11C4C1D9CC6}"/>
                </a:ext>
              </a:extLst>
            </p:cNvPr>
            <p:cNvCxnSpPr>
              <a:cxnSpLocks/>
            </p:cNvCxnSpPr>
            <p:nvPr userDrawn="1"/>
          </p:nvCxnSpPr>
          <p:spPr>
            <a:xfrm flipH="1">
              <a:off x="3018" y="6162068"/>
              <a:ext cx="56837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3BC0FDA-21A1-624B-8EFE-B9D12F10A33B}"/>
                </a:ext>
              </a:extLst>
            </p:cNvPr>
            <p:cNvCxnSpPr>
              <a:cxnSpLocks/>
            </p:cNvCxnSpPr>
            <p:nvPr userDrawn="1"/>
          </p:nvCxnSpPr>
          <p:spPr>
            <a:xfrm flipH="1">
              <a:off x="2468880" y="6162068"/>
              <a:ext cx="97231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8" name="Picture Placeholder 2">
            <a:extLst>
              <a:ext uri="{FF2B5EF4-FFF2-40B4-BE49-F238E27FC236}">
                <a16:creationId xmlns:a16="http://schemas.microsoft.com/office/drawing/2014/main" id="{9E74DED7-1B98-5B44-A322-DADCA3E6B6BD}"/>
              </a:ext>
            </a:extLst>
          </p:cNvPr>
          <p:cNvSpPr>
            <a:spLocks noGrp="1"/>
          </p:cNvSpPr>
          <p:nvPr>
            <p:ph type="pic" sz="quarter" idx="19"/>
          </p:nvPr>
        </p:nvSpPr>
        <p:spPr>
          <a:xfrm>
            <a:off x="5734225" y="-1"/>
            <a:ext cx="5689601"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3186812288"/>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preserve="1" userDrawn="1">
  <p:cSld name="Divider Slide -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F2688E-06D0-0541-ABF6-E7CC6300E545}"/>
              </a:ext>
            </a:extLst>
          </p:cNvPr>
          <p:cNvSpPr/>
          <p:nvPr userDrawn="1"/>
        </p:nvSpPr>
        <p:spPr>
          <a:xfrm>
            <a:off x="332509" y="301336"/>
            <a:ext cx="11513127" cy="6213764"/>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8" name="Picture 7">
            <a:extLst>
              <a:ext uri="{FF2B5EF4-FFF2-40B4-BE49-F238E27FC236}">
                <a16:creationId xmlns:a16="http://schemas.microsoft.com/office/drawing/2014/main" id="{28AE368C-36EF-EF4A-8D88-08BB6BAE0FBC}"/>
              </a:ext>
            </a:extLst>
          </p:cNvPr>
          <p:cNvPicPr>
            <a:picLocks noChangeAspect="1"/>
          </p:cNvPicPr>
          <p:nvPr userDrawn="1"/>
        </p:nvPicPr>
        <p:blipFill>
          <a:blip r:embed="rId2">
            <a:biLevel thresh="25000"/>
          </a:blip>
          <a:stretch>
            <a:fillRect/>
          </a:stretch>
        </p:blipFill>
        <p:spPr>
          <a:xfrm>
            <a:off x="9917724" y="6100036"/>
            <a:ext cx="1732336" cy="125532"/>
          </a:xfrm>
          <a:prstGeom prst="rect">
            <a:avLst/>
          </a:prstGeom>
          <a:ln>
            <a:noFill/>
          </a:ln>
        </p:spPr>
      </p:pic>
      <p:cxnSp>
        <p:nvCxnSpPr>
          <p:cNvPr id="9" name="Straight Connector 8">
            <a:extLst>
              <a:ext uri="{FF2B5EF4-FFF2-40B4-BE49-F238E27FC236}">
                <a16:creationId xmlns:a16="http://schemas.microsoft.com/office/drawing/2014/main" id="{1C8E671D-F2A4-1D49-AA3B-968FFA676999}"/>
              </a:ext>
            </a:extLst>
          </p:cNvPr>
          <p:cNvCxnSpPr>
            <a:cxnSpLocks/>
          </p:cNvCxnSpPr>
          <p:nvPr userDrawn="1"/>
        </p:nvCxnSpPr>
        <p:spPr>
          <a:xfrm flipH="1">
            <a:off x="42206" y="6162068"/>
            <a:ext cx="97770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7ABAE81-7FEB-C14C-A288-8A611EEBB85E}"/>
              </a:ext>
            </a:extLst>
          </p:cNvPr>
          <p:cNvCxnSpPr>
            <a:cxnSpLocks/>
          </p:cNvCxnSpPr>
          <p:nvPr userDrawn="1"/>
        </p:nvCxnSpPr>
        <p:spPr>
          <a:xfrm flipH="1">
            <a:off x="11720400" y="6162068"/>
            <a:ext cx="471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23">
            <a:extLst>
              <a:ext uri="{FF2B5EF4-FFF2-40B4-BE49-F238E27FC236}">
                <a16:creationId xmlns:a16="http://schemas.microsoft.com/office/drawing/2014/main" id="{8B1168EF-BA5D-6340-BD17-FA1CD2ECA3C5}"/>
              </a:ext>
            </a:extLst>
          </p:cNvPr>
          <p:cNvSpPr>
            <a:spLocks noGrp="1"/>
          </p:cNvSpPr>
          <p:nvPr>
            <p:ph type="body" sz="quarter" idx="13" hasCustomPrompt="1"/>
          </p:nvPr>
        </p:nvSpPr>
        <p:spPr>
          <a:xfrm>
            <a:off x="6639339" y="695930"/>
            <a:ext cx="4709155" cy="3664001"/>
          </a:xfrm>
        </p:spPr>
        <p:txBody>
          <a:bodyPr>
            <a:normAutofit/>
          </a:bodyPr>
          <a:lstStyle>
            <a:lvl1pPr marL="0" indent="0" algn="r">
              <a:buNone/>
              <a:defRPr sz="3600" b="1">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405705081"/>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preserve="1" userDrawn="1">
  <p:cSld name="Divider Slide -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5AF5D0-A371-FA48-93FC-F9AB2731EFED}"/>
              </a:ext>
            </a:extLst>
          </p:cNvPr>
          <p:cNvSpPr/>
          <p:nvPr userDrawn="1"/>
        </p:nvSpPr>
        <p:spPr>
          <a:xfrm>
            <a:off x="332509" y="301336"/>
            <a:ext cx="11513127" cy="6213764"/>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1" name="Picture 10">
            <a:extLst>
              <a:ext uri="{FF2B5EF4-FFF2-40B4-BE49-F238E27FC236}">
                <a16:creationId xmlns:a16="http://schemas.microsoft.com/office/drawing/2014/main" id="{0F87A83A-46B6-4347-928D-02C6B7C1F5BD}"/>
              </a:ext>
            </a:extLst>
          </p:cNvPr>
          <p:cNvPicPr>
            <a:picLocks noChangeAspect="1"/>
          </p:cNvPicPr>
          <p:nvPr userDrawn="1"/>
        </p:nvPicPr>
        <p:blipFill>
          <a:blip r:embed="rId2">
            <a:biLevel thresh="25000"/>
          </a:blip>
          <a:stretch>
            <a:fillRect/>
          </a:stretch>
        </p:blipFill>
        <p:spPr>
          <a:xfrm>
            <a:off x="9917724" y="6100036"/>
            <a:ext cx="1732336" cy="125532"/>
          </a:xfrm>
          <a:prstGeom prst="rect">
            <a:avLst/>
          </a:prstGeom>
          <a:ln>
            <a:noFill/>
          </a:ln>
        </p:spPr>
      </p:pic>
      <p:cxnSp>
        <p:nvCxnSpPr>
          <p:cNvPr id="12" name="Straight Connector 11">
            <a:extLst>
              <a:ext uri="{FF2B5EF4-FFF2-40B4-BE49-F238E27FC236}">
                <a16:creationId xmlns:a16="http://schemas.microsoft.com/office/drawing/2014/main" id="{98EDF6A6-C862-304F-AE38-0AEFCCAF859D}"/>
              </a:ext>
            </a:extLst>
          </p:cNvPr>
          <p:cNvCxnSpPr>
            <a:cxnSpLocks/>
          </p:cNvCxnSpPr>
          <p:nvPr userDrawn="1"/>
        </p:nvCxnSpPr>
        <p:spPr>
          <a:xfrm flipH="1">
            <a:off x="42206" y="6162068"/>
            <a:ext cx="97770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79398F0-177C-2A47-954E-83ACFABF81D1}"/>
              </a:ext>
            </a:extLst>
          </p:cNvPr>
          <p:cNvCxnSpPr>
            <a:cxnSpLocks/>
          </p:cNvCxnSpPr>
          <p:nvPr userDrawn="1"/>
        </p:nvCxnSpPr>
        <p:spPr>
          <a:xfrm flipH="1">
            <a:off x="11720400" y="6162068"/>
            <a:ext cx="471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 Placeholder 23">
            <a:extLst>
              <a:ext uri="{FF2B5EF4-FFF2-40B4-BE49-F238E27FC236}">
                <a16:creationId xmlns:a16="http://schemas.microsoft.com/office/drawing/2014/main" id="{A6EC53F8-17DE-B545-8DCA-C7FF0F8C0D6F}"/>
              </a:ext>
            </a:extLst>
          </p:cNvPr>
          <p:cNvSpPr>
            <a:spLocks noGrp="1"/>
          </p:cNvSpPr>
          <p:nvPr>
            <p:ph type="body" sz="quarter" idx="13" hasCustomPrompt="1"/>
          </p:nvPr>
        </p:nvSpPr>
        <p:spPr>
          <a:xfrm>
            <a:off x="6639339" y="695930"/>
            <a:ext cx="4709155" cy="3664001"/>
          </a:xfrm>
        </p:spPr>
        <p:txBody>
          <a:bodyPr>
            <a:normAutofit/>
          </a:bodyPr>
          <a:lstStyle>
            <a:lvl1pPr marL="0" indent="0" algn="r">
              <a:buNone/>
              <a:defRPr sz="3600" b="1">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2434998812"/>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preserve="1" userDrawn="1">
  <p:cSld name="Divider Slide - Yellow">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BF59D6B-E258-EE40-96D7-2D3516A1A27E}"/>
              </a:ext>
            </a:extLst>
          </p:cNvPr>
          <p:cNvSpPr/>
          <p:nvPr userDrawn="1"/>
        </p:nvSpPr>
        <p:spPr>
          <a:xfrm>
            <a:off x="332509" y="301336"/>
            <a:ext cx="11513127" cy="6213764"/>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2" name="Picture 11">
            <a:extLst>
              <a:ext uri="{FF2B5EF4-FFF2-40B4-BE49-F238E27FC236}">
                <a16:creationId xmlns:a16="http://schemas.microsoft.com/office/drawing/2014/main" id="{8BAB52DC-19E2-044A-8BBC-3543239B3096}"/>
              </a:ext>
            </a:extLst>
          </p:cNvPr>
          <p:cNvPicPr>
            <a:picLocks noChangeAspect="1"/>
          </p:cNvPicPr>
          <p:nvPr userDrawn="1"/>
        </p:nvPicPr>
        <p:blipFill>
          <a:blip r:embed="rId2">
            <a:biLevel thresh="25000"/>
          </a:blip>
          <a:stretch>
            <a:fillRect/>
          </a:stretch>
        </p:blipFill>
        <p:spPr>
          <a:xfrm>
            <a:off x="9917724" y="6100036"/>
            <a:ext cx="1732336" cy="125532"/>
          </a:xfrm>
          <a:prstGeom prst="rect">
            <a:avLst/>
          </a:prstGeom>
          <a:ln>
            <a:noFill/>
          </a:ln>
        </p:spPr>
      </p:pic>
      <p:cxnSp>
        <p:nvCxnSpPr>
          <p:cNvPr id="13" name="Straight Connector 12">
            <a:extLst>
              <a:ext uri="{FF2B5EF4-FFF2-40B4-BE49-F238E27FC236}">
                <a16:creationId xmlns:a16="http://schemas.microsoft.com/office/drawing/2014/main" id="{494BBD8C-0955-1F44-8703-B48AE4A99DBD}"/>
              </a:ext>
            </a:extLst>
          </p:cNvPr>
          <p:cNvCxnSpPr>
            <a:cxnSpLocks/>
          </p:cNvCxnSpPr>
          <p:nvPr userDrawn="1"/>
        </p:nvCxnSpPr>
        <p:spPr>
          <a:xfrm flipH="1">
            <a:off x="42206" y="6162068"/>
            <a:ext cx="97770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DC2CAE3-9830-2C43-9E91-4A7D778040A3}"/>
              </a:ext>
            </a:extLst>
          </p:cNvPr>
          <p:cNvCxnSpPr>
            <a:cxnSpLocks/>
          </p:cNvCxnSpPr>
          <p:nvPr userDrawn="1"/>
        </p:nvCxnSpPr>
        <p:spPr>
          <a:xfrm flipH="1">
            <a:off x="11720400" y="6162068"/>
            <a:ext cx="471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 Placeholder 23">
            <a:extLst>
              <a:ext uri="{FF2B5EF4-FFF2-40B4-BE49-F238E27FC236}">
                <a16:creationId xmlns:a16="http://schemas.microsoft.com/office/drawing/2014/main" id="{A5D29BC9-A3D9-3F4F-8D05-111B729E595C}"/>
              </a:ext>
            </a:extLst>
          </p:cNvPr>
          <p:cNvSpPr>
            <a:spLocks noGrp="1"/>
          </p:cNvSpPr>
          <p:nvPr>
            <p:ph type="body" sz="quarter" idx="13" hasCustomPrompt="1"/>
          </p:nvPr>
        </p:nvSpPr>
        <p:spPr>
          <a:xfrm>
            <a:off x="6639339" y="695930"/>
            <a:ext cx="4709155" cy="3664001"/>
          </a:xfrm>
        </p:spPr>
        <p:txBody>
          <a:bodyPr>
            <a:normAutofit/>
          </a:bodyPr>
          <a:lstStyle>
            <a:lvl1pPr marL="0" indent="0" algn="r">
              <a:buNone/>
              <a:defRPr sz="3600" b="1">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4283154499"/>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preserve="1" userDrawn="1">
  <p:cSld name="4 bullet point slide">
    <p:spTree>
      <p:nvGrpSpPr>
        <p:cNvPr id="1" name=""/>
        <p:cNvGrpSpPr/>
        <p:nvPr/>
      </p:nvGrpSpPr>
      <p:grpSpPr>
        <a:xfrm>
          <a:off x="0" y="0"/>
          <a:ext cx="0" cy="0"/>
          <a:chOff x="0" y="0"/>
          <a:chExt cx="0" cy="0"/>
        </a:xfrm>
      </p:grpSpPr>
      <p:sp>
        <p:nvSpPr>
          <p:cNvPr id="17" name="Rectangle 16"/>
          <p:cNvSpPr/>
          <p:nvPr userDrawn="1"/>
        </p:nvSpPr>
        <p:spPr>
          <a:xfrm>
            <a:off x="432367" y="2061841"/>
            <a:ext cx="2659582" cy="3745771"/>
          </a:xfrm>
          <a:prstGeom prst="rect">
            <a:avLst/>
          </a:prstGeom>
          <a:noFill/>
          <a:ln w="19050">
            <a:solidFill>
              <a:srgbClr val="A637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Rectangle 17"/>
          <p:cNvSpPr/>
          <p:nvPr userDrawn="1"/>
        </p:nvSpPr>
        <p:spPr>
          <a:xfrm>
            <a:off x="3291612" y="2061841"/>
            <a:ext cx="2659582" cy="3745771"/>
          </a:xfrm>
          <a:prstGeom prst="rect">
            <a:avLst/>
          </a:prstGeom>
          <a:noFill/>
          <a:ln w="19050">
            <a:solidFill>
              <a:srgbClr val="76C6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Rectangle 18"/>
          <p:cNvSpPr/>
          <p:nvPr userDrawn="1"/>
        </p:nvSpPr>
        <p:spPr>
          <a:xfrm>
            <a:off x="6150856" y="2061841"/>
            <a:ext cx="2659582" cy="3745771"/>
          </a:xfrm>
          <a:prstGeom prst="rect">
            <a:avLst/>
          </a:prstGeom>
          <a:noFill/>
          <a:ln w="19050">
            <a:solidFill>
              <a:srgbClr val="4D2B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Rectangle 19"/>
          <p:cNvSpPr/>
          <p:nvPr userDrawn="1"/>
        </p:nvSpPr>
        <p:spPr>
          <a:xfrm>
            <a:off x="9010099" y="2061841"/>
            <a:ext cx="2659582" cy="3745771"/>
          </a:xfrm>
          <a:prstGeom prst="rect">
            <a:avLst/>
          </a:prstGeom>
          <a:noFill/>
          <a:ln w="19050">
            <a:solidFill>
              <a:srgbClr val="F6BC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 name="Rounded Rectangle 20"/>
          <p:cNvSpPr/>
          <p:nvPr userDrawn="1"/>
        </p:nvSpPr>
        <p:spPr>
          <a:xfrm>
            <a:off x="878182" y="5519991"/>
            <a:ext cx="1811454" cy="432170"/>
          </a:xfrm>
          <a:prstGeom prst="roundRect">
            <a:avLst/>
          </a:prstGeom>
          <a:solidFill>
            <a:srgbClr val="A6377D"/>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2" name="Text Placeholder 23"/>
          <p:cNvSpPr>
            <a:spLocks noGrp="1"/>
          </p:cNvSpPr>
          <p:nvPr>
            <p:ph type="body" sz="quarter" idx="13" hasCustomPrompt="1"/>
          </p:nvPr>
        </p:nvSpPr>
        <p:spPr>
          <a:xfrm>
            <a:off x="447066" y="309492"/>
            <a:ext cx="11222614" cy="1479518"/>
          </a:xfrm>
          <a:noFill/>
        </p:spPr>
        <p:txBody>
          <a:bodyPr>
            <a:normAutofit/>
          </a:bodyPr>
          <a:lstStyle>
            <a:lvl1pPr marL="0" indent="0" algn="ctr">
              <a:buNone/>
              <a:defRPr sz="3600" b="1">
                <a:solidFill>
                  <a:srgbClr val="404040"/>
                </a:solidFill>
                <a:latin typeface="+mn-lt"/>
              </a:defRPr>
            </a:lvl1pPr>
          </a:lstStyle>
          <a:p>
            <a:pPr lvl="0"/>
            <a:r>
              <a:rPr lang="en-US" dirty="0"/>
              <a:t>TITLE</a:t>
            </a:r>
          </a:p>
        </p:txBody>
      </p:sp>
      <p:sp>
        <p:nvSpPr>
          <p:cNvPr id="54" name="Text Placeholder 25"/>
          <p:cNvSpPr>
            <a:spLocks noGrp="1"/>
          </p:cNvSpPr>
          <p:nvPr>
            <p:ph type="body" sz="quarter" idx="15" hasCustomPrompt="1"/>
          </p:nvPr>
        </p:nvSpPr>
        <p:spPr>
          <a:xfrm>
            <a:off x="447066" y="5529026"/>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5" name="Text Placeholder 25"/>
          <p:cNvSpPr>
            <a:spLocks noGrp="1"/>
          </p:cNvSpPr>
          <p:nvPr>
            <p:ph type="body" sz="quarter" idx="16" hasCustomPrompt="1"/>
          </p:nvPr>
        </p:nvSpPr>
        <p:spPr>
          <a:xfrm>
            <a:off x="432367" y="3710268"/>
            <a:ext cx="2659582" cy="716489"/>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6" name="Rounded Rectangle 55"/>
          <p:cNvSpPr/>
          <p:nvPr userDrawn="1"/>
        </p:nvSpPr>
        <p:spPr>
          <a:xfrm>
            <a:off x="3719032" y="5519991"/>
            <a:ext cx="1811454" cy="432170"/>
          </a:xfrm>
          <a:prstGeom prst="roundRect">
            <a:avLst/>
          </a:prstGeom>
          <a:solidFill>
            <a:srgbClr val="76C6D2"/>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7" name="Text Placeholder 25"/>
          <p:cNvSpPr>
            <a:spLocks noGrp="1"/>
          </p:cNvSpPr>
          <p:nvPr>
            <p:ph type="body" sz="quarter" idx="17" hasCustomPrompt="1"/>
          </p:nvPr>
        </p:nvSpPr>
        <p:spPr>
          <a:xfrm>
            <a:off x="3287916" y="5529026"/>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8" name="Text Placeholder 25"/>
          <p:cNvSpPr>
            <a:spLocks noGrp="1"/>
          </p:cNvSpPr>
          <p:nvPr>
            <p:ph type="body" sz="quarter" idx="18" hasCustomPrompt="1"/>
          </p:nvPr>
        </p:nvSpPr>
        <p:spPr>
          <a:xfrm>
            <a:off x="3273217" y="3710268"/>
            <a:ext cx="2659582" cy="716489"/>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9" name="Rounded Rectangle 58"/>
          <p:cNvSpPr/>
          <p:nvPr userDrawn="1"/>
        </p:nvSpPr>
        <p:spPr>
          <a:xfrm>
            <a:off x="6616004" y="5519991"/>
            <a:ext cx="1811454" cy="432170"/>
          </a:xfrm>
          <a:prstGeom prst="roundRect">
            <a:avLst/>
          </a:prstGeom>
          <a:solidFill>
            <a:srgbClr val="4D2B65"/>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0" name="Text Placeholder 25"/>
          <p:cNvSpPr>
            <a:spLocks noGrp="1"/>
          </p:cNvSpPr>
          <p:nvPr>
            <p:ph type="body" sz="quarter" idx="19" hasCustomPrompt="1"/>
          </p:nvPr>
        </p:nvSpPr>
        <p:spPr>
          <a:xfrm>
            <a:off x="6184888" y="5529026"/>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1" name="Text Placeholder 25"/>
          <p:cNvSpPr>
            <a:spLocks noGrp="1"/>
          </p:cNvSpPr>
          <p:nvPr>
            <p:ph type="body" sz="quarter" idx="20" hasCustomPrompt="1"/>
          </p:nvPr>
        </p:nvSpPr>
        <p:spPr>
          <a:xfrm>
            <a:off x="6170189" y="3710268"/>
            <a:ext cx="2659582" cy="716489"/>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62" name="Rounded Rectangle 61"/>
          <p:cNvSpPr/>
          <p:nvPr userDrawn="1"/>
        </p:nvSpPr>
        <p:spPr>
          <a:xfrm>
            <a:off x="9452468" y="5519991"/>
            <a:ext cx="1811454" cy="432170"/>
          </a:xfrm>
          <a:prstGeom prst="roundRect">
            <a:avLst/>
          </a:prstGeom>
          <a:solidFill>
            <a:srgbClr val="F6BC67"/>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3" name="Text Placeholder 25"/>
          <p:cNvSpPr>
            <a:spLocks noGrp="1"/>
          </p:cNvSpPr>
          <p:nvPr>
            <p:ph type="body" sz="quarter" idx="21" hasCustomPrompt="1"/>
          </p:nvPr>
        </p:nvSpPr>
        <p:spPr>
          <a:xfrm>
            <a:off x="9021352" y="5529026"/>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4" name="Text Placeholder 25"/>
          <p:cNvSpPr>
            <a:spLocks noGrp="1"/>
          </p:cNvSpPr>
          <p:nvPr>
            <p:ph type="body" sz="quarter" idx="22" hasCustomPrompt="1"/>
          </p:nvPr>
        </p:nvSpPr>
        <p:spPr>
          <a:xfrm>
            <a:off x="9006653" y="3710268"/>
            <a:ext cx="2659582" cy="716489"/>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grpSp>
        <p:nvGrpSpPr>
          <p:cNvPr id="22" name="Group 21">
            <a:extLst>
              <a:ext uri="{FF2B5EF4-FFF2-40B4-BE49-F238E27FC236}">
                <a16:creationId xmlns:a16="http://schemas.microsoft.com/office/drawing/2014/main" id="{B6F62D2B-2EF6-B14F-B8E1-9436E0869E1D}"/>
              </a:ext>
            </a:extLst>
          </p:cNvPr>
          <p:cNvGrpSpPr/>
          <p:nvPr userDrawn="1"/>
        </p:nvGrpSpPr>
        <p:grpSpPr>
          <a:xfrm>
            <a:off x="0" y="6404007"/>
            <a:ext cx="12192000" cy="125532"/>
            <a:chOff x="-173656" y="6390668"/>
            <a:chExt cx="12192000" cy="125532"/>
          </a:xfrm>
        </p:grpSpPr>
        <p:pic>
          <p:nvPicPr>
            <p:cNvPr id="23" name="Picture 22">
              <a:extLst>
                <a:ext uri="{FF2B5EF4-FFF2-40B4-BE49-F238E27FC236}">
                  <a16:creationId xmlns:a16="http://schemas.microsoft.com/office/drawing/2014/main" id="{29A6BD51-50EB-3545-AF0F-C26B822DE615}"/>
                </a:ext>
              </a:extLst>
            </p:cNvPr>
            <p:cNvPicPr>
              <a:picLocks noChangeAspect="1"/>
            </p:cNvPicPr>
            <p:nvPr userDrawn="1"/>
          </p:nvPicPr>
          <p:blipFill>
            <a:blip r:embed="rId2"/>
            <a:stretch>
              <a:fillRect/>
            </a:stretch>
          </p:blipFill>
          <p:spPr>
            <a:xfrm>
              <a:off x="5018549" y="6390668"/>
              <a:ext cx="1732336" cy="125532"/>
            </a:xfrm>
            <a:prstGeom prst="rect">
              <a:avLst/>
            </a:prstGeom>
          </p:spPr>
        </p:pic>
        <p:cxnSp>
          <p:nvCxnSpPr>
            <p:cNvPr id="24" name="Straight Connector 23">
              <a:extLst>
                <a:ext uri="{FF2B5EF4-FFF2-40B4-BE49-F238E27FC236}">
                  <a16:creationId xmlns:a16="http://schemas.microsoft.com/office/drawing/2014/main" id="{39496A35-B64B-8F4B-BDA1-16689BD45E55}"/>
                </a:ext>
              </a:extLst>
            </p:cNvPr>
            <p:cNvCxnSpPr>
              <a:cxnSpLocks/>
            </p:cNvCxnSpPr>
            <p:nvPr userDrawn="1"/>
          </p:nvCxnSpPr>
          <p:spPr>
            <a:xfrm flipH="1">
              <a:off x="-173656" y="6443421"/>
              <a:ext cx="505030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65754BD-DF66-9549-889C-B58A9BEE7E68}"/>
                </a:ext>
              </a:extLst>
            </p:cNvPr>
            <p:cNvCxnSpPr>
              <a:cxnSpLocks/>
            </p:cNvCxnSpPr>
            <p:nvPr userDrawn="1"/>
          </p:nvCxnSpPr>
          <p:spPr>
            <a:xfrm flipH="1">
              <a:off x="6902393" y="6443421"/>
              <a:ext cx="5115951"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72382739"/>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preserve="1" userDrawn="1">
  <p:cSld name="Laptop with Titl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43FCDA5-FCB1-F84B-B960-22F7A6CF51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00190" y="1447737"/>
            <a:ext cx="7941283" cy="4839954"/>
          </a:xfrm>
          <a:prstGeom prst="rect">
            <a:avLst/>
          </a:prstGeom>
        </p:spPr>
      </p:pic>
      <p:sp>
        <p:nvSpPr>
          <p:cNvPr id="16" name="Picture Placeholder 7">
            <a:extLst>
              <a:ext uri="{FF2B5EF4-FFF2-40B4-BE49-F238E27FC236}">
                <a16:creationId xmlns:a16="http://schemas.microsoft.com/office/drawing/2014/main" id="{057C5342-908C-5246-8677-F595AFE45D37}"/>
              </a:ext>
            </a:extLst>
          </p:cNvPr>
          <p:cNvSpPr>
            <a:spLocks noGrp="1"/>
          </p:cNvSpPr>
          <p:nvPr>
            <p:ph type="pic" sz="quarter" idx="15" hasCustomPrompt="1"/>
          </p:nvPr>
        </p:nvSpPr>
        <p:spPr>
          <a:xfrm>
            <a:off x="3184071" y="1893434"/>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
        <p:nvSpPr>
          <p:cNvPr id="19" name="Text Placeholder 23">
            <a:extLst>
              <a:ext uri="{FF2B5EF4-FFF2-40B4-BE49-F238E27FC236}">
                <a16:creationId xmlns:a16="http://schemas.microsoft.com/office/drawing/2014/main" id="{1BCC9B6C-4FB6-9848-9564-F52325E4A9CC}"/>
              </a:ext>
            </a:extLst>
          </p:cNvPr>
          <p:cNvSpPr>
            <a:spLocks noGrp="1"/>
          </p:cNvSpPr>
          <p:nvPr>
            <p:ph type="body" sz="quarter" idx="13" hasCustomPrompt="1"/>
          </p:nvPr>
        </p:nvSpPr>
        <p:spPr>
          <a:xfrm>
            <a:off x="447066" y="430522"/>
            <a:ext cx="11222614" cy="1358487"/>
          </a:xfrm>
          <a:noFill/>
        </p:spPr>
        <p:txBody>
          <a:bodyPr>
            <a:normAutofit/>
          </a:bodyPr>
          <a:lstStyle>
            <a:lvl1pPr marL="0" indent="0" algn="ctr">
              <a:buNone/>
              <a:defRPr sz="3600" b="1">
                <a:solidFill>
                  <a:srgbClr val="404040"/>
                </a:solidFill>
                <a:latin typeface="+mn-lt"/>
              </a:defRPr>
            </a:lvl1pPr>
          </a:lstStyle>
          <a:p>
            <a:pPr lvl="0"/>
            <a:r>
              <a:rPr lang="en-US" dirty="0"/>
              <a:t>TITLE</a:t>
            </a:r>
          </a:p>
        </p:txBody>
      </p:sp>
      <p:grpSp>
        <p:nvGrpSpPr>
          <p:cNvPr id="20" name="Group 19">
            <a:extLst>
              <a:ext uri="{FF2B5EF4-FFF2-40B4-BE49-F238E27FC236}">
                <a16:creationId xmlns:a16="http://schemas.microsoft.com/office/drawing/2014/main" id="{8AC65B54-BA29-FA46-A8C1-8E41C5DF0C94}"/>
              </a:ext>
            </a:extLst>
          </p:cNvPr>
          <p:cNvGrpSpPr/>
          <p:nvPr userDrawn="1"/>
        </p:nvGrpSpPr>
        <p:grpSpPr>
          <a:xfrm>
            <a:off x="0" y="6404007"/>
            <a:ext cx="12192000" cy="125532"/>
            <a:chOff x="-173656" y="6390668"/>
            <a:chExt cx="12192000" cy="125532"/>
          </a:xfrm>
        </p:grpSpPr>
        <p:pic>
          <p:nvPicPr>
            <p:cNvPr id="21" name="Picture 20">
              <a:extLst>
                <a:ext uri="{FF2B5EF4-FFF2-40B4-BE49-F238E27FC236}">
                  <a16:creationId xmlns:a16="http://schemas.microsoft.com/office/drawing/2014/main" id="{EC887EE7-F097-6841-B8D0-5BF42F9955DB}"/>
                </a:ext>
              </a:extLst>
            </p:cNvPr>
            <p:cNvPicPr>
              <a:picLocks noChangeAspect="1"/>
            </p:cNvPicPr>
            <p:nvPr userDrawn="1"/>
          </p:nvPicPr>
          <p:blipFill>
            <a:blip r:embed="rId3"/>
            <a:stretch>
              <a:fillRect/>
            </a:stretch>
          </p:blipFill>
          <p:spPr>
            <a:xfrm>
              <a:off x="5018549" y="6390668"/>
              <a:ext cx="1732336" cy="125532"/>
            </a:xfrm>
            <a:prstGeom prst="rect">
              <a:avLst/>
            </a:prstGeom>
          </p:spPr>
        </p:pic>
        <p:cxnSp>
          <p:nvCxnSpPr>
            <p:cNvPr id="22" name="Straight Connector 21">
              <a:extLst>
                <a:ext uri="{FF2B5EF4-FFF2-40B4-BE49-F238E27FC236}">
                  <a16:creationId xmlns:a16="http://schemas.microsoft.com/office/drawing/2014/main" id="{508027AF-482D-CA40-96F0-5B2D68D81A38}"/>
                </a:ext>
              </a:extLst>
            </p:cNvPr>
            <p:cNvCxnSpPr>
              <a:cxnSpLocks/>
            </p:cNvCxnSpPr>
            <p:nvPr userDrawn="1"/>
          </p:nvCxnSpPr>
          <p:spPr>
            <a:xfrm flipH="1">
              <a:off x="-173656" y="6443421"/>
              <a:ext cx="505030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D3D2D1C-235C-A144-87F8-12B9325B8BBE}"/>
                </a:ext>
              </a:extLst>
            </p:cNvPr>
            <p:cNvCxnSpPr>
              <a:cxnSpLocks/>
            </p:cNvCxnSpPr>
            <p:nvPr userDrawn="1"/>
          </p:nvCxnSpPr>
          <p:spPr>
            <a:xfrm flipH="1">
              <a:off x="6902393" y="6443421"/>
              <a:ext cx="5115951"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31" name="Rectangle 30">
            <a:extLst>
              <a:ext uri="{FF2B5EF4-FFF2-40B4-BE49-F238E27FC236}">
                <a16:creationId xmlns:a16="http://schemas.microsoft.com/office/drawing/2014/main" id="{E0F21F3F-C430-3542-9348-FAC61F91B8BF}"/>
              </a:ext>
            </a:extLst>
          </p:cNvPr>
          <p:cNvSpPr/>
          <p:nvPr userDrawn="1"/>
        </p:nvSpPr>
        <p:spPr>
          <a:xfrm>
            <a:off x="4332514" y="6083"/>
            <a:ext cx="3526971" cy="255371"/>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Tree>
    <p:extLst>
      <p:ext uri="{BB962C8B-B14F-4D97-AF65-F5344CB8AC3E}">
        <p14:creationId xmlns:p14="http://schemas.microsoft.com/office/powerpoint/2010/main" val="3561378967"/>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preserve="1" userDrawn="1">
  <p:cSld name="Laptop with Titl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11F8C18-B8F8-254D-B845-4BD1FD98F93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429500" y="740153"/>
            <a:ext cx="4762500" cy="5612853"/>
          </a:xfrm>
          <a:prstGeom prst="rect">
            <a:avLst/>
          </a:prstGeom>
        </p:spPr>
      </p:pic>
      <p:sp>
        <p:nvSpPr>
          <p:cNvPr id="12" name="Picture Placeholder 7">
            <a:extLst>
              <a:ext uri="{FF2B5EF4-FFF2-40B4-BE49-F238E27FC236}">
                <a16:creationId xmlns:a16="http://schemas.microsoft.com/office/drawing/2014/main" id="{A5654B0E-03FD-8546-AF71-97FAD7DA84B7}"/>
              </a:ext>
            </a:extLst>
          </p:cNvPr>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here to add photo</a:t>
            </a:r>
          </a:p>
        </p:txBody>
      </p:sp>
      <p:sp>
        <p:nvSpPr>
          <p:cNvPr id="13" name="Text Placeholder 23">
            <a:extLst>
              <a:ext uri="{FF2B5EF4-FFF2-40B4-BE49-F238E27FC236}">
                <a16:creationId xmlns:a16="http://schemas.microsoft.com/office/drawing/2014/main" id="{28EC86D2-E8D4-C543-A086-19A1B6FF240C}"/>
              </a:ext>
            </a:extLst>
          </p:cNvPr>
          <p:cNvSpPr>
            <a:spLocks noGrp="1"/>
          </p:cNvSpPr>
          <p:nvPr>
            <p:ph type="body" sz="quarter" idx="16" hasCustomPrompt="1"/>
          </p:nvPr>
        </p:nvSpPr>
        <p:spPr>
          <a:xfrm>
            <a:off x="643223" y="1079254"/>
            <a:ext cx="6361734" cy="697353"/>
          </a:xfrm>
        </p:spPr>
        <p:txBody>
          <a:bodyPr>
            <a:normAutofit/>
          </a:bodyPr>
          <a:lstStyle>
            <a:lvl1pPr marL="0" indent="0" algn="l">
              <a:buNone/>
              <a:defRPr sz="3600" b="1">
                <a:solidFill>
                  <a:srgbClr val="404040"/>
                </a:solidFill>
                <a:latin typeface="+mn-lt"/>
              </a:defRPr>
            </a:lvl1pPr>
          </a:lstStyle>
          <a:p>
            <a:pPr lvl="0"/>
            <a:r>
              <a:rPr lang="en-US" dirty="0"/>
              <a:t>TITLE</a:t>
            </a:r>
          </a:p>
        </p:txBody>
      </p:sp>
      <p:sp>
        <p:nvSpPr>
          <p:cNvPr id="16" name="Text Placeholder 25">
            <a:extLst>
              <a:ext uri="{FF2B5EF4-FFF2-40B4-BE49-F238E27FC236}">
                <a16:creationId xmlns:a16="http://schemas.microsoft.com/office/drawing/2014/main" id="{E917A77D-A131-CE47-91EB-42C4277EECAF}"/>
              </a:ext>
            </a:extLst>
          </p:cNvPr>
          <p:cNvSpPr>
            <a:spLocks noGrp="1"/>
          </p:cNvSpPr>
          <p:nvPr>
            <p:ph type="body" sz="quarter" idx="17" hasCustomPrompt="1"/>
          </p:nvPr>
        </p:nvSpPr>
        <p:spPr>
          <a:xfrm>
            <a:off x="643223" y="2087287"/>
            <a:ext cx="6361734" cy="3642009"/>
          </a:xfrm>
        </p:spPr>
        <p:txBody>
          <a:bodyPr>
            <a:noAutofit/>
          </a:bodyPr>
          <a:lstStyle>
            <a:lvl1pPr marL="0" indent="0" algn="l">
              <a:buNone/>
              <a:defRPr sz="300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20" name="Rectangle 19">
            <a:extLst>
              <a:ext uri="{FF2B5EF4-FFF2-40B4-BE49-F238E27FC236}">
                <a16:creationId xmlns:a16="http://schemas.microsoft.com/office/drawing/2014/main" id="{31A567F0-E99B-2C45-A79B-9BF3D61B3AD2}"/>
              </a:ext>
            </a:extLst>
          </p:cNvPr>
          <p:cNvSpPr/>
          <p:nvPr userDrawn="1"/>
        </p:nvSpPr>
        <p:spPr>
          <a:xfrm>
            <a:off x="0" y="0"/>
            <a:ext cx="3526971" cy="255371"/>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grpSp>
        <p:nvGrpSpPr>
          <p:cNvPr id="21" name="Group 20">
            <a:extLst>
              <a:ext uri="{FF2B5EF4-FFF2-40B4-BE49-F238E27FC236}">
                <a16:creationId xmlns:a16="http://schemas.microsoft.com/office/drawing/2014/main" id="{9D02A3E2-E80D-7844-9184-2B0EC15BB8DD}"/>
              </a:ext>
            </a:extLst>
          </p:cNvPr>
          <p:cNvGrpSpPr/>
          <p:nvPr userDrawn="1"/>
        </p:nvGrpSpPr>
        <p:grpSpPr>
          <a:xfrm>
            <a:off x="0" y="6395457"/>
            <a:ext cx="12192000" cy="125532"/>
            <a:chOff x="98476" y="6381389"/>
            <a:chExt cx="12192000" cy="125532"/>
          </a:xfrm>
        </p:grpSpPr>
        <p:pic>
          <p:nvPicPr>
            <p:cNvPr id="22" name="Picture 21">
              <a:extLst>
                <a:ext uri="{FF2B5EF4-FFF2-40B4-BE49-F238E27FC236}">
                  <a16:creationId xmlns:a16="http://schemas.microsoft.com/office/drawing/2014/main" id="{DA8E0FB0-8B78-4D4F-ACFD-64A5C2FE21AA}"/>
                </a:ext>
              </a:extLst>
            </p:cNvPr>
            <p:cNvPicPr>
              <a:picLocks noChangeAspect="1"/>
            </p:cNvPicPr>
            <p:nvPr userDrawn="1"/>
          </p:nvPicPr>
          <p:blipFill>
            <a:blip r:embed="rId3"/>
            <a:stretch>
              <a:fillRect/>
            </a:stretch>
          </p:blipFill>
          <p:spPr>
            <a:xfrm>
              <a:off x="9917725" y="6381389"/>
              <a:ext cx="1732336" cy="125532"/>
            </a:xfrm>
            <a:prstGeom prst="rect">
              <a:avLst/>
            </a:prstGeom>
          </p:spPr>
        </p:pic>
        <p:cxnSp>
          <p:nvCxnSpPr>
            <p:cNvPr id="23" name="Straight Connector 22">
              <a:extLst>
                <a:ext uri="{FF2B5EF4-FFF2-40B4-BE49-F238E27FC236}">
                  <a16:creationId xmlns:a16="http://schemas.microsoft.com/office/drawing/2014/main" id="{965199E0-C966-234B-AACF-17FB6F1188A7}"/>
                </a:ext>
              </a:extLst>
            </p:cNvPr>
            <p:cNvCxnSpPr>
              <a:cxnSpLocks/>
            </p:cNvCxnSpPr>
            <p:nvPr userDrawn="1"/>
          </p:nvCxnSpPr>
          <p:spPr>
            <a:xfrm flipH="1">
              <a:off x="98476" y="6443421"/>
              <a:ext cx="972077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04A5A9C-22F8-D74D-93CC-7913DB9E4E33}"/>
                </a:ext>
              </a:extLst>
            </p:cNvPr>
            <p:cNvCxnSpPr>
              <a:cxnSpLocks/>
            </p:cNvCxnSpPr>
            <p:nvPr userDrawn="1"/>
          </p:nvCxnSpPr>
          <p:spPr>
            <a:xfrm flipH="1">
              <a:off x="11720401" y="6443421"/>
              <a:ext cx="570075"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5170940"/>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preserve="1" userDrawn="1">
  <p:cSld name="Phone with Titl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ED4702F-1A2C-DD47-8BB2-6C33D421175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666" t="-1339"/>
          <a:stretch/>
        </p:blipFill>
        <p:spPr>
          <a:xfrm>
            <a:off x="2449287" y="1355271"/>
            <a:ext cx="9742714" cy="5502729"/>
          </a:xfrm>
          <a:prstGeom prst="rect">
            <a:avLst/>
          </a:prstGeom>
        </p:spPr>
      </p:pic>
      <p:sp>
        <p:nvSpPr>
          <p:cNvPr id="12" name="Picture Placeholder 5">
            <a:extLst>
              <a:ext uri="{FF2B5EF4-FFF2-40B4-BE49-F238E27FC236}">
                <a16:creationId xmlns:a16="http://schemas.microsoft.com/office/drawing/2014/main" id="{0E33E331-940D-F54B-9413-3893DB2046CA}"/>
              </a:ext>
            </a:extLst>
          </p:cNvPr>
          <p:cNvSpPr>
            <a:spLocks noGrp="1"/>
          </p:cNvSpPr>
          <p:nvPr>
            <p:ph type="pic" sz="quarter" idx="18" hasCustomPrompt="1"/>
          </p:nvPr>
        </p:nvSpPr>
        <p:spPr>
          <a:xfrm>
            <a:off x="3731480" y="2335213"/>
            <a:ext cx="4098925" cy="26289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r>
              <a:rPr lang="en-US" dirty="0"/>
              <a:t>Click here to add photo</a:t>
            </a:r>
          </a:p>
        </p:txBody>
      </p:sp>
      <p:sp>
        <p:nvSpPr>
          <p:cNvPr id="19" name="Text Placeholder 23">
            <a:extLst>
              <a:ext uri="{FF2B5EF4-FFF2-40B4-BE49-F238E27FC236}">
                <a16:creationId xmlns:a16="http://schemas.microsoft.com/office/drawing/2014/main" id="{704BC744-3BD9-E64D-9F9B-681DC9B14D57}"/>
              </a:ext>
            </a:extLst>
          </p:cNvPr>
          <p:cNvSpPr>
            <a:spLocks noGrp="1"/>
          </p:cNvSpPr>
          <p:nvPr>
            <p:ph type="body" sz="quarter" idx="13" hasCustomPrompt="1"/>
          </p:nvPr>
        </p:nvSpPr>
        <p:spPr>
          <a:xfrm>
            <a:off x="447066" y="430522"/>
            <a:ext cx="11222614" cy="1358487"/>
          </a:xfrm>
          <a:noFill/>
        </p:spPr>
        <p:txBody>
          <a:bodyPr>
            <a:normAutofit/>
          </a:bodyPr>
          <a:lstStyle>
            <a:lvl1pPr marL="0" indent="0" algn="ctr">
              <a:buNone/>
              <a:defRPr sz="3600" b="1">
                <a:solidFill>
                  <a:srgbClr val="404040"/>
                </a:solidFill>
                <a:latin typeface="+mn-lt"/>
              </a:defRPr>
            </a:lvl1pPr>
          </a:lstStyle>
          <a:p>
            <a:pPr lvl="0"/>
            <a:r>
              <a:rPr lang="en-US" dirty="0"/>
              <a:t>TITLE</a:t>
            </a:r>
          </a:p>
        </p:txBody>
      </p:sp>
      <p:grpSp>
        <p:nvGrpSpPr>
          <p:cNvPr id="20" name="Group 19">
            <a:extLst>
              <a:ext uri="{FF2B5EF4-FFF2-40B4-BE49-F238E27FC236}">
                <a16:creationId xmlns:a16="http://schemas.microsoft.com/office/drawing/2014/main" id="{A301F4E2-16CC-344C-B8D7-36AC9401AED2}"/>
              </a:ext>
            </a:extLst>
          </p:cNvPr>
          <p:cNvGrpSpPr/>
          <p:nvPr userDrawn="1"/>
        </p:nvGrpSpPr>
        <p:grpSpPr>
          <a:xfrm>
            <a:off x="0" y="6404007"/>
            <a:ext cx="12192000" cy="125532"/>
            <a:chOff x="-173656" y="6390668"/>
            <a:chExt cx="12192000" cy="125532"/>
          </a:xfrm>
        </p:grpSpPr>
        <p:pic>
          <p:nvPicPr>
            <p:cNvPr id="21" name="Picture 20">
              <a:extLst>
                <a:ext uri="{FF2B5EF4-FFF2-40B4-BE49-F238E27FC236}">
                  <a16:creationId xmlns:a16="http://schemas.microsoft.com/office/drawing/2014/main" id="{A92CA399-6D08-6E40-A703-72E82C39DE91}"/>
                </a:ext>
              </a:extLst>
            </p:cNvPr>
            <p:cNvPicPr>
              <a:picLocks noChangeAspect="1"/>
            </p:cNvPicPr>
            <p:nvPr userDrawn="1"/>
          </p:nvPicPr>
          <p:blipFill>
            <a:blip r:embed="rId3"/>
            <a:stretch>
              <a:fillRect/>
            </a:stretch>
          </p:blipFill>
          <p:spPr>
            <a:xfrm>
              <a:off x="5018549" y="6390668"/>
              <a:ext cx="1732336" cy="125532"/>
            </a:xfrm>
            <a:prstGeom prst="rect">
              <a:avLst/>
            </a:prstGeom>
          </p:spPr>
        </p:pic>
        <p:cxnSp>
          <p:nvCxnSpPr>
            <p:cNvPr id="22" name="Straight Connector 21">
              <a:extLst>
                <a:ext uri="{FF2B5EF4-FFF2-40B4-BE49-F238E27FC236}">
                  <a16:creationId xmlns:a16="http://schemas.microsoft.com/office/drawing/2014/main" id="{0474EBA3-0773-FD45-A47A-005DFD90534B}"/>
                </a:ext>
              </a:extLst>
            </p:cNvPr>
            <p:cNvCxnSpPr>
              <a:cxnSpLocks/>
            </p:cNvCxnSpPr>
            <p:nvPr userDrawn="1"/>
          </p:nvCxnSpPr>
          <p:spPr>
            <a:xfrm flipH="1">
              <a:off x="-173656" y="6443421"/>
              <a:ext cx="505030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33719CB-F2B6-8945-838B-029D866DB60D}"/>
                </a:ext>
              </a:extLst>
            </p:cNvPr>
            <p:cNvCxnSpPr>
              <a:cxnSpLocks/>
            </p:cNvCxnSpPr>
            <p:nvPr userDrawn="1"/>
          </p:nvCxnSpPr>
          <p:spPr>
            <a:xfrm flipH="1">
              <a:off x="6902393" y="6443421"/>
              <a:ext cx="5115951"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24" name="Rectangle 23">
            <a:extLst>
              <a:ext uri="{FF2B5EF4-FFF2-40B4-BE49-F238E27FC236}">
                <a16:creationId xmlns:a16="http://schemas.microsoft.com/office/drawing/2014/main" id="{6DAFF203-8D79-F746-990D-17E7C15602BE}"/>
              </a:ext>
            </a:extLst>
          </p:cNvPr>
          <p:cNvSpPr/>
          <p:nvPr userDrawn="1"/>
        </p:nvSpPr>
        <p:spPr>
          <a:xfrm>
            <a:off x="4332514" y="6083"/>
            <a:ext cx="3526971" cy="255371"/>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Tree>
    <p:extLst>
      <p:ext uri="{BB962C8B-B14F-4D97-AF65-F5344CB8AC3E}">
        <p14:creationId xmlns:p14="http://schemas.microsoft.com/office/powerpoint/2010/main" val="3469863893"/>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45FBBD5-70EC-8B46-9208-599D94DA9480}"/>
              </a:ext>
            </a:extLst>
          </p:cNvPr>
          <p:cNvSpPr/>
          <p:nvPr userDrawn="1"/>
        </p:nvSpPr>
        <p:spPr>
          <a:xfrm>
            <a:off x="-6583" y="4452650"/>
            <a:ext cx="12238340" cy="2405350"/>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6" name="Text Placeholder 23">
            <a:extLst>
              <a:ext uri="{FF2B5EF4-FFF2-40B4-BE49-F238E27FC236}">
                <a16:creationId xmlns:a16="http://schemas.microsoft.com/office/drawing/2014/main" id="{D48D8525-2FDE-9647-B1AB-BA3F3DD31772}"/>
              </a:ext>
            </a:extLst>
          </p:cNvPr>
          <p:cNvSpPr>
            <a:spLocks noGrp="1"/>
          </p:cNvSpPr>
          <p:nvPr>
            <p:ph type="body" sz="quarter" idx="13" hasCustomPrompt="1"/>
          </p:nvPr>
        </p:nvSpPr>
        <p:spPr>
          <a:xfrm>
            <a:off x="366946" y="4897601"/>
            <a:ext cx="3104978" cy="697353"/>
          </a:xfrm>
        </p:spPr>
        <p:txBody>
          <a:bodyPr anchor="ctr">
            <a:noAutofit/>
          </a:bodyPr>
          <a:lstStyle>
            <a:lvl1pPr marL="0" indent="0" algn="l">
              <a:buNone/>
              <a:defRPr sz="5400" baseline="0">
                <a:solidFill>
                  <a:schemeClr val="bg1"/>
                </a:solidFill>
                <a:latin typeface="+mn-lt"/>
              </a:defRPr>
            </a:lvl1pPr>
          </a:lstStyle>
          <a:p>
            <a:pPr lvl="0"/>
            <a:r>
              <a:rPr lang="en-US" dirty="0"/>
              <a:t>Thank You</a:t>
            </a:r>
          </a:p>
        </p:txBody>
      </p:sp>
      <p:sp>
        <p:nvSpPr>
          <p:cNvPr id="27" name="Text Placeholder 25">
            <a:extLst>
              <a:ext uri="{FF2B5EF4-FFF2-40B4-BE49-F238E27FC236}">
                <a16:creationId xmlns:a16="http://schemas.microsoft.com/office/drawing/2014/main" id="{74CD0716-3C96-894C-91ED-8332CDFC407A}"/>
              </a:ext>
            </a:extLst>
          </p:cNvPr>
          <p:cNvSpPr>
            <a:spLocks noGrp="1"/>
          </p:cNvSpPr>
          <p:nvPr>
            <p:ph type="body" sz="quarter" idx="14" hasCustomPrompt="1"/>
          </p:nvPr>
        </p:nvSpPr>
        <p:spPr>
          <a:xfrm>
            <a:off x="366946" y="5693002"/>
            <a:ext cx="3854522" cy="697353"/>
          </a:xfrm>
        </p:spPr>
        <p:txBody>
          <a:bodyPr anchor="ctr">
            <a:noAutofit/>
          </a:bodyPr>
          <a:lstStyle>
            <a:lvl1pPr marL="0" indent="0" algn="l">
              <a:buNone/>
              <a:defRPr sz="2800" i="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Any Questions?</a:t>
            </a:r>
          </a:p>
        </p:txBody>
      </p:sp>
      <p:sp>
        <p:nvSpPr>
          <p:cNvPr id="30" name="Text Placeholder 2">
            <a:extLst>
              <a:ext uri="{FF2B5EF4-FFF2-40B4-BE49-F238E27FC236}">
                <a16:creationId xmlns:a16="http://schemas.microsoft.com/office/drawing/2014/main" id="{2774E81A-C82A-AF4E-92BC-3B41DC06C7BB}"/>
              </a:ext>
            </a:extLst>
          </p:cNvPr>
          <p:cNvSpPr>
            <a:spLocks noGrp="1"/>
          </p:cNvSpPr>
          <p:nvPr>
            <p:ph type="body" sz="quarter" idx="15" hasCustomPrompt="1"/>
          </p:nvPr>
        </p:nvSpPr>
        <p:spPr>
          <a:xfrm>
            <a:off x="8601483" y="4988294"/>
            <a:ext cx="2812464" cy="323455"/>
          </a:xfrm>
        </p:spPr>
        <p:txBody>
          <a:bodyPr anchor="t">
            <a:normAutofit/>
          </a:bodyPr>
          <a:lstStyle>
            <a:lvl1pPr marL="0" indent="0">
              <a:buNone/>
              <a:defRPr sz="1600">
                <a:solidFill>
                  <a:schemeClr val="bg1"/>
                </a:solidFill>
              </a:defRPr>
            </a:lvl1pPr>
          </a:lstStyle>
          <a:p>
            <a:pPr lvl="0"/>
            <a:r>
              <a:rPr lang="en-US" dirty="0"/>
              <a:t>Text 1</a:t>
            </a:r>
          </a:p>
        </p:txBody>
      </p:sp>
      <p:sp>
        <p:nvSpPr>
          <p:cNvPr id="32" name="Text Placeholder 2">
            <a:extLst>
              <a:ext uri="{FF2B5EF4-FFF2-40B4-BE49-F238E27FC236}">
                <a16:creationId xmlns:a16="http://schemas.microsoft.com/office/drawing/2014/main" id="{DB7F793F-AD5F-B141-A34F-29406C79BC42}"/>
              </a:ext>
            </a:extLst>
          </p:cNvPr>
          <p:cNvSpPr>
            <a:spLocks noGrp="1"/>
          </p:cNvSpPr>
          <p:nvPr>
            <p:ph type="body" sz="quarter" idx="16" hasCustomPrompt="1"/>
          </p:nvPr>
        </p:nvSpPr>
        <p:spPr>
          <a:xfrm>
            <a:off x="8601483" y="5534225"/>
            <a:ext cx="2812464" cy="323455"/>
          </a:xfrm>
        </p:spPr>
        <p:txBody>
          <a:bodyPr anchor="t">
            <a:normAutofit/>
          </a:bodyPr>
          <a:lstStyle>
            <a:lvl1pPr marL="0" indent="0">
              <a:buNone/>
              <a:defRPr sz="1600">
                <a:solidFill>
                  <a:schemeClr val="bg1"/>
                </a:solidFill>
              </a:defRPr>
            </a:lvl1pPr>
          </a:lstStyle>
          <a:p>
            <a:pPr lvl="0"/>
            <a:r>
              <a:rPr lang="en-US" dirty="0"/>
              <a:t>Text 1</a:t>
            </a:r>
          </a:p>
        </p:txBody>
      </p:sp>
      <p:sp>
        <p:nvSpPr>
          <p:cNvPr id="34" name="Text Placeholder 2">
            <a:extLst>
              <a:ext uri="{FF2B5EF4-FFF2-40B4-BE49-F238E27FC236}">
                <a16:creationId xmlns:a16="http://schemas.microsoft.com/office/drawing/2014/main" id="{C612B400-A1DE-8348-934A-BFCFF27BDE02}"/>
              </a:ext>
            </a:extLst>
          </p:cNvPr>
          <p:cNvSpPr>
            <a:spLocks noGrp="1"/>
          </p:cNvSpPr>
          <p:nvPr>
            <p:ph type="body" sz="quarter" idx="17" hasCustomPrompt="1"/>
          </p:nvPr>
        </p:nvSpPr>
        <p:spPr>
          <a:xfrm>
            <a:off x="8601483" y="6101164"/>
            <a:ext cx="2812464" cy="323455"/>
          </a:xfrm>
        </p:spPr>
        <p:txBody>
          <a:bodyPr anchor="t">
            <a:normAutofit/>
          </a:bodyPr>
          <a:lstStyle>
            <a:lvl1pPr marL="0" indent="0">
              <a:buNone/>
              <a:defRPr sz="1600">
                <a:solidFill>
                  <a:schemeClr val="bg1"/>
                </a:solidFill>
              </a:defRPr>
            </a:lvl1pPr>
          </a:lstStyle>
          <a:p>
            <a:pPr lvl="0"/>
            <a:r>
              <a:rPr lang="en-US" dirty="0"/>
              <a:t>Text 1</a:t>
            </a:r>
          </a:p>
        </p:txBody>
      </p:sp>
      <p:pic>
        <p:nvPicPr>
          <p:cNvPr id="35" name="Picture 34" descr="A close up of a sign&#10;&#10;Description automatically generated">
            <a:extLst>
              <a:ext uri="{FF2B5EF4-FFF2-40B4-BE49-F238E27FC236}">
                <a16:creationId xmlns:a16="http://schemas.microsoft.com/office/drawing/2014/main" id="{25A2D98F-3A90-9D48-9AE7-BBCF43017D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4667" y="276966"/>
            <a:ext cx="5238017" cy="3785046"/>
          </a:xfrm>
          <a:prstGeom prst="rect">
            <a:avLst/>
          </a:prstGeom>
        </p:spPr>
      </p:pic>
      <p:pic>
        <p:nvPicPr>
          <p:cNvPr id="36" name="Picture 35">
            <a:extLst>
              <a:ext uri="{FF2B5EF4-FFF2-40B4-BE49-F238E27FC236}">
                <a16:creationId xmlns:a16="http://schemas.microsoft.com/office/drawing/2014/main" id="{29AEFBBE-F020-3148-96E9-F0B952E7888C}"/>
              </a:ext>
            </a:extLst>
          </p:cNvPr>
          <p:cNvPicPr>
            <a:picLocks noChangeAspect="1"/>
          </p:cNvPicPr>
          <p:nvPr userDrawn="1"/>
        </p:nvPicPr>
        <p:blipFill>
          <a:blip r:embed="rId3"/>
          <a:stretch>
            <a:fillRect/>
          </a:stretch>
        </p:blipFill>
        <p:spPr>
          <a:xfrm>
            <a:off x="9901833" y="3650366"/>
            <a:ext cx="2095500" cy="558800"/>
          </a:xfrm>
          <a:prstGeom prst="rect">
            <a:avLst/>
          </a:prstGeom>
        </p:spPr>
      </p:pic>
    </p:spTree>
    <p:extLst>
      <p:ext uri="{BB962C8B-B14F-4D97-AF65-F5344CB8AC3E}">
        <p14:creationId xmlns:p14="http://schemas.microsoft.com/office/powerpoint/2010/main" val="2611117397"/>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solidFill>
                  <a:prstClr val="black">
                    <a:tint val="75000"/>
                  </a:prstClr>
                </a:solidFill>
              </a:rPr>
              <a:pPr/>
              <a:t>6/30/22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9D58B29-4516-0E41-9E10-164871924BB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282317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09617D8-605A-4485-9779-CEA53807EFBA}" type="datetimeFigureOut">
              <a:rPr lang="en-US" smtClean="0">
                <a:solidFill>
                  <a:prstClr val="black">
                    <a:tint val="75000"/>
                  </a:prstClr>
                </a:solidFill>
              </a:rPr>
              <a:pPr/>
              <a:t>6/30/22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FBF40C8-3D23-4664-AE8D-BDD65C1FDA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3943189"/>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solidFill>
                  <a:prstClr val="black">
                    <a:tint val="75000"/>
                  </a:prstClr>
                </a:solidFill>
              </a:rPr>
              <a:pPr/>
              <a:t>6/30/22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9D58B29-4516-0E41-9E10-164871924BB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06064080"/>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7848AD-6592-B642-AC77-A3318D8B851F}" type="datetimeFigureOut">
              <a:rPr lang="en-US" smtClean="0">
                <a:solidFill>
                  <a:prstClr val="black">
                    <a:tint val="75000"/>
                  </a:prstClr>
                </a:solidFill>
              </a:rPr>
              <a:pPr/>
              <a:t>6/30/22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9D58B29-4516-0E41-9E10-164871924BB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32866544"/>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userDrawn="1">
  <p:cSld name="Calendar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295640-5B5F-6E47-808F-2F2FB8B377B6}"/>
              </a:ext>
            </a:extLst>
          </p:cNvPr>
          <p:cNvGrpSpPr/>
          <p:nvPr userDrawn="1"/>
        </p:nvGrpSpPr>
        <p:grpSpPr>
          <a:xfrm>
            <a:off x="13492" y="1875084"/>
            <a:ext cx="12165015" cy="3738316"/>
            <a:chOff x="0" y="4738255"/>
            <a:chExt cx="21169744" cy="5292436"/>
          </a:xfrm>
        </p:grpSpPr>
        <p:sp>
          <p:nvSpPr>
            <p:cNvPr id="3" name="Rectangle 2">
              <a:extLst>
                <a:ext uri="{FF2B5EF4-FFF2-40B4-BE49-F238E27FC236}">
                  <a16:creationId xmlns:a16="http://schemas.microsoft.com/office/drawing/2014/main" id="{2C287D99-39F7-274E-881D-B1205E86882D}"/>
                </a:ext>
              </a:extLst>
            </p:cNvPr>
            <p:cNvSpPr/>
            <p:nvPr/>
          </p:nvSpPr>
          <p:spPr>
            <a:xfrm>
              <a:off x="0" y="4738255"/>
              <a:ext cx="5292436" cy="5292436"/>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Rectangle 3">
              <a:extLst>
                <a:ext uri="{FF2B5EF4-FFF2-40B4-BE49-F238E27FC236}">
                  <a16:creationId xmlns:a16="http://schemas.microsoft.com/office/drawing/2014/main" id="{A7255414-C2BD-294E-A843-C1E85CBB702D}"/>
                </a:ext>
              </a:extLst>
            </p:cNvPr>
            <p:cNvSpPr/>
            <p:nvPr/>
          </p:nvSpPr>
          <p:spPr>
            <a:xfrm>
              <a:off x="5292436" y="4738255"/>
              <a:ext cx="5292436" cy="5292436"/>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a:extLst>
                <a:ext uri="{FF2B5EF4-FFF2-40B4-BE49-F238E27FC236}">
                  <a16:creationId xmlns:a16="http://schemas.microsoft.com/office/drawing/2014/main" id="{C2AF4D0D-CD86-1943-BD02-89B10E71AB04}"/>
                </a:ext>
              </a:extLst>
            </p:cNvPr>
            <p:cNvSpPr/>
            <p:nvPr/>
          </p:nvSpPr>
          <p:spPr>
            <a:xfrm>
              <a:off x="10584872" y="4738255"/>
              <a:ext cx="5292436" cy="5292436"/>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a:extLst>
                <a:ext uri="{FF2B5EF4-FFF2-40B4-BE49-F238E27FC236}">
                  <a16:creationId xmlns:a16="http://schemas.microsoft.com/office/drawing/2014/main" id="{AB3D836D-4100-D44A-83B0-51B97203CAA2}"/>
                </a:ext>
              </a:extLst>
            </p:cNvPr>
            <p:cNvSpPr/>
            <p:nvPr/>
          </p:nvSpPr>
          <p:spPr>
            <a:xfrm>
              <a:off x="15877308" y="4738255"/>
              <a:ext cx="5292436" cy="5292436"/>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20" name="Rectangle 19">
            <a:extLst>
              <a:ext uri="{FF2B5EF4-FFF2-40B4-BE49-F238E27FC236}">
                <a16:creationId xmlns:a16="http://schemas.microsoft.com/office/drawing/2014/main" id="{34D2F298-F143-9740-AAB0-DC67FBF5DC8C}"/>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5" name="Text Placeholder 17">
            <a:extLst>
              <a:ext uri="{FF2B5EF4-FFF2-40B4-BE49-F238E27FC236}">
                <a16:creationId xmlns:a16="http://schemas.microsoft.com/office/drawing/2014/main" id="{40B2C6C4-135F-5946-B876-EA9B72EF097A}"/>
              </a:ext>
            </a:extLst>
          </p:cNvPr>
          <p:cNvSpPr>
            <a:spLocks noGrp="1"/>
          </p:cNvSpPr>
          <p:nvPr>
            <p:ph type="body" sz="quarter" idx="18" hasCustomPrompt="1"/>
          </p:nvPr>
        </p:nvSpPr>
        <p:spPr>
          <a:xfrm>
            <a:off x="3054743" y="2963737"/>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36" name="Text Placeholder 23">
            <a:extLst>
              <a:ext uri="{FF2B5EF4-FFF2-40B4-BE49-F238E27FC236}">
                <a16:creationId xmlns:a16="http://schemas.microsoft.com/office/drawing/2014/main" id="{BDA90A0E-F434-DE4E-802E-4F8D96708411}"/>
              </a:ext>
            </a:extLst>
          </p:cNvPr>
          <p:cNvSpPr>
            <a:spLocks noGrp="1"/>
          </p:cNvSpPr>
          <p:nvPr>
            <p:ph type="body" sz="quarter" idx="16" hasCustomPrompt="1"/>
          </p:nvPr>
        </p:nvSpPr>
        <p:spPr>
          <a:xfrm>
            <a:off x="3059026" y="2332384"/>
            <a:ext cx="3049353" cy="582221"/>
          </a:xfrm>
        </p:spPr>
        <p:txBody>
          <a:bodyPr>
            <a:normAutofit/>
          </a:bodyPr>
          <a:lstStyle>
            <a:lvl1pPr marL="0" indent="0" algn="ctr">
              <a:buNone/>
              <a:defRPr sz="4000" b="1" i="0">
                <a:solidFill>
                  <a:schemeClr val="bg1"/>
                </a:solidFill>
                <a:latin typeface="+mn-lt"/>
              </a:defRPr>
            </a:lvl1pPr>
          </a:lstStyle>
          <a:p>
            <a:pPr lvl="0"/>
            <a:r>
              <a:rPr lang="en-US" dirty="0"/>
              <a:t>4</a:t>
            </a:r>
          </a:p>
        </p:txBody>
      </p:sp>
      <p:sp>
        <p:nvSpPr>
          <p:cNvPr id="37" name="Text Placeholder 17">
            <a:extLst>
              <a:ext uri="{FF2B5EF4-FFF2-40B4-BE49-F238E27FC236}">
                <a16:creationId xmlns:a16="http://schemas.microsoft.com/office/drawing/2014/main" id="{E4E3947D-3C0D-864E-A378-E86B96AB3AB7}"/>
              </a:ext>
            </a:extLst>
          </p:cNvPr>
          <p:cNvSpPr>
            <a:spLocks noGrp="1"/>
          </p:cNvSpPr>
          <p:nvPr>
            <p:ph type="body" sz="quarter" idx="19" hasCustomPrompt="1"/>
          </p:nvPr>
        </p:nvSpPr>
        <p:spPr>
          <a:xfrm>
            <a:off x="3069574" y="3694013"/>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8" name="Text Placeholder 17">
            <a:extLst>
              <a:ext uri="{FF2B5EF4-FFF2-40B4-BE49-F238E27FC236}">
                <a16:creationId xmlns:a16="http://schemas.microsoft.com/office/drawing/2014/main" id="{7A61D601-8E58-BD42-BBBF-581E5B432135}"/>
              </a:ext>
            </a:extLst>
          </p:cNvPr>
          <p:cNvSpPr>
            <a:spLocks noGrp="1"/>
          </p:cNvSpPr>
          <p:nvPr>
            <p:ph type="body" sz="quarter" idx="20" hasCustomPrompt="1"/>
          </p:nvPr>
        </p:nvSpPr>
        <p:spPr>
          <a:xfrm>
            <a:off x="-979" y="2966833"/>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39" name="Text Placeholder 23">
            <a:extLst>
              <a:ext uri="{FF2B5EF4-FFF2-40B4-BE49-F238E27FC236}">
                <a16:creationId xmlns:a16="http://schemas.microsoft.com/office/drawing/2014/main" id="{FBF15F1B-8908-F446-91BA-B6025A5D96A4}"/>
              </a:ext>
            </a:extLst>
          </p:cNvPr>
          <p:cNvSpPr>
            <a:spLocks noGrp="1"/>
          </p:cNvSpPr>
          <p:nvPr>
            <p:ph type="body" sz="quarter" idx="21" hasCustomPrompt="1"/>
          </p:nvPr>
        </p:nvSpPr>
        <p:spPr>
          <a:xfrm>
            <a:off x="3304" y="2335480"/>
            <a:ext cx="3049353" cy="582221"/>
          </a:xfrm>
        </p:spPr>
        <p:txBody>
          <a:bodyPr>
            <a:normAutofit/>
          </a:bodyPr>
          <a:lstStyle>
            <a:lvl1pPr marL="0" indent="0" algn="ctr">
              <a:buNone/>
              <a:defRPr sz="4000" b="1" i="0">
                <a:solidFill>
                  <a:schemeClr val="bg1"/>
                </a:solidFill>
                <a:latin typeface="+mn-lt"/>
              </a:defRPr>
            </a:lvl1pPr>
          </a:lstStyle>
          <a:p>
            <a:pPr lvl="0"/>
            <a:r>
              <a:rPr lang="en-US" dirty="0"/>
              <a:t>20</a:t>
            </a:r>
          </a:p>
        </p:txBody>
      </p:sp>
      <p:sp>
        <p:nvSpPr>
          <p:cNvPr id="40" name="Text Placeholder 17">
            <a:extLst>
              <a:ext uri="{FF2B5EF4-FFF2-40B4-BE49-F238E27FC236}">
                <a16:creationId xmlns:a16="http://schemas.microsoft.com/office/drawing/2014/main" id="{8DA24536-E652-E647-BC3C-200CC5578281}"/>
              </a:ext>
            </a:extLst>
          </p:cNvPr>
          <p:cNvSpPr>
            <a:spLocks noGrp="1"/>
          </p:cNvSpPr>
          <p:nvPr>
            <p:ph type="body" sz="quarter" idx="22" hasCustomPrompt="1"/>
          </p:nvPr>
        </p:nvSpPr>
        <p:spPr>
          <a:xfrm>
            <a:off x="13852" y="3697109"/>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1" name="Text Placeholder 17">
            <a:extLst>
              <a:ext uri="{FF2B5EF4-FFF2-40B4-BE49-F238E27FC236}">
                <a16:creationId xmlns:a16="http://schemas.microsoft.com/office/drawing/2014/main" id="{87F5E8E1-032A-ED43-93E9-DB20B4563FF8}"/>
              </a:ext>
            </a:extLst>
          </p:cNvPr>
          <p:cNvSpPr>
            <a:spLocks noGrp="1"/>
          </p:cNvSpPr>
          <p:nvPr>
            <p:ph type="body" sz="quarter" idx="23" hasCustomPrompt="1"/>
          </p:nvPr>
        </p:nvSpPr>
        <p:spPr>
          <a:xfrm>
            <a:off x="9124512" y="2950422"/>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April</a:t>
            </a:r>
            <a:endParaRPr lang="en-US" dirty="0"/>
          </a:p>
        </p:txBody>
      </p:sp>
      <p:sp>
        <p:nvSpPr>
          <p:cNvPr id="42" name="Text Placeholder 23">
            <a:extLst>
              <a:ext uri="{FF2B5EF4-FFF2-40B4-BE49-F238E27FC236}">
                <a16:creationId xmlns:a16="http://schemas.microsoft.com/office/drawing/2014/main" id="{76204B1D-FD93-534C-86DB-6D09C9545691}"/>
              </a:ext>
            </a:extLst>
          </p:cNvPr>
          <p:cNvSpPr>
            <a:spLocks noGrp="1"/>
          </p:cNvSpPr>
          <p:nvPr>
            <p:ph type="body" sz="quarter" idx="24" hasCustomPrompt="1"/>
          </p:nvPr>
        </p:nvSpPr>
        <p:spPr>
          <a:xfrm>
            <a:off x="9128795" y="2319069"/>
            <a:ext cx="3049353" cy="582221"/>
          </a:xfrm>
        </p:spPr>
        <p:txBody>
          <a:bodyPr>
            <a:normAutofit/>
          </a:bodyPr>
          <a:lstStyle>
            <a:lvl1pPr marL="0" indent="0" algn="ctr">
              <a:buNone/>
              <a:defRPr sz="4000" b="1" i="0">
                <a:solidFill>
                  <a:schemeClr val="bg1"/>
                </a:solidFill>
                <a:latin typeface="+mn-lt"/>
              </a:defRPr>
            </a:lvl1pPr>
          </a:lstStyle>
          <a:p>
            <a:pPr lvl="0"/>
            <a:r>
              <a:rPr lang="en-US" dirty="0"/>
              <a:t>2</a:t>
            </a:r>
          </a:p>
        </p:txBody>
      </p:sp>
      <p:sp>
        <p:nvSpPr>
          <p:cNvPr id="43" name="Text Placeholder 17">
            <a:extLst>
              <a:ext uri="{FF2B5EF4-FFF2-40B4-BE49-F238E27FC236}">
                <a16:creationId xmlns:a16="http://schemas.microsoft.com/office/drawing/2014/main" id="{F4D63AE9-5CEC-9F4B-96A5-3F0DB00BF3E5}"/>
              </a:ext>
            </a:extLst>
          </p:cNvPr>
          <p:cNvSpPr>
            <a:spLocks noGrp="1"/>
          </p:cNvSpPr>
          <p:nvPr>
            <p:ph type="body" sz="quarter" idx="25" hasCustomPrompt="1"/>
          </p:nvPr>
        </p:nvSpPr>
        <p:spPr>
          <a:xfrm>
            <a:off x="9139343" y="3680698"/>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4" name="Text Placeholder 17">
            <a:extLst>
              <a:ext uri="{FF2B5EF4-FFF2-40B4-BE49-F238E27FC236}">
                <a16:creationId xmlns:a16="http://schemas.microsoft.com/office/drawing/2014/main" id="{18449C84-980B-324B-B217-BB2EDFA5B227}"/>
              </a:ext>
            </a:extLst>
          </p:cNvPr>
          <p:cNvSpPr>
            <a:spLocks noGrp="1"/>
          </p:cNvSpPr>
          <p:nvPr>
            <p:ph type="body" sz="quarter" idx="26" hasCustomPrompt="1"/>
          </p:nvPr>
        </p:nvSpPr>
        <p:spPr>
          <a:xfrm>
            <a:off x="6068790" y="2953518"/>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45" name="Text Placeholder 23">
            <a:extLst>
              <a:ext uri="{FF2B5EF4-FFF2-40B4-BE49-F238E27FC236}">
                <a16:creationId xmlns:a16="http://schemas.microsoft.com/office/drawing/2014/main" id="{DB432D93-6FEA-AC42-83B9-779DFF3A77AA}"/>
              </a:ext>
            </a:extLst>
          </p:cNvPr>
          <p:cNvSpPr>
            <a:spLocks noGrp="1"/>
          </p:cNvSpPr>
          <p:nvPr>
            <p:ph type="body" sz="quarter" idx="27" hasCustomPrompt="1"/>
          </p:nvPr>
        </p:nvSpPr>
        <p:spPr>
          <a:xfrm>
            <a:off x="6073073" y="2322165"/>
            <a:ext cx="3049353" cy="582221"/>
          </a:xfrm>
        </p:spPr>
        <p:txBody>
          <a:bodyPr>
            <a:normAutofit/>
          </a:bodyPr>
          <a:lstStyle>
            <a:lvl1pPr marL="0" indent="0" algn="ctr">
              <a:buNone/>
              <a:defRPr sz="4000" b="1" i="0">
                <a:solidFill>
                  <a:schemeClr val="bg1"/>
                </a:solidFill>
                <a:latin typeface="+mn-lt"/>
              </a:defRPr>
            </a:lvl1pPr>
          </a:lstStyle>
          <a:p>
            <a:pPr lvl="0"/>
            <a:r>
              <a:rPr lang="en-US" dirty="0"/>
              <a:t>17</a:t>
            </a:r>
          </a:p>
        </p:txBody>
      </p:sp>
      <p:sp>
        <p:nvSpPr>
          <p:cNvPr id="46" name="Text Placeholder 17">
            <a:extLst>
              <a:ext uri="{FF2B5EF4-FFF2-40B4-BE49-F238E27FC236}">
                <a16:creationId xmlns:a16="http://schemas.microsoft.com/office/drawing/2014/main" id="{23980425-5596-AE4F-A5E0-1E8D36188DD0}"/>
              </a:ext>
            </a:extLst>
          </p:cNvPr>
          <p:cNvSpPr>
            <a:spLocks noGrp="1"/>
          </p:cNvSpPr>
          <p:nvPr>
            <p:ph type="body" sz="quarter" idx="28" hasCustomPrompt="1"/>
          </p:nvPr>
        </p:nvSpPr>
        <p:spPr>
          <a:xfrm>
            <a:off x="6083621" y="3683794"/>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3" name="TextBox 22">
            <a:extLst>
              <a:ext uri="{FF2B5EF4-FFF2-40B4-BE49-F238E27FC236}">
                <a16:creationId xmlns:a16="http://schemas.microsoft.com/office/drawing/2014/main" id="{2F30AE37-8612-1542-9EF8-54C24BD4C33D}"/>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5" name="Text Placeholder 23">
            <a:extLst>
              <a:ext uri="{FF2B5EF4-FFF2-40B4-BE49-F238E27FC236}">
                <a16:creationId xmlns:a16="http://schemas.microsoft.com/office/drawing/2014/main" id="{931F17A9-1990-CB4F-B6F6-4BB13F4AD5D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2187912868"/>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userDrawn="1">
  <p:cSld name="Quote slide - Green">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F555827B-445F-124C-B488-0368396C6165}"/>
              </a:ext>
            </a:extLst>
          </p:cNvPr>
          <p:cNvSpPr txBox="1"/>
          <p:nvPr userDrawn="1"/>
        </p:nvSpPr>
        <p:spPr>
          <a:xfrm>
            <a:off x="476395"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2" name="Rectangle 21">
            <a:extLst>
              <a:ext uri="{FF2B5EF4-FFF2-40B4-BE49-F238E27FC236}">
                <a16:creationId xmlns:a16="http://schemas.microsoft.com/office/drawing/2014/main" id="{82D0DC2C-A428-934B-B2CD-33EA01036C84}"/>
              </a:ext>
            </a:extLst>
          </p:cNvPr>
          <p:cNvSpPr/>
          <p:nvPr userDrawn="1"/>
        </p:nvSpPr>
        <p:spPr>
          <a:xfrm>
            <a:off x="241300" y="180123"/>
            <a:ext cx="11696700" cy="1021471"/>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0" name="Text Placeholder 23">
            <a:extLst>
              <a:ext uri="{FF2B5EF4-FFF2-40B4-BE49-F238E27FC236}">
                <a16:creationId xmlns:a16="http://schemas.microsoft.com/office/drawing/2014/main" id="{4D734847-73F0-D74C-9196-0C62282DDA90}"/>
              </a:ext>
            </a:extLst>
          </p:cNvPr>
          <p:cNvSpPr>
            <a:spLocks noGrp="1"/>
          </p:cNvSpPr>
          <p:nvPr>
            <p:ph type="body" sz="quarter" idx="14" hasCustomPrompt="1"/>
          </p:nvPr>
        </p:nvSpPr>
        <p:spPr>
          <a:xfrm>
            <a:off x="10391462" y="447302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1" name="Text Placeholder 23">
            <a:extLst>
              <a:ext uri="{FF2B5EF4-FFF2-40B4-BE49-F238E27FC236}">
                <a16:creationId xmlns:a16="http://schemas.microsoft.com/office/drawing/2014/main" id="{50529F2B-6A15-7F4F-A86A-73B054F9CD2B}"/>
              </a:ext>
            </a:extLst>
          </p:cNvPr>
          <p:cNvSpPr>
            <a:spLocks noGrp="1"/>
          </p:cNvSpPr>
          <p:nvPr>
            <p:ph type="body" sz="quarter" idx="13" hasCustomPrompt="1"/>
          </p:nvPr>
        </p:nvSpPr>
        <p:spPr>
          <a:xfrm>
            <a:off x="6807398" y="795622"/>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32" name="Text Placeholder 23">
            <a:extLst>
              <a:ext uri="{FF2B5EF4-FFF2-40B4-BE49-F238E27FC236}">
                <a16:creationId xmlns:a16="http://schemas.microsoft.com/office/drawing/2014/main" id="{370A3C62-9C33-6442-AA56-3D5560A5CEBF}"/>
              </a:ext>
            </a:extLst>
          </p:cNvPr>
          <p:cNvSpPr>
            <a:spLocks noGrp="1"/>
          </p:cNvSpPr>
          <p:nvPr>
            <p:ph type="body" sz="quarter" idx="15" hasCustomPrompt="1"/>
          </p:nvPr>
        </p:nvSpPr>
        <p:spPr>
          <a:xfrm>
            <a:off x="6718982" y="59830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Picture Placeholder 2">
            <a:extLst>
              <a:ext uri="{FF2B5EF4-FFF2-40B4-BE49-F238E27FC236}">
                <a16:creationId xmlns:a16="http://schemas.microsoft.com/office/drawing/2014/main" id="{8CC6C34D-3A90-F048-B53A-BC616573EE8E}"/>
              </a:ext>
            </a:extLst>
          </p:cNvPr>
          <p:cNvSpPr>
            <a:spLocks noGrp="1"/>
          </p:cNvSpPr>
          <p:nvPr>
            <p:ph type="pic" sz="quarter" idx="19"/>
          </p:nvPr>
        </p:nvSpPr>
        <p:spPr>
          <a:xfrm>
            <a:off x="705779" y="0"/>
            <a:ext cx="5248975"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sp>
        <p:nvSpPr>
          <p:cNvPr id="35" name="Rectangle 34">
            <a:extLst>
              <a:ext uri="{FF2B5EF4-FFF2-40B4-BE49-F238E27FC236}">
                <a16:creationId xmlns:a16="http://schemas.microsoft.com/office/drawing/2014/main" id="{03222646-8EC8-EF43-AB87-0FAB8C3CF236}"/>
              </a:ext>
            </a:extLst>
          </p:cNvPr>
          <p:cNvSpPr/>
          <p:nvPr userDrawn="1"/>
        </p:nvSpPr>
        <p:spPr>
          <a:xfrm rot="16200000" flipV="1">
            <a:off x="11704000"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830287071"/>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userDrawn="1">
  <p:cSld name="5 point icon Graph B">
    <p:spTree>
      <p:nvGrpSpPr>
        <p:cNvPr id="1" name=""/>
        <p:cNvGrpSpPr/>
        <p:nvPr/>
      </p:nvGrpSpPr>
      <p:grpSpPr>
        <a:xfrm>
          <a:off x="0" y="0"/>
          <a:ext cx="0" cy="0"/>
          <a:chOff x="0" y="0"/>
          <a:chExt cx="0" cy="0"/>
        </a:xfrm>
      </p:grpSpPr>
      <p:sp>
        <p:nvSpPr>
          <p:cNvPr id="28" name="Freeform 177">
            <a:extLst>
              <a:ext uri="{FF2B5EF4-FFF2-40B4-BE49-F238E27FC236}">
                <a16:creationId xmlns:a16="http://schemas.microsoft.com/office/drawing/2014/main" id="{10B1012D-1247-0E4A-BFFD-D8F52FAEDE4C}"/>
              </a:ext>
            </a:extLst>
          </p:cNvPr>
          <p:cNvSpPr>
            <a:spLocks noChangeArrowheads="1"/>
          </p:cNvSpPr>
          <p:nvPr userDrawn="1"/>
        </p:nvSpPr>
        <p:spPr bwMode="auto">
          <a:xfrm>
            <a:off x="3733916" y="1537216"/>
            <a:ext cx="4743146" cy="4284137"/>
          </a:xfrm>
          <a:custGeom>
            <a:avLst/>
            <a:gdLst>
              <a:gd name="T0" fmla="*/ 3121 w 3428"/>
              <a:gd name="T1" fmla="*/ 642 h 3719"/>
              <a:gd name="T2" fmla="*/ 3121 w 3428"/>
              <a:gd name="T3" fmla="*/ 642 h 3719"/>
              <a:gd name="T4" fmla="*/ 2103 w 3428"/>
              <a:gd name="T5" fmla="*/ 642 h 3719"/>
              <a:gd name="T6" fmla="*/ 1729 w 3428"/>
              <a:gd name="T7" fmla="*/ 0 h 3719"/>
              <a:gd name="T8" fmla="*/ 1362 w 3428"/>
              <a:gd name="T9" fmla="*/ 642 h 3719"/>
              <a:gd name="T10" fmla="*/ 306 w 3428"/>
              <a:gd name="T11" fmla="*/ 642 h 3719"/>
              <a:gd name="T12" fmla="*/ 0 w 3428"/>
              <a:gd name="T13" fmla="*/ 948 h 3719"/>
              <a:gd name="T14" fmla="*/ 0 w 3428"/>
              <a:gd name="T15" fmla="*/ 3420 h 3719"/>
              <a:gd name="T16" fmla="*/ 306 w 3428"/>
              <a:gd name="T17" fmla="*/ 3718 h 3719"/>
              <a:gd name="T18" fmla="*/ 3121 w 3428"/>
              <a:gd name="T19" fmla="*/ 3718 h 3719"/>
              <a:gd name="T20" fmla="*/ 3427 w 3428"/>
              <a:gd name="T21" fmla="*/ 3420 h 3719"/>
              <a:gd name="T22" fmla="*/ 3427 w 3428"/>
              <a:gd name="T23" fmla="*/ 948 h 3719"/>
              <a:gd name="T24" fmla="*/ 3121 w 3428"/>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8" h="3719">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0C6A7F"/>
          </a:solidFill>
          <a:ln w="9525" cap="flat">
            <a:noFill/>
            <a:bevel/>
            <a:headEnd/>
            <a:tailEnd/>
          </a:ln>
          <a:effectLst/>
        </p:spPr>
        <p:txBody>
          <a:bodyPr wrap="none" anchor="ctr"/>
          <a:lstStyle/>
          <a:p>
            <a:endParaRPr lang="en-US">
              <a:solidFill>
                <a:prstClr val="black"/>
              </a:solidFill>
            </a:endParaRPr>
          </a:p>
        </p:txBody>
      </p:sp>
      <p:sp>
        <p:nvSpPr>
          <p:cNvPr id="34" name="Text Placeholder 23">
            <a:extLst>
              <a:ext uri="{FF2B5EF4-FFF2-40B4-BE49-F238E27FC236}">
                <a16:creationId xmlns:a16="http://schemas.microsoft.com/office/drawing/2014/main" id="{929DE76E-73B1-9148-AD97-229EAA47B07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4337942" y="3205190"/>
            <a:ext cx="3721976" cy="2017259"/>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147129" y="2581573"/>
            <a:ext cx="1908506"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21" name="Rectangle 20">
            <a:extLst>
              <a:ext uri="{FF2B5EF4-FFF2-40B4-BE49-F238E27FC236}">
                <a16:creationId xmlns:a16="http://schemas.microsoft.com/office/drawing/2014/main" id="{6E0AA75E-BDA5-164B-BCEE-416AB7EB207E}"/>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2" name="TextBox 21">
            <a:extLst>
              <a:ext uri="{FF2B5EF4-FFF2-40B4-BE49-F238E27FC236}">
                <a16:creationId xmlns:a16="http://schemas.microsoft.com/office/drawing/2014/main" id="{E8F78608-E00E-EC4C-A889-2DB48630BF27}"/>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2628788337"/>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DCE44-91B1-49DC-BFD2-BAD6311015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1E603A-A31C-4763-88CC-1A561D59F0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26F09E-E749-4E79-806D-15B9147D7F59}"/>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54C3C68-B0DC-4B52-9588-B4C5F57258A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9CA00D0-F532-4005-B7FB-30AE0AAF150F}"/>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8702504"/>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027ED-08EB-4AA2-8039-4471467BD8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B1B5F5-1779-474A-9F41-063CB554D5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B29AA8-AD84-4CD3-9D29-0CF65B38E194}"/>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A95838D-7270-4750-8B53-8E3FA1AAF30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D2CDA35-2515-4BB3-884E-B71D22FE6890}"/>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604287"/>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12B66-7A91-46C6-92C8-7180C0C5EF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B0D325-D854-4FF1-AFE5-4D92597C8A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53E661-CC91-416A-A745-8E2A8D17ECA4}"/>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6D61AF3-3BAD-4599-B779-64E3DB59DE1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05B0AFF-07E0-4DAD-A29C-EDB2E6E3274F}"/>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8285052"/>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52351-547A-41F8-AA93-DAC4C4EA5A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42C471-5C3E-4D19-9753-6E14BC73AC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BF7C295-3405-4590-9F2C-4AF0CB1A25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39FC32-A399-44D5-91ED-8DDE0D591712}"/>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01A561D-13AD-4BC3-9E28-CF15C358B62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0558545-7F2F-45DA-9E04-D35F5EEDFCDB}"/>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1313183"/>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A14ED-05A5-4B12-A66F-DE7EFB37B3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B6B6F6-BBEE-4168-AFC7-05823309C3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91DC0B-A84E-4A8C-9F89-C46C0AAA02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0200E8-3F05-4E98-A485-EBCD34E828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6B2F77-C6C1-44EA-8820-9C87BBE12A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376CD5F-1A39-4D83-B8DE-3FEF90708D99}"/>
              </a:ext>
            </a:extLst>
          </p:cNvPr>
          <p:cNvSpPr>
            <a:spLocks noGrp="1"/>
          </p:cNvSpPr>
          <p:nvPr>
            <p:ph type="dt" sz="half" idx="10"/>
          </p:nvPr>
        </p:nvSpPr>
        <p:spPr/>
        <p:txBody>
          <a:bodyPr/>
          <a:lstStyle/>
          <a:p>
            <a:endParaRPr lang="en-US">
              <a:solidFill>
                <a:prstClr val="black">
                  <a:tint val="75000"/>
                </a:prstClr>
              </a:solidFill>
            </a:endParaRPr>
          </a:p>
        </p:txBody>
      </p:sp>
      <p:sp>
        <p:nvSpPr>
          <p:cNvPr id="8" name="Footer Placeholder 7">
            <a:extLst>
              <a:ext uri="{FF2B5EF4-FFF2-40B4-BE49-F238E27FC236}">
                <a16:creationId xmlns:a16="http://schemas.microsoft.com/office/drawing/2014/main" id="{531767F8-3142-46BC-AB5D-C9FA3599BCB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326B1A6-6294-4F21-877E-2E49DC7667ED}"/>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46620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09617D8-605A-4485-9779-CEA53807EFBA}" type="datetimeFigureOut">
              <a:rPr lang="en-US" smtClean="0">
                <a:solidFill>
                  <a:prstClr val="black">
                    <a:tint val="75000"/>
                  </a:prstClr>
                </a:solidFill>
              </a:rPr>
              <a:pPr/>
              <a:t>6/30/22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FBF40C8-3D23-4664-AE8D-BDD65C1FDA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9962144"/>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A50F0-14E6-4C87-969C-9B7082F770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829AA1-8D1C-4588-8CAC-6E8C84433970}"/>
              </a:ext>
            </a:extLst>
          </p:cNvPr>
          <p:cNvSpPr>
            <a:spLocks noGrp="1"/>
          </p:cNvSpPr>
          <p:nvPr>
            <p:ph type="dt" sz="half" idx="10"/>
          </p:nvPr>
        </p:nvSpPr>
        <p:spPr/>
        <p:txBody>
          <a:bodyPr/>
          <a:lstStyle/>
          <a:p>
            <a:endParaRPr lang="en-US">
              <a:solidFill>
                <a:prstClr val="black">
                  <a:tint val="75000"/>
                </a:prstClr>
              </a:solidFill>
            </a:endParaRPr>
          </a:p>
        </p:txBody>
      </p:sp>
      <p:sp>
        <p:nvSpPr>
          <p:cNvPr id="4" name="Footer Placeholder 3">
            <a:extLst>
              <a:ext uri="{FF2B5EF4-FFF2-40B4-BE49-F238E27FC236}">
                <a16:creationId xmlns:a16="http://schemas.microsoft.com/office/drawing/2014/main" id="{90E7EC14-1376-4AB1-93F4-FD83729F84E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C3D5DB3-6D69-41AE-AC66-6975102FC890}"/>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8275546"/>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614A76-CC39-4D8F-8A8F-AEA07A95388F}"/>
              </a:ext>
            </a:extLst>
          </p:cNvPr>
          <p:cNvSpPr>
            <a:spLocks noGrp="1"/>
          </p:cNvSpPr>
          <p:nvPr>
            <p:ph type="dt" sz="half" idx="10"/>
          </p:nvPr>
        </p:nvSpPr>
        <p:spPr/>
        <p:txBody>
          <a:bodyPr/>
          <a:lstStyle/>
          <a:p>
            <a:endParaRPr lang="en-US">
              <a:solidFill>
                <a:prstClr val="black">
                  <a:tint val="75000"/>
                </a:prstClr>
              </a:solidFill>
            </a:endParaRPr>
          </a:p>
        </p:txBody>
      </p:sp>
      <p:sp>
        <p:nvSpPr>
          <p:cNvPr id="3" name="Footer Placeholder 2">
            <a:extLst>
              <a:ext uri="{FF2B5EF4-FFF2-40B4-BE49-F238E27FC236}">
                <a16:creationId xmlns:a16="http://schemas.microsoft.com/office/drawing/2014/main" id="{9BB0D7F0-03CD-4F5B-B7C1-567AB8E75EC7}"/>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F50DE8C2-11F7-4D40-9854-DA6C0F856C44}"/>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1315671"/>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AAEB3-63FB-4ABC-BE19-8EAFC943E0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E21FDC-E12E-43B6-A61B-812C63BD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61D72E-0CC1-4BD7-AEDF-28D69C52AF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AEBE91-C3F4-40BB-BA4C-58C2C1083DBD}"/>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A4752D7-D906-436C-BD79-7F675DD8A35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D413694-5040-45A3-9219-E1FB03DECFE6}"/>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651924"/>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BEC97-D821-4335-9FF7-3C67C951BC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EFF2508-BBFF-480A-AFA0-2B7A0E0688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449EFEA-74AC-4426-AF85-D98D8DA291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2629FC-AE3F-4FF9-B1F7-96A55C72B948}"/>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EC11E56-6FDB-4B2B-B5BB-47A0720322C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822C49F-480A-4D98-896E-9C82077170A8}"/>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3420264"/>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44363-A929-4E9A-921F-6EF78E6322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89B3EC-B0FF-48E5-9F07-519B97688D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922552-0453-43F2-9329-45EC61DF2040}"/>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5743A40-4C46-4349-8464-EC121267320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5802667-83E8-4DE9-AEC8-97C50D0D759B}"/>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4739485"/>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244B6E-D371-4F79-B559-B2C8D1933CA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FE2AEE-1FA6-4AD6-BFBC-F5C8821EC87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8CF1F1-149A-4D2A-B710-20B65FB3139E}"/>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0EBEF44-F339-4145-B138-958BB18D9B5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0DFE507-41E3-4050-AA6E-8B9C407257CD}"/>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0344715"/>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userDrawn="1">
  <p:cSld name="Divider Slide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D5A2AA6-883F-854A-8546-F99F3B503C78}"/>
              </a:ext>
            </a:extLst>
          </p:cNvPr>
          <p:cNvSpPr/>
          <p:nvPr userDrawn="1"/>
        </p:nvSpPr>
        <p:spPr>
          <a:xfrm>
            <a:off x="241300" y="228600"/>
            <a:ext cx="11696700" cy="5695316"/>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Text Placeholder 23">
            <a:extLst>
              <a:ext uri="{FF2B5EF4-FFF2-40B4-BE49-F238E27FC236}">
                <a16:creationId xmlns:a16="http://schemas.microsoft.com/office/drawing/2014/main" id="{3864A3C8-D9B2-6D4F-8AF6-446AA2B02124}"/>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11" name="Text Placeholder 23">
            <a:extLst>
              <a:ext uri="{FF2B5EF4-FFF2-40B4-BE49-F238E27FC236}">
                <a16:creationId xmlns:a16="http://schemas.microsoft.com/office/drawing/2014/main" id="{85D7608D-36AC-F749-962E-A70668D2E0DE}"/>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12" name="Rectangle 11">
            <a:extLst>
              <a:ext uri="{FF2B5EF4-FFF2-40B4-BE49-F238E27FC236}">
                <a16:creationId xmlns:a16="http://schemas.microsoft.com/office/drawing/2014/main" id="{1A50FDCB-F35B-6E4C-894D-A4695AE5E749}"/>
              </a:ext>
            </a:extLst>
          </p:cNvPr>
          <p:cNvSpPr/>
          <p:nvPr userDrawn="1"/>
        </p:nvSpPr>
        <p:spPr>
          <a:xfrm rot="5400000" flipV="1">
            <a:off x="1375154" y="1210306"/>
            <a:ext cx="1008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pic>
        <p:nvPicPr>
          <p:cNvPr id="19" name="Picture 18" descr="Icon&#10;&#10;Description automatically generated">
            <a:extLst>
              <a:ext uri="{FF2B5EF4-FFF2-40B4-BE49-F238E27FC236}">
                <a16:creationId xmlns:a16="http://schemas.microsoft.com/office/drawing/2014/main" id="{10DC2F06-5F2E-8245-82B0-075B40465A5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4379" y="0"/>
            <a:ext cx="4573621" cy="5830784"/>
          </a:xfrm>
          <a:prstGeom prst="rect">
            <a:avLst/>
          </a:prstGeom>
        </p:spPr>
      </p:pic>
      <p:sp>
        <p:nvSpPr>
          <p:cNvPr id="20" name="TextBox 19">
            <a:extLst>
              <a:ext uri="{FF2B5EF4-FFF2-40B4-BE49-F238E27FC236}">
                <a16:creationId xmlns:a16="http://schemas.microsoft.com/office/drawing/2014/main" id="{383E37E1-6A96-684C-BA8A-A42C3A7B7C50}"/>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1" name="Rectangle 20">
            <a:extLst>
              <a:ext uri="{FF2B5EF4-FFF2-40B4-BE49-F238E27FC236}">
                <a16:creationId xmlns:a16="http://schemas.microsoft.com/office/drawing/2014/main" id="{5B401573-3136-B04E-AB48-47CA1061F3EB}"/>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720868606"/>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userDrawn="1">
  <p:cSld name="Laptop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C5B56A7-C850-004E-A218-494C6390142F}"/>
              </a:ext>
            </a:extLst>
          </p:cNvPr>
          <p:cNvSpPr/>
          <p:nvPr userDrawn="1"/>
        </p:nvSpPr>
        <p:spPr>
          <a:xfrm>
            <a:off x="241300" y="228600"/>
            <a:ext cx="11696700" cy="3035300"/>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2" name="Picture 11">
            <a:extLst>
              <a:ext uri="{FF2B5EF4-FFF2-40B4-BE49-F238E27FC236}">
                <a16:creationId xmlns:a16="http://schemas.microsoft.com/office/drawing/2014/main" id="{C3C33563-74D4-9C45-B16E-EE9771603C8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867"/>
          <a:stretch/>
        </p:blipFill>
        <p:spPr>
          <a:xfrm>
            <a:off x="3752900" y="1030385"/>
            <a:ext cx="8439100" cy="5375657"/>
          </a:xfrm>
          <a:prstGeom prst="rect">
            <a:avLst/>
          </a:prstGeom>
        </p:spPr>
      </p:pic>
      <p:sp>
        <p:nvSpPr>
          <p:cNvPr id="18" name="Picture Placeholder 17">
            <a:extLst>
              <a:ext uri="{FF2B5EF4-FFF2-40B4-BE49-F238E27FC236}">
                <a16:creationId xmlns:a16="http://schemas.microsoft.com/office/drawing/2014/main" id="{9B270587-869E-A549-98E4-0E2F24D7CBA4}"/>
              </a:ext>
            </a:extLst>
          </p:cNvPr>
          <p:cNvSpPr>
            <a:spLocks noGrp="1"/>
          </p:cNvSpPr>
          <p:nvPr>
            <p:ph type="pic" sz="quarter" idx="10"/>
          </p:nvPr>
        </p:nvSpPr>
        <p:spPr>
          <a:xfrm>
            <a:off x="7061200" y="1203325"/>
            <a:ext cx="5130800" cy="391318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21" name="Text Placeholder 17">
            <a:extLst>
              <a:ext uri="{FF2B5EF4-FFF2-40B4-BE49-F238E27FC236}">
                <a16:creationId xmlns:a16="http://schemas.microsoft.com/office/drawing/2014/main" id="{B1FBF693-83D1-B940-B0C1-1DEE220BC285}"/>
              </a:ext>
            </a:extLst>
          </p:cNvPr>
          <p:cNvSpPr>
            <a:spLocks noGrp="1"/>
          </p:cNvSpPr>
          <p:nvPr>
            <p:ph type="body" sz="quarter" idx="18" hasCustomPrompt="1"/>
          </p:nvPr>
        </p:nvSpPr>
        <p:spPr>
          <a:xfrm>
            <a:off x="831350" y="3594101"/>
            <a:ext cx="5029134" cy="2233514"/>
          </a:xfrm>
        </p:spPr>
        <p:txBody>
          <a:bodyPr/>
          <a:lstStyle>
            <a:lvl1pP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Rectangle 21">
            <a:extLst>
              <a:ext uri="{FF2B5EF4-FFF2-40B4-BE49-F238E27FC236}">
                <a16:creationId xmlns:a16="http://schemas.microsoft.com/office/drawing/2014/main" id="{BE4C5354-097E-9047-BF0C-BF358C2BBAC7}"/>
              </a:ext>
            </a:extLst>
          </p:cNvPr>
          <p:cNvSpPr/>
          <p:nvPr userDrawn="1"/>
        </p:nvSpPr>
        <p:spPr>
          <a:xfrm>
            <a:off x="831350" y="1502804"/>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3" name="Text Placeholder 23">
            <a:extLst>
              <a:ext uri="{FF2B5EF4-FFF2-40B4-BE49-F238E27FC236}">
                <a16:creationId xmlns:a16="http://schemas.microsoft.com/office/drawing/2014/main" id="{3F1B5D6A-BD23-A34A-8A53-F5A2A2FE1CDF}"/>
              </a:ext>
            </a:extLst>
          </p:cNvPr>
          <p:cNvSpPr>
            <a:spLocks noGrp="1"/>
          </p:cNvSpPr>
          <p:nvPr>
            <p:ph type="body" sz="quarter" idx="16" hasCustomPrompt="1"/>
          </p:nvPr>
        </p:nvSpPr>
        <p:spPr>
          <a:xfrm>
            <a:off x="747201" y="805450"/>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1" name="TextBox 10">
            <a:extLst>
              <a:ext uri="{FF2B5EF4-FFF2-40B4-BE49-F238E27FC236}">
                <a16:creationId xmlns:a16="http://schemas.microsoft.com/office/drawing/2014/main" id="{929748EA-C0A8-F14F-B190-91F53E5FFAB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E844C1E4-5685-3A4E-A559-324CB47798BE}"/>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406101944"/>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userDrawn="1">
  <p:cSld name="Text only MASTER slide">
    <p:spTree>
      <p:nvGrpSpPr>
        <p:cNvPr id="1" name=""/>
        <p:cNvGrpSpPr/>
        <p:nvPr/>
      </p:nvGrpSpPr>
      <p:grpSpPr>
        <a:xfrm>
          <a:off x="0" y="0"/>
          <a:ext cx="0" cy="0"/>
          <a:chOff x="0" y="0"/>
          <a:chExt cx="0" cy="0"/>
        </a:xfrm>
      </p:grpSpPr>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734714" y="1757011"/>
            <a:ext cx="10594346" cy="3867704"/>
          </a:xfrm>
        </p:spPr>
        <p:txBody>
          <a:bodyPr/>
          <a:lstStyle>
            <a:lvl1pP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3" y="642972"/>
            <a:ext cx="10594345"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643C4327-63B8-524C-A365-730E163C0C3B}"/>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037DCDAB-9B29-724B-9E94-12531E00608A}"/>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932539878"/>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userDrawn="1">
  <p:cSld name="Photo Slide 3">
    <p:spTree>
      <p:nvGrpSpPr>
        <p:cNvPr id="1" name=""/>
        <p:cNvGrpSpPr/>
        <p:nvPr/>
      </p:nvGrpSpPr>
      <p:grpSpPr>
        <a:xfrm>
          <a:off x="0" y="0"/>
          <a:ext cx="0" cy="0"/>
          <a:chOff x="0" y="0"/>
          <a:chExt cx="0" cy="0"/>
        </a:xfrm>
      </p:grpSpPr>
      <p:sp>
        <p:nvSpPr>
          <p:cNvPr id="29" name="Picture Placeholder 28">
            <a:extLst>
              <a:ext uri="{FF2B5EF4-FFF2-40B4-BE49-F238E27FC236}">
                <a16:creationId xmlns:a16="http://schemas.microsoft.com/office/drawing/2014/main" id="{E062918E-84FF-9547-A16A-383E59F88B13}"/>
              </a:ext>
            </a:extLst>
          </p:cNvPr>
          <p:cNvSpPr>
            <a:spLocks noGrp="1"/>
          </p:cNvSpPr>
          <p:nvPr>
            <p:ph type="pic" sz="quarter" idx="10" hasCustomPrompt="1"/>
          </p:nvPr>
        </p:nvSpPr>
        <p:spPr>
          <a:xfrm>
            <a:off x="241300" y="228600"/>
            <a:ext cx="11696700" cy="5946816"/>
          </a:xfrm>
          <a:custGeom>
            <a:avLst/>
            <a:gdLst>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26308 w 11696700"/>
              <a:gd name="connsiteY8" fmla="*/ 5837400 h 5943600"/>
              <a:gd name="connsiteX9" fmla="*/ 190308 w 11696700"/>
              <a:gd name="connsiteY9" fmla="*/ 5837400 h 5943600"/>
              <a:gd name="connsiteX10" fmla="*/ 190308 w 11696700"/>
              <a:gd name="connsiteY10" fmla="*/ 5943600 h 5943600"/>
              <a:gd name="connsiteX11" fmla="*/ 0 w 11696700"/>
              <a:gd name="connsiteY11" fmla="*/ 5943600 h 5943600"/>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19585 w 11696700"/>
              <a:gd name="connsiteY8" fmla="*/ 5938253 h 5943600"/>
              <a:gd name="connsiteX9" fmla="*/ 190308 w 11696700"/>
              <a:gd name="connsiteY9" fmla="*/ 5837400 h 5943600"/>
              <a:gd name="connsiteX10" fmla="*/ 190308 w 11696700"/>
              <a:gd name="connsiteY10" fmla="*/ 5943600 h 5943600"/>
              <a:gd name="connsiteX11" fmla="*/ 0 w 11696700"/>
              <a:gd name="connsiteY11" fmla="*/ 5943600 h 5943600"/>
              <a:gd name="connsiteX12" fmla="*/ 0 w 11696700"/>
              <a:gd name="connsiteY12" fmla="*/ 0 h 5943600"/>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19585 w 11696700"/>
              <a:gd name="connsiteY8" fmla="*/ 5938253 h 5943600"/>
              <a:gd name="connsiteX9" fmla="*/ 221569 w 11696700"/>
              <a:gd name="connsiteY9" fmla="*/ 5935093 h 5943600"/>
              <a:gd name="connsiteX10" fmla="*/ 190308 w 11696700"/>
              <a:gd name="connsiteY10" fmla="*/ 5943600 h 5943600"/>
              <a:gd name="connsiteX11" fmla="*/ 0 w 11696700"/>
              <a:gd name="connsiteY11" fmla="*/ 5943600 h 5943600"/>
              <a:gd name="connsiteX12" fmla="*/ 0 w 11696700"/>
              <a:gd name="connsiteY12" fmla="*/ 0 h 5943600"/>
              <a:gd name="connsiteX0" fmla="*/ 0 w 11696700"/>
              <a:gd name="connsiteY0" fmla="*/ 0 h 5946816"/>
              <a:gd name="connsiteX1" fmla="*/ 11696700 w 11696700"/>
              <a:gd name="connsiteY1" fmla="*/ 0 h 5946816"/>
              <a:gd name="connsiteX2" fmla="*/ 11696700 w 11696700"/>
              <a:gd name="connsiteY2" fmla="*/ 757264 h 5946816"/>
              <a:gd name="connsiteX3" fmla="*/ 5956300 w 11696700"/>
              <a:gd name="connsiteY3" fmla="*/ 757264 h 5946816"/>
              <a:gd name="connsiteX4" fmla="*/ 5956300 w 11696700"/>
              <a:gd name="connsiteY4" fmla="*/ 3182964 h 5946816"/>
              <a:gd name="connsiteX5" fmla="*/ 11696700 w 11696700"/>
              <a:gd name="connsiteY5" fmla="*/ 3182964 h 5946816"/>
              <a:gd name="connsiteX6" fmla="*/ 11696700 w 11696700"/>
              <a:gd name="connsiteY6" fmla="*/ 5943600 h 5946816"/>
              <a:gd name="connsiteX7" fmla="*/ 226308 w 11696700"/>
              <a:gd name="connsiteY7" fmla="*/ 5943600 h 5946816"/>
              <a:gd name="connsiteX8" fmla="*/ 219585 w 11696700"/>
              <a:gd name="connsiteY8" fmla="*/ 5938253 h 5946816"/>
              <a:gd name="connsiteX9" fmla="*/ 350523 w 11696700"/>
              <a:gd name="connsiteY9" fmla="*/ 5946816 h 5946816"/>
              <a:gd name="connsiteX10" fmla="*/ 190308 w 11696700"/>
              <a:gd name="connsiteY10" fmla="*/ 5943600 h 5946816"/>
              <a:gd name="connsiteX11" fmla="*/ 0 w 11696700"/>
              <a:gd name="connsiteY11" fmla="*/ 5943600 h 5946816"/>
              <a:gd name="connsiteX12" fmla="*/ 0 w 11696700"/>
              <a:gd name="connsiteY12" fmla="*/ 0 h 594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696700" h="5946816">
                <a:moveTo>
                  <a:pt x="0" y="0"/>
                </a:moveTo>
                <a:lnTo>
                  <a:pt x="11696700" y="0"/>
                </a:lnTo>
                <a:lnTo>
                  <a:pt x="11696700" y="757264"/>
                </a:lnTo>
                <a:lnTo>
                  <a:pt x="5956300" y="757264"/>
                </a:lnTo>
                <a:lnTo>
                  <a:pt x="5956300" y="3182964"/>
                </a:lnTo>
                <a:lnTo>
                  <a:pt x="11696700" y="3182964"/>
                </a:lnTo>
                <a:lnTo>
                  <a:pt x="11696700" y="5943600"/>
                </a:lnTo>
                <a:lnTo>
                  <a:pt x="226308" y="5943600"/>
                </a:lnTo>
                <a:lnTo>
                  <a:pt x="219585" y="5938253"/>
                </a:lnTo>
                <a:lnTo>
                  <a:pt x="350523" y="5946816"/>
                </a:lnTo>
                <a:lnTo>
                  <a:pt x="190308" y="5943600"/>
                </a:lnTo>
                <a:lnTo>
                  <a:pt x="0" y="5943600"/>
                </a:lnTo>
                <a:lnTo>
                  <a:pt x="0" y="0"/>
                </a:lnTo>
                <a:close/>
              </a:path>
            </a:pathLst>
          </a:custGeom>
        </p:spPr>
        <p:txBody>
          <a:bodyPr wrap="square">
            <a:noAutofit/>
          </a:bodyPr>
          <a:lstStyle>
            <a:lvl1pPr>
              <a:buNone/>
              <a:defRPr sz="1800">
                <a:solidFill>
                  <a:srgbClr val="7F7F7F"/>
                </a:solidFill>
              </a:defRPr>
            </a:lvl1pPr>
          </a:lstStyle>
          <a:p>
            <a:r>
              <a:rPr lang="en-US" dirty="0"/>
              <a:t>     </a:t>
            </a:r>
          </a:p>
          <a:p>
            <a:endParaRPr lang="en-US" dirty="0"/>
          </a:p>
          <a:p>
            <a:endParaRPr lang="en-US" dirty="0"/>
          </a:p>
          <a:p>
            <a:endParaRPr lang="en-US" dirty="0"/>
          </a:p>
          <a:p>
            <a:endParaRPr lang="en-US" dirty="0"/>
          </a:p>
          <a:p>
            <a:r>
              <a:rPr lang="en-US" dirty="0"/>
              <a:t>         </a:t>
            </a:r>
          </a:p>
          <a:p>
            <a:endParaRPr lang="en-US" dirty="0"/>
          </a:p>
          <a:p>
            <a:r>
              <a:rPr lang="en-US" dirty="0"/>
              <a:t>                             Click to add photo</a:t>
            </a:r>
          </a:p>
        </p:txBody>
      </p:sp>
      <p:sp>
        <p:nvSpPr>
          <p:cNvPr id="8" name="Rectangle 7">
            <a:extLst>
              <a:ext uri="{FF2B5EF4-FFF2-40B4-BE49-F238E27FC236}">
                <a16:creationId xmlns:a16="http://schemas.microsoft.com/office/drawing/2014/main" id="{CAE72C2A-8F5D-5741-9D36-B642CB2931C5}"/>
              </a:ext>
            </a:extLst>
          </p:cNvPr>
          <p:cNvSpPr/>
          <p:nvPr userDrawn="1"/>
        </p:nvSpPr>
        <p:spPr>
          <a:xfrm>
            <a:off x="6197600" y="985864"/>
            <a:ext cx="5994400" cy="2425700"/>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804041"/>
            <a:ext cx="184731" cy="369332"/>
          </a:xfrm>
          <a:prstGeom prst="rect">
            <a:avLst/>
          </a:prstGeom>
          <a:noFill/>
        </p:spPr>
        <p:txBody>
          <a:bodyPr wrap="none" rtlCol="0">
            <a:spAutoFit/>
          </a:bodyPr>
          <a:lstStyle/>
          <a:p>
            <a:endParaRPr lang="en-US" dirty="0">
              <a:solidFill>
                <a:prstClr val="black"/>
              </a:solidFill>
            </a:endParaRPr>
          </a:p>
        </p:txBody>
      </p:sp>
      <p:sp>
        <p:nvSpPr>
          <p:cNvPr id="33" name="Rectangle 32">
            <a:extLst>
              <a:ext uri="{FF2B5EF4-FFF2-40B4-BE49-F238E27FC236}">
                <a16:creationId xmlns:a16="http://schemas.microsoft.com/office/drawing/2014/main" id="{6D0117BF-7B8F-804D-9B62-BFDC2DE5B730}"/>
              </a:ext>
            </a:extLst>
          </p:cNvPr>
          <p:cNvSpPr/>
          <p:nvPr userDrawn="1"/>
        </p:nvSpPr>
        <p:spPr>
          <a:xfrm>
            <a:off x="6504644" y="2026088"/>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4" name="Text Placeholder 23">
            <a:extLst>
              <a:ext uri="{FF2B5EF4-FFF2-40B4-BE49-F238E27FC236}">
                <a16:creationId xmlns:a16="http://schemas.microsoft.com/office/drawing/2014/main" id="{89FD262A-DB5E-AA46-B482-A1055545E6FC}"/>
              </a:ext>
            </a:extLst>
          </p:cNvPr>
          <p:cNvSpPr>
            <a:spLocks noGrp="1"/>
          </p:cNvSpPr>
          <p:nvPr>
            <p:ph type="body" sz="quarter" idx="16" hasCustomPrompt="1"/>
          </p:nvPr>
        </p:nvSpPr>
        <p:spPr>
          <a:xfrm>
            <a:off x="6420495" y="1328734"/>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35" name="Text Placeholder 17">
            <a:extLst>
              <a:ext uri="{FF2B5EF4-FFF2-40B4-BE49-F238E27FC236}">
                <a16:creationId xmlns:a16="http://schemas.microsoft.com/office/drawing/2014/main" id="{11F92C0B-314B-1D4F-96FF-2837F718CF3C}"/>
              </a:ext>
            </a:extLst>
          </p:cNvPr>
          <p:cNvSpPr>
            <a:spLocks noGrp="1"/>
          </p:cNvSpPr>
          <p:nvPr>
            <p:ph type="body" sz="quarter" idx="18" hasCustomPrompt="1"/>
          </p:nvPr>
        </p:nvSpPr>
        <p:spPr>
          <a:xfrm>
            <a:off x="6420495" y="2346524"/>
            <a:ext cx="5029134"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Box 10">
            <a:extLst>
              <a:ext uri="{FF2B5EF4-FFF2-40B4-BE49-F238E27FC236}">
                <a16:creationId xmlns:a16="http://schemas.microsoft.com/office/drawing/2014/main" id="{0C498D20-F272-6C4B-9750-0950D632CA51}"/>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4" name="Rectangle 13">
            <a:extLst>
              <a:ext uri="{FF2B5EF4-FFF2-40B4-BE49-F238E27FC236}">
                <a16:creationId xmlns:a16="http://schemas.microsoft.com/office/drawing/2014/main" id="{BBD57239-5828-B540-8237-86617E1D76BC}"/>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5590762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617D8-605A-4485-9779-CEA53807EFBA}" type="datetimeFigureOut">
              <a:rPr lang="en-US" smtClean="0">
                <a:solidFill>
                  <a:prstClr val="black">
                    <a:tint val="75000"/>
                  </a:prstClr>
                </a:solidFill>
              </a:rPr>
              <a:pPr/>
              <a:t>6/30/22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BF40C8-3D23-4664-AE8D-BDD65C1FDA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420259"/>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userDrawn="1">
  <p:cSld name="Divider Slide -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35307EF-A9F6-C245-9FFC-6B90094787FE}"/>
              </a:ext>
            </a:extLst>
          </p:cNvPr>
          <p:cNvSpPr/>
          <p:nvPr userDrawn="1"/>
        </p:nvSpPr>
        <p:spPr>
          <a:xfrm>
            <a:off x="241300" y="228600"/>
            <a:ext cx="11696700" cy="5695316"/>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Text Placeholder 23">
            <a:extLst>
              <a:ext uri="{FF2B5EF4-FFF2-40B4-BE49-F238E27FC236}">
                <a16:creationId xmlns:a16="http://schemas.microsoft.com/office/drawing/2014/main" id="{81CC2CF4-3D74-1342-B102-040122CEDC27}"/>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4" name="Text Placeholder 23">
            <a:extLst>
              <a:ext uri="{FF2B5EF4-FFF2-40B4-BE49-F238E27FC236}">
                <a16:creationId xmlns:a16="http://schemas.microsoft.com/office/drawing/2014/main" id="{2F429012-D47B-B64E-8AF8-BA57CA77242D}"/>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5" name="Rectangle 4">
            <a:extLst>
              <a:ext uri="{FF2B5EF4-FFF2-40B4-BE49-F238E27FC236}">
                <a16:creationId xmlns:a16="http://schemas.microsoft.com/office/drawing/2014/main" id="{282ED7C5-FFAE-834F-8F3A-BCF13F87526A}"/>
              </a:ext>
            </a:extLst>
          </p:cNvPr>
          <p:cNvSpPr/>
          <p:nvPr userDrawn="1"/>
        </p:nvSpPr>
        <p:spPr>
          <a:xfrm rot="5400000" flipV="1">
            <a:off x="1375154" y="1210306"/>
            <a:ext cx="1008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pic>
        <p:nvPicPr>
          <p:cNvPr id="6" name="Picture 5" descr="Icon&#10;&#10;Description automatically generated">
            <a:extLst>
              <a:ext uri="{FF2B5EF4-FFF2-40B4-BE49-F238E27FC236}">
                <a16:creationId xmlns:a16="http://schemas.microsoft.com/office/drawing/2014/main" id="{C2D9E6FA-4BF8-7846-B1D4-0E7D141B58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4379" y="0"/>
            <a:ext cx="4573621" cy="5830784"/>
          </a:xfrm>
          <a:prstGeom prst="rect">
            <a:avLst/>
          </a:prstGeom>
        </p:spPr>
      </p:pic>
      <p:sp>
        <p:nvSpPr>
          <p:cNvPr id="7" name="TextBox 6">
            <a:extLst>
              <a:ext uri="{FF2B5EF4-FFF2-40B4-BE49-F238E27FC236}">
                <a16:creationId xmlns:a16="http://schemas.microsoft.com/office/drawing/2014/main" id="{40C42B48-7BA4-D244-BEDC-1A195F5794A4}"/>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8" name="Rectangle 7">
            <a:extLst>
              <a:ext uri="{FF2B5EF4-FFF2-40B4-BE49-F238E27FC236}">
                <a16:creationId xmlns:a16="http://schemas.microsoft.com/office/drawing/2014/main" id="{2E665F5D-41F2-AB4E-9E9D-89A3F85D709E}"/>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770764037"/>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userDrawn="1">
  <p:cSld name="Overview/Content Slid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52FF19B-F26A-EC40-9F99-C10D1E505E59}"/>
              </a:ext>
            </a:extLst>
          </p:cNvPr>
          <p:cNvSpPr/>
          <p:nvPr userDrawn="1"/>
        </p:nvSpPr>
        <p:spPr>
          <a:xfrm>
            <a:off x="6361479" y="1232267"/>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Text Placeholder 25">
            <a:extLst>
              <a:ext uri="{FF2B5EF4-FFF2-40B4-BE49-F238E27FC236}">
                <a16:creationId xmlns:a16="http://schemas.microsoft.com/office/drawing/2014/main" id="{CAF61B17-26D4-B14D-97CA-EAAECA6A7411}"/>
              </a:ext>
            </a:extLst>
          </p:cNvPr>
          <p:cNvSpPr>
            <a:spLocks noGrp="1"/>
          </p:cNvSpPr>
          <p:nvPr>
            <p:ph type="body" sz="quarter" idx="15" hasCustomPrompt="1"/>
          </p:nvPr>
        </p:nvSpPr>
        <p:spPr>
          <a:xfrm>
            <a:off x="6499807" y="1289462"/>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cxnSp>
        <p:nvCxnSpPr>
          <p:cNvPr id="31" name="Straight Connector 30">
            <a:extLst>
              <a:ext uri="{FF2B5EF4-FFF2-40B4-BE49-F238E27FC236}">
                <a16:creationId xmlns:a16="http://schemas.microsoft.com/office/drawing/2014/main" id="{D8522547-A08F-EE44-A9AD-5FABBDCD549F}"/>
              </a:ext>
            </a:extLst>
          </p:cNvPr>
          <p:cNvCxnSpPr>
            <a:cxnSpLocks/>
          </p:cNvCxnSpPr>
          <p:nvPr userDrawn="1"/>
        </p:nvCxnSpPr>
        <p:spPr>
          <a:xfrm>
            <a:off x="5769762" y="1622238"/>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F8DF3840-EDCD-4B47-B492-D9F24116159A}"/>
              </a:ext>
            </a:extLst>
          </p:cNvPr>
          <p:cNvSpPr/>
          <p:nvPr userDrawn="1"/>
        </p:nvSpPr>
        <p:spPr>
          <a:xfrm flipV="1">
            <a:off x="511072" y="-2"/>
            <a:ext cx="5240006" cy="6892757"/>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4" name="Rectangle 13">
            <a:extLst>
              <a:ext uri="{FF2B5EF4-FFF2-40B4-BE49-F238E27FC236}">
                <a16:creationId xmlns:a16="http://schemas.microsoft.com/office/drawing/2014/main" id="{E9E207A2-7B0E-2F46-8515-2531113C9151}"/>
              </a:ext>
            </a:extLst>
          </p:cNvPr>
          <p:cNvSpPr/>
          <p:nvPr userDrawn="1"/>
        </p:nvSpPr>
        <p:spPr>
          <a:xfrm>
            <a:off x="918629" y="1527801"/>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6" name="Text Placeholder 17">
            <a:extLst>
              <a:ext uri="{FF2B5EF4-FFF2-40B4-BE49-F238E27FC236}">
                <a16:creationId xmlns:a16="http://schemas.microsoft.com/office/drawing/2014/main" id="{8EC99E19-5C6F-0E42-9D44-703CC975D6EF}"/>
              </a:ext>
            </a:extLst>
          </p:cNvPr>
          <p:cNvSpPr>
            <a:spLocks noGrp="1"/>
          </p:cNvSpPr>
          <p:nvPr>
            <p:ph type="body" sz="quarter" idx="18" hasCustomPrompt="1"/>
          </p:nvPr>
        </p:nvSpPr>
        <p:spPr>
          <a:xfrm>
            <a:off x="956478" y="1899687"/>
            <a:ext cx="4306395" cy="3280643"/>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5BC66613-CDA2-A74A-9395-2463EF11F2BF}"/>
              </a:ext>
            </a:extLst>
          </p:cNvPr>
          <p:cNvSpPr>
            <a:spLocks noGrp="1"/>
          </p:cNvSpPr>
          <p:nvPr>
            <p:ph type="body" sz="quarter" idx="16" hasCustomPrompt="1"/>
          </p:nvPr>
        </p:nvSpPr>
        <p:spPr>
          <a:xfrm>
            <a:off x="918629" y="628636"/>
            <a:ext cx="4378451" cy="603631"/>
          </a:xfrm>
        </p:spPr>
        <p:txBody>
          <a:bodyPr>
            <a:normAutofit/>
          </a:bodyPr>
          <a:lstStyle>
            <a:lvl1pPr marL="0" indent="0" algn="l">
              <a:buNone/>
              <a:defRPr sz="3600" b="0" i="0">
                <a:solidFill>
                  <a:schemeClr val="bg1"/>
                </a:solidFill>
                <a:latin typeface="+mn-lt"/>
              </a:defRPr>
            </a:lvl1pPr>
          </a:lstStyle>
          <a:p>
            <a:pPr lvl="0"/>
            <a:r>
              <a:rPr lang="en-US" dirty="0"/>
              <a:t>Overview Slide</a:t>
            </a:r>
          </a:p>
        </p:txBody>
      </p:sp>
      <p:pic>
        <p:nvPicPr>
          <p:cNvPr id="20" name="Picture 19" descr="Icon&#10;&#10;Description automatically generated with low confidence">
            <a:extLst>
              <a:ext uri="{FF2B5EF4-FFF2-40B4-BE49-F238E27FC236}">
                <a16:creationId xmlns:a16="http://schemas.microsoft.com/office/drawing/2014/main" id="{D783A9DB-2D88-B44A-A367-1AE86EBEE71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136"/>
          <a:stretch/>
        </p:blipFill>
        <p:spPr>
          <a:xfrm flipH="1">
            <a:off x="511072" y="5180330"/>
            <a:ext cx="1726075" cy="1615575"/>
          </a:xfrm>
          <a:prstGeom prst="rect">
            <a:avLst/>
          </a:prstGeom>
        </p:spPr>
      </p:pic>
      <p:sp>
        <p:nvSpPr>
          <p:cNvPr id="21" name="Text Placeholder 25">
            <a:extLst>
              <a:ext uri="{FF2B5EF4-FFF2-40B4-BE49-F238E27FC236}">
                <a16:creationId xmlns:a16="http://schemas.microsoft.com/office/drawing/2014/main" id="{5A1E8056-B0BB-444E-9F56-12D2DD4B8542}"/>
              </a:ext>
            </a:extLst>
          </p:cNvPr>
          <p:cNvSpPr>
            <a:spLocks noGrp="1"/>
          </p:cNvSpPr>
          <p:nvPr>
            <p:ph type="body" sz="quarter" idx="14" hasCustomPrompt="1"/>
          </p:nvPr>
        </p:nvSpPr>
        <p:spPr>
          <a:xfrm>
            <a:off x="7229716" y="1232267"/>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3" name="Oval 32">
            <a:extLst>
              <a:ext uri="{FF2B5EF4-FFF2-40B4-BE49-F238E27FC236}">
                <a16:creationId xmlns:a16="http://schemas.microsoft.com/office/drawing/2014/main" id="{60359091-EF1E-5347-86A8-664FF906AFA2}"/>
              </a:ext>
            </a:extLst>
          </p:cNvPr>
          <p:cNvSpPr/>
          <p:nvPr userDrawn="1"/>
        </p:nvSpPr>
        <p:spPr>
          <a:xfrm>
            <a:off x="6361479" y="2306893"/>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Text Placeholder 25">
            <a:extLst>
              <a:ext uri="{FF2B5EF4-FFF2-40B4-BE49-F238E27FC236}">
                <a16:creationId xmlns:a16="http://schemas.microsoft.com/office/drawing/2014/main" id="{29FF15AB-A467-5248-AA8B-EA7E9FC37BED}"/>
              </a:ext>
            </a:extLst>
          </p:cNvPr>
          <p:cNvSpPr>
            <a:spLocks noGrp="1"/>
          </p:cNvSpPr>
          <p:nvPr>
            <p:ph type="body" sz="quarter" idx="19" hasCustomPrompt="1"/>
          </p:nvPr>
        </p:nvSpPr>
        <p:spPr>
          <a:xfrm>
            <a:off x="6499807" y="2364088"/>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cxnSp>
        <p:nvCxnSpPr>
          <p:cNvPr id="35" name="Straight Connector 34">
            <a:extLst>
              <a:ext uri="{FF2B5EF4-FFF2-40B4-BE49-F238E27FC236}">
                <a16:creationId xmlns:a16="http://schemas.microsoft.com/office/drawing/2014/main" id="{63453B8E-02A0-D945-99F3-A46F3D8AA698}"/>
              </a:ext>
            </a:extLst>
          </p:cNvPr>
          <p:cNvCxnSpPr>
            <a:cxnSpLocks/>
          </p:cNvCxnSpPr>
          <p:nvPr userDrawn="1"/>
        </p:nvCxnSpPr>
        <p:spPr>
          <a:xfrm>
            <a:off x="5769762" y="2696864"/>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36" name="Text Placeholder 25">
            <a:extLst>
              <a:ext uri="{FF2B5EF4-FFF2-40B4-BE49-F238E27FC236}">
                <a16:creationId xmlns:a16="http://schemas.microsoft.com/office/drawing/2014/main" id="{F2455212-2D5D-E648-802A-B9EB354595FE}"/>
              </a:ext>
            </a:extLst>
          </p:cNvPr>
          <p:cNvSpPr>
            <a:spLocks noGrp="1"/>
          </p:cNvSpPr>
          <p:nvPr>
            <p:ph type="body" sz="quarter" idx="20" hasCustomPrompt="1"/>
          </p:nvPr>
        </p:nvSpPr>
        <p:spPr>
          <a:xfrm>
            <a:off x="7229716" y="2306893"/>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7" name="Oval 36">
            <a:extLst>
              <a:ext uri="{FF2B5EF4-FFF2-40B4-BE49-F238E27FC236}">
                <a16:creationId xmlns:a16="http://schemas.microsoft.com/office/drawing/2014/main" id="{8DF1992D-B7D5-8E4B-BDA5-761CB37D3675}"/>
              </a:ext>
            </a:extLst>
          </p:cNvPr>
          <p:cNvSpPr/>
          <p:nvPr userDrawn="1"/>
        </p:nvSpPr>
        <p:spPr>
          <a:xfrm>
            <a:off x="6361479" y="3366657"/>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Text Placeholder 25">
            <a:extLst>
              <a:ext uri="{FF2B5EF4-FFF2-40B4-BE49-F238E27FC236}">
                <a16:creationId xmlns:a16="http://schemas.microsoft.com/office/drawing/2014/main" id="{D5D057F3-7821-E04C-AEF9-9BAF88BFC81A}"/>
              </a:ext>
            </a:extLst>
          </p:cNvPr>
          <p:cNvSpPr>
            <a:spLocks noGrp="1"/>
          </p:cNvSpPr>
          <p:nvPr>
            <p:ph type="body" sz="quarter" idx="21" hasCustomPrompt="1"/>
          </p:nvPr>
        </p:nvSpPr>
        <p:spPr>
          <a:xfrm>
            <a:off x="6499807" y="3423852"/>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cxnSp>
        <p:nvCxnSpPr>
          <p:cNvPr id="39" name="Straight Connector 38">
            <a:extLst>
              <a:ext uri="{FF2B5EF4-FFF2-40B4-BE49-F238E27FC236}">
                <a16:creationId xmlns:a16="http://schemas.microsoft.com/office/drawing/2014/main" id="{201686CB-AFC3-2E42-8385-6797A30142D9}"/>
              </a:ext>
            </a:extLst>
          </p:cNvPr>
          <p:cNvCxnSpPr>
            <a:cxnSpLocks/>
          </p:cNvCxnSpPr>
          <p:nvPr userDrawn="1"/>
        </p:nvCxnSpPr>
        <p:spPr>
          <a:xfrm>
            <a:off x="5769762" y="3756628"/>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0" name="Text Placeholder 25">
            <a:extLst>
              <a:ext uri="{FF2B5EF4-FFF2-40B4-BE49-F238E27FC236}">
                <a16:creationId xmlns:a16="http://schemas.microsoft.com/office/drawing/2014/main" id="{3EBAF954-82F2-CC42-82E9-A19064755653}"/>
              </a:ext>
            </a:extLst>
          </p:cNvPr>
          <p:cNvSpPr>
            <a:spLocks noGrp="1"/>
          </p:cNvSpPr>
          <p:nvPr>
            <p:ph type="body" sz="quarter" idx="22" hasCustomPrompt="1"/>
          </p:nvPr>
        </p:nvSpPr>
        <p:spPr>
          <a:xfrm>
            <a:off x="7229716" y="3366657"/>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1" name="Oval 40">
            <a:extLst>
              <a:ext uri="{FF2B5EF4-FFF2-40B4-BE49-F238E27FC236}">
                <a16:creationId xmlns:a16="http://schemas.microsoft.com/office/drawing/2014/main" id="{7212A528-3E55-3E4C-A29B-933FD36CD4AA}"/>
              </a:ext>
            </a:extLst>
          </p:cNvPr>
          <p:cNvSpPr/>
          <p:nvPr userDrawn="1"/>
        </p:nvSpPr>
        <p:spPr>
          <a:xfrm>
            <a:off x="6347624" y="4424843"/>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Text Placeholder 25">
            <a:extLst>
              <a:ext uri="{FF2B5EF4-FFF2-40B4-BE49-F238E27FC236}">
                <a16:creationId xmlns:a16="http://schemas.microsoft.com/office/drawing/2014/main" id="{5C41E408-2BE8-184D-BAE4-AEB73C241B6C}"/>
              </a:ext>
            </a:extLst>
          </p:cNvPr>
          <p:cNvSpPr>
            <a:spLocks noGrp="1"/>
          </p:cNvSpPr>
          <p:nvPr>
            <p:ph type="body" sz="quarter" idx="23" hasCustomPrompt="1"/>
          </p:nvPr>
        </p:nvSpPr>
        <p:spPr>
          <a:xfrm>
            <a:off x="6485952" y="4482038"/>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cxnSp>
        <p:nvCxnSpPr>
          <p:cNvPr id="43" name="Straight Connector 42">
            <a:extLst>
              <a:ext uri="{FF2B5EF4-FFF2-40B4-BE49-F238E27FC236}">
                <a16:creationId xmlns:a16="http://schemas.microsoft.com/office/drawing/2014/main" id="{EB1EA6CF-9EE0-6148-AA67-CE0598A3805A}"/>
              </a:ext>
            </a:extLst>
          </p:cNvPr>
          <p:cNvCxnSpPr>
            <a:cxnSpLocks/>
          </p:cNvCxnSpPr>
          <p:nvPr userDrawn="1"/>
        </p:nvCxnSpPr>
        <p:spPr>
          <a:xfrm>
            <a:off x="5755907" y="4814814"/>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4" name="Text Placeholder 25">
            <a:extLst>
              <a:ext uri="{FF2B5EF4-FFF2-40B4-BE49-F238E27FC236}">
                <a16:creationId xmlns:a16="http://schemas.microsoft.com/office/drawing/2014/main" id="{5A47AF7F-E736-2640-98D0-99CBD669AFBF}"/>
              </a:ext>
            </a:extLst>
          </p:cNvPr>
          <p:cNvSpPr>
            <a:spLocks noGrp="1"/>
          </p:cNvSpPr>
          <p:nvPr>
            <p:ph type="body" sz="quarter" idx="24" hasCustomPrompt="1"/>
          </p:nvPr>
        </p:nvSpPr>
        <p:spPr>
          <a:xfrm>
            <a:off x="7215861" y="4424843"/>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5" name="Oval 44">
            <a:extLst>
              <a:ext uri="{FF2B5EF4-FFF2-40B4-BE49-F238E27FC236}">
                <a16:creationId xmlns:a16="http://schemas.microsoft.com/office/drawing/2014/main" id="{3CA01ECA-9BBA-EE4B-8E28-5EE6A1A3E11D}"/>
              </a:ext>
            </a:extLst>
          </p:cNvPr>
          <p:cNvSpPr/>
          <p:nvPr userDrawn="1"/>
        </p:nvSpPr>
        <p:spPr>
          <a:xfrm>
            <a:off x="6361479" y="5502145"/>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Text Placeholder 25">
            <a:extLst>
              <a:ext uri="{FF2B5EF4-FFF2-40B4-BE49-F238E27FC236}">
                <a16:creationId xmlns:a16="http://schemas.microsoft.com/office/drawing/2014/main" id="{981C64DC-4A52-6744-8327-31289AFCBA9B}"/>
              </a:ext>
            </a:extLst>
          </p:cNvPr>
          <p:cNvSpPr>
            <a:spLocks noGrp="1"/>
          </p:cNvSpPr>
          <p:nvPr>
            <p:ph type="body" sz="quarter" idx="25" hasCustomPrompt="1"/>
          </p:nvPr>
        </p:nvSpPr>
        <p:spPr>
          <a:xfrm>
            <a:off x="6499807" y="5559340"/>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cxnSp>
        <p:nvCxnSpPr>
          <p:cNvPr id="47" name="Straight Connector 46">
            <a:extLst>
              <a:ext uri="{FF2B5EF4-FFF2-40B4-BE49-F238E27FC236}">
                <a16:creationId xmlns:a16="http://schemas.microsoft.com/office/drawing/2014/main" id="{32514181-21FC-3442-AF04-713C37001620}"/>
              </a:ext>
            </a:extLst>
          </p:cNvPr>
          <p:cNvCxnSpPr>
            <a:cxnSpLocks/>
          </p:cNvCxnSpPr>
          <p:nvPr userDrawn="1"/>
        </p:nvCxnSpPr>
        <p:spPr>
          <a:xfrm>
            <a:off x="5769762" y="5892116"/>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8" name="Text Placeholder 25">
            <a:extLst>
              <a:ext uri="{FF2B5EF4-FFF2-40B4-BE49-F238E27FC236}">
                <a16:creationId xmlns:a16="http://schemas.microsoft.com/office/drawing/2014/main" id="{41215D43-08A5-AA4E-8D46-F8BEBABD637B}"/>
              </a:ext>
            </a:extLst>
          </p:cNvPr>
          <p:cNvSpPr>
            <a:spLocks noGrp="1"/>
          </p:cNvSpPr>
          <p:nvPr>
            <p:ph type="body" sz="quarter" idx="26" hasCustomPrompt="1"/>
          </p:nvPr>
        </p:nvSpPr>
        <p:spPr>
          <a:xfrm>
            <a:off x="7229716" y="5502145"/>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186173430"/>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userDrawn="1">
  <p:cSld name="Final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8D471C-0C8F-0146-83F3-CAF71642C847}"/>
              </a:ext>
            </a:extLst>
          </p:cNvPr>
          <p:cNvSpPr/>
          <p:nvPr userDrawn="1"/>
        </p:nvSpPr>
        <p:spPr>
          <a:xfrm flipV="1">
            <a:off x="1896863" y="0"/>
            <a:ext cx="4739368" cy="6932300"/>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1" name="Text Placeholder 17">
            <a:extLst>
              <a:ext uri="{FF2B5EF4-FFF2-40B4-BE49-F238E27FC236}">
                <a16:creationId xmlns:a16="http://schemas.microsoft.com/office/drawing/2014/main" id="{38C72918-A963-5543-BE47-6799D21FAF65}"/>
              </a:ext>
            </a:extLst>
          </p:cNvPr>
          <p:cNvSpPr>
            <a:spLocks noGrp="1"/>
          </p:cNvSpPr>
          <p:nvPr>
            <p:ph type="body" sz="quarter" idx="27" hasCustomPrompt="1"/>
          </p:nvPr>
        </p:nvSpPr>
        <p:spPr>
          <a:xfrm>
            <a:off x="2663781" y="5852156"/>
            <a:ext cx="3704362" cy="361924"/>
          </a:xfrm>
        </p:spPr>
        <p:txBody>
          <a:bodyPr anchor="t"/>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Rectangle 21">
            <a:extLst>
              <a:ext uri="{FF2B5EF4-FFF2-40B4-BE49-F238E27FC236}">
                <a16:creationId xmlns:a16="http://schemas.microsoft.com/office/drawing/2014/main" id="{AAE09A10-520B-2742-962C-FBBAFB7F73D3}"/>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4" name="TextBox 23">
            <a:extLst>
              <a:ext uri="{FF2B5EF4-FFF2-40B4-BE49-F238E27FC236}">
                <a16:creationId xmlns:a16="http://schemas.microsoft.com/office/drawing/2014/main" id="{14DAC745-3799-644F-B869-63BC88587110}"/>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pic>
        <p:nvPicPr>
          <p:cNvPr id="26" name="Picture 25" descr="Logo&#10;&#10;Description automatically generated">
            <a:extLst>
              <a:ext uri="{FF2B5EF4-FFF2-40B4-BE49-F238E27FC236}">
                <a16:creationId xmlns:a16="http://schemas.microsoft.com/office/drawing/2014/main" id="{83C30E9D-06D7-7B41-848A-77274E4130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16153" y="529155"/>
            <a:ext cx="4351633" cy="863553"/>
          </a:xfrm>
          <a:prstGeom prst="rect">
            <a:avLst/>
          </a:prstGeom>
        </p:spPr>
      </p:pic>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2298163" y="1331352"/>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2298163" y="521776"/>
            <a:ext cx="3195485" cy="837258"/>
          </a:xfr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grpSp>
        <p:nvGrpSpPr>
          <p:cNvPr id="34" name="Group 33">
            <a:extLst>
              <a:ext uri="{FF2B5EF4-FFF2-40B4-BE49-F238E27FC236}">
                <a16:creationId xmlns:a16="http://schemas.microsoft.com/office/drawing/2014/main" id="{FFCAF4E6-72DB-E649-B092-C010328005F1}"/>
              </a:ext>
            </a:extLst>
          </p:cNvPr>
          <p:cNvGrpSpPr/>
          <p:nvPr userDrawn="1"/>
        </p:nvGrpSpPr>
        <p:grpSpPr>
          <a:xfrm>
            <a:off x="9203809" y="5757022"/>
            <a:ext cx="2735993" cy="679345"/>
            <a:chOff x="0" y="0"/>
            <a:chExt cx="2301694" cy="571500"/>
          </a:xfrm>
        </p:grpSpPr>
        <p:sp>
          <p:nvSpPr>
            <p:cNvPr id="35" name="Rectangle 34">
              <a:extLst>
                <a:ext uri="{FF2B5EF4-FFF2-40B4-BE49-F238E27FC236}">
                  <a16:creationId xmlns:a16="http://schemas.microsoft.com/office/drawing/2014/main" id="{D1740294-4308-8F46-B6E3-2486ADA5C5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36" name="Picture 35">
              <a:extLst>
                <a:ext uri="{FF2B5EF4-FFF2-40B4-BE49-F238E27FC236}">
                  <a16:creationId xmlns:a16="http://schemas.microsoft.com/office/drawing/2014/main" id="{37A8314D-532F-284C-8D90-022E08B7A71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4263905332"/>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userDrawn="1">
  <p:cSld name="Cover Slide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618C35C-D4A5-DB4C-8758-82503619524A}"/>
              </a:ext>
            </a:extLst>
          </p:cNvPr>
          <p:cNvSpPr/>
          <p:nvPr userDrawn="1"/>
        </p:nvSpPr>
        <p:spPr>
          <a:xfrm>
            <a:off x="0" y="-60823"/>
            <a:ext cx="12192000" cy="5119711"/>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6498562" y="2329610"/>
            <a:ext cx="5278651" cy="697353"/>
          </a:xfrm>
        </p:spPr>
        <p:txBody>
          <a:bodyPr>
            <a:noAutofit/>
          </a:bodyPr>
          <a:lstStyle>
            <a:lvl1pPr marL="0" indent="0" algn="r">
              <a:buNone/>
              <a:defRPr sz="54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6498562" y="1711087"/>
            <a:ext cx="5278651" cy="697353"/>
          </a:xfrm>
        </p:spPr>
        <p:txBody>
          <a:bodyPr>
            <a:normAutofit/>
          </a:bodyPr>
          <a:lstStyle>
            <a:lvl1pPr marL="0" indent="0" algn="r">
              <a:buNone/>
              <a:defRPr sz="3600" b="0" i="0">
                <a:solidFill>
                  <a:schemeClr val="bg1"/>
                </a:solidFill>
                <a:latin typeface="+mn-lt"/>
              </a:defRPr>
            </a:lvl1pPr>
          </a:lstStyle>
          <a:p>
            <a:pPr lvl="0"/>
            <a:r>
              <a:rPr lang="en-US" dirty="0"/>
              <a:t>Cover Design 1</a:t>
            </a:r>
          </a:p>
        </p:txBody>
      </p:sp>
      <p:pic>
        <p:nvPicPr>
          <p:cNvPr id="12" name="Picture 11" descr="Logo&#10;&#10;Description automatically generated">
            <a:extLst>
              <a:ext uri="{FF2B5EF4-FFF2-40B4-BE49-F238E27FC236}">
                <a16:creationId xmlns:a16="http://schemas.microsoft.com/office/drawing/2014/main" id="{E201ABE5-6E0B-8E42-8271-7CD9DA96C3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01445" y="5413664"/>
            <a:ext cx="4975768" cy="987409"/>
          </a:xfrm>
          <a:prstGeom prst="rect">
            <a:avLst/>
          </a:prstGeom>
        </p:spPr>
      </p:pic>
      <p:pic>
        <p:nvPicPr>
          <p:cNvPr id="3" name="Picture 2" descr="Icon&#10;&#10;Description automatically generated with low confidence">
            <a:extLst>
              <a:ext uri="{FF2B5EF4-FFF2-40B4-BE49-F238E27FC236}">
                <a16:creationId xmlns:a16="http://schemas.microsoft.com/office/drawing/2014/main" id="{BCC1C071-0DAE-0844-AE69-3FD6FB58CC6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91700"/>
          <a:stretch/>
        </p:blipFill>
        <p:spPr>
          <a:xfrm>
            <a:off x="0" y="-60823"/>
            <a:ext cx="7089569" cy="5474487"/>
          </a:xfrm>
          <a:prstGeom prst="rect">
            <a:avLst/>
          </a:prstGeom>
        </p:spPr>
      </p:pic>
      <p:grpSp>
        <p:nvGrpSpPr>
          <p:cNvPr id="17" name="Group 16">
            <a:extLst>
              <a:ext uri="{FF2B5EF4-FFF2-40B4-BE49-F238E27FC236}">
                <a16:creationId xmlns:a16="http://schemas.microsoft.com/office/drawing/2014/main" id="{1AEC8C81-1228-634A-A794-E7C603C00625}"/>
              </a:ext>
            </a:extLst>
          </p:cNvPr>
          <p:cNvGrpSpPr/>
          <p:nvPr userDrawn="1"/>
        </p:nvGrpSpPr>
        <p:grpSpPr>
          <a:xfrm>
            <a:off x="213315" y="5750281"/>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3259023997"/>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userDrawn="1">
  <p:cSld name="Cover Slide 2">
    <p:spTree>
      <p:nvGrpSpPr>
        <p:cNvPr id="1" name=""/>
        <p:cNvGrpSpPr/>
        <p:nvPr/>
      </p:nvGrpSpPr>
      <p:grpSpPr>
        <a:xfrm>
          <a:off x="0" y="0"/>
          <a:ext cx="0" cy="0"/>
          <a:chOff x="0" y="0"/>
          <a:chExt cx="0" cy="0"/>
        </a:xfrm>
      </p:grpSpPr>
      <p:sp>
        <p:nvSpPr>
          <p:cNvPr id="50" name="Picture Placeholder 49">
            <a:extLst>
              <a:ext uri="{FF2B5EF4-FFF2-40B4-BE49-F238E27FC236}">
                <a16:creationId xmlns:a16="http://schemas.microsoft.com/office/drawing/2014/main" id="{9C90B270-106D-4F46-915D-DD932CDE6DA2}"/>
              </a:ext>
            </a:extLst>
          </p:cNvPr>
          <p:cNvSpPr>
            <a:spLocks noGrp="1"/>
          </p:cNvSpPr>
          <p:nvPr userDrawn="1">
            <p:ph type="pic" sz="quarter" idx="17"/>
          </p:nvPr>
        </p:nvSpPr>
        <p:spPr>
          <a:xfrm>
            <a:off x="2" y="2138363"/>
            <a:ext cx="12191999" cy="3387725"/>
          </a:xfrm>
          <a:custGeom>
            <a:avLst/>
            <a:gdLst>
              <a:gd name="connsiteX0" fmla="*/ 0 w 12191999"/>
              <a:gd name="connsiteY0" fmla="*/ 0 h 3387725"/>
              <a:gd name="connsiteX1" fmla="*/ 10769601 w 12191999"/>
              <a:gd name="connsiteY1" fmla="*/ 0 h 3387725"/>
              <a:gd name="connsiteX2" fmla="*/ 10769601 w 12191999"/>
              <a:gd name="connsiteY2" fmla="*/ 793096 h 3387725"/>
              <a:gd name="connsiteX3" fmla="*/ 12191999 w 12191999"/>
              <a:gd name="connsiteY3" fmla="*/ 793096 h 3387725"/>
              <a:gd name="connsiteX4" fmla="*/ 12191999 w 12191999"/>
              <a:gd name="connsiteY4" fmla="*/ 1128782 h 3387725"/>
              <a:gd name="connsiteX5" fmla="*/ 10769601 w 12191999"/>
              <a:gd name="connsiteY5" fmla="*/ 1128782 h 3387725"/>
              <a:gd name="connsiteX6" fmla="*/ 10769601 w 12191999"/>
              <a:gd name="connsiteY6" fmla="*/ 2541306 h 3387725"/>
              <a:gd name="connsiteX7" fmla="*/ 12191999 w 12191999"/>
              <a:gd name="connsiteY7" fmla="*/ 2541306 h 3387725"/>
              <a:gd name="connsiteX8" fmla="*/ 12191999 w 12191999"/>
              <a:gd name="connsiteY8" fmla="*/ 3387725 h 3387725"/>
              <a:gd name="connsiteX9" fmla="*/ 1422400 w 12191999"/>
              <a:gd name="connsiteY9" fmla="*/ 3387725 h 3387725"/>
              <a:gd name="connsiteX10" fmla="*/ 1422400 w 12191999"/>
              <a:gd name="connsiteY10" fmla="*/ 577943 h 3387725"/>
              <a:gd name="connsiteX11" fmla="*/ 0 w 12191999"/>
              <a:gd name="connsiteY11" fmla="*/ 577943 h 338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1999" h="3387725">
                <a:moveTo>
                  <a:pt x="0" y="0"/>
                </a:moveTo>
                <a:lnTo>
                  <a:pt x="10769601" y="0"/>
                </a:lnTo>
                <a:lnTo>
                  <a:pt x="10769601" y="793096"/>
                </a:lnTo>
                <a:lnTo>
                  <a:pt x="12191999" y="793096"/>
                </a:lnTo>
                <a:lnTo>
                  <a:pt x="12191999" y="1128782"/>
                </a:lnTo>
                <a:lnTo>
                  <a:pt x="10769601" y="1128782"/>
                </a:lnTo>
                <a:lnTo>
                  <a:pt x="10769601" y="2541306"/>
                </a:lnTo>
                <a:lnTo>
                  <a:pt x="12191999" y="2541306"/>
                </a:lnTo>
                <a:lnTo>
                  <a:pt x="12191999" y="3387725"/>
                </a:lnTo>
                <a:lnTo>
                  <a:pt x="1422400" y="3387725"/>
                </a:lnTo>
                <a:lnTo>
                  <a:pt x="1422400" y="577943"/>
                </a:lnTo>
                <a:lnTo>
                  <a:pt x="0" y="577943"/>
                </a:lnTo>
                <a:close/>
              </a:path>
            </a:pathLst>
          </a:custGeom>
        </p:spPr>
        <p:txBody>
          <a:bodyPr wrap="square">
            <a:noAutofit/>
          </a:bodyPr>
          <a:lstStyle/>
          <a:p>
            <a:endParaRPr lang="en-US"/>
          </a:p>
        </p:txBody>
      </p:sp>
      <p:pic>
        <p:nvPicPr>
          <p:cNvPr id="27" name="Picture 26">
            <a:extLst>
              <a:ext uri="{FF2B5EF4-FFF2-40B4-BE49-F238E27FC236}">
                <a16:creationId xmlns:a16="http://schemas.microsoft.com/office/drawing/2014/main" id="{3E9098D4-8E4F-924D-B5AD-1DE014CE088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7746" r="9500"/>
          <a:stretch/>
        </p:blipFill>
        <p:spPr>
          <a:xfrm>
            <a:off x="10333703" y="6381135"/>
            <a:ext cx="1779639" cy="431333"/>
          </a:xfrm>
          <a:prstGeom prst="rect">
            <a:avLst/>
          </a:prstGeom>
        </p:spPr>
      </p:pic>
      <p:sp>
        <p:nvSpPr>
          <p:cNvPr id="25" name="Text Placeholder 23">
            <a:extLst>
              <a:ext uri="{FF2B5EF4-FFF2-40B4-BE49-F238E27FC236}">
                <a16:creationId xmlns:a16="http://schemas.microsoft.com/office/drawing/2014/main" id="{6C4974ED-581C-0040-84AA-E1AD4A9EF8BB}"/>
              </a:ext>
            </a:extLst>
          </p:cNvPr>
          <p:cNvSpPr>
            <a:spLocks noGrp="1"/>
          </p:cNvSpPr>
          <p:nvPr>
            <p:ph type="body" sz="quarter" idx="15" hasCustomPrompt="1"/>
          </p:nvPr>
        </p:nvSpPr>
        <p:spPr>
          <a:xfrm>
            <a:off x="0" y="3485497"/>
            <a:ext cx="12192000" cy="775681"/>
          </a:xfrm>
        </p:spPr>
        <p:txBody>
          <a:bodyPr>
            <a:noAutofit/>
          </a:bodyPr>
          <a:lstStyle>
            <a:lvl1pPr marL="0" indent="0" algn="ctr">
              <a:buNone/>
              <a:defRPr sz="5400" b="1" baseline="0">
                <a:solidFill>
                  <a:schemeClr val="bg1"/>
                </a:solidFill>
                <a:latin typeface="+mn-lt"/>
              </a:defRPr>
            </a:lvl1pPr>
          </a:lstStyle>
          <a:p>
            <a:pPr lvl="0"/>
            <a:r>
              <a:rPr lang="en-US" dirty="0"/>
              <a:t>POWERPOINT</a:t>
            </a:r>
          </a:p>
        </p:txBody>
      </p:sp>
      <p:sp>
        <p:nvSpPr>
          <p:cNvPr id="26" name="Text Placeholder 23">
            <a:extLst>
              <a:ext uri="{FF2B5EF4-FFF2-40B4-BE49-F238E27FC236}">
                <a16:creationId xmlns:a16="http://schemas.microsoft.com/office/drawing/2014/main" id="{65B91323-87B1-C540-B4E2-E06289C6A769}"/>
              </a:ext>
            </a:extLst>
          </p:cNvPr>
          <p:cNvSpPr>
            <a:spLocks noGrp="1"/>
          </p:cNvSpPr>
          <p:nvPr>
            <p:ph type="body" sz="quarter" idx="16" hasCustomPrompt="1"/>
          </p:nvPr>
        </p:nvSpPr>
        <p:spPr>
          <a:xfrm>
            <a:off x="0" y="4191990"/>
            <a:ext cx="12192000" cy="775681"/>
          </a:xfrm>
        </p:spPr>
        <p:txBody>
          <a:bodyPr>
            <a:normAutofit/>
          </a:bodyPr>
          <a:lstStyle>
            <a:lvl1pPr marL="0" indent="0" algn="ctr">
              <a:buNone/>
              <a:defRPr sz="3600">
                <a:solidFill>
                  <a:schemeClr val="bg1"/>
                </a:solidFill>
                <a:latin typeface="+mn-lt"/>
              </a:defRPr>
            </a:lvl1pPr>
          </a:lstStyle>
          <a:p>
            <a:pPr lvl="0"/>
            <a:r>
              <a:rPr lang="en-US" dirty="0"/>
              <a:t>Cover Design2</a:t>
            </a:r>
          </a:p>
        </p:txBody>
      </p:sp>
      <p:pic>
        <p:nvPicPr>
          <p:cNvPr id="40" name="Picture 39" descr="Logo&#10;&#10;Description automatically generated">
            <a:extLst>
              <a:ext uri="{FF2B5EF4-FFF2-40B4-BE49-F238E27FC236}">
                <a16:creationId xmlns:a16="http://schemas.microsoft.com/office/drawing/2014/main" id="{5EBB9E3C-4176-B642-BC27-E33000776BC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97914" y="1229033"/>
            <a:ext cx="3298137" cy="654494"/>
          </a:xfrm>
          <a:prstGeom prst="rect">
            <a:avLst/>
          </a:prstGeom>
        </p:spPr>
      </p:pic>
      <p:sp>
        <p:nvSpPr>
          <p:cNvPr id="51" name="Rectangle 50">
            <a:extLst>
              <a:ext uri="{FF2B5EF4-FFF2-40B4-BE49-F238E27FC236}">
                <a16:creationId xmlns:a16="http://schemas.microsoft.com/office/drawing/2014/main" id="{739C024E-54AF-A645-849B-FBEF03A409E8}"/>
              </a:ext>
            </a:extLst>
          </p:cNvPr>
          <p:cNvSpPr/>
          <p:nvPr userDrawn="1"/>
        </p:nvSpPr>
        <p:spPr>
          <a:xfrm>
            <a:off x="0" y="2716306"/>
            <a:ext cx="1422400" cy="4141694"/>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Rectangle 51">
            <a:extLst>
              <a:ext uri="{FF2B5EF4-FFF2-40B4-BE49-F238E27FC236}">
                <a16:creationId xmlns:a16="http://schemas.microsoft.com/office/drawing/2014/main" id="{30545B11-B0EB-1B4D-A4A1-FEBDC4829721}"/>
              </a:ext>
            </a:extLst>
          </p:cNvPr>
          <p:cNvSpPr/>
          <p:nvPr userDrawn="1"/>
        </p:nvSpPr>
        <p:spPr>
          <a:xfrm>
            <a:off x="10769602" y="0"/>
            <a:ext cx="1422400" cy="2931459"/>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ectangle 52">
            <a:extLst>
              <a:ext uri="{FF2B5EF4-FFF2-40B4-BE49-F238E27FC236}">
                <a16:creationId xmlns:a16="http://schemas.microsoft.com/office/drawing/2014/main" id="{56D22EDD-8B51-874F-8ADB-8487714C64A2}"/>
              </a:ext>
            </a:extLst>
          </p:cNvPr>
          <p:cNvSpPr/>
          <p:nvPr userDrawn="1"/>
        </p:nvSpPr>
        <p:spPr>
          <a:xfrm>
            <a:off x="10769602" y="3267145"/>
            <a:ext cx="1422400" cy="1412524"/>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363454307"/>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userDrawn="1">
  <p:cSld name="Our Journey 3">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D99EA92-8C6E-B84F-B459-728079F0C1CC}"/>
              </a:ext>
            </a:extLst>
          </p:cNvPr>
          <p:cNvGrpSpPr/>
          <p:nvPr userDrawn="1"/>
        </p:nvGrpSpPr>
        <p:grpSpPr>
          <a:xfrm flipH="1">
            <a:off x="0" y="2627779"/>
            <a:ext cx="10183945" cy="1475800"/>
            <a:chOff x="4009760" y="5382199"/>
            <a:chExt cx="20367890" cy="2951599"/>
          </a:xfrm>
        </p:grpSpPr>
        <p:cxnSp>
          <p:nvCxnSpPr>
            <p:cNvPr id="3" name="Straight Connector 2">
              <a:extLst>
                <a:ext uri="{FF2B5EF4-FFF2-40B4-BE49-F238E27FC236}">
                  <a16:creationId xmlns:a16="http://schemas.microsoft.com/office/drawing/2014/main" id="{E7ED26DD-7AEB-9E44-8FF6-C477D8C00C2B}"/>
                </a:ext>
              </a:extLst>
            </p:cNvPr>
            <p:cNvCxnSpPr>
              <a:cxnSpLocks/>
            </p:cNvCxnSpPr>
            <p:nvPr/>
          </p:nvCxnSpPr>
          <p:spPr>
            <a:xfrm>
              <a:off x="5434644" y="6897551"/>
              <a:ext cx="1894300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40BA1181-B947-D246-AEDB-8D5690586889}"/>
                </a:ext>
              </a:extLst>
            </p:cNvPr>
            <p:cNvSpPr/>
            <p:nvPr/>
          </p:nvSpPr>
          <p:spPr>
            <a:xfrm>
              <a:off x="4009760" y="5382199"/>
              <a:ext cx="2887204" cy="2951599"/>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prstClr val="white"/>
                </a:solidFill>
              </a:endParaRPr>
            </a:p>
          </p:txBody>
        </p:sp>
        <p:sp>
          <p:nvSpPr>
            <p:cNvPr id="5" name="Oval 4">
              <a:extLst>
                <a:ext uri="{FF2B5EF4-FFF2-40B4-BE49-F238E27FC236}">
                  <a16:creationId xmlns:a16="http://schemas.microsoft.com/office/drawing/2014/main" id="{93279403-2DD6-294E-8653-2A42ED9EBD96}"/>
                </a:ext>
              </a:extLst>
            </p:cNvPr>
            <p:cNvSpPr/>
            <p:nvPr/>
          </p:nvSpPr>
          <p:spPr>
            <a:xfrm>
              <a:off x="11936354" y="6725140"/>
              <a:ext cx="344824" cy="34482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grpSp>
      <p:sp>
        <p:nvSpPr>
          <p:cNvPr id="20" name="Text Placeholder 17">
            <a:extLst>
              <a:ext uri="{FF2B5EF4-FFF2-40B4-BE49-F238E27FC236}">
                <a16:creationId xmlns:a16="http://schemas.microsoft.com/office/drawing/2014/main" id="{EE27F43F-5131-7247-81C7-14B1147E8D74}"/>
              </a:ext>
            </a:extLst>
          </p:cNvPr>
          <p:cNvSpPr>
            <a:spLocks noGrp="1"/>
          </p:cNvSpPr>
          <p:nvPr>
            <p:ph type="body" sz="quarter" idx="20" hasCustomPrompt="1"/>
          </p:nvPr>
        </p:nvSpPr>
        <p:spPr>
          <a:xfrm>
            <a:off x="1474900" y="1617548"/>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1" name="Text Placeholder 17">
            <a:extLst>
              <a:ext uri="{FF2B5EF4-FFF2-40B4-BE49-F238E27FC236}">
                <a16:creationId xmlns:a16="http://schemas.microsoft.com/office/drawing/2014/main" id="{FA701368-7F3A-D942-9086-74C5BC9A1AD6}"/>
              </a:ext>
            </a:extLst>
          </p:cNvPr>
          <p:cNvSpPr>
            <a:spLocks noGrp="1"/>
          </p:cNvSpPr>
          <p:nvPr>
            <p:ph type="body" sz="quarter" idx="21" hasCustomPrompt="1"/>
          </p:nvPr>
        </p:nvSpPr>
        <p:spPr>
          <a:xfrm>
            <a:off x="4808201" y="4232863"/>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2" name="Text Placeholder 17">
            <a:extLst>
              <a:ext uri="{FF2B5EF4-FFF2-40B4-BE49-F238E27FC236}">
                <a16:creationId xmlns:a16="http://schemas.microsoft.com/office/drawing/2014/main" id="{19E93A3E-D93B-6746-924C-B809E688CD72}"/>
              </a:ext>
            </a:extLst>
          </p:cNvPr>
          <p:cNvSpPr>
            <a:spLocks noGrp="1"/>
          </p:cNvSpPr>
          <p:nvPr>
            <p:ph type="body" sz="quarter" idx="22" hasCustomPrompt="1"/>
          </p:nvPr>
        </p:nvSpPr>
        <p:spPr>
          <a:xfrm>
            <a:off x="8767864"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END</a:t>
            </a:r>
            <a:endParaRPr lang="en-US" dirty="0"/>
          </a:p>
        </p:txBody>
      </p:sp>
      <p:sp>
        <p:nvSpPr>
          <p:cNvPr id="26" name="Text Placeholder 17">
            <a:extLst>
              <a:ext uri="{FF2B5EF4-FFF2-40B4-BE49-F238E27FC236}">
                <a16:creationId xmlns:a16="http://schemas.microsoft.com/office/drawing/2014/main" id="{14EC00ED-B9B5-564F-A2BD-E9361B35ED61}"/>
              </a:ext>
            </a:extLst>
          </p:cNvPr>
          <p:cNvSpPr>
            <a:spLocks noGrp="1"/>
          </p:cNvSpPr>
          <p:nvPr>
            <p:ph type="body" sz="quarter" idx="24" hasCustomPrompt="1"/>
          </p:nvPr>
        </p:nvSpPr>
        <p:spPr>
          <a:xfrm>
            <a:off x="1466515" y="3842694"/>
            <a:ext cx="2506226" cy="335052"/>
          </a:xfrm>
        </p:spPr>
        <p:txBody>
          <a:bodyPr/>
          <a:lstStyle>
            <a:lvl1pPr algn="ctr">
              <a:buNone/>
              <a:defRPr sz="2000" b="0" i="0" spc="30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2021</a:t>
            </a:r>
            <a:endParaRPr lang="en-US" dirty="0"/>
          </a:p>
        </p:txBody>
      </p:sp>
      <p:sp>
        <p:nvSpPr>
          <p:cNvPr id="27" name="Text Placeholder 17">
            <a:extLst>
              <a:ext uri="{FF2B5EF4-FFF2-40B4-BE49-F238E27FC236}">
                <a16:creationId xmlns:a16="http://schemas.microsoft.com/office/drawing/2014/main" id="{3BB708B1-BD9F-3D4B-A3F2-DAAACD7B96FF}"/>
              </a:ext>
            </a:extLst>
          </p:cNvPr>
          <p:cNvSpPr>
            <a:spLocks noGrp="1"/>
          </p:cNvSpPr>
          <p:nvPr>
            <p:ph type="body" sz="quarter" idx="25" hasCustomPrompt="1"/>
          </p:nvPr>
        </p:nvSpPr>
        <p:spPr>
          <a:xfrm>
            <a:off x="4808201" y="2797420"/>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2022</a:t>
            </a:r>
            <a:endParaRPr lang="en-US" dirty="0"/>
          </a:p>
        </p:txBody>
      </p:sp>
      <p:sp>
        <p:nvSpPr>
          <p:cNvPr id="18" name="TextBox 17">
            <a:extLst>
              <a:ext uri="{FF2B5EF4-FFF2-40B4-BE49-F238E27FC236}">
                <a16:creationId xmlns:a16="http://schemas.microsoft.com/office/drawing/2014/main" id="{0736D8C8-35B9-E44E-AAE8-C6E80ED2B0AD}"/>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9" name="Rectangle 18">
            <a:extLst>
              <a:ext uri="{FF2B5EF4-FFF2-40B4-BE49-F238E27FC236}">
                <a16:creationId xmlns:a16="http://schemas.microsoft.com/office/drawing/2014/main" id="{A81152B3-A02C-0A41-A45E-03342C78C7A9}"/>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3" name="Oval 12">
            <a:extLst>
              <a:ext uri="{FF2B5EF4-FFF2-40B4-BE49-F238E27FC236}">
                <a16:creationId xmlns:a16="http://schemas.microsoft.com/office/drawing/2014/main" id="{93279403-2DD6-294E-8653-2A42ED9EBD96}"/>
              </a:ext>
            </a:extLst>
          </p:cNvPr>
          <p:cNvSpPr/>
          <p:nvPr userDrawn="1"/>
        </p:nvSpPr>
        <p:spPr>
          <a:xfrm flipH="1">
            <a:off x="2249121" y="3299249"/>
            <a:ext cx="172412" cy="172412"/>
          </a:xfrm>
          <a:prstGeom prst="ellipse">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Tree>
    <p:extLst>
      <p:ext uri="{BB962C8B-B14F-4D97-AF65-F5344CB8AC3E}">
        <p14:creationId xmlns:p14="http://schemas.microsoft.com/office/powerpoint/2010/main" val="726633056"/>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userDrawn="1">
  <p:cSld name="Quote slide - Green">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F555827B-445F-124C-B488-0368396C6165}"/>
              </a:ext>
            </a:extLst>
          </p:cNvPr>
          <p:cNvSpPr txBox="1"/>
          <p:nvPr userDrawn="1"/>
        </p:nvSpPr>
        <p:spPr>
          <a:xfrm>
            <a:off x="476395"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2" name="Rectangle 21">
            <a:extLst>
              <a:ext uri="{FF2B5EF4-FFF2-40B4-BE49-F238E27FC236}">
                <a16:creationId xmlns:a16="http://schemas.microsoft.com/office/drawing/2014/main" id="{82D0DC2C-A428-934B-B2CD-33EA01036C84}"/>
              </a:ext>
            </a:extLst>
          </p:cNvPr>
          <p:cNvSpPr/>
          <p:nvPr userDrawn="1"/>
        </p:nvSpPr>
        <p:spPr>
          <a:xfrm>
            <a:off x="241300" y="367062"/>
            <a:ext cx="11696700" cy="5695316"/>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0" name="Text Placeholder 23">
            <a:extLst>
              <a:ext uri="{FF2B5EF4-FFF2-40B4-BE49-F238E27FC236}">
                <a16:creationId xmlns:a16="http://schemas.microsoft.com/office/drawing/2014/main" id="{4D734847-73F0-D74C-9196-0C62282DDA90}"/>
              </a:ext>
            </a:extLst>
          </p:cNvPr>
          <p:cNvSpPr>
            <a:spLocks noGrp="1"/>
          </p:cNvSpPr>
          <p:nvPr>
            <p:ph type="body" sz="quarter" idx="14" hasCustomPrompt="1"/>
          </p:nvPr>
        </p:nvSpPr>
        <p:spPr>
          <a:xfrm>
            <a:off x="10391462" y="447302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1" name="Text Placeholder 23">
            <a:extLst>
              <a:ext uri="{FF2B5EF4-FFF2-40B4-BE49-F238E27FC236}">
                <a16:creationId xmlns:a16="http://schemas.microsoft.com/office/drawing/2014/main" id="{50529F2B-6A15-7F4F-A86A-73B054F9CD2B}"/>
              </a:ext>
            </a:extLst>
          </p:cNvPr>
          <p:cNvSpPr>
            <a:spLocks noGrp="1"/>
          </p:cNvSpPr>
          <p:nvPr>
            <p:ph type="body" sz="quarter" idx="13" hasCustomPrompt="1"/>
          </p:nvPr>
        </p:nvSpPr>
        <p:spPr>
          <a:xfrm>
            <a:off x="6807398" y="795622"/>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32" name="Text Placeholder 23">
            <a:extLst>
              <a:ext uri="{FF2B5EF4-FFF2-40B4-BE49-F238E27FC236}">
                <a16:creationId xmlns:a16="http://schemas.microsoft.com/office/drawing/2014/main" id="{370A3C62-9C33-6442-AA56-3D5560A5CEBF}"/>
              </a:ext>
            </a:extLst>
          </p:cNvPr>
          <p:cNvSpPr>
            <a:spLocks noGrp="1"/>
          </p:cNvSpPr>
          <p:nvPr>
            <p:ph type="body" sz="quarter" idx="15" hasCustomPrompt="1"/>
          </p:nvPr>
        </p:nvSpPr>
        <p:spPr>
          <a:xfrm>
            <a:off x="6718982" y="59830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Picture Placeholder 2">
            <a:extLst>
              <a:ext uri="{FF2B5EF4-FFF2-40B4-BE49-F238E27FC236}">
                <a16:creationId xmlns:a16="http://schemas.microsoft.com/office/drawing/2014/main" id="{8CC6C34D-3A90-F048-B53A-BC616573EE8E}"/>
              </a:ext>
            </a:extLst>
          </p:cNvPr>
          <p:cNvSpPr>
            <a:spLocks noGrp="1"/>
          </p:cNvSpPr>
          <p:nvPr>
            <p:ph type="pic" sz="quarter" idx="19"/>
          </p:nvPr>
        </p:nvSpPr>
        <p:spPr>
          <a:xfrm>
            <a:off x="705779" y="0"/>
            <a:ext cx="5248975"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sp>
        <p:nvSpPr>
          <p:cNvPr id="35" name="Rectangle 34">
            <a:extLst>
              <a:ext uri="{FF2B5EF4-FFF2-40B4-BE49-F238E27FC236}">
                <a16:creationId xmlns:a16="http://schemas.microsoft.com/office/drawing/2014/main" id="{03222646-8EC8-EF43-AB87-0FAB8C3CF236}"/>
              </a:ext>
            </a:extLst>
          </p:cNvPr>
          <p:cNvSpPr/>
          <p:nvPr userDrawn="1"/>
        </p:nvSpPr>
        <p:spPr>
          <a:xfrm rot="16200000" flipV="1">
            <a:off x="11704000"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016650859"/>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DCE44-91B1-49DC-BFD2-BAD6311015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1E603A-A31C-4763-88CC-1A561D59F0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26F09E-E749-4E79-806D-15B9147D7F59}"/>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54C3C68-B0DC-4B52-9588-B4C5F57258A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9CA00D0-F532-4005-B7FB-30AE0AAF150F}"/>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7278094"/>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027ED-08EB-4AA2-8039-4471467BD8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B1B5F5-1779-474A-9F41-063CB554D5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B29AA8-AD84-4CD3-9D29-0CF65B38E194}"/>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A95838D-7270-4750-8B53-8E3FA1AAF30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D2CDA35-2515-4BB3-884E-B71D22FE6890}"/>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552157"/>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12B66-7A91-46C6-92C8-7180C0C5EF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B0D325-D854-4FF1-AFE5-4D92597C8A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53E661-CC91-416A-A745-8E2A8D17ECA4}"/>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6D61AF3-3BAD-4599-B779-64E3DB59DE1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05B0AFF-07E0-4DAD-A29C-EDB2E6E3274F}"/>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076423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617D8-605A-4485-9779-CEA53807EFBA}" type="datetimeFigureOut">
              <a:rPr lang="en-US" smtClean="0">
                <a:solidFill>
                  <a:prstClr val="black">
                    <a:tint val="75000"/>
                  </a:prstClr>
                </a:solidFill>
              </a:rPr>
              <a:pPr/>
              <a:t>6/30/22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BF40C8-3D23-4664-AE8D-BDD65C1FDA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1754885"/>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52351-547A-41F8-AA93-DAC4C4EA5A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42C471-5C3E-4D19-9753-6E14BC73AC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BF7C295-3405-4590-9F2C-4AF0CB1A25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39FC32-A399-44D5-91ED-8DDE0D591712}"/>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01A561D-13AD-4BC3-9E28-CF15C358B62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0558545-7F2F-45DA-9E04-D35F5EEDFCDB}"/>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7614128"/>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A14ED-05A5-4B12-A66F-DE7EFB37B3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B6B6F6-BBEE-4168-AFC7-05823309C3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91DC0B-A84E-4A8C-9F89-C46C0AAA02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0200E8-3F05-4E98-A485-EBCD34E828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6B2F77-C6C1-44EA-8820-9C87BBE12A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376CD5F-1A39-4D83-B8DE-3FEF90708D99}"/>
              </a:ext>
            </a:extLst>
          </p:cNvPr>
          <p:cNvSpPr>
            <a:spLocks noGrp="1"/>
          </p:cNvSpPr>
          <p:nvPr>
            <p:ph type="dt" sz="half" idx="10"/>
          </p:nvPr>
        </p:nvSpPr>
        <p:spPr/>
        <p:txBody>
          <a:bodyPr/>
          <a:lstStyle/>
          <a:p>
            <a:endParaRPr lang="en-US">
              <a:solidFill>
                <a:prstClr val="black">
                  <a:tint val="75000"/>
                </a:prstClr>
              </a:solidFill>
            </a:endParaRPr>
          </a:p>
        </p:txBody>
      </p:sp>
      <p:sp>
        <p:nvSpPr>
          <p:cNvPr id="8" name="Footer Placeholder 7">
            <a:extLst>
              <a:ext uri="{FF2B5EF4-FFF2-40B4-BE49-F238E27FC236}">
                <a16:creationId xmlns:a16="http://schemas.microsoft.com/office/drawing/2014/main" id="{531767F8-3142-46BC-AB5D-C9FA3599BCB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326B1A6-6294-4F21-877E-2E49DC7667ED}"/>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0323860"/>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A50F0-14E6-4C87-969C-9B7082F770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829AA1-8D1C-4588-8CAC-6E8C84433970}"/>
              </a:ext>
            </a:extLst>
          </p:cNvPr>
          <p:cNvSpPr>
            <a:spLocks noGrp="1"/>
          </p:cNvSpPr>
          <p:nvPr>
            <p:ph type="dt" sz="half" idx="10"/>
          </p:nvPr>
        </p:nvSpPr>
        <p:spPr/>
        <p:txBody>
          <a:bodyPr/>
          <a:lstStyle/>
          <a:p>
            <a:endParaRPr lang="en-US">
              <a:solidFill>
                <a:prstClr val="black">
                  <a:tint val="75000"/>
                </a:prstClr>
              </a:solidFill>
            </a:endParaRPr>
          </a:p>
        </p:txBody>
      </p:sp>
      <p:sp>
        <p:nvSpPr>
          <p:cNvPr id="4" name="Footer Placeholder 3">
            <a:extLst>
              <a:ext uri="{FF2B5EF4-FFF2-40B4-BE49-F238E27FC236}">
                <a16:creationId xmlns:a16="http://schemas.microsoft.com/office/drawing/2014/main" id="{90E7EC14-1376-4AB1-93F4-FD83729F84E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C3D5DB3-6D69-41AE-AC66-6975102FC890}"/>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9844564"/>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614A76-CC39-4D8F-8A8F-AEA07A95388F}"/>
              </a:ext>
            </a:extLst>
          </p:cNvPr>
          <p:cNvSpPr>
            <a:spLocks noGrp="1"/>
          </p:cNvSpPr>
          <p:nvPr>
            <p:ph type="dt" sz="half" idx="10"/>
          </p:nvPr>
        </p:nvSpPr>
        <p:spPr/>
        <p:txBody>
          <a:bodyPr/>
          <a:lstStyle/>
          <a:p>
            <a:endParaRPr lang="en-US">
              <a:solidFill>
                <a:prstClr val="black">
                  <a:tint val="75000"/>
                </a:prstClr>
              </a:solidFill>
            </a:endParaRPr>
          </a:p>
        </p:txBody>
      </p:sp>
      <p:sp>
        <p:nvSpPr>
          <p:cNvPr id="3" name="Footer Placeholder 2">
            <a:extLst>
              <a:ext uri="{FF2B5EF4-FFF2-40B4-BE49-F238E27FC236}">
                <a16:creationId xmlns:a16="http://schemas.microsoft.com/office/drawing/2014/main" id="{9BB0D7F0-03CD-4F5B-B7C1-567AB8E75EC7}"/>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F50DE8C2-11F7-4D40-9854-DA6C0F856C44}"/>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7053584"/>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AAEB3-63FB-4ABC-BE19-8EAFC943E0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E21FDC-E12E-43B6-A61B-812C63BD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61D72E-0CC1-4BD7-AEDF-28D69C52AF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AEBE91-C3F4-40BB-BA4C-58C2C1083DBD}"/>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A4752D7-D906-436C-BD79-7F675DD8A35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D413694-5040-45A3-9219-E1FB03DECFE6}"/>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5283346"/>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BEC97-D821-4335-9FF7-3C67C951BC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EFF2508-BBFF-480A-AFA0-2B7A0E0688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449EFEA-74AC-4426-AF85-D98D8DA291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2629FC-AE3F-4FF9-B1F7-96A55C72B948}"/>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EC11E56-6FDB-4B2B-B5BB-47A0720322C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822C49F-480A-4D98-896E-9C82077170A8}"/>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4030468"/>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44363-A929-4E9A-921F-6EF78E6322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89B3EC-B0FF-48E5-9F07-519B97688D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922552-0453-43F2-9329-45EC61DF2040}"/>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5743A40-4C46-4349-8464-EC121267320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5802667-83E8-4DE9-AEC8-97C50D0D759B}"/>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6099847"/>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244B6E-D371-4F79-B559-B2C8D1933CA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FE2AEE-1FA6-4AD6-BFBC-F5C8821EC87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8CF1F1-149A-4D2A-B710-20B65FB3139E}"/>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0EBEF44-F339-4145-B138-958BB18D9B5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0DFE507-41E3-4050-AA6E-8B9C407257CD}"/>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0325909"/>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userDrawn="1">
  <p:cSld name="Divider Slide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D5A2AA6-883F-854A-8546-F99F3B503C78}"/>
              </a:ext>
            </a:extLst>
          </p:cNvPr>
          <p:cNvSpPr/>
          <p:nvPr userDrawn="1"/>
        </p:nvSpPr>
        <p:spPr>
          <a:xfrm>
            <a:off x="241300" y="228600"/>
            <a:ext cx="11696700" cy="5695316"/>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Text Placeholder 23">
            <a:extLst>
              <a:ext uri="{FF2B5EF4-FFF2-40B4-BE49-F238E27FC236}">
                <a16:creationId xmlns:a16="http://schemas.microsoft.com/office/drawing/2014/main" id="{3864A3C8-D9B2-6D4F-8AF6-446AA2B02124}"/>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11" name="Text Placeholder 23">
            <a:extLst>
              <a:ext uri="{FF2B5EF4-FFF2-40B4-BE49-F238E27FC236}">
                <a16:creationId xmlns:a16="http://schemas.microsoft.com/office/drawing/2014/main" id="{85D7608D-36AC-F749-962E-A70668D2E0DE}"/>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12" name="Rectangle 11">
            <a:extLst>
              <a:ext uri="{FF2B5EF4-FFF2-40B4-BE49-F238E27FC236}">
                <a16:creationId xmlns:a16="http://schemas.microsoft.com/office/drawing/2014/main" id="{1A50FDCB-F35B-6E4C-894D-A4695AE5E749}"/>
              </a:ext>
            </a:extLst>
          </p:cNvPr>
          <p:cNvSpPr/>
          <p:nvPr userDrawn="1"/>
        </p:nvSpPr>
        <p:spPr>
          <a:xfrm rot="5400000" flipV="1">
            <a:off x="1375154" y="1210306"/>
            <a:ext cx="1008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pic>
        <p:nvPicPr>
          <p:cNvPr id="19" name="Picture 18" descr="Icon&#10;&#10;Description automatically generated">
            <a:extLst>
              <a:ext uri="{FF2B5EF4-FFF2-40B4-BE49-F238E27FC236}">
                <a16:creationId xmlns:a16="http://schemas.microsoft.com/office/drawing/2014/main" id="{10DC2F06-5F2E-8245-82B0-075B40465A5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4379" y="0"/>
            <a:ext cx="4573621" cy="5830784"/>
          </a:xfrm>
          <a:prstGeom prst="rect">
            <a:avLst/>
          </a:prstGeom>
        </p:spPr>
      </p:pic>
      <p:sp>
        <p:nvSpPr>
          <p:cNvPr id="20" name="TextBox 19">
            <a:extLst>
              <a:ext uri="{FF2B5EF4-FFF2-40B4-BE49-F238E27FC236}">
                <a16:creationId xmlns:a16="http://schemas.microsoft.com/office/drawing/2014/main" id="{383E37E1-6A96-684C-BA8A-A42C3A7B7C50}"/>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1" name="Rectangle 20">
            <a:extLst>
              <a:ext uri="{FF2B5EF4-FFF2-40B4-BE49-F238E27FC236}">
                <a16:creationId xmlns:a16="http://schemas.microsoft.com/office/drawing/2014/main" id="{5B401573-3136-B04E-AB48-47CA1061F3EB}"/>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329957376"/>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userDrawn="1">
  <p:cSld name="Laptop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C5B56A7-C850-004E-A218-494C6390142F}"/>
              </a:ext>
            </a:extLst>
          </p:cNvPr>
          <p:cNvSpPr/>
          <p:nvPr userDrawn="1"/>
        </p:nvSpPr>
        <p:spPr>
          <a:xfrm>
            <a:off x="241300" y="228600"/>
            <a:ext cx="11696700" cy="3035300"/>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2" name="Picture 11">
            <a:extLst>
              <a:ext uri="{FF2B5EF4-FFF2-40B4-BE49-F238E27FC236}">
                <a16:creationId xmlns:a16="http://schemas.microsoft.com/office/drawing/2014/main" id="{C3C33563-74D4-9C45-B16E-EE9771603C8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867"/>
          <a:stretch/>
        </p:blipFill>
        <p:spPr>
          <a:xfrm>
            <a:off x="3752900" y="1030385"/>
            <a:ext cx="8439100" cy="5375657"/>
          </a:xfrm>
          <a:prstGeom prst="rect">
            <a:avLst/>
          </a:prstGeom>
        </p:spPr>
      </p:pic>
      <p:sp>
        <p:nvSpPr>
          <p:cNvPr id="18" name="Picture Placeholder 17">
            <a:extLst>
              <a:ext uri="{FF2B5EF4-FFF2-40B4-BE49-F238E27FC236}">
                <a16:creationId xmlns:a16="http://schemas.microsoft.com/office/drawing/2014/main" id="{9B270587-869E-A549-98E4-0E2F24D7CBA4}"/>
              </a:ext>
            </a:extLst>
          </p:cNvPr>
          <p:cNvSpPr>
            <a:spLocks noGrp="1"/>
          </p:cNvSpPr>
          <p:nvPr>
            <p:ph type="pic" sz="quarter" idx="10"/>
          </p:nvPr>
        </p:nvSpPr>
        <p:spPr>
          <a:xfrm>
            <a:off x="7061200" y="1203325"/>
            <a:ext cx="5130800" cy="391318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21" name="Text Placeholder 17">
            <a:extLst>
              <a:ext uri="{FF2B5EF4-FFF2-40B4-BE49-F238E27FC236}">
                <a16:creationId xmlns:a16="http://schemas.microsoft.com/office/drawing/2014/main" id="{B1FBF693-83D1-B940-B0C1-1DEE220BC285}"/>
              </a:ext>
            </a:extLst>
          </p:cNvPr>
          <p:cNvSpPr>
            <a:spLocks noGrp="1"/>
          </p:cNvSpPr>
          <p:nvPr>
            <p:ph type="body" sz="quarter" idx="18" hasCustomPrompt="1"/>
          </p:nvPr>
        </p:nvSpPr>
        <p:spPr>
          <a:xfrm>
            <a:off x="831350" y="3594101"/>
            <a:ext cx="5029134" cy="2233514"/>
          </a:xfrm>
        </p:spPr>
        <p:txBody>
          <a:bodyPr/>
          <a:lstStyle>
            <a:lvl1pP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Rectangle 21">
            <a:extLst>
              <a:ext uri="{FF2B5EF4-FFF2-40B4-BE49-F238E27FC236}">
                <a16:creationId xmlns:a16="http://schemas.microsoft.com/office/drawing/2014/main" id="{BE4C5354-097E-9047-BF0C-BF358C2BBAC7}"/>
              </a:ext>
            </a:extLst>
          </p:cNvPr>
          <p:cNvSpPr/>
          <p:nvPr userDrawn="1"/>
        </p:nvSpPr>
        <p:spPr>
          <a:xfrm>
            <a:off x="831350" y="1502804"/>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3" name="Text Placeholder 23">
            <a:extLst>
              <a:ext uri="{FF2B5EF4-FFF2-40B4-BE49-F238E27FC236}">
                <a16:creationId xmlns:a16="http://schemas.microsoft.com/office/drawing/2014/main" id="{3F1B5D6A-BD23-A34A-8A53-F5A2A2FE1CDF}"/>
              </a:ext>
            </a:extLst>
          </p:cNvPr>
          <p:cNvSpPr>
            <a:spLocks noGrp="1"/>
          </p:cNvSpPr>
          <p:nvPr>
            <p:ph type="body" sz="quarter" idx="16" hasCustomPrompt="1"/>
          </p:nvPr>
        </p:nvSpPr>
        <p:spPr>
          <a:xfrm>
            <a:off x="747201" y="805450"/>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1" name="TextBox 10">
            <a:extLst>
              <a:ext uri="{FF2B5EF4-FFF2-40B4-BE49-F238E27FC236}">
                <a16:creationId xmlns:a16="http://schemas.microsoft.com/office/drawing/2014/main" id="{929748EA-C0A8-F14F-B190-91F53E5FFAB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E844C1E4-5685-3A4E-A559-324CB47798BE}"/>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0552565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Overview/Content Slid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52FF19B-F26A-EC40-9F99-C10D1E505E59}"/>
              </a:ext>
            </a:extLst>
          </p:cNvPr>
          <p:cNvSpPr/>
          <p:nvPr userDrawn="1"/>
        </p:nvSpPr>
        <p:spPr>
          <a:xfrm>
            <a:off x="6350832" y="1016256"/>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Text Placeholder 25">
            <a:extLst>
              <a:ext uri="{FF2B5EF4-FFF2-40B4-BE49-F238E27FC236}">
                <a16:creationId xmlns:a16="http://schemas.microsoft.com/office/drawing/2014/main" id="{CAF61B17-26D4-B14D-97CA-EAAECA6A7411}"/>
              </a:ext>
            </a:extLst>
          </p:cNvPr>
          <p:cNvSpPr>
            <a:spLocks noGrp="1"/>
          </p:cNvSpPr>
          <p:nvPr>
            <p:ph type="body" sz="quarter" idx="15" hasCustomPrompt="1"/>
          </p:nvPr>
        </p:nvSpPr>
        <p:spPr>
          <a:xfrm>
            <a:off x="6481030" y="1092466"/>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cxnSp>
        <p:nvCxnSpPr>
          <p:cNvPr id="31" name="Straight Connector 30">
            <a:extLst>
              <a:ext uri="{FF2B5EF4-FFF2-40B4-BE49-F238E27FC236}">
                <a16:creationId xmlns:a16="http://schemas.microsoft.com/office/drawing/2014/main" id="{D8522547-A08F-EE44-A9AD-5FABBDCD549F}"/>
              </a:ext>
            </a:extLst>
          </p:cNvPr>
          <p:cNvCxnSpPr>
            <a:cxnSpLocks/>
          </p:cNvCxnSpPr>
          <p:nvPr userDrawn="1"/>
        </p:nvCxnSpPr>
        <p:spPr>
          <a:xfrm>
            <a:off x="5769762" y="1409966"/>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F8DF3840-EDCD-4B47-B492-D9F24116159A}"/>
              </a:ext>
            </a:extLst>
          </p:cNvPr>
          <p:cNvSpPr/>
          <p:nvPr userDrawn="1"/>
        </p:nvSpPr>
        <p:spPr>
          <a:xfrm flipV="1">
            <a:off x="511072" y="-2"/>
            <a:ext cx="5240006" cy="6892757"/>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4" name="Rectangle 13">
            <a:extLst>
              <a:ext uri="{FF2B5EF4-FFF2-40B4-BE49-F238E27FC236}">
                <a16:creationId xmlns:a16="http://schemas.microsoft.com/office/drawing/2014/main" id="{E9E207A2-7B0E-2F46-8515-2531113C9151}"/>
              </a:ext>
            </a:extLst>
          </p:cNvPr>
          <p:cNvSpPr/>
          <p:nvPr userDrawn="1"/>
        </p:nvSpPr>
        <p:spPr>
          <a:xfrm>
            <a:off x="918629" y="1527801"/>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6" name="Text Placeholder 17">
            <a:extLst>
              <a:ext uri="{FF2B5EF4-FFF2-40B4-BE49-F238E27FC236}">
                <a16:creationId xmlns:a16="http://schemas.microsoft.com/office/drawing/2014/main" id="{8EC99E19-5C6F-0E42-9D44-703CC975D6EF}"/>
              </a:ext>
            </a:extLst>
          </p:cNvPr>
          <p:cNvSpPr>
            <a:spLocks noGrp="1"/>
          </p:cNvSpPr>
          <p:nvPr>
            <p:ph type="body" sz="quarter" idx="18" hasCustomPrompt="1"/>
          </p:nvPr>
        </p:nvSpPr>
        <p:spPr>
          <a:xfrm>
            <a:off x="956478" y="1899687"/>
            <a:ext cx="4306395" cy="3280643"/>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5BC66613-CDA2-A74A-9395-2463EF11F2BF}"/>
              </a:ext>
            </a:extLst>
          </p:cNvPr>
          <p:cNvSpPr>
            <a:spLocks noGrp="1"/>
          </p:cNvSpPr>
          <p:nvPr>
            <p:ph type="body" sz="quarter" idx="16" hasCustomPrompt="1"/>
          </p:nvPr>
        </p:nvSpPr>
        <p:spPr>
          <a:xfrm>
            <a:off x="918629" y="628636"/>
            <a:ext cx="4378451" cy="603631"/>
          </a:xfrm>
        </p:spPr>
        <p:txBody>
          <a:bodyPr>
            <a:normAutofit/>
          </a:bodyPr>
          <a:lstStyle>
            <a:lvl1pPr marL="0" indent="0" algn="l">
              <a:buNone/>
              <a:defRPr sz="3600" b="0" i="0">
                <a:solidFill>
                  <a:schemeClr val="bg1"/>
                </a:solidFill>
                <a:latin typeface="+mn-lt"/>
              </a:defRPr>
            </a:lvl1pPr>
          </a:lstStyle>
          <a:p>
            <a:pPr lvl="0"/>
            <a:r>
              <a:rPr lang="en-US" dirty="0"/>
              <a:t>Overview Slide</a:t>
            </a:r>
          </a:p>
        </p:txBody>
      </p:sp>
      <p:pic>
        <p:nvPicPr>
          <p:cNvPr id="20" name="Picture 19" descr="Icon&#10;&#10;Description automatically generated with low confidence">
            <a:extLst>
              <a:ext uri="{FF2B5EF4-FFF2-40B4-BE49-F238E27FC236}">
                <a16:creationId xmlns:a16="http://schemas.microsoft.com/office/drawing/2014/main" id="{D783A9DB-2D88-B44A-A367-1AE86EBEE71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136"/>
          <a:stretch/>
        </p:blipFill>
        <p:spPr>
          <a:xfrm flipH="1">
            <a:off x="511072" y="5180330"/>
            <a:ext cx="1726075" cy="1615575"/>
          </a:xfrm>
          <a:prstGeom prst="rect">
            <a:avLst/>
          </a:prstGeom>
        </p:spPr>
      </p:pic>
      <p:sp>
        <p:nvSpPr>
          <p:cNvPr id="21" name="Text Placeholder 25">
            <a:extLst>
              <a:ext uri="{FF2B5EF4-FFF2-40B4-BE49-F238E27FC236}">
                <a16:creationId xmlns:a16="http://schemas.microsoft.com/office/drawing/2014/main" id="{5A1E8056-B0BB-444E-9F56-12D2DD4B8542}"/>
              </a:ext>
            </a:extLst>
          </p:cNvPr>
          <p:cNvSpPr>
            <a:spLocks noGrp="1"/>
          </p:cNvSpPr>
          <p:nvPr>
            <p:ph type="body" sz="quarter" idx="14" hasCustomPrompt="1"/>
          </p:nvPr>
        </p:nvSpPr>
        <p:spPr>
          <a:xfrm>
            <a:off x="7271245" y="1024229"/>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3" name="Oval 32">
            <a:extLst>
              <a:ext uri="{FF2B5EF4-FFF2-40B4-BE49-F238E27FC236}">
                <a16:creationId xmlns:a16="http://schemas.microsoft.com/office/drawing/2014/main" id="{60359091-EF1E-5347-86A8-664FF906AFA2}"/>
              </a:ext>
            </a:extLst>
          </p:cNvPr>
          <p:cNvSpPr/>
          <p:nvPr userDrawn="1"/>
        </p:nvSpPr>
        <p:spPr>
          <a:xfrm>
            <a:off x="6359012" y="2245399"/>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Text Placeholder 25">
            <a:extLst>
              <a:ext uri="{FF2B5EF4-FFF2-40B4-BE49-F238E27FC236}">
                <a16:creationId xmlns:a16="http://schemas.microsoft.com/office/drawing/2014/main" id="{29FF15AB-A467-5248-AA8B-EA7E9FC37BED}"/>
              </a:ext>
            </a:extLst>
          </p:cNvPr>
          <p:cNvSpPr>
            <a:spLocks noGrp="1"/>
          </p:cNvSpPr>
          <p:nvPr>
            <p:ph type="body" sz="quarter" idx="19" hasCustomPrompt="1"/>
          </p:nvPr>
        </p:nvSpPr>
        <p:spPr>
          <a:xfrm>
            <a:off x="6520179" y="2367369"/>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cxnSp>
        <p:nvCxnSpPr>
          <p:cNvPr id="35" name="Straight Connector 34">
            <a:extLst>
              <a:ext uri="{FF2B5EF4-FFF2-40B4-BE49-F238E27FC236}">
                <a16:creationId xmlns:a16="http://schemas.microsoft.com/office/drawing/2014/main" id="{63453B8E-02A0-D945-99F3-A46F3D8AA698}"/>
              </a:ext>
            </a:extLst>
          </p:cNvPr>
          <p:cNvCxnSpPr>
            <a:cxnSpLocks/>
          </p:cNvCxnSpPr>
          <p:nvPr userDrawn="1"/>
        </p:nvCxnSpPr>
        <p:spPr>
          <a:xfrm>
            <a:off x="5769761" y="2631136"/>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36" name="Text Placeholder 25">
            <a:extLst>
              <a:ext uri="{FF2B5EF4-FFF2-40B4-BE49-F238E27FC236}">
                <a16:creationId xmlns:a16="http://schemas.microsoft.com/office/drawing/2014/main" id="{F2455212-2D5D-E648-802A-B9EB354595FE}"/>
              </a:ext>
            </a:extLst>
          </p:cNvPr>
          <p:cNvSpPr>
            <a:spLocks noGrp="1"/>
          </p:cNvSpPr>
          <p:nvPr>
            <p:ph type="body" sz="quarter" idx="20" hasCustomPrompt="1"/>
          </p:nvPr>
        </p:nvSpPr>
        <p:spPr>
          <a:xfrm>
            <a:off x="7229716" y="2273236"/>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7" name="Oval 36">
            <a:extLst>
              <a:ext uri="{FF2B5EF4-FFF2-40B4-BE49-F238E27FC236}">
                <a16:creationId xmlns:a16="http://schemas.microsoft.com/office/drawing/2014/main" id="{8DF1992D-B7D5-8E4B-BDA5-761CB37D3675}"/>
              </a:ext>
            </a:extLst>
          </p:cNvPr>
          <p:cNvSpPr/>
          <p:nvPr userDrawn="1"/>
        </p:nvSpPr>
        <p:spPr>
          <a:xfrm>
            <a:off x="6359012" y="3533861"/>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Text Placeholder 25">
            <a:extLst>
              <a:ext uri="{FF2B5EF4-FFF2-40B4-BE49-F238E27FC236}">
                <a16:creationId xmlns:a16="http://schemas.microsoft.com/office/drawing/2014/main" id="{D5D057F3-7821-E04C-AEF9-9BAF88BFC81A}"/>
              </a:ext>
            </a:extLst>
          </p:cNvPr>
          <p:cNvSpPr>
            <a:spLocks noGrp="1"/>
          </p:cNvSpPr>
          <p:nvPr>
            <p:ph type="body" sz="quarter" idx="21" hasCustomPrompt="1"/>
          </p:nvPr>
        </p:nvSpPr>
        <p:spPr>
          <a:xfrm>
            <a:off x="6499806" y="3752866"/>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cxnSp>
        <p:nvCxnSpPr>
          <p:cNvPr id="39" name="Straight Connector 38">
            <a:extLst>
              <a:ext uri="{FF2B5EF4-FFF2-40B4-BE49-F238E27FC236}">
                <a16:creationId xmlns:a16="http://schemas.microsoft.com/office/drawing/2014/main" id="{201686CB-AFC3-2E42-8385-6797A30142D9}"/>
              </a:ext>
            </a:extLst>
          </p:cNvPr>
          <p:cNvCxnSpPr>
            <a:cxnSpLocks/>
          </p:cNvCxnSpPr>
          <p:nvPr userDrawn="1"/>
        </p:nvCxnSpPr>
        <p:spPr>
          <a:xfrm>
            <a:off x="5769761" y="3952674"/>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0" name="Text Placeholder 25">
            <a:extLst>
              <a:ext uri="{FF2B5EF4-FFF2-40B4-BE49-F238E27FC236}">
                <a16:creationId xmlns:a16="http://schemas.microsoft.com/office/drawing/2014/main" id="{3EBAF954-82F2-CC42-82E9-A19064755653}"/>
              </a:ext>
            </a:extLst>
          </p:cNvPr>
          <p:cNvSpPr>
            <a:spLocks noGrp="1"/>
          </p:cNvSpPr>
          <p:nvPr>
            <p:ph type="body" sz="quarter" idx="22" hasCustomPrompt="1"/>
          </p:nvPr>
        </p:nvSpPr>
        <p:spPr>
          <a:xfrm>
            <a:off x="7229716" y="3565493"/>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1" name="Oval 40">
            <a:extLst>
              <a:ext uri="{FF2B5EF4-FFF2-40B4-BE49-F238E27FC236}">
                <a16:creationId xmlns:a16="http://schemas.microsoft.com/office/drawing/2014/main" id="{7212A528-3E55-3E4C-A29B-933FD36CD4AA}"/>
              </a:ext>
            </a:extLst>
          </p:cNvPr>
          <p:cNvSpPr/>
          <p:nvPr userDrawn="1"/>
        </p:nvSpPr>
        <p:spPr>
          <a:xfrm>
            <a:off x="6369607" y="4824510"/>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Text Placeholder 25">
            <a:extLst>
              <a:ext uri="{FF2B5EF4-FFF2-40B4-BE49-F238E27FC236}">
                <a16:creationId xmlns:a16="http://schemas.microsoft.com/office/drawing/2014/main" id="{5C41E408-2BE8-184D-BAE4-AEB73C241B6C}"/>
              </a:ext>
            </a:extLst>
          </p:cNvPr>
          <p:cNvSpPr>
            <a:spLocks noGrp="1"/>
          </p:cNvSpPr>
          <p:nvPr>
            <p:ph type="body" sz="quarter" idx="23" hasCustomPrompt="1"/>
          </p:nvPr>
        </p:nvSpPr>
        <p:spPr>
          <a:xfrm>
            <a:off x="6481030" y="5082621"/>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cxnSp>
        <p:nvCxnSpPr>
          <p:cNvPr id="43" name="Straight Connector 42">
            <a:extLst>
              <a:ext uri="{FF2B5EF4-FFF2-40B4-BE49-F238E27FC236}">
                <a16:creationId xmlns:a16="http://schemas.microsoft.com/office/drawing/2014/main" id="{EB1EA6CF-9EE0-6148-AA67-CE0598A3805A}"/>
              </a:ext>
            </a:extLst>
          </p:cNvPr>
          <p:cNvCxnSpPr>
            <a:cxnSpLocks/>
          </p:cNvCxnSpPr>
          <p:nvPr userDrawn="1"/>
        </p:nvCxnSpPr>
        <p:spPr>
          <a:xfrm>
            <a:off x="5777890" y="5220590"/>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4" name="Text Placeholder 25">
            <a:extLst>
              <a:ext uri="{FF2B5EF4-FFF2-40B4-BE49-F238E27FC236}">
                <a16:creationId xmlns:a16="http://schemas.microsoft.com/office/drawing/2014/main" id="{5A47AF7F-E736-2640-98D0-99CBD669AFBF}"/>
              </a:ext>
            </a:extLst>
          </p:cNvPr>
          <p:cNvSpPr>
            <a:spLocks noGrp="1"/>
          </p:cNvSpPr>
          <p:nvPr>
            <p:ph type="body" sz="quarter" idx="24" hasCustomPrompt="1"/>
          </p:nvPr>
        </p:nvSpPr>
        <p:spPr>
          <a:xfrm>
            <a:off x="7229716" y="4963486"/>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1258151021"/>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userDrawn="1">
  <p:cSld name="Text only MASTER slide">
    <p:spTree>
      <p:nvGrpSpPr>
        <p:cNvPr id="1" name=""/>
        <p:cNvGrpSpPr/>
        <p:nvPr/>
      </p:nvGrpSpPr>
      <p:grpSpPr>
        <a:xfrm>
          <a:off x="0" y="0"/>
          <a:ext cx="0" cy="0"/>
          <a:chOff x="0" y="0"/>
          <a:chExt cx="0" cy="0"/>
        </a:xfrm>
      </p:grpSpPr>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734714" y="1757011"/>
            <a:ext cx="10594346" cy="3867704"/>
          </a:xfrm>
        </p:spPr>
        <p:txBody>
          <a:bodyPr/>
          <a:lstStyle>
            <a:lvl1pP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3" y="642972"/>
            <a:ext cx="10594345"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643C4327-63B8-524C-A365-730E163C0C3B}"/>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037DCDAB-9B29-724B-9E94-12531E00608A}"/>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835362498"/>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userDrawn="1">
  <p:cSld name="Photo Slide 3">
    <p:spTree>
      <p:nvGrpSpPr>
        <p:cNvPr id="1" name=""/>
        <p:cNvGrpSpPr/>
        <p:nvPr/>
      </p:nvGrpSpPr>
      <p:grpSpPr>
        <a:xfrm>
          <a:off x="0" y="0"/>
          <a:ext cx="0" cy="0"/>
          <a:chOff x="0" y="0"/>
          <a:chExt cx="0" cy="0"/>
        </a:xfrm>
      </p:grpSpPr>
      <p:sp>
        <p:nvSpPr>
          <p:cNvPr id="29" name="Picture Placeholder 28">
            <a:extLst>
              <a:ext uri="{FF2B5EF4-FFF2-40B4-BE49-F238E27FC236}">
                <a16:creationId xmlns:a16="http://schemas.microsoft.com/office/drawing/2014/main" id="{E062918E-84FF-9547-A16A-383E59F88B13}"/>
              </a:ext>
            </a:extLst>
          </p:cNvPr>
          <p:cNvSpPr>
            <a:spLocks noGrp="1"/>
          </p:cNvSpPr>
          <p:nvPr>
            <p:ph type="pic" sz="quarter" idx="10" hasCustomPrompt="1"/>
          </p:nvPr>
        </p:nvSpPr>
        <p:spPr>
          <a:xfrm>
            <a:off x="241300" y="228600"/>
            <a:ext cx="11696700" cy="5946816"/>
          </a:xfrm>
          <a:custGeom>
            <a:avLst/>
            <a:gdLst>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26308 w 11696700"/>
              <a:gd name="connsiteY8" fmla="*/ 5837400 h 5943600"/>
              <a:gd name="connsiteX9" fmla="*/ 190308 w 11696700"/>
              <a:gd name="connsiteY9" fmla="*/ 5837400 h 5943600"/>
              <a:gd name="connsiteX10" fmla="*/ 190308 w 11696700"/>
              <a:gd name="connsiteY10" fmla="*/ 5943600 h 5943600"/>
              <a:gd name="connsiteX11" fmla="*/ 0 w 11696700"/>
              <a:gd name="connsiteY11" fmla="*/ 5943600 h 5943600"/>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19585 w 11696700"/>
              <a:gd name="connsiteY8" fmla="*/ 5938253 h 5943600"/>
              <a:gd name="connsiteX9" fmla="*/ 190308 w 11696700"/>
              <a:gd name="connsiteY9" fmla="*/ 5837400 h 5943600"/>
              <a:gd name="connsiteX10" fmla="*/ 190308 w 11696700"/>
              <a:gd name="connsiteY10" fmla="*/ 5943600 h 5943600"/>
              <a:gd name="connsiteX11" fmla="*/ 0 w 11696700"/>
              <a:gd name="connsiteY11" fmla="*/ 5943600 h 5943600"/>
              <a:gd name="connsiteX12" fmla="*/ 0 w 11696700"/>
              <a:gd name="connsiteY12" fmla="*/ 0 h 5943600"/>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19585 w 11696700"/>
              <a:gd name="connsiteY8" fmla="*/ 5938253 h 5943600"/>
              <a:gd name="connsiteX9" fmla="*/ 221569 w 11696700"/>
              <a:gd name="connsiteY9" fmla="*/ 5935093 h 5943600"/>
              <a:gd name="connsiteX10" fmla="*/ 190308 w 11696700"/>
              <a:gd name="connsiteY10" fmla="*/ 5943600 h 5943600"/>
              <a:gd name="connsiteX11" fmla="*/ 0 w 11696700"/>
              <a:gd name="connsiteY11" fmla="*/ 5943600 h 5943600"/>
              <a:gd name="connsiteX12" fmla="*/ 0 w 11696700"/>
              <a:gd name="connsiteY12" fmla="*/ 0 h 5943600"/>
              <a:gd name="connsiteX0" fmla="*/ 0 w 11696700"/>
              <a:gd name="connsiteY0" fmla="*/ 0 h 5946816"/>
              <a:gd name="connsiteX1" fmla="*/ 11696700 w 11696700"/>
              <a:gd name="connsiteY1" fmla="*/ 0 h 5946816"/>
              <a:gd name="connsiteX2" fmla="*/ 11696700 w 11696700"/>
              <a:gd name="connsiteY2" fmla="*/ 757264 h 5946816"/>
              <a:gd name="connsiteX3" fmla="*/ 5956300 w 11696700"/>
              <a:gd name="connsiteY3" fmla="*/ 757264 h 5946816"/>
              <a:gd name="connsiteX4" fmla="*/ 5956300 w 11696700"/>
              <a:gd name="connsiteY4" fmla="*/ 3182964 h 5946816"/>
              <a:gd name="connsiteX5" fmla="*/ 11696700 w 11696700"/>
              <a:gd name="connsiteY5" fmla="*/ 3182964 h 5946816"/>
              <a:gd name="connsiteX6" fmla="*/ 11696700 w 11696700"/>
              <a:gd name="connsiteY6" fmla="*/ 5943600 h 5946816"/>
              <a:gd name="connsiteX7" fmla="*/ 226308 w 11696700"/>
              <a:gd name="connsiteY7" fmla="*/ 5943600 h 5946816"/>
              <a:gd name="connsiteX8" fmla="*/ 219585 w 11696700"/>
              <a:gd name="connsiteY8" fmla="*/ 5938253 h 5946816"/>
              <a:gd name="connsiteX9" fmla="*/ 350523 w 11696700"/>
              <a:gd name="connsiteY9" fmla="*/ 5946816 h 5946816"/>
              <a:gd name="connsiteX10" fmla="*/ 190308 w 11696700"/>
              <a:gd name="connsiteY10" fmla="*/ 5943600 h 5946816"/>
              <a:gd name="connsiteX11" fmla="*/ 0 w 11696700"/>
              <a:gd name="connsiteY11" fmla="*/ 5943600 h 5946816"/>
              <a:gd name="connsiteX12" fmla="*/ 0 w 11696700"/>
              <a:gd name="connsiteY12" fmla="*/ 0 h 594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696700" h="5946816">
                <a:moveTo>
                  <a:pt x="0" y="0"/>
                </a:moveTo>
                <a:lnTo>
                  <a:pt x="11696700" y="0"/>
                </a:lnTo>
                <a:lnTo>
                  <a:pt x="11696700" y="757264"/>
                </a:lnTo>
                <a:lnTo>
                  <a:pt x="5956300" y="757264"/>
                </a:lnTo>
                <a:lnTo>
                  <a:pt x="5956300" y="3182964"/>
                </a:lnTo>
                <a:lnTo>
                  <a:pt x="11696700" y="3182964"/>
                </a:lnTo>
                <a:lnTo>
                  <a:pt x="11696700" y="5943600"/>
                </a:lnTo>
                <a:lnTo>
                  <a:pt x="226308" y="5943600"/>
                </a:lnTo>
                <a:lnTo>
                  <a:pt x="219585" y="5938253"/>
                </a:lnTo>
                <a:lnTo>
                  <a:pt x="350523" y="5946816"/>
                </a:lnTo>
                <a:lnTo>
                  <a:pt x="190308" y="5943600"/>
                </a:lnTo>
                <a:lnTo>
                  <a:pt x="0" y="5943600"/>
                </a:lnTo>
                <a:lnTo>
                  <a:pt x="0" y="0"/>
                </a:lnTo>
                <a:close/>
              </a:path>
            </a:pathLst>
          </a:custGeom>
        </p:spPr>
        <p:txBody>
          <a:bodyPr wrap="square">
            <a:noAutofit/>
          </a:bodyPr>
          <a:lstStyle>
            <a:lvl1pPr>
              <a:buNone/>
              <a:defRPr sz="1800">
                <a:solidFill>
                  <a:srgbClr val="7F7F7F"/>
                </a:solidFill>
              </a:defRPr>
            </a:lvl1pPr>
          </a:lstStyle>
          <a:p>
            <a:r>
              <a:rPr lang="en-US" dirty="0"/>
              <a:t>     </a:t>
            </a:r>
          </a:p>
          <a:p>
            <a:endParaRPr lang="en-US" dirty="0"/>
          </a:p>
          <a:p>
            <a:endParaRPr lang="en-US" dirty="0"/>
          </a:p>
          <a:p>
            <a:endParaRPr lang="en-US" dirty="0"/>
          </a:p>
          <a:p>
            <a:endParaRPr lang="en-US" dirty="0"/>
          </a:p>
          <a:p>
            <a:r>
              <a:rPr lang="en-US" dirty="0"/>
              <a:t>         </a:t>
            </a:r>
          </a:p>
          <a:p>
            <a:endParaRPr lang="en-US" dirty="0"/>
          </a:p>
          <a:p>
            <a:r>
              <a:rPr lang="en-US" dirty="0"/>
              <a:t>                             Click to add photo</a:t>
            </a:r>
          </a:p>
        </p:txBody>
      </p:sp>
      <p:sp>
        <p:nvSpPr>
          <p:cNvPr id="8" name="Rectangle 7">
            <a:extLst>
              <a:ext uri="{FF2B5EF4-FFF2-40B4-BE49-F238E27FC236}">
                <a16:creationId xmlns:a16="http://schemas.microsoft.com/office/drawing/2014/main" id="{CAE72C2A-8F5D-5741-9D36-B642CB2931C5}"/>
              </a:ext>
            </a:extLst>
          </p:cNvPr>
          <p:cNvSpPr/>
          <p:nvPr userDrawn="1"/>
        </p:nvSpPr>
        <p:spPr>
          <a:xfrm>
            <a:off x="6197600" y="985864"/>
            <a:ext cx="5994400" cy="2425700"/>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804041"/>
            <a:ext cx="184731" cy="369332"/>
          </a:xfrm>
          <a:prstGeom prst="rect">
            <a:avLst/>
          </a:prstGeom>
          <a:noFill/>
        </p:spPr>
        <p:txBody>
          <a:bodyPr wrap="none" rtlCol="0">
            <a:spAutoFit/>
          </a:bodyPr>
          <a:lstStyle/>
          <a:p>
            <a:endParaRPr lang="en-US" dirty="0">
              <a:solidFill>
                <a:prstClr val="black"/>
              </a:solidFill>
            </a:endParaRPr>
          </a:p>
        </p:txBody>
      </p:sp>
      <p:sp>
        <p:nvSpPr>
          <p:cNvPr id="33" name="Rectangle 32">
            <a:extLst>
              <a:ext uri="{FF2B5EF4-FFF2-40B4-BE49-F238E27FC236}">
                <a16:creationId xmlns:a16="http://schemas.microsoft.com/office/drawing/2014/main" id="{6D0117BF-7B8F-804D-9B62-BFDC2DE5B730}"/>
              </a:ext>
            </a:extLst>
          </p:cNvPr>
          <p:cNvSpPr/>
          <p:nvPr userDrawn="1"/>
        </p:nvSpPr>
        <p:spPr>
          <a:xfrm>
            <a:off x="6504644" y="2026088"/>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4" name="Text Placeholder 23">
            <a:extLst>
              <a:ext uri="{FF2B5EF4-FFF2-40B4-BE49-F238E27FC236}">
                <a16:creationId xmlns:a16="http://schemas.microsoft.com/office/drawing/2014/main" id="{89FD262A-DB5E-AA46-B482-A1055545E6FC}"/>
              </a:ext>
            </a:extLst>
          </p:cNvPr>
          <p:cNvSpPr>
            <a:spLocks noGrp="1"/>
          </p:cNvSpPr>
          <p:nvPr>
            <p:ph type="body" sz="quarter" idx="16" hasCustomPrompt="1"/>
          </p:nvPr>
        </p:nvSpPr>
        <p:spPr>
          <a:xfrm>
            <a:off x="6420495" y="1328734"/>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35" name="Text Placeholder 17">
            <a:extLst>
              <a:ext uri="{FF2B5EF4-FFF2-40B4-BE49-F238E27FC236}">
                <a16:creationId xmlns:a16="http://schemas.microsoft.com/office/drawing/2014/main" id="{11F92C0B-314B-1D4F-96FF-2837F718CF3C}"/>
              </a:ext>
            </a:extLst>
          </p:cNvPr>
          <p:cNvSpPr>
            <a:spLocks noGrp="1"/>
          </p:cNvSpPr>
          <p:nvPr>
            <p:ph type="body" sz="quarter" idx="18" hasCustomPrompt="1"/>
          </p:nvPr>
        </p:nvSpPr>
        <p:spPr>
          <a:xfrm>
            <a:off x="6420495" y="2346524"/>
            <a:ext cx="5029134"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Box 10">
            <a:extLst>
              <a:ext uri="{FF2B5EF4-FFF2-40B4-BE49-F238E27FC236}">
                <a16:creationId xmlns:a16="http://schemas.microsoft.com/office/drawing/2014/main" id="{0C498D20-F272-6C4B-9750-0950D632CA51}"/>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4" name="Rectangle 13">
            <a:extLst>
              <a:ext uri="{FF2B5EF4-FFF2-40B4-BE49-F238E27FC236}">
                <a16:creationId xmlns:a16="http://schemas.microsoft.com/office/drawing/2014/main" id="{BBD57239-5828-B540-8237-86617E1D76BC}"/>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772261388"/>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userDrawn="1">
  <p:cSld name="Divider Slide -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35307EF-A9F6-C245-9FFC-6B90094787FE}"/>
              </a:ext>
            </a:extLst>
          </p:cNvPr>
          <p:cNvSpPr/>
          <p:nvPr userDrawn="1"/>
        </p:nvSpPr>
        <p:spPr>
          <a:xfrm>
            <a:off x="241300" y="228600"/>
            <a:ext cx="11696700" cy="5695316"/>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Text Placeholder 23">
            <a:extLst>
              <a:ext uri="{FF2B5EF4-FFF2-40B4-BE49-F238E27FC236}">
                <a16:creationId xmlns:a16="http://schemas.microsoft.com/office/drawing/2014/main" id="{81CC2CF4-3D74-1342-B102-040122CEDC27}"/>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4" name="Text Placeholder 23">
            <a:extLst>
              <a:ext uri="{FF2B5EF4-FFF2-40B4-BE49-F238E27FC236}">
                <a16:creationId xmlns:a16="http://schemas.microsoft.com/office/drawing/2014/main" id="{2F429012-D47B-B64E-8AF8-BA57CA77242D}"/>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5" name="Rectangle 4">
            <a:extLst>
              <a:ext uri="{FF2B5EF4-FFF2-40B4-BE49-F238E27FC236}">
                <a16:creationId xmlns:a16="http://schemas.microsoft.com/office/drawing/2014/main" id="{282ED7C5-FFAE-834F-8F3A-BCF13F87526A}"/>
              </a:ext>
            </a:extLst>
          </p:cNvPr>
          <p:cNvSpPr/>
          <p:nvPr userDrawn="1"/>
        </p:nvSpPr>
        <p:spPr>
          <a:xfrm rot="5400000" flipV="1">
            <a:off x="1375154" y="1210306"/>
            <a:ext cx="1008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pic>
        <p:nvPicPr>
          <p:cNvPr id="6" name="Picture 5" descr="Icon&#10;&#10;Description automatically generated">
            <a:extLst>
              <a:ext uri="{FF2B5EF4-FFF2-40B4-BE49-F238E27FC236}">
                <a16:creationId xmlns:a16="http://schemas.microsoft.com/office/drawing/2014/main" id="{C2D9E6FA-4BF8-7846-B1D4-0E7D141B58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4379" y="0"/>
            <a:ext cx="4573621" cy="5830784"/>
          </a:xfrm>
          <a:prstGeom prst="rect">
            <a:avLst/>
          </a:prstGeom>
        </p:spPr>
      </p:pic>
      <p:sp>
        <p:nvSpPr>
          <p:cNvPr id="7" name="TextBox 6">
            <a:extLst>
              <a:ext uri="{FF2B5EF4-FFF2-40B4-BE49-F238E27FC236}">
                <a16:creationId xmlns:a16="http://schemas.microsoft.com/office/drawing/2014/main" id="{40C42B48-7BA4-D244-BEDC-1A195F5794A4}"/>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8" name="Rectangle 7">
            <a:extLst>
              <a:ext uri="{FF2B5EF4-FFF2-40B4-BE49-F238E27FC236}">
                <a16:creationId xmlns:a16="http://schemas.microsoft.com/office/drawing/2014/main" id="{2E665F5D-41F2-AB4E-9E9D-89A3F85D709E}"/>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278943571"/>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userDrawn="1">
  <p:cSld name="Overview/Content Slid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52FF19B-F26A-EC40-9F99-C10D1E505E59}"/>
              </a:ext>
            </a:extLst>
          </p:cNvPr>
          <p:cNvSpPr/>
          <p:nvPr userDrawn="1"/>
        </p:nvSpPr>
        <p:spPr>
          <a:xfrm>
            <a:off x="6361479" y="1232267"/>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Text Placeholder 25">
            <a:extLst>
              <a:ext uri="{FF2B5EF4-FFF2-40B4-BE49-F238E27FC236}">
                <a16:creationId xmlns:a16="http://schemas.microsoft.com/office/drawing/2014/main" id="{CAF61B17-26D4-B14D-97CA-EAAECA6A7411}"/>
              </a:ext>
            </a:extLst>
          </p:cNvPr>
          <p:cNvSpPr>
            <a:spLocks noGrp="1"/>
          </p:cNvSpPr>
          <p:nvPr>
            <p:ph type="body" sz="quarter" idx="15" hasCustomPrompt="1"/>
          </p:nvPr>
        </p:nvSpPr>
        <p:spPr>
          <a:xfrm>
            <a:off x="6499807" y="1289462"/>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cxnSp>
        <p:nvCxnSpPr>
          <p:cNvPr id="31" name="Straight Connector 30">
            <a:extLst>
              <a:ext uri="{FF2B5EF4-FFF2-40B4-BE49-F238E27FC236}">
                <a16:creationId xmlns:a16="http://schemas.microsoft.com/office/drawing/2014/main" id="{D8522547-A08F-EE44-A9AD-5FABBDCD549F}"/>
              </a:ext>
            </a:extLst>
          </p:cNvPr>
          <p:cNvCxnSpPr>
            <a:cxnSpLocks/>
          </p:cNvCxnSpPr>
          <p:nvPr userDrawn="1"/>
        </p:nvCxnSpPr>
        <p:spPr>
          <a:xfrm>
            <a:off x="5769762" y="1622238"/>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F8DF3840-EDCD-4B47-B492-D9F24116159A}"/>
              </a:ext>
            </a:extLst>
          </p:cNvPr>
          <p:cNvSpPr/>
          <p:nvPr userDrawn="1"/>
        </p:nvSpPr>
        <p:spPr>
          <a:xfrm flipV="1">
            <a:off x="511072" y="-2"/>
            <a:ext cx="5240006" cy="6892757"/>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4" name="Rectangle 13">
            <a:extLst>
              <a:ext uri="{FF2B5EF4-FFF2-40B4-BE49-F238E27FC236}">
                <a16:creationId xmlns:a16="http://schemas.microsoft.com/office/drawing/2014/main" id="{E9E207A2-7B0E-2F46-8515-2531113C9151}"/>
              </a:ext>
            </a:extLst>
          </p:cNvPr>
          <p:cNvSpPr/>
          <p:nvPr userDrawn="1"/>
        </p:nvSpPr>
        <p:spPr>
          <a:xfrm>
            <a:off x="918629" y="1527801"/>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6" name="Text Placeholder 17">
            <a:extLst>
              <a:ext uri="{FF2B5EF4-FFF2-40B4-BE49-F238E27FC236}">
                <a16:creationId xmlns:a16="http://schemas.microsoft.com/office/drawing/2014/main" id="{8EC99E19-5C6F-0E42-9D44-703CC975D6EF}"/>
              </a:ext>
            </a:extLst>
          </p:cNvPr>
          <p:cNvSpPr>
            <a:spLocks noGrp="1"/>
          </p:cNvSpPr>
          <p:nvPr>
            <p:ph type="body" sz="quarter" idx="18" hasCustomPrompt="1"/>
          </p:nvPr>
        </p:nvSpPr>
        <p:spPr>
          <a:xfrm>
            <a:off x="956478" y="1899687"/>
            <a:ext cx="4306395" cy="3280643"/>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5BC66613-CDA2-A74A-9395-2463EF11F2BF}"/>
              </a:ext>
            </a:extLst>
          </p:cNvPr>
          <p:cNvSpPr>
            <a:spLocks noGrp="1"/>
          </p:cNvSpPr>
          <p:nvPr>
            <p:ph type="body" sz="quarter" idx="16" hasCustomPrompt="1"/>
          </p:nvPr>
        </p:nvSpPr>
        <p:spPr>
          <a:xfrm>
            <a:off x="918629" y="628636"/>
            <a:ext cx="4378451" cy="603631"/>
          </a:xfrm>
        </p:spPr>
        <p:txBody>
          <a:bodyPr>
            <a:normAutofit/>
          </a:bodyPr>
          <a:lstStyle>
            <a:lvl1pPr marL="0" indent="0" algn="l">
              <a:buNone/>
              <a:defRPr sz="3600" b="0" i="0">
                <a:solidFill>
                  <a:schemeClr val="bg1"/>
                </a:solidFill>
                <a:latin typeface="+mn-lt"/>
              </a:defRPr>
            </a:lvl1pPr>
          </a:lstStyle>
          <a:p>
            <a:pPr lvl="0"/>
            <a:r>
              <a:rPr lang="en-US" dirty="0"/>
              <a:t>Overview Slide</a:t>
            </a:r>
          </a:p>
        </p:txBody>
      </p:sp>
      <p:pic>
        <p:nvPicPr>
          <p:cNvPr id="20" name="Picture 19" descr="Icon&#10;&#10;Description automatically generated with low confidence">
            <a:extLst>
              <a:ext uri="{FF2B5EF4-FFF2-40B4-BE49-F238E27FC236}">
                <a16:creationId xmlns:a16="http://schemas.microsoft.com/office/drawing/2014/main" id="{D783A9DB-2D88-B44A-A367-1AE86EBEE71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136"/>
          <a:stretch/>
        </p:blipFill>
        <p:spPr>
          <a:xfrm flipH="1">
            <a:off x="511072" y="5180330"/>
            <a:ext cx="1726075" cy="1615575"/>
          </a:xfrm>
          <a:prstGeom prst="rect">
            <a:avLst/>
          </a:prstGeom>
        </p:spPr>
      </p:pic>
      <p:sp>
        <p:nvSpPr>
          <p:cNvPr id="21" name="Text Placeholder 25">
            <a:extLst>
              <a:ext uri="{FF2B5EF4-FFF2-40B4-BE49-F238E27FC236}">
                <a16:creationId xmlns:a16="http://schemas.microsoft.com/office/drawing/2014/main" id="{5A1E8056-B0BB-444E-9F56-12D2DD4B8542}"/>
              </a:ext>
            </a:extLst>
          </p:cNvPr>
          <p:cNvSpPr>
            <a:spLocks noGrp="1"/>
          </p:cNvSpPr>
          <p:nvPr>
            <p:ph type="body" sz="quarter" idx="14" hasCustomPrompt="1"/>
          </p:nvPr>
        </p:nvSpPr>
        <p:spPr>
          <a:xfrm>
            <a:off x="7229716" y="1232267"/>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3" name="Oval 32">
            <a:extLst>
              <a:ext uri="{FF2B5EF4-FFF2-40B4-BE49-F238E27FC236}">
                <a16:creationId xmlns:a16="http://schemas.microsoft.com/office/drawing/2014/main" id="{60359091-EF1E-5347-86A8-664FF906AFA2}"/>
              </a:ext>
            </a:extLst>
          </p:cNvPr>
          <p:cNvSpPr/>
          <p:nvPr userDrawn="1"/>
        </p:nvSpPr>
        <p:spPr>
          <a:xfrm>
            <a:off x="6361479" y="2306893"/>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Text Placeholder 25">
            <a:extLst>
              <a:ext uri="{FF2B5EF4-FFF2-40B4-BE49-F238E27FC236}">
                <a16:creationId xmlns:a16="http://schemas.microsoft.com/office/drawing/2014/main" id="{29FF15AB-A467-5248-AA8B-EA7E9FC37BED}"/>
              </a:ext>
            </a:extLst>
          </p:cNvPr>
          <p:cNvSpPr>
            <a:spLocks noGrp="1"/>
          </p:cNvSpPr>
          <p:nvPr>
            <p:ph type="body" sz="quarter" idx="19" hasCustomPrompt="1"/>
          </p:nvPr>
        </p:nvSpPr>
        <p:spPr>
          <a:xfrm>
            <a:off x="6499807" y="2364088"/>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cxnSp>
        <p:nvCxnSpPr>
          <p:cNvPr id="35" name="Straight Connector 34">
            <a:extLst>
              <a:ext uri="{FF2B5EF4-FFF2-40B4-BE49-F238E27FC236}">
                <a16:creationId xmlns:a16="http://schemas.microsoft.com/office/drawing/2014/main" id="{63453B8E-02A0-D945-99F3-A46F3D8AA698}"/>
              </a:ext>
            </a:extLst>
          </p:cNvPr>
          <p:cNvCxnSpPr>
            <a:cxnSpLocks/>
          </p:cNvCxnSpPr>
          <p:nvPr userDrawn="1"/>
        </p:nvCxnSpPr>
        <p:spPr>
          <a:xfrm>
            <a:off x="5769762" y="2696864"/>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36" name="Text Placeholder 25">
            <a:extLst>
              <a:ext uri="{FF2B5EF4-FFF2-40B4-BE49-F238E27FC236}">
                <a16:creationId xmlns:a16="http://schemas.microsoft.com/office/drawing/2014/main" id="{F2455212-2D5D-E648-802A-B9EB354595FE}"/>
              </a:ext>
            </a:extLst>
          </p:cNvPr>
          <p:cNvSpPr>
            <a:spLocks noGrp="1"/>
          </p:cNvSpPr>
          <p:nvPr>
            <p:ph type="body" sz="quarter" idx="20" hasCustomPrompt="1"/>
          </p:nvPr>
        </p:nvSpPr>
        <p:spPr>
          <a:xfrm>
            <a:off x="7229716" y="2306893"/>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7" name="Oval 36">
            <a:extLst>
              <a:ext uri="{FF2B5EF4-FFF2-40B4-BE49-F238E27FC236}">
                <a16:creationId xmlns:a16="http://schemas.microsoft.com/office/drawing/2014/main" id="{8DF1992D-B7D5-8E4B-BDA5-761CB37D3675}"/>
              </a:ext>
            </a:extLst>
          </p:cNvPr>
          <p:cNvSpPr/>
          <p:nvPr userDrawn="1"/>
        </p:nvSpPr>
        <p:spPr>
          <a:xfrm>
            <a:off x="6361479" y="3366657"/>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Text Placeholder 25">
            <a:extLst>
              <a:ext uri="{FF2B5EF4-FFF2-40B4-BE49-F238E27FC236}">
                <a16:creationId xmlns:a16="http://schemas.microsoft.com/office/drawing/2014/main" id="{D5D057F3-7821-E04C-AEF9-9BAF88BFC81A}"/>
              </a:ext>
            </a:extLst>
          </p:cNvPr>
          <p:cNvSpPr>
            <a:spLocks noGrp="1"/>
          </p:cNvSpPr>
          <p:nvPr>
            <p:ph type="body" sz="quarter" idx="21" hasCustomPrompt="1"/>
          </p:nvPr>
        </p:nvSpPr>
        <p:spPr>
          <a:xfrm>
            <a:off x="6499807" y="3423852"/>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cxnSp>
        <p:nvCxnSpPr>
          <p:cNvPr id="39" name="Straight Connector 38">
            <a:extLst>
              <a:ext uri="{FF2B5EF4-FFF2-40B4-BE49-F238E27FC236}">
                <a16:creationId xmlns:a16="http://schemas.microsoft.com/office/drawing/2014/main" id="{201686CB-AFC3-2E42-8385-6797A30142D9}"/>
              </a:ext>
            </a:extLst>
          </p:cNvPr>
          <p:cNvCxnSpPr>
            <a:cxnSpLocks/>
          </p:cNvCxnSpPr>
          <p:nvPr userDrawn="1"/>
        </p:nvCxnSpPr>
        <p:spPr>
          <a:xfrm>
            <a:off x="5769762" y="3756628"/>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0" name="Text Placeholder 25">
            <a:extLst>
              <a:ext uri="{FF2B5EF4-FFF2-40B4-BE49-F238E27FC236}">
                <a16:creationId xmlns:a16="http://schemas.microsoft.com/office/drawing/2014/main" id="{3EBAF954-82F2-CC42-82E9-A19064755653}"/>
              </a:ext>
            </a:extLst>
          </p:cNvPr>
          <p:cNvSpPr>
            <a:spLocks noGrp="1"/>
          </p:cNvSpPr>
          <p:nvPr>
            <p:ph type="body" sz="quarter" idx="22" hasCustomPrompt="1"/>
          </p:nvPr>
        </p:nvSpPr>
        <p:spPr>
          <a:xfrm>
            <a:off x="7229716" y="3366657"/>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1" name="Oval 40">
            <a:extLst>
              <a:ext uri="{FF2B5EF4-FFF2-40B4-BE49-F238E27FC236}">
                <a16:creationId xmlns:a16="http://schemas.microsoft.com/office/drawing/2014/main" id="{7212A528-3E55-3E4C-A29B-933FD36CD4AA}"/>
              </a:ext>
            </a:extLst>
          </p:cNvPr>
          <p:cNvSpPr/>
          <p:nvPr userDrawn="1"/>
        </p:nvSpPr>
        <p:spPr>
          <a:xfrm>
            <a:off x="6347624" y="4424843"/>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Text Placeholder 25">
            <a:extLst>
              <a:ext uri="{FF2B5EF4-FFF2-40B4-BE49-F238E27FC236}">
                <a16:creationId xmlns:a16="http://schemas.microsoft.com/office/drawing/2014/main" id="{5C41E408-2BE8-184D-BAE4-AEB73C241B6C}"/>
              </a:ext>
            </a:extLst>
          </p:cNvPr>
          <p:cNvSpPr>
            <a:spLocks noGrp="1"/>
          </p:cNvSpPr>
          <p:nvPr>
            <p:ph type="body" sz="quarter" idx="23" hasCustomPrompt="1"/>
          </p:nvPr>
        </p:nvSpPr>
        <p:spPr>
          <a:xfrm>
            <a:off x="6485952" y="4482038"/>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cxnSp>
        <p:nvCxnSpPr>
          <p:cNvPr id="43" name="Straight Connector 42">
            <a:extLst>
              <a:ext uri="{FF2B5EF4-FFF2-40B4-BE49-F238E27FC236}">
                <a16:creationId xmlns:a16="http://schemas.microsoft.com/office/drawing/2014/main" id="{EB1EA6CF-9EE0-6148-AA67-CE0598A3805A}"/>
              </a:ext>
            </a:extLst>
          </p:cNvPr>
          <p:cNvCxnSpPr>
            <a:cxnSpLocks/>
          </p:cNvCxnSpPr>
          <p:nvPr userDrawn="1"/>
        </p:nvCxnSpPr>
        <p:spPr>
          <a:xfrm>
            <a:off x="5755907" y="4814814"/>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4" name="Text Placeholder 25">
            <a:extLst>
              <a:ext uri="{FF2B5EF4-FFF2-40B4-BE49-F238E27FC236}">
                <a16:creationId xmlns:a16="http://schemas.microsoft.com/office/drawing/2014/main" id="{5A47AF7F-E736-2640-98D0-99CBD669AFBF}"/>
              </a:ext>
            </a:extLst>
          </p:cNvPr>
          <p:cNvSpPr>
            <a:spLocks noGrp="1"/>
          </p:cNvSpPr>
          <p:nvPr>
            <p:ph type="body" sz="quarter" idx="24" hasCustomPrompt="1"/>
          </p:nvPr>
        </p:nvSpPr>
        <p:spPr>
          <a:xfrm>
            <a:off x="7215861" y="4424843"/>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5" name="Oval 44">
            <a:extLst>
              <a:ext uri="{FF2B5EF4-FFF2-40B4-BE49-F238E27FC236}">
                <a16:creationId xmlns:a16="http://schemas.microsoft.com/office/drawing/2014/main" id="{3CA01ECA-9BBA-EE4B-8E28-5EE6A1A3E11D}"/>
              </a:ext>
            </a:extLst>
          </p:cNvPr>
          <p:cNvSpPr/>
          <p:nvPr userDrawn="1"/>
        </p:nvSpPr>
        <p:spPr>
          <a:xfrm>
            <a:off x="6361479" y="5502145"/>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Text Placeholder 25">
            <a:extLst>
              <a:ext uri="{FF2B5EF4-FFF2-40B4-BE49-F238E27FC236}">
                <a16:creationId xmlns:a16="http://schemas.microsoft.com/office/drawing/2014/main" id="{981C64DC-4A52-6744-8327-31289AFCBA9B}"/>
              </a:ext>
            </a:extLst>
          </p:cNvPr>
          <p:cNvSpPr>
            <a:spLocks noGrp="1"/>
          </p:cNvSpPr>
          <p:nvPr>
            <p:ph type="body" sz="quarter" idx="25" hasCustomPrompt="1"/>
          </p:nvPr>
        </p:nvSpPr>
        <p:spPr>
          <a:xfrm>
            <a:off x="6499807" y="5559340"/>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cxnSp>
        <p:nvCxnSpPr>
          <p:cNvPr id="47" name="Straight Connector 46">
            <a:extLst>
              <a:ext uri="{FF2B5EF4-FFF2-40B4-BE49-F238E27FC236}">
                <a16:creationId xmlns:a16="http://schemas.microsoft.com/office/drawing/2014/main" id="{32514181-21FC-3442-AF04-713C37001620}"/>
              </a:ext>
            </a:extLst>
          </p:cNvPr>
          <p:cNvCxnSpPr>
            <a:cxnSpLocks/>
          </p:cNvCxnSpPr>
          <p:nvPr userDrawn="1"/>
        </p:nvCxnSpPr>
        <p:spPr>
          <a:xfrm>
            <a:off x="5769762" y="5892116"/>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8" name="Text Placeholder 25">
            <a:extLst>
              <a:ext uri="{FF2B5EF4-FFF2-40B4-BE49-F238E27FC236}">
                <a16:creationId xmlns:a16="http://schemas.microsoft.com/office/drawing/2014/main" id="{41215D43-08A5-AA4E-8D46-F8BEBABD637B}"/>
              </a:ext>
            </a:extLst>
          </p:cNvPr>
          <p:cNvSpPr>
            <a:spLocks noGrp="1"/>
          </p:cNvSpPr>
          <p:nvPr>
            <p:ph type="body" sz="quarter" idx="26" hasCustomPrompt="1"/>
          </p:nvPr>
        </p:nvSpPr>
        <p:spPr>
          <a:xfrm>
            <a:off x="7229716" y="5502145"/>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1923565451"/>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userDrawn="1">
  <p:cSld name="Final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8D471C-0C8F-0146-83F3-CAF71642C847}"/>
              </a:ext>
            </a:extLst>
          </p:cNvPr>
          <p:cNvSpPr/>
          <p:nvPr userDrawn="1"/>
        </p:nvSpPr>
        <p:spPr>
          <a:xfrm flipV="1">
            <a:off x="1896863" y="0"/>
            <a:ext cx="4739368" cy="6932300"/>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1" name="Text Placeholder 17">
            <a:extLst>
              <a:ext uri="{FF2B5EF4-FFF2-40B4-BE49-F238E27FC236}">
                <a16:creationId xmlns:a16="http://schemas.microsoft.com/office/drawing/2014/main" id="{38C72918-A963-5543-BE47-6799D21FAF65}"/>
              </a:ext>
            </a:extLst>
          </p:cNvPr>
          <p:cNvSpPr>
            <a:spLocks noGrp="1"/>
          </p:cNvSpPr>
          <p:nvPr>
            <p:ph type="body" sz="quarter" idx="27" hasCustomPrompt="1"/>
          </p:nvPr>
        </p:nvSpPr>
        <p:spPr>
          <a:xfrm>
            <a:off x="2663781" y="5852156"/>
            <a:ext cx="3704362" cy="361924"/>
          </a:xfrm>
        </p:spPr>
        <p:txBody>
          <a:bodyPr anchor="t"/>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Rectangle 21">
            <a:extLst>
              <a:ext uri="{FF2B5EF4-FFF2-40B4-BE49-F238E27FC236}">
                <a16:creationId xmlns:a16="http://schemas.microsoft.com/office/drawing/2014/main" id="{AAE09A10-520B-2742-962C-FBBAFB7F73D3}"/>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4" name="TextBox 23">
            <a:extLst>
              <a:ext uri="{FF2B5EF4-FFF2-40B4-BE49-F238E27FC236}">
                <a16:creationId xmlns:a16="http://schemas.microsoft.com/office/drawing/2014/main" id="{14DAC745-3799-644F-B869-63BC88587110}"/>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pic>
        <p:nvPicPr>
          <p:cNvPr id="26" name="Picture 25" descr="Logo&#10;&#10;Description automatically generated">
            <a:extLst>
              <a:ext uri="{FF2B5EF4-FFF2-40B4-BE49-F238E27FC236}">
                <a16:creationId xmlns:a16="http://schemas.microsoft.com/office/drawing/2014/main" id="{83C30E9D-06D7-7B41-848A-77274E4130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16153" y="529155"/>
            <a:ext cx="4351633" cy="863553"/>
          </a:xfrm>
          <a:prstGeom prst="rect">
            <a:avLst/>
          </a:prstGeom>
        </p:spPr>
      </p:pic>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2298163" y="1331352"/>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2298163" y="521776"/>
            <a:ext cx="3195485" cy="837258"/>
          </a:xfr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grpSp>
        <p:nvGrpSpPr>
          <p:cNvPr id="34" name="Group 33">
            <a:extLst>
              <a:ext uri="{FF2B5EF4-FFF2-40B4-BE49-F238E27FC236}">
                <a16:creationId xmlns:a16="http://schemas.microsoft.com/office/drawing/2014/main" id="{FFCAF4E6-72DB-E649-B092-C010328005F1}"/>
              </a:ext>
            </a:extLst>
          </p:cNvPr>
          <p:cNvGrpSpPr/>
          <p:nvPr userDrawn="1"/>
        </p:nvGrpSpPr>
        <p:grpSpPr>
          <a:xfrm>
            <a:off x="9203809" y="5757022"/>
            <a:ext cx="2735993" cy="679345"/>
            <a:chOff x="0" y="0"/>
            <a:chExt cx="2301694" cy="571500"/>
          </a:xfrm>
        </p:grpSpPr>
        <p:sp>
          <p:nvSpPr>
            <p:cNvPr id="35" name="Rectangle 34">
              <a:extLst>
                <a:ext uri="{FF2B5EF4-FFF2-40B4-BE49-F238E27FC236}">
                  <a16:creationId xmlns:a16="http://schemas.microsoft.com/office/drawing/2014/main" id="{D1740294-4308-8F46-B6E3-2486ADA5C5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36" name="Picture 35">
              <a:extLst>
                <a:ext uri="{FF2B5EF4-FFF2-40B4-BE49-F238E27FC236}">
                  <a16:creationId xmlns:a16="http://schemas.microsoft.com/office/drawing/2014/main" id="{37A8314D-532F-284C-8D90-022E08B7A71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833063037"/>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userDrawn="1">
  <p:cSld name="Cover Slide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618C35C-D4A5-DB4C-8758-82503619524A}"/>
              </a:ext>
            </a:extLst>
          </p:cNvPr>
          <p:cNvSpPr/>
          <p:nvPr userDrawn="1"/>
        </p:nvSpPr>
        <p:spPr>
          <a:xfrm>
            <a:off x="0" y="-60823"/>
            <a:ext cx="12192000" cy="5119711"/>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6498562" y="2329610"/>
            <a:ext cx="5278651" cy="697353"/>
          </a:xfrm>
        </p:spPr>
        <p:txBody>
          <a:bodyPr>
            <a:noAutofit/>
          </a:bodyPr>
          <a:lstStyle>
            <a:lvl1pPr marL="0" indent="0" algn="r">
              <a:buNone/>
              <a:defRPr sz="54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6498562" y="1711087"/>
            <a:ext cx="5278651" cy="697353"/>
          </a:xfrm>
        </p:spPr>
        <p:txBody>
          <a:bodyPr>
            <a:normAutofit/>
          </a:bodyPr>
          <a:lstStyle>
            <a:lvl1pPr marL="0" indent="0" algn="r">
              <a:buNone/>
              <a:defRPr sz="3600" b="0" i="0">
                <a:solidFill>
                  <a:schemeClr val="bg1"/>
                </a:solidFill>
                <a:latin typeface="+mn-lt"/>
              </a:defRPr>
            </a:lvl1pPr>
          </a:lstStyle>
          <a:p>
            <a:pPr lvl="0"/>
            <a:r>
              <a:rPr lang="en-US" dirty="0"/>
              <a:t>Cover Design 1</a:t>
            </a:r>
          </a:p>
        </p:txBody>
      </p:sp>
      <p:pic>
        <p:nvPicPr>
          <p:cNvPr id="12" name="Picture 11" descr="Logo&#10;&#10;Description automatically generated">
            <a:extLst>
              <a:ext uri="{FF2B5EF4-FFF2-40B4-BE49-F238E27FC236}">
                <a16:creationId xmlns:a16="http://schemas.microsoft.com/office/drawing/2014/main" id="{E201ABE5-6E0B-8E42-8271-7CD9DA96C3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01445" y="5413664"/>
            <a:ext cx="4975768" cy="987409"/>
          </a:xfrm>
          <a:prstGeom prst="rect">
            <a:avLst/>
          </a:prstGeom>
        </p:spPr>
      </p:pic>
      <p:pic>
        <p:nvPicPr>
          <p:cNvPr id="3" name="Picture 2" descr="Icon&#10;&#10;Description automatically generated with low confidence">
            <a:extLst>
              <a:ext uri="{FF2B5EF4-FFF2-40B4-BE49-F238E27FC236}">
                <a16:creationId xmlns:a16="http://schemas.microsoft.com/office/drawing/2014/main" id="{BCC1C071-0DAE-0844-AE69-3FD6FB58CC6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91700"/>
          <a:stretch/>
        </p:blipFill>
        <p:spPr>
          <a:xfrm>
            <a:off x="0" y="-60823"/>
            <a:ext cx="7089569" cy="5474487"/>
          </a:xfrm>
          <a:prstGeom prst="rect">
            <a:avLst/>
          </a:prstGeom>
        </p:spPr>
      </p:pic>
      <p:grpSp>
        <p:nvGrpSpPr>
          <p:cNvPr id="17" name="Group 16">
            <a:extLst>
              <a:ext uri="{FF2B5EF4-FFF2-40B4-BE49-F238E27FC236}">
                <a16:creationId xmlns:a16="http://schemas.microsoft.com/office/drawing/2014/main" id="{1AEC8C81-1228-634A-A794-E7C603C00625}"/>
              </a:ext>
            </a:extLst>
          </p:cNvPr>
          <p:cNvGrpSpPr/>
          <p:nvPr userDrawn="1"/>
        </p:nvGrpSpPr>
        <p:grpSpPr>
          <a:xfrm>
            <a:off x="213315" y="5750281"/>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495377191"/>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userDrawn="1">
  <p:cSld name="Cover Slide 2">
    <p:spTree>
      <p:nvGrpSpPr>
        <p:cNvPr id="1" name=""/>
        <p:cNvGrpSpPr/>
        <p:nvPr/>
      </p:nvGrpSpPr>
      <p:grpSpPr>
        <a:xfrm>
          <a:off x="0" y="0"/>
          <a:ext cx="0" cy="0"/>
          <a:chOff x="0" y="0"/>
          <a:chExt cx="0" cy="0"/>
        </a:xfrm>
      </p:grpSpPr>
      <p:sp>
        <p:nvSpPr>
          <p:cNvPr id="50" name="Picture Placeholder 49">
            <a:extLst>
              <a:ext uri="{FF2B5EF4-FFF2-40B4-BE49-F238E27FC236}">
                <a16:creationId xmlns:a16="http://schemas.microsoft.com/office/drawing/2014/main" id="{9C90B270-106D-4F46-915D-DD932CDE6DA2}"/>
              </a:ext>
            </a:extLst>
          </p:cNvPr>
          <p:cNvSpPr>
            <a:spLocks noGrp="1"/>
          </p:cNvSpPr>
          <p:nvPr userDrawn="1">
            <p:ph type="pic" sz="quarter" idx="17"/>
          </p:nvPr>
        </p:nvSpPr>
        <p:spPr>
          <a:xfrm>
            <a:off x="2" y="2138363"/>
            <a:ext cx="12191999" cy="3387725"/>
          </a:xfrm>
          <a:custGeom>
            <a:avLst/>
            <a:gdLst>
              <a:gd name="connsiteX0" fmla="*/ 0 w 12191999"/>
              <a:gd name="connsiteY0" fmla="*/ 0 h 3387725"/>
              <a:gd name="connsiteX1" fmla="*/ 10769601 w 12191999"/>
              <a:gd name="connsiteY1" fmla="*/ 0 h 3387725"/>
              <a:gd name="connsiteX2" fmla="*/ 10769601 w 12191999"/>
              <a:gd name="connsiteY2" fmla="*/ 793096 h 3387725"/>
              <a:gd name="connsiteX3" fmla="*/ 12191999 w 12191999"/>
              <a:gd name="connsiteY3" fmla="*/ 793096 h 3387725"/>
              <a:gd name="connsiteX4" fmla="*/ 12191999 w 12191999"/>
              <a:gd name="connsiteY4" fmla="*/ 1128782 h 3387725"/>
              <a:gd name="connsiteX5" fmla="*/ 10769601 w 12191999"/>
              <a:gd name="connsiteY5" fmla="*/ 1128782 h 3387725"/>
              <a:gd name="connsiteX6" fmla="*/ 10769601 w 12191999"/>
              <a:gd name="connsiteY6" fmla="*/ 2541306 h 3387725"/>
              <a:gd name="connsiteX7" fmla="*/ 12191999 w 12191999"/>
              <a:gd name="connsiteY7" fmla="*/ 2541306 h 3387725"/>
              <a:gd name="connsiteX8" fmla="*/ 12191999 w 12191999"/>
              <a:gd name="connsiteY8" fmla="*/ 3387725 h 3387725"/>
              <a:gd name="connsiteX9" fmla="*/ 1422400 w 12191999"/>
              <a:gd name="connsiteY9" fmla="*/ 3387725 h 3387725"/>
              <a:gd name="connsiteX10" fmla="*/ 1422400 w 12191999"/>
              <a:gd name="connsiteY10" fmla="*/ 577943 h 3387725"/>
              <a:gd name="connsiteX11" fmla="*/ 0 w 12191999"/>
              <a:gd name="connsiteY11" fmla="*/ 577943 h 338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1999" h="3387725">
                <a:moveTo>
                  <a:pt x="0" y="0"/>
                </a:moveTo>
                <a:lnTo>
                  <a:pt x="10769601" y="0"/>
                </a:lnTo>
                <a:lnTo>
                  <a:pt x="10769601" y="793096"/>
                </a:lnTo>
                <a:lnTo>
                  <a:pt x="12191999" y="793096"/>
                </a:lnTo>
                <a:lnTo>
                  <a:pt x="12191999" y="1128782"/>
                </a:lnTo>
                <a:lnTo>
                  <a:pt x="10769601" y="1128782"/>
                </a:lnTo>
                <a:lnTo>
                  <a:pt x="10769601" y="2541306"/>
                </a:lnTo>
                <a:lnTo>
                  <a:pt x="12191999" y="2541306"/>
                </a:lnTo>
                <a:lnTo>
                  <a:pt x="12191999" y="3387725"/>
                </a:lnTo>
                <a:lnTo>
                  <a:pt x="1422400" y="3387725"/>
                </a:lnTo>
                <a:lnTo>
                  <a:pt x="1422400" y="577943"/>
                </a:lnTo>
                <a:lnTo>
                  <a:pt x="0" y="577943"/>
                </a:lnTo>
                <a:close/>
              </a:path>
            </a:pathLst>
          </a:custGeom>
        </p:spPr>
        <p:txBody>
          <a:bodyPr wrap="square">
            <a:noAutofit/>
          </a:bodyPr>
          <a:lstStyle/>
          <a:p>
            <a:endParaRPr lang="en-US"/>
          </a:p>
        </p:txBody>
      </p:sp>
      <p:pic>
        <p:nvPicPr>
          <p:cNvPr id="27" name="Picture 26">
            <a:extLst>
              <a:ext uri="{FF2B5EF4-FFF2-40B4-BE49-F238E27FC236}">
                <a16:creationId xmlns:a16="http://schemas.microsoft.com/office/drawing/2014/main" id="{3E9098D4-8E4F-924D-B5AD-1DE014CE088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7746" r="9500"/>
          <a:stretch/>
        </p:blipFill>
        <p:spPr>
          <a:xfrm>
            <a:off x="10333703" y="6381135"/>
            <a:ext cx="1779639" cy="431333"/>
          </a:xfrm>
          <a:prstGeom prst="rect">
            <a:avLst/>
          </a:prstGeom>
        </p:spPr>
      </p:pic>
      <p:sp>
        <p:nvSpPr>
          <p:cNvPr id="25" name="Text Placeholder 23">
            <a:extLst>
              <a:ext uri="{FF2B5EF4-FFF2-40B4-BE49-F238E27FC236}">
                <a16:creationId xmlns:a16="http://schemas.microsoft.com/office/drawing/2014/main" id="{6C4974ED-581C-0040-84AA-E1AD4A9EF8BB}"/>
              </a:ext>
            </a:extLst>
          </p:cNvPr>
          <p:cNvSpPr>
            <a:spLocks noGrp="1"/>
          </p:cNvSpPr>
          <p:nvPr>
            <p:ph type="body" sz="quarter" idx="15" hasCustomPrompt="1"/>
          </p:nvPr>
        </p:nvSpPr>
        <p:spPr>
          <a:xfrm>
            <a:off x="0" y="3485497"/>
            <a:ext cx="12192000" cy="775681"/>
          </a:xfrm>
        </p:spPr>
        <p:txBody>
          <a:bodyPr>
            <a:noAutofit/>
          </a:bodyPr>
          <a:lstStyle>
            <a:lvl1pPr marL="0" indent="0" algn="ctr">
              <a:buNone/>
              <a:defRPr sz="5400" b="1" baseline="0">
                <a:solidFill>
                  <a:schemeClr val="bg1"/>
                </a:solidFill>
                <a:latin typeface="+mn-lt"/>
              </a:defRPr>
            </a:lvl1pPr>
          </a:lstStyle>
          <a:p>
            <a:pPr lvl="0"/>
            <a:r>
              <a:rPr lang="en-US" dirty="0"/>
              <a:t>POWERPOINT</a:t>
            </a:r>
          </a:p>
        </p:txBody>
      </p:sp>
      <p:sp>
        <p:nvSpPr>
          <p:cNvPr id="26" name="Text Placeholder 23">
            <a:extLst>
              <a:ext uri="{FF2B5EF4-FFF2-40B4-BE49-F238E27FC236}">
                <a16:creationId xmlns:a16="http://schemas.microsoft.com/office/drawing/2014/main" id="{65B91323-87B1-C540-B4E2-E06289C6A769}"/>
              </a:ext>
            </a:extLst>
          </p:cNvPr>
          <p:cNvSpPr>
            <a:spLocks noGrp="1"/>
          </p:cNvSpPr>
          <p:nvPr>
            <p:ph type="body" sz="quarter" idx="16" hasCustomPrompt="1"/>
          </p:nvPr>
        </p:nvSpPr>
        <p:spPr>
          <a:xfrm>
            <a:off x="0" y="4191990"/>
            <a:ext cx="12192000" cy="775681"/>
          </a:xfrm>
        </p:spPr>
        <p:txBody>
          <a:bodyPr>
            <a:normAutofit/>
          </a:bodyPr>
          <a:lstStyle>
            <a:lvl1pPr marL="0" indent="0" algn="ctr">
              <a:buNone/>
              <a:defRPr sz="3600">
                <a:solidFill>
                  <a:schemeClr val="bg1"/>
                </a:solidFill>
                <a:latin typeface="+mn-lt"/>
              </a:defRPr>
            </a:lvl1pPr>
          </a:lstStyle>
          <a:p>
            <a:pPr lvl="0"/>
            <a:r>
              <a:rPr lang="en-US" dirty="0"/>
              <a:t>Cover Design2</a:t>
            </a:r>
          </a:p>
        </p:txBody>
      </p:sp>
      <p:pic>
        <p:nvPicPr>
          <p:cNvPr id="40" name="Picture 39" descr="Logo&#10;&#10;Description automatically generated">
            <a:extLst>
              <a:ext uri="{FF2B5EF4-FFF2-40B4-BE49-F238E27FC236}">
                <a16:creationId xmlns:a16="http://schemas.microsoft.com/office/drawing/2014/main" id="{5EBB9E3C-4176-B642-BC27-E33000776BC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97914" y="1229033"/>
            <a:ext cx="3298137" cy="654494"/>
          </a:xfrm>
          <a:prstGeom prst="rect">
            <a:avLst/>
          </a:prstGeom>
        </p:spPr>
      </p:pic>
      <p:sp>
        <p:nvSpPr>
          <p:cNvPr id="51" name="Rectangle 50">
            <a:extLst>
              <a:ext uri="{FF2B5EF4-FFF2-40B4-BE49-F238E27FC236}">
                <a16:creationId xmlns:a16="http://schemas.microsoft.com/office/drawing/2014/main" id="{739C024E-54AF-A645-849B-FBEF03A409E8}"/>
              </a:ext>
            </a:extLst>
          </p:cNvPr>
          <p:cNvSpPr/>
          <p:nvPr userDrawn="1"/>
        </p:nvSpPr>
        <p:spPr>
          <a:xfrm>
            <a:off x="0" y="2716306"/>
            <a:ext cx="1422400" cy="4141694"/>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Rectangle 51">
            <a:extLst>
              <a:ext uri="{FF2B5EF4-FFF2-40B4-BE49-F238E27FC236}">
                <a16:creationId xmlns:a16="http://schemas.microsoft.com/office/drawing/2014/main" id="{30545B11-B0EB-1B4D-A4A1-FEBDC4829721}"/>
              </a:ext>
            </a:extLst>
          </p:cNvPr>
          <p:cNvSpPr/>
          <p:nvPr userDrawn="1"/>
        </p:nvSpPr>
        <p:spPr>
          <a:xfrm>
            <a:off x="10769602" y="0"/>
            <a:ext cx="1422400" cy="2931459"/>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ectangle 52">
            <a:extLst>
              <a:ext uri="{FF2B5EF4-FFF2-40B4-BE49-F238E27FC236}">
                <a16:creationId xmlns:a16="http://schemas.microsoft.com/office/drawing/2014/main" id="{56D22EDD-8B51-874F-8ADB-8487714C64A2}"/>
              </a:ext>
            </a:extLst>
          </p:cNvPr>
          <p:cNvSpPr/>
          <p:nvPr userDrawn="1"/>
        </p:nvSpPr>
        <p:spPr>
          <a:xfrm>
            <a:off x="10769602" y="3267145"/>
            <a:ext cx="1422400" cy="1412524"/>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524463966"/>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userDrawn="1">
  <p:cSld name="Our Journey 3">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D99EA92-8C6E-B84F-B459-728079F0C1CC}"/>
              </a:ext>
            </a:extLst>
          </p:cNvPr>
          <p:cNvGrpSpPr/>
          <p:nvPr userDrawn="1"/>
        </p:nvGrpSpPr>
        <p:grpSpPr>
          <a:xfrm flipH="1">
            <a:off x="0" y="2627779"/>
            <a:ext cx="10183945" cy="1475800"/>
            <a:chOff x="4009760" y="5382199"/>
            <a:chExt cx="20367890" cy="2951599"/>
          </a:xfrm>
        </p:grpSpPr>
        <p:cxnSp>
          <p:nvCxnSpPr>
            <p:cNvPr id="3" name="Straight Connector 2">
              <a:extLst>
                <a:ext uri="{FF2B5EF4-FFF2-40B4-BE49-F238E27FC236}">
                  <a16:creationId xmlns:a16="http://schemas.microsoft.com/office/drawing/2014/main" id="{E7ED26DD-7AEB-9E44-8FF6-C477D8C00C2B}"/>
                </a:ext>
              </a:extLst>
            </p:cNvPr>
            <p:cNvCxnSpPr>
              <a:cxnSpLocks/>
            </p:cNvCxnSpPr>
            <p:nvPr/>
          </p:nvCxnSpPr>
          <p:spPr>
            <a:xfrm>
              <a:off x="5434644" y="6897551"/>
              <a:ext cx="1894300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40BA1181-B947-D246-AEDB-8D5690586889}"/>
                </a:ext>
              </a:extLst>
            </p:cNvPr>
            <p:cNvSpPr/>
            <p:nvPr/>
          </p:nvSpPr>
          <p:spPr>
            <a:xfrm>
              <a:off x="4009760" y="5382199"/>
              <a:ext cx="2887204" cy="2951599"/>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prstClr val="white"/>
                </a:solidFill>
              </a:endParaRPr>
            </a:p>
          </p:txBody>
        </p:sp>
        <p:sp>
          <p:nvSpPr>
            <p:cNvPr id="5" name="Oval 4">
              <a:extLst>
                <a:ext uri="{FF2B5EF4-FFF2-40B4-BE49-F238E27FC236}">
                  <a16:creationId xmlns:a16="http://schemas.microsoft.com/office/drawing/2014/main" id="{93279403-2DD6-294E-8653-2A42ED9EBD96}"/>
                </a:ext>
              </a:extLst>
            </p:cNvPr>
            <p:cNvSpPr/>
            <p:nvPr/>
          </p:nvSpPr>
          <p:spPr>
            <a:xfrm>
              <a:off x="11936354" y="6725140"/>
              <a:ext cx="344824" cy="34482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grpSp>
      <p:sp>
        <p:nvSpPr>
          <p:cNvPr id="20" name="Text Placeholder 17">
            <a:extLst>
              <a:ext uri="{FF2B5EF4-FFF2-40B4-BE49-F238E27FC236}">
                <a16:creationId xmlns:a16="http://schemas.microsoft.com/office/drawing/2014/main" id="{EE27F43F-5131-7247-81C7-14B1147E8D74}"/>
              </a:ext>
            </a:extLst>
          </p:cNvPr>
          <p:cNvSpPr>
            <a:spLocks noGrp="1"/>
          </p:cNvSpPr>
          <p:nvPr>
            <p:ph type="body" sz="quarter" idx="20" hasCustomPrompt="1"/>
          </p:nvPr>
        </p:nvSpPr>
        <p:spPr>
          <a:xfrm>
            <a:off x="1474900" y="1617548"/>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1" name="Text Placeholder 17">
            <a:extLst>
              <a:ext uri="{FF2B5EF4-FFF2-40B4-BE49-F238E27FC236}">
                <a16:creationId xmlns:a16="http://schemas.microsoft.com/office/drawing/2014/main" id="{FA701368-7F3A-D942-9086-74C5BC9A1AD6}"/>
              </a:ext>
            </a:extLst>
          </p:cNvPr>
          <p:cNvSpPr>
            <a:spLocks noGrp="1"/>
          </p:cNvSpPr>
          <p:nvPr>
            <p:ph type="body" sz="quarter" idx="21" hasCustomPrompt="1"/>
          </p:nvPr>
        </p:nvSpPr>
        <p:spPr>
          <a:xfrm>
            <a:off x="4808201" y="4232863"/>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2" name="Text Placeholder 17">
            <a:extLst>
              <a:ext uri="{FF2B5EF4-FFF2-40B4-BE49-F238E27FC236}">
                <a16:creationId xmlns:a16="http://schemas.microsoft.com/office/drawing/2014/main" id="{19E93A3E-D93B-6746-924C-B809E688CD72}"/>
              </a:ext>
            </a:extLst>
          </p:cNvPr>
          <p:cNvSpPr>
            <a:spLocks noGrp="1"/>
          </p:cNvSpPr>
          <p:nvPr>
            <p:ph type="body" sz="quarter" idx="22" hasCustomPrompt="1"/>
          </p:nvPr>
        </p:nvSpPr>
        <p:spPr>
          <a:xfrm>
            <a:off x="8767864"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END</a:t>
            </a:r>
            <a:endParaRPr lang="en-US" dirty="0"/>
          </a:p>
        </p:txBody>
      </p:sp>
      <p:sp>
        <p:nvSpPr>
          <p:cNvPr id="26" name="Text Placeholder 17">
            <a:extLst>
              <a:ext uri="{FF2B5EF4-FFF2-40B4-BE49-F238E27FC236}">
                <a16:creationId xmlns:a16="http://schemas.microsoft.com/office/drawing/2014/main" id="{14EC00ED-B9B5-564F-A2BD-E9361B35ED61}"/>
              </a:ext>
            </a:extLst>
          </p:cNvPr>
          <p:cNvSpPr>
            <a:spLocks noGrp="1"/>
          </p:cNvSpPr>
          <p:nvPr>
            <p:ph type="body" sz="quarter" idx="24" hasCustomPrompt="1"/>
          </p:nvPr>
        </p:nvSpPr>
        <p:spPr>
          <a:xfrm>
            <a:off x="1466515" y="3842694"/>
            <a:ext cx="2506226" cy="335052"/>
          </a:xfrm>
        </p:spPr>
        <p:txBody>
          <a:bodyPr/>
          <a:lstStyle>
            <a:lvl1pPr algn="ctr">
              <a:buNone/>
              <a:defRPr sz="2000" b="0" i="0" spc="30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2021</a:t>
            </a:r>
            <a:endParaRPr lang="en-US" dirty="0"/>
          </a:p>
        </p:txBody>
      </p:sp>
      <p:sp>
        <p:nvSpPr>
          <p:cNvPr id="27" name="Text Placeholder 17">
            <a:extLst>
              <a:ext uri="{FF2B5EF4-FFF2-40B4-BE49-F238E27FC236}">
                <a16:creationId xmlns:a16="http://schemas.microsoft.com/office/drawing/2014/main" id="{3BB708B1-BD9F-3D4B-A3F2-DAAACD7B96FF}"/>
              </a:ext>
            </a:extLst>
          </p:cNvPr>
          <p:cNvSpPr>
            <a:spLocks noGrp="1"/>
          </p:cNvSpPr>
          <p:nvPr>
            <p:ph type="body" sz="quarter" idx="25" hasCustomPrompt="1"/>
          </p:nvPr>
        </p:nvSpPr>
        <p:spPr>
          <a:xfrm>
            <a:off x="4808201" y="2797420"/>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2022</a:t>
            </a:r>
            <a:endParaRPr lang="en-US" dirty="0"/>
          </a:p>
        </p:txBody>
      </p:sp>
      <p:sp>
        <p:nvSpPr>
          <p:cNvPr id="18" name="TextBox 17">
            <a:extLst>
              <a:ext uri="{FF2B5EF4-FFF2-40B4-BE49-F238E27FC236}">
                <a16:creationId xmlns:a16="http://schemas.microsoft.com/office/drawing/2014/main" id="{0736D8C8-35B9-E44E-AAE8-C6E80ED2B0AD}"/>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9" name="Rectangle 18">
            <a:extLst>
              <a:ext uri="{FF2B5EF4-FFF2-40B4-BE49-F238E27FC236}">
                <a16:creationId xmlns:a16="http://schemas.microsoft.com/office/drawing/2014/main" id="{A81152B3-A02C-0A41-A45E-03342C78C7A9}"/>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3" name="Oval 12">
            <a:extLst>
              <a:ext uri="{FF2B5EF4-FFF2-40B4-BE49-F238E27FC236}">
                <a16:creationId xmlns:a16="http://schemas.microsoft.com/office/drawing/2014/main" id="{93279403-2DD6-294E-8653-2A42ED9EBD96}"/>
              </a:ext>
            </a:extLst>
          </p:cNvPr>
          <p:cNvSpPr/>
          <p:nvPr userDrawn="1"/>
        </p:nvSpPr>
        <p:spPr>
          <a:xfrm flipH="1">
            <a:off x="2249121" y="3299249"/>
            <a:ext cx="172412" cy="172412"/>
          </a:xfrm>
          <a:prstGeom prst="ellipse">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Tree>
    <p:extLst>
      <p:ext uri="{BB962C8B-B14F-4D97-AF65-F5344CB8AC3E}">
        <p14:creationId xmlns:p14="http://schemas.microsoft.com/office/powerpoint/2010/main" val="697836705"/>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userDrawn="1">
  <p:cSld name="Quote slide - Green">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F555827B-445F-124C-B488-0368396C6165}"/>
              </a:ext>
            </a:extLst>
          </p:cNvPr>
          <p:cNvSpPr txBox="1"/>
          <p:nvPr userDrawn="1"/>
        </p:nvSpPr>
        <p:spPr>
          <a:xfrm>
            <a:off x="476395"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2" name="Rectangle 21">
            <a:extLst>
              <a:ext uri="{FF2B5EF4-FFF2-40B4-BE49-F238E27FC236}">
                <a16:creationId xmlns:a16="http://schemas.microsoft.com/office/drawing/2014/main" id="{82D0DC2C-A428-934B-B2CD-33EA01036C84}"/>
              </a:ext>
            </a:extLst>
          </p:cNvPr>
          <p:cNvSpPr/>
          <p:nvPr userDrawn="1"/>
        </p:nvSpPr>
        <p:spPr>
          <a:xfrm>
            <a:off x="241300" y="367062"/>
            <a:ext cx="11696700" cy="5695316"/>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0" name="Text Placeholder 23">
            <a:extLst>
              <a:ext uri="{FF2B5EF4-FFF2-40B4-BE49-F238E27FC236}">
                <a16:creationId xmlns:a16="http://schemas.microsoft.com/office/drawing/2014/main" id="{4D734847-73F0-D74C-9196-0C62282DDA90}"/>
              </a:ext>
            </a:extLst>
          </p:cNvPr>
          <p:cNvSpPr>
            <a:spLocks noGrp="1"/>
          </p:cNvSpPr>
          <p:nvPr>
            <p:ph type="body" sz="quarter" idx="14" hasCustomPrompt="1"/>
          </p:nvPr>
        </p:nvSpPr>
        <p:spPr>
          <a:xfrm>
            <a:off x="10391462" y="447302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1" name="Text Placeholder 23">
            <a:extLst>
              <a:ext uri="{FF2B5EF4-FFF2-40B4-BE49-F238E27FC236}">
                <a16:creationId xmlns:a16="http://schemas.microsoft.com/office/drawing/2014/main" id="{50529F2B-6A15-7F4F-A86A-73B054F9CD2B}"/>
              </a:ext>
            </a:extLst>
          </p:cNvPr>
          <p:cNvSpPr>
            <a:spLocks noGrp="1"/>
          </p:cNvSpPr>
          <p:nvPr>
            <p:ph type="body" sz="quarter" idx="13" hasCustomPrompt="1"/>
          </p:nvPr>
        </p:nvSpPr>
        <p:spPr>
          <a:xfrm>
            <a:off x="6807398" y="795622"/>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32" name="Text Placeholder 23">
            <a:extLst>
              <a:ext uri="{FF2B5EF4-FFF2-40B4-BE49-F238E27FC236}">
                <a16:creationId xmlns:a16="http://schemas.microsoft.com/office/drawing/2014/main" id="{370A3C62-9C33-6442-AA56-3D5560A5CEBF}"/>
              </a:ext>
            </a:extLst>
          </p:cNvPr>
          <p:cNvSpPr>
            <a:spLocks noGrp="1"/>
          </p:cNvSpPr>
          <p:nvPr>
            <p:ph type="body" sz="quarter" idx="15" hasCustomPrompt="1"/>
          </p:nvPr>
        </p:nvSpPr>
        <p:spPr>
          <a:xfrm>
            <a:off x="6718982" y="59830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Picture Placeholder 2">
            <a:extLst>
              <a:ext uri="{FF2B5EF4-FFF2-40B4-BE49-F238E27FC236}">
                <a16:creationId xmlns:a16="http://schemas.microsoft.com/office/drawing/2014/main" id="{8CC6C34D-3A90-F048-B53A-BC616573EE8E}"/>
              </a:ext>
            </a:extLst>
          </p:cNvPr>
          <p:cNvSpPr>
            <a:spLocks noGrp="1"/>
          </p:cNvSpPr>
          <p:nvPr>
            <p:ph type="pic" sz="quarter" idx="19"/>
          </p:nvPr>
        </p:nvSpPr>
        <p:spPr>
          <a:xfrm>
            <a:off x="705779" y="0"/>
            <a:ext cx="5248975"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sp>
        <p:nvSpPr>
          <p:cNvPr id="35" name="Rectangle 34">
            <a:extLst>
              <a:ext uri="{FF2B5EF4-FFF2-40B4-BE49-F238E27FC236}">
                <a16:creationId xmlns:a16="http://schemas.microsoft.com/office/drawing/2014/main" id="{03222646-8EC8-EF43-AB87-0FAB8C3CF236}"/>
              </a:ext>
            </a:extLst>
          </p:cNvPr>
          <p:cNvSpPr/>
          <p:nvPr userDrawn="1"/>
        </p:nvSpPr>
        <p:spPr>
          <a:xfrm rot="16200000" flipV="1">
            <a:off x="11704000"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961065314"/>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userDrawn="1">
  <p:cSld name="5 point icon Graph B">
    <p:spTree>
      <p:nvGrpSpPr>
        <p:cNvPr id="1" name=""/>
        <p:cNvGrpSpPr/>
        <p:nvPr/>
      </p:nvGrpSpPr>
      <p:grpSpPr>
        <a:xfrm>
          <a:off x="0" y="0"/>
          <a:ext cx="0" cy="0"/>
          <a:chOff x="0" y="0"/>
          <a:chExt cx="0" cy="0"/>
        </a:xfrm>
      </p:grpSpPr>
      <p:sp>
        <p:nvSpPr>
          <p:cNvPr id="34" name="Text Placeholder 23">
            <a:extLst>
              <a:ext uri="{FF2B5EF4-FFF2-40B4-BE49-F238E27FC236}">
                <a16:creationId xmlns:a16="http://schemas.microsoft.com/office/drawing/2014/main" id="{929DE76E-73B1-9148-AD97-229EAA47B07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4337942" y="3205190"/>
            <a:ext cx="3721976" cy="2017259"/>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147129" y="2581573"/>
            <a:ext cx="1908506"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21" name="Rectangle 20">
            <a:extLst>
              <a:ext uri="{FF2B5EF4-FFF2-40B4-BE49-F238E27FC236}">
                <a16:creationId xmlns:a16="http://schemas.microsoft.com/office/drawing/2014/main" id="{6E0AA75E-BDA5-164B-BCEE-416AB7EB207E}"/>
              </a:ext>
            </a:extLst>
          </p:cNvPr>
          <p:cNvSpPr/>
          <p:nvPr userDrawn="1"/>
        </p:nvSpPr>
        <p:spPr>
          <a:xfrm rot="16200000" flipV="1">
            <a:off x="5950456" y="6840000"/>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2" name="TextBox 21">
            <a:extLst>
              <a:ext uri="{FF2B5EF4-FFF2-40B4-BE49-F238E27FC236}">
                <a16:creationId xmlns:a16="http://schemas.microsoft.com/office/drawing/2014/main" id="{E8F78608-E00E-EC4C-A889-2DB48630BF27}"/>
              </a:ext>
            </a:extLst>
          </p:cNvPr>
          <p:cNvSpPr txBox="1"/>
          <p:nvPr userDrawn="1"/>
        </p:nvSpPr>
        <p:spPr>
          <a:xfrm>
            <a:off x="-7236" y="6470389"/>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1969384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A50F0-14E6-4C87-969C-9B7082F770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829AA1-8D1C-4588-8CAC-6E8C84433970}"/>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90E7EC14-1376-4AB1-93F4-FD83729F84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C3D5DB3-6D69-41AE-AC66-6975102FC890}"/>
              </a:ext>
            </a:extLst>
          </p:cNvPr>
          <p:cNvSpPr>
            <a:spLocks noGrp="1"/>
          </p:cNvSpPr>
          <p:nvPr>
            <p:ph type="sldNum" sz="quarter" idx="12"/>
          </p:nvPr>
        </p:nvSpPr>
        <p:spPr/>
        <p:txBody>
          <a:bodyPr/>
          <a:lstStyle/>
          <a:p>
            <a:fld id="{172DE1F8-15A7-492D-87D6-8E5C6932B774}" type="slidenum">
              <a:rPr lang="en-US" smtClean="0"/>
              <a:t>‹#›</a:t>
            </a:fld>
            <a:endParaRPr lang="en-US"/>
          </a:p>
        </p:txBody>
      </p:sp>
    </p:spTree>
    <p:extLst>
      <p:ext uri="{BB962C8B-B14F-4D97-AF65-F5344CB8AC3E}">
        <p14:creationId xmlns:p14="http://schemas.microsoft.com/office/powerpoint/2010/main" val="27063051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DCE44-91B1-49DC-BFD2-BAD6311015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1E603A-A31C-4763-88CC-1A561D59F0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26F09E-E749-4E79-806D-15B9147D7F59}"/>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54C3C68-B0DC-4B52-9588-B4C5F57258A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9CA00D0-F532-4005-B7FB-30AE0AAF150F}"/>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2214137"/>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DCE44-91B1-49DC-BFD2-BAD6311015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1E603A-A31C-4763-88CC-1A561D59F0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26F09E-E749-4E79-806D-15B9147D7F59}"/>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54C3C68-B0DC-4B52-9588-B4C5F57258A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9CA00D0-F532-4005-B7FB-30AE0AAF150F}"/>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1889773"/>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027ED-08EB-4AA2-8039-4471467BD8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B1B5F5-1779-474A-9F41-063CB554D5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B29AA8-AD84-4CD3-9D29-0CF65B38E194}"/>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A95838D-7270-4750-8B53-8E3FA1AAF30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D2CDA35-2515-4BB3-884E-B71D22FE6890}"/>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9764313"/>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12B66-7A91-46C6-92C8-7180C0C5EF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B0D325-D854-4FF1-AFE5-4D92597C8A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53E661-CC91-416A-A745-8E2A8D17ECA4}"/>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6D61AF3-3BAD-4599-B779-64E3DB59DE1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05B0AFF-07E0-4DAD-A29C-EDB2E6E3274F}"/>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5488294"/>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52351-547A-41F8-AA93-DAC4C4EA5A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42C471-5C3E-4D19-9753-6E14BC73AC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BF7C295-3405-4590-9F2C-4AF0CB1A25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39FC32-A399-44D5-91ED-8DDE0D591712}"/>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01A561D-13AD-4BC3-9E28-CF15C358B62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0558545-7F2F-45DA-9E04-D35F5EEDFCDB}"/>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2830313"/>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A14ED-05A5-4B12-A66F-DE7EFB37B3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B6B6F6-BBEE-4168-AFC7-05823309C3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91DC0B-A84E-4A8C-9F89-C46C0AAA02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0200E8-3F05-4E98-A485-EBCD34E828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6B2F77-C6C1-44EA-8820-9C87BBE12A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376CD5F-1A39-4D83-B8DE-3FEF90708D99}"/>
              </a:ext>
            </a:extLst>
          </p:cNvPr>
          <p:cNvSpPr>
            <a:spLocks noGrp="1"/>
          </p:cNvSpPr>
          <p:nvPr>
            <p:ph type="dt" sz="half" idx="10"/>
          </p:nvPr>
        </p:nvSpPr>
        <p:spPr/>
        <p:txBody>
          <a:bodyPr/>
          <a:lstStyle/>
          <a:p>
            <a:endParaRPr lang="en-US">
              <a:solidFill>
                <a:prstClr val="black">
                  <a:tint val="75000"/>
                </a:prstClr>
              </a:solidFill>
            </a:endParaRPr>
          </a:p>
        </p:txBody>
      </p:sp>
      <p:sp>
        <p:nvSpPr>
          <p:cNvPr id="8" name="Footer Placeholder 7">
            <a:extLst>
              <a:ext uri="{FF2B5EF4-FFF2-40B4-BE49-F238E27FC236}">
                <a16:creationId xmlns:a16="http://schemas.microsoft.com/office/drawing/2014/main" id="{531767F8-3142-46BC-AB5D-C9FA3599BCB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326B1A6-6294-4F21-877E-2E49DC7667ED}"/>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3321487"/>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A50F0-14E6-4C87-969C-9B7082F770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829AA1-8D1C-4588-8CAC-6E8C84433970}"/>
              </a:ext>
            </a:extLst>
          </p:cNvPr>
          <p:cNvSpPr>
            <a:spLocks noGrp="1"/>
          </p:cNvSpPr>
          <p:nvPr>
            <p:ph type="dt" sz="half" idx="10"/>
          </p:nvPr>
        </p:nvSpPr>
        <p:spPr/>
        <p:txBody>
          <a:bodyPr/>
          <a:lstStyle/>
          <a:p>
            <a:endParaRPr lang="en-US">
              <a:solidFill>
                <a:prstClr val="black">
                  <a:tint val="75000"/>
                </a:prstClr>
              </a:solidFill>
            </a:endParaRPr>
          </a:p>
        </p:txBody>
      </p:sp>
      <p:sp>
        <p:nvSpPr>
          <p:cNvPr id="4" name="Footer Placeholder 3">
            <a:extLst>
              <a:ext uri="{FF2B5EF4-FFF2-40B4-BE49-F238E27FC236}">
                <a16:creationId xmlns:a16="http://schemas.microsoft.com/office/drawing/2014/main" id="{90E7EC14-1376-4AB1-93F4-FD83729F84E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C3D5DB3-6D69-41AE-AC66-6975102FC890}"/>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2833268"/>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614A76-CC39-4D8F-8A8F-AEA07A95388F}"/>
              </a:ext>
            </a:extLst>
          </p:cNvPr>
          <p:cNvSpPr>
            <a:spLocks noGrp="1"/>
          </p:cNvSpPr>
          <p:nvPr>
            <p:ph type="dt" sz="half" idx="10"/>
          </p:nvPr>
        </p:nvSpPr>
        <p:spPr/>
        <p:txBody>
          <a:bodyPr/>
          <a:lstStyle/>
          <a:p>
            <a:endParaRPr lang="en-US">
              <a:solidFill>
                <a:prstClr val="black">
                  <a:tint val="75000"/>
                </a:prstClr>
              </a:solidFill>
            </a:endParaRPr>
          </a:p>
        </p:txBody>
      </p:sp>
      <p:sp>
        <p:nvSpPr>
          <p:cNvPr id="3" name="Footer Placeholder 2">
            <a:extLst>
              <a:ext uri="{FF2B5EF4-FFF2-40B4-BE49-F238E27FC236}">
                <a16:creationId xmlns:a16="http://schemas.microsoft.com/office/drawing/2014/main" id="{9BB0D7F0-03CD-4F5B-B7C1-567AB8E75EC7}"/>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F50DE8C2-11F7-4D40-9854-DA6C0F856C44}"/>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1661912"/>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AAEB3-63FB-4ABC-BE19-8EAFC943E0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E21FDC-E12E-43B6-A61B-812C63BD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61D72E-0CC1-4BD7-AEDF-28D69C52AF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AEBE91-C3F4-40BB-BA4C-58C2C1083DBD}"/>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A4752D7-D906-436C-BD79-7F675DD8A35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D413694-5040-45A3-9219-E1FB03DECFE6}"/>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0876758"/>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BEC97-D821-4335-9FF7-3C67C951BC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EFF2508-BBFF-480A-AFA0-2B7A0E0688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449EFEA-74AC-4426-AF85-D98D8DA291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2629FC-AE3F-4FF9-B1F7-96A55C72B948}"/>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EC11E56-6FDB-4B2B-B5BB-47A0720322C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822C49F-480A-4D98-896E-9C82077170A8}"/>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4429867"/>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44363-A929-4E9A-921F-6EF78E6322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89B3EC-B0FF-48E5-9F07-519B97688D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922552-0453-43F2-9329-45EC61DF2040}"/>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5743A40-4C46-4349-8464-EC121267320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5802667-83E8-4DE9-AEC8-97C50D0D759B}"/>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086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027ED-08EB-4AA2-8039-4471467BD8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B1B5F5-1779-474A-9F41-063CB554D5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B29AA8-AD84-4CD3-9D29-0CF65B38E194}"/>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A95838D-7270-4750-8B53-8E3FA1AAF30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D2CDA35-2515-4BB3-884E-B71D22FE6890}"/>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7099526"/>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244B6E-D371-4F79-B559-B2C8D1933CA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FE2AEE-1FA6-4AD6-BFBC-F5C8821EC87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8CF1F1-149A-4D2A-B710-20B65FB3139E}"/>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0EBEF44-F339-4145-B138-958BB18D9B5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0DFE507-41E3-4050-AA6E-8B9C407257CD}"/>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5124982"/>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userDrawn="1">
  <p:cSld name="Text box - Solid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175AD5-38F4-AC46-8AF7-45BB6FF87659}"/>
              </a:ext>
            </a:extLst>
          </p:cNvPr>
          <p:cNvSpPr/>
          <p:nvPr userDrawn="1"/>
        </p:nvSpPr>
        <p:spPr>
          <a:xfrm>
            <a:off x="241300" y="228600"/>
            <a:ext cx="11696700" cy="5695317"/>
          </a:xfrm>
          <a:prstGeom prst="rect">
            <a:avLst/>
          </a:prstGeom>
          <a:solidFill>
            <a:srgbClr val="1BA1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a:extLst>
              <a:ext uri="{FF2B5EF4-FFF2-40B4-BE49-F238E27FC236}">
                <a16:creationId xmlns:a16="http://schemas.microsoft.com/office/drawing/2014/main" id="{0D06C5BC-7DA1-284B-92AA-35E0A7B11036}"/>
              </a:ext>
            </a:extLst>
          </p:cNvPr>
          <p:cNvSpPr/>
          <p:nvPr userDrawn="1"/>
        </p:nvSpPr>
        <p:spPr>
          <a:xfrm>
            <a:off x="5415355" y="2238398"/>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FEEEBC58-7CED-7A41-97CB-9D6B168CD4D6}"/>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F55403A8-2113-FC47-B2D2-19915CF177A0}"/>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10960750"/>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userDrawn="1">
  <p:cSld name="Divider Slide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D5A2AA6-883F-854A-8546-F99F3B503C78}"/>
              </a:ext>
            </a:extLst>
          </p:cNvPr>
          <p:cNvSpPr/>
          <p:nvPr userDrawn="1"/>
        </p:nvSpPr>
        <p:spPr>
          <a:xfrm>
            <a:off x="241300" y="228600"/>
            <a:ext cx="11696700" cy="5695316"/>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Text Placeholder 23">
            <a:extLst>
              <a:ext uri="{FF2B5EF4-FFF2-40B4-BE49-F238E27FC236}">
                <a16:creationId xmlns:a16="http://schemas.microsoft.com/office/drawing/2014/main" id="{3864A3C8-D9B2-6D4F-8AF6-446AA2B02124}"/>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11" name="Text Placeholder 23">
            <a:extLst>
              <a:ext uri="{FF2B5EF4-FFF2-40B4-BE49-F238E27FC236}">
                <a16:creationId xmlns:a16="http://schemas.microsoft.com/office/drawing/2014/main" id="{85D7608D-36AC-F749-962E-A70668D2E0DE}"/>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12" name="Rectangle 11">
            <a:extLst>
              <a:ext uri="{FF2B5EF4-FFF2-40B4-BE49-F238E27FC236}">
                <a16:creationId xmlns:a16="http://schemas.microsoft.com/office/drawing/2014/main" id="{1A50FDCB-F35B-6E4C-894D-A4695AE5E749}"/>
              </a:ext>
            </a:extLst>
          </p:cNvPr>
          <p:cNvSpPr/>
          <p:nvPr userDrawn="1"/>
        </p:nvSpPr>
        <p:spPr>
          <a:xfrm rot="5400000" flipV="1">
            <a:off x="1375154" y="1210306"/>
            <a:ext cx="1008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pic>
        <p:nvPicPr>
          <p:cNvPr id="19" name="Picture 18" descr="Icon&#10;&#10;Description automatically generated">
            <a:extLst>
              <a:ext uri="{FF2B5EF4-FFF2-40B4-BE49-F238E27FC236}">
                <a16:creationId xmlns:a16="http://schemas.microsoft.com/office/drawing/2014/main" id="{10DC2F06-5F2E-8245-82B0-075B40465A5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4379" y="0"/>
            <a:ext cx="4573621" cy="5830784"/>
          </a:xfrm>
          <a:prstGeom prst="rect">
            <a:avLst/>
          </a:prstGeom>
        </p:spPr>
      </p:pic>
      <p:sp>
        <p:nvSpPr>
          <p:cNvPr id="20" name="TextBox 19">
            <a:extLst>
              <a:ext uri="{FF2B5EF4-FFF2-40B4-BE49-F238E27FC236}">
                <a16:creationId xmlns:a16="http://schemas.microsoft.com/office/drawing/2014/main" id="{383E37E1-6A96-684C-BA8A-A42C3A7B7C50}"/>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1" name="Rectangle 20">
            <a:extLst>
              <a:ext uri="{FF2B5EF4-FFF2-40B4-BE49-F238E27FC236}">
                <a16:creationId xmlns:a16="http://schemas.microsoft.com/office/drawing/2014/main" id="{5B401573-3136-B04E-AB48-47CA1061F3EB}"/>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029431132"/>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userDrawn="1">
  <p:cSld name="Laptop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C5B56A7-C850-004E-A218-494C6390142F}"/>
              </a:ext>
            </a:extLst>
          </p:cNvPr>
          <p:cNvSpPr/>
          <p:nvPr userDrawn="1"/>
        </p:nvSpPr>
        <p:spPr>
          <a:xfrm>
            <a:off x="241300" y="228600"/>
            <a:ext cx="11696700" cy="3035300"/>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2" name="Picture 11">
            <a:extLst>
              <a:ext uri="{FF2B5EF4-FFF2-40B4-BE49-F238E27FC236}">
                <a16:creationId xmlns:a16="http://schemas.microsoft.com/office/drawing/2014/main" id="{C3C33563-74D4-9C45-B16E-EE9771603C8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867"/>
          <a:stretch/>
        </p:blipFill>
        <p:spPr>
          <a:xfrm>
            <a:off x="3752900" y="1030385"/>
            <a:ext cx="8439100" cy="5375657"/>
          </a:xfrm>
          <a:prstGeom prst="rect">
            <a:avLst/>
          </a:prstGeom>
        </p:spPr>
      </p:pic>
      <p:sp>
        <p:nvSpPr>
          <p:cNvPr id="18" name="Picture Placeholder 17">
            <a:extLst>
              <a:ext uri="{FF2B5EF4-FFF2-40B4-BE49-F238E27FC236}">
                <a16:creationId xmlns:a16="http://schemas.microsoft.com/office/drawing/2014/main" id="{9B270587-869E-A549-98E4-0E2F24D7CBA4}"/>
              </a:ext>
            </a:extLst>
          </p:cNvPr>
          <p:cNvSpPr>
            <a:spLocks noGrp="1"/>
          </p:cNvSpPr>
          <p:nvPr>
            <p:ph type="pic" sz="quarter" idx="10"/>
          </p:nvPr>
        </p:nvSpPr>
        <p:spPr>
          <a:xfrm>
            <a:off x="7061200" y="1203325"/>
            <a:ext cx="5130800" cy="391318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21" name="Text Placeholder 17">
            <a:extLst>
              <a:ext uri="{FF2B5EF4-FFF2-40B4-BE49-F238E27FC236}">
                <a16:creationId xmlns:a16="http://schemas.microsoft.com/office/drawing/2014/main" id="{B1FBF693-83D1-B940-B0C1-1DEE220BC285}"/>
              </a:ext>
            </a:extLst>
          </p:cNvPr>
          <p:cNvSpPr>
            <a:spLocks noGrp="1"/>
          </p:cNvSpPr>
          <p:nvPr>
            <p:ph type="body" sz="quarter" idx="18" hasCustomPrompt="1"/>
          </p:nvPr>
        </p:nvSpPr>
        <p:spPr>
          <a:xfrm>
            <a:off x="831350" y="3594101"/>
            <a:ext cx="5029134" cy="2233514"/>
          </a:xfrm>
        </p:spPr>
        <p:txBody>
          <a:bodyPr/>
          <a:lstStyle>
            <a:lvl1pP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Rectangle 21">
            <a:extLst>
              <a:ext uri="{FF2B5EF4-FFF2-40B4-BE49-F238E27FC236}">
                <a16:creationId xmlns:a16="http://schemas.microsoft.com/office/drawing/2014/main" id="{BE4C5354-097E-9047-BF0C-BF358C2BBAC7}"/>
              </a:ext>
            </a:extLst>
          </p:cNvPr>
          <p:cNvSpPr/>
          <p:nvPr userDrawn="1"/>
        </p:nvSpPr>
        <p:spPr>
          <a:xfrm>
            <a:off x="831350" y="1502804"/>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3" name="Text Placeholder 23">
            <a:extLst>
              <a:ext uri="{FF2B5EF4-FFF2-40B4-BE49-F238E27FC236}">
                <a16:creationId xmlns:a16="http://schemas.microsoft.com/office/drawing/2014/main" id="{3F1B5D6A-BD23-A34A-8A53-F5A2A2FE1CDF}"/>
              </a:ext>
            </a:extLst>
          </p:cNvPr>
          <p:cNvSpPr>
            <a:spLocks noGrp="1"/>
          </p:cNvSpPr>
          <p:nvPr>
            <p:ph type="body" sz="quarter" idx="16" hasCustomPrompt="1"/>
          </p:nvPr>
        </p:nvSpPr>
        <p:spPr>
          <a:xfrm>
            <a:off x="747201" y="805450"/>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1" name="TextBox 10">
            <a:extLst>
              <a:ext uri="{FF2B5EF4-FFF2-40B4-BE49-F238E27FC236}">
                <a16:creationId xmlns:a16="http://schemas.microsoft.com/office/drawing/2014/main" id="{929748EA-C0A8-F14F-B190-91F53E5FFAB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E844C1E4-5685-3A4E-A559-324CB47798BE}"/>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098236451"/>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userDrawn="1">
  <p:cSld name="1_Bullet Slide - Blue">
    <p:spTree>
      <p:nvGrpSpPr>
        <p:cNvPr id="1" name=""/>
        <p:cNvGrpSpPr/>
        <p:nvPr/>
      </p:nvGrpSpPr>
      <p:grpSpPr>
        <a:xfrm>
          <a:off x="0" y="0"/>
          <a:ext cx="0" cy="0"/>
          <a:chOff x="0" y="0"/>
          <a:chExt cx="0" cy="0"/>
        </a:xfrm>
      </p:grpSpPr>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1188A3"/>
                </a:solidFill>
                <a:latin typeface="+mn-lt"/>
              </a:defRPr>
            </a:lvl1pPr>
          </a:lstStyle>
          <a:p>
            <a:pPr lvl="0"/>
            <a:r>
              <a:rPr lang="en-US" dirty="0"/>
              <a:t>TITLE</a:t>
            </a:r>
          </a:p>
        </p:txBody>
      </p:sp>
      <p:cxnSp>
        <p:nvCxnSpPr>
          <p:cNvPr id="17" name="Straight Connector 16">
            <a:extLst>
              <a:ext uri="{FF2B5EF4-FFF2-40B4-BE49-F238E27FC236}">
                <a16:creationId xmlns:a16="http://schemas.microsoft.com/office/drawing/2014/main" id="{46E7E2D0-5766-184D-B066-151C0BDA9313}"/>
              </a:ext>
            </a:extLst>
          </p:cNvPr>
          <p:cNvCxnSpPr>
            <a:cxnSpLocks/>
            <a:stCxn id="24" idx="2"/>
          </p:cNvCxnSpPr>
          <p:nvPr userDrawn="1"/>
        </p:nvCxnSpPr>
        <p:spPr>
          <a:xfrm flipH="1">
            <a:off x="5346936" y="1569629"/>
            <a:ext cx="13670" cy="5258207"/>
          </a:xfrm>
          <a:prstGeom prst="line">
            <a:avLst/>
          </a:prstGeom>
          <a:ln w="12700">
            <a:solidFill>
              <a:srgbClr val="28AF95"/>
            </a:solidFill>
          </a:ln>
        </p:spPr>
        <p:style>
          <a:lnRef idx="1">
            <a:schemeClr val="accent1"/>
          </a:lnRef>
          <a:fillRef idx="0">
            <a:schemeClr val="accent1"/>
          </a:fillRef>
          <a:effectRef idx="0">
            <a:schemeClr val="accent1"/>
          </a:effectRef>
          <a:fontRef idx="minor">
            <a:schemeClr val="tx1"/>
          </a:fontRef>
        </p:style>
      </p:cxn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6D6E6C"/>
                </a:solidFill>
                <a:latin typeface="+mn-lt"/>
              </a:defRPr>
            </a:lvl1pPr>
          </a:lstStyle>
          <a:p>
            <a:pPr lvl="0"/>
            <a:r>
              <a:rPr lang="en-US" dirty="0"/>
              <a:t>BULLET POINT SLIDE</a:t>
            </a:r>
          </a:p>
        </p:txBody>
      </p:sp>
      <p:sp>
        <p:nvSpPr>
          <p:cNvPr id="30" name="Oval 29">
            <a:extLst>
              <a:ext uri="{FF2B5EF4-FFF2-40B4-BE49-F238E27FC236}">
                <a16:creationId xmlns:a16="http://schemas.microsoft.com/office/drawing/2014/main" id="{280E57C5-9F44-1743-A089-B6D51064BBCD}"/>
              </a:ext>
            </a:extLst>
          </p:cNvPr>
          <p:cNvSpPr/>
          <p:nvPr userDrawn="1"/>
        </p:nvSpPr>
        <p:spPr>
          <a:xfrm>
            <a:off x="5168746" y="1141689"/>
            <a:ext cx="383720" cy="423563"/>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chemeClr val="bg1"/>
                </a:solidFill>
                <a:latin typeface="+mn-lt"/>
              </a:defRPr>
            </a:lvl1pPr>
          </a:lstStyle>
          <a:p>
            <a:pPr lvl="0"/>
            <a:r>
              <a:rPr lang="en-US" dirty="0"/>
              <a:t>1</a:t>
            </a:r>
          </a:p>
        </p:txBody>
      </p:sp>
      <p:sp>
        <p:nvSpPr>
          <p:cNvPr id="33" name="Rectangle 32">
            <a:extLst>
              <a:ext uri="{FF2B5EF4-FFF2-40B4-BE49-F238E27FC236}">
                <a16:creationId xmlns:a16="http://schemas.microsoft.com/office/drawing/2014/main" id="{D61EA96D-CBBA-164C-B6A9-08FC40BAD1F5}"/>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4" name="TextBox 33">
            <a:extLst>
              <a:ext uri="{FF2B5EF4-FFF2-40B4-BE49-F238E27FC236}">
                <a16:creationId xmlns:a16="http://schemas.microsoft.com/office/drawing/2014/main" id="{D9B8F009-F456-474D-8AEB-A89D432DE398}"/>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2263375057"/>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userDrawn="1">
  <p:cSld name="Text only MASTER slide">
    <p:spTree>
      <p:nvGrpSpPr>
        <p:cNvPr id="1" name=""/>
        <p:cNvGrpSpPr/>
        <p:nvPr/>
      </p:nvGrpSpPr>
      <p:grpSpPr>
        <a:xfrm>
          <a:off x="0" y="0"/>
          <a:ext cx="0" cy="0"/>
          <a:chOff x="0" y="0"/>
          <a:chExt cx="0" cy="0"/>
        </a:xfrm>
      </p:grpSpPr>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734714" y="1757011"/>
            <a:ext cx="10594346" cy="3867704"/>
          </a:xfrm>
        </p:spPr>
        <p:txBody>
          <a:bodyPr/>
          <a:lstStyle>
            <a:lvl1pP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0D06C5BC-7DA1-284B-92AA-35E0A7B11036}"/>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3" y="642972"/>
            <a:ext cx="10594345"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643C4327-63B8-524C-A365-730E163C0C3B}"/>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037DCDAB-9B29-724B-9E94-12531E00608A}"/>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241678440"/>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userDrawn="1">
  <p:cSld name="Quote slide - Green">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F555827B-445F-124C-B488-0368396C6165}"/>
              </a:ext>
            </a:extLst>
          </p:cNvPr>
          <p:cNvSpPr txBox="1"/>
          <p:nvPr userDrawn="1"/>
        </p:nvSpPr>
        <p:spPr>
          <a:xfrm>
            <a:off x="476395"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2" name="Rectangle 21">
            <a:extLst>
              <a:ext uri="{FF2B5EF4-FFF2-40B4-BE49-F238E27FC236}">
                <a16:creationId xmlns:a16="http://schemas.microsoft.com/office/drawing/2014/main" id="{82D0DC2C-A428-934B-B2CD-33EA01036C84}"/>
              </a:ext>
            </a:extLst>
          </p:cNvPr>
          <p:cNvSpPr/>
          <p:nvPr userDrawn="1"/>
        </p:nvSpPr>
        <p:spPr>
          <a:xfrm>
            <a:off x="241300" y="367062"/>
            <a:ext cx="11696700" cy="1452908"/>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0" name="Text Placeholder 23">
            <a:extLst>
              <a:ext uri="{FF2B5EF4-FFF2-40B4-BE49-F238E27FC236}">
                <a16:creationId xmlns:a16="http://schemas.microsoft.com/office/drawing/2014/main" id="{4D734847-73F0-D74C-9196-0C62282DDA90}"/>
              </a:ext>
            </a:extLst>
          </p:cNvPr>
          <p:cNvSpPr>
            <a:spLocks noGrp="1"/>
          </p:cNvSpPr>
          <p:nvPr>
            <p:ph type="body" sz="quarter" idx="14" hasCustomPrompt="1"/>
          </p:nvPr>
        </p:nvSpPr>
        <p:spPr>
          <a:xfrm>
            <a:off x="10391462" y="447302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1" name="Text Placeholder 23">
            <a:extLst>
              <a:ext uri="{FF2B5EF4-FFF2-40B4-BE49-F238E27FC236}">
                <a16:creationId xmlns:a16="http://schemas.microsoft.com/office/drawing/2014/main" id="{50529F2B-6A15-7F4F-A86A-73B054F9CD2B}"/>
              </a:ext>
            </a:extLst>
          </p:cNvPr>
          <p:cNvSpPr>
            <a:spLocks noGrp="1"/>
          </p:cNvSpPr>
          <p:nvPr>
            <p:ph type="body" sz="quarter" idx="13" hasCustomPrompt="1"/>
          </p:nvPr>
        </p:nvSpPr>
        <p:spPr>
          <a:xfrm>
            <a:off x="6807398" y="795622"/>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32" name="Text Placeholder 23">
            <a:extLst>
              <a:ext uri="{FF2B5EF4-FFF2-40B4-BE49-F238E27FC236}">
                <a16:creationId xmlns:a16="http://schemas.microsoft.com/office/drawing/2014/main" id="{370A3C62-9C33-6442-AA56-3D5560A5CEBF}"/>
              </a:ext>
            </a:extLst>
          </p:cNvPr>
          <p:cNvSpPr>
            <a:spLocks noGrp="1"/>
          </p:cNvSpPr>
          <p:nvPr>
            <p:ph type="body" sz="quarter" idx="15" hasCustomPrompt="1"/>
          </p:nvPr>
        </p:nvSpPr>
        <p:spPr>
          <a:xfrm>
            <a:off x="6718982" y="59830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Picture Placeholder 2">
            <a:extLst>
              <a:ext uri="{FF2B5EF4-FFF2-40B4-BE49-F238E27FC236}">
                <a16:creationId xmlns:a16="http://schemas.microsoft.com/office/drawing/2014/main" id="{8CC6C34D-3A90-F048-B53A-BC616573EE8E}"/>
              </a:ext>
            </a:extLst>
          </p:cNvPr>
          <p:cNvSpPr>
            <a:spLocks noGrp="1"/>
          </p:cNvSpPr>
          <p:nvPr>
            <p:ph type="pic" sz="quarter" idx="19"/>
          </p:nvPr>
        </p:nvSpPr>
        <p:spPr>
          <a:xfrm>
            <a:off x="705779" y="0"/>
            <a:ext cx="5248975"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sp>
        <p:nvSpPr>
          <p:cNvPr id="35" name="Rectangle 34">
            <a:extLst>
              <a:ext uri="{FF2B5EF4-FFF2-40B4-BE49-F238E27FC236}">
                <a16:creationId xmlns:a16="http://schemas.microsoft.com/office/drawing/2014/main" id="{03222646-8EC8-EF43-AB87-0FAB8C3CF236}"/>
              </a:ext>
            </a:extLst>
          </p:cNvPr>
          <p:cNvSpPr/>
          <p:nvPr userDrawn="1"/>
        </p:nvSpPr>
        <p:spPr>
          <a:xfrm rot="16200000" flipV="1">
            <a:off x="11704000"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4055699281"/>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userDrawn="1">
  <p:cSld name="Text / Photo Slide - Gree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740006-F160-C44D-89FA-19A0B2F5D62F}"/>
              </a:ext>
            </a:extLst>
          </p:cNvPr>
          <p:cNvSpPr/>
          <p:nvPr userDrawn="1"/>
        </p:nvSpPr>
        <p:spPr>
          <a:xfrm>
            <a:off x="241300" y="0"/>
            <a:ext cx="6151000" cy="5923917"/>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ext Placeholder 17">
            <a:extLst>
              <a:ext uri="{FF2B5EF4-FFF2-40B4-BE49-F238E27FC236}">
                <a16:creationId xmlns:a16="http://schemas.microsoft.com/office/drawing/2014/main" id="{BAB2E43A-01A9-034A-94FD-65F98C9802AB}"/>
              </a:ext>
            </a:extLst>
          </p:cNvPr>
          <p:cNvSpPr>
            <a:spLocks noGrp="1"/>
          </p:cNvSpPr>
          <p:nvPr>
            <p:ph type="body" sz="quarter" idx="18" hasCustomPrompt="1"/>
          </p:nvPr>
        </p:nvSpPr>
        <p:spPr>
          <a:xfrm>
            <a:off x="734715" y="1757011"/>
            <a:ext cx="4983180"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670CC3DF-08FC-104A-96EE-39401CA6BF0E}"/>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id="{950BB21B-863E-E545-BC10-366FC83CCA53}"/>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3" name="Picture Placeholder 17">
            <a:extLst>
              <a:ext uri="{FF2B5EF4-FFF2-40B4-BE49-F238E27FC236}">
                <a16:creationId xmlns:a16="http://schemas.microsoft.com/office/drawing/2014/main" id="{67F66838-2DC1-A242-BFEE-D223249239DA}"/>
              </a:ext>
            </a:extLst>
          </p:cNvPr>
          <p:cNvSpPr>
            <a:spLocks noGrp="1"/>
          </p:cNvSpPr>
          <p:nvPr>
            <p:ph type="pic" sz="quarter" idx="10"/>
          </p:nvPr>
        </p:nvSpPr>
        <p:spPr>
          <a:xfrm>
            <a:off x="6392300" y="228600"/>
            <a:ext cx="5564883" cy="5447571"/>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TextBox 13">
            <a:extLst>
              <a:ext uri="{FF2B5EF4-FFF2-40B4-BE49-F238E27FC236}">
                <a16:creationId xmlns:a16="http://schemas.microsoft.com/office/drawing/2014/main" id="{8A289134-02EC-A240-9EEE-8EFCD9FB6E42}"/>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5" name="Rectangle 14">
            <a:extLst>
              <a:ext uri="{FF2B5EF4-FFF2-40B4-BE49-F238E27FC236}">
                <a16:creationId xmlns:a16="http://schemas.microsoft.com/office/drawing/2014/main" id="{241BD9DB-1AE0-F046-B1C4-9F1995D778AF}"/>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899466599"/>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userDrawn="1">
  <p:cSld name="3 point icon graph">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2225374" y="17274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2268473" y="17689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8983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8745392" y="178001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8792510" y="182145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1968968" y="4828013"/>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1956271" y="4333339"/>
            <a:ext cx="2061046" cy="335052"/>
          </a:xfrm>
        </p:spPr>
        <p:txBody>
          <a:bodyPr/>
          <a:lstStyle>
            <a:lvl1pPr algn="ctr">
              <a:buNone/>
              <a:defRPr sz="2000" b="0" i="0" spc="0">
                <a:solidFill>
                  <a:srgbClr val="1188A3"/>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5091430" y="4865859"/>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71185"/>
            <a:ext cx="2061046" cy="335052"/>
          </a:xfrm>
        </p:spPr>
        <p:txBody>
          <a:bodyPr/>
          <a:lstStyle>
            <a:lvl1pPr algn="ctr">
              <a:buNone/>
              <a:defRPr sz="2000" b="0" i="0" spc="0">
                <a:solidFill>
                  <a:srgbClr val="1BA19A"/>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8491788" y="4865859"/>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8479091" y="4371185"/>
            <a:ext cx="2061046" cy="335052"/>
          </a:xfrm>
        </p:spPr>
        <p:txBody>
          <a:bodyPr/>
          <a:lstStyle>
            <a:lvl1pPr algn="ctr">
              <a:buNone/>
              <a:defRPr sz="2000" b="0" i="0" spc="0">
                <a:solidFill>
                  <a:srgbClr val="8CBF4B"/>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18" name="Rectangle 17">
            <a:extLst>
              <a:ext uri="{FF2B5EF4-FFF2-40B4-BE49-F238E27FC236}">
                <a16:creationId xmlns:a16="http://schemas.microsoft.com/office/drawing/2014/main" id="{DFDA3578-22C0-F242-8A92-BC35DC710088}"/>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9" name="TextBox 18">
            <a:extLst>
              <a:ext uri="{FF2B5EF4-FFF2-40B4-BE49-F238E27FC236}">
                <a16:creationId xmlns:a16="http://schemas.microsoft.com/office/drawing/2014/main" id="{D239D4DF-F916-8E4B-8BDF-169B917E8A14}"/>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0" name="Rectangle 19">
            <a:extLst>
              <a:ext uri="{FF2B5EF4-FFF2-40B4-BE49-F238E27FC236}">
                <a16:creationId xmlns:a16="http://schemas.microsoft.com/office/drawing/2014/main" id="{665B885F-F1D5-CF48-A406-1D7B1455708D}"/>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1" name="Text Placeholder 23">
            <a:extLst>
              <a:ext uri="{FF2B5EF4-FFF2-40B4-BE49-F238E27FC236}">
                <a16:creationId xmlns:a16="http://schemas.microsoft.com/office/drawing/2014/main" id="{C979FF8E-2FF0-A342-B688-0AFAC421133E}"/>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714112077"/>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userDrawn="1">
  <p:cSld name="Photo Slide 3">
    <p:spTree>
      <p:nvGrpSpPr>
        <p:cNvPr id="1" name=""/>
        <p:cNvGrpSpPr/>
        <p:nvPr/>
      </p:nvGrpSpPr>
      <p:grpSpPr>
        <a:xfrm>
          <a:off x="0" y="0"/>
          <a:ext cx="0" cy="0"/>
          <a:chOff x="0" y="0"/>
          <a:chExt cx="0" cy="0"/>
        </a:xfrm>
      </p:grpSpPr>
      <p:sp>
        <p:nvSpPr>
          <p:cNvPr id="29" name="Picture Placeholder 28">
            <a:extLst>
              <a:ext uri="{FF2B5EF4-FFF2-40B4-BE49-F238E27FC236}">
                <a16:creationId xmlns:a16="http://schemas.microsoft.com/office/drawing/2014/main" id="{E062918E-84FF-9547-A16A-383E59F88B13}"/>
              </a:ext>
            </a:extLst>
          </p:cNvPr>
          <p:cNvSpPr>
            <a:spLocks noGrp="1"/>
          </p:cNvSpPr>
          <p:nvPr>
            <p:ph type="pic" sz="quarter" idx="10" hasCustomPrompt="1"/>
          </p:nvPr>
        </p:nvSpPr>
        <p:spPr>
          <a:xfrm>
            <a:off x="241300" y="228600"/>
            <a:ext cx="11696700" cy="5946816"/>
          </a:xfrm>
          <a:custGeom>
            <a:avLst/>
            <a:gdLst>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26308 w 11696700"/>
              <a:gd name="connsiteY8" fmla="*/ 5837400 h 5943600"/>
              <a:gd name="connsiteX9" fmla="*/ 190308 w 11696700"/>
              <a:gd name="connsiteY9" fmla="*/ 5837400 h 5943600"/>
              <a:gd name="connsiteX10" fmla="*/ 190308 w 11696700"/>
              <a:gd name="connsiteY10" fmla="*/ 5943600 h 5943600"/>
              <a:gd name="connsiteX11" fmla="*/ 0 w 11696700"/>
              <a:gd name="connsiteY11" fmla="*/ 5943600 h 5943600"/>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19585 w 11696700"/>
              <a:gd name="connsiteY8" fmla="*/ 5938253 h 5943600"/>
              <a:gd name="connsiteX9" fmla="*/ 190308 w 11696700"/>
              <a:gd name="connsiteY9" fmla="*/ 5837400 h 5943600"/>
              <a:gd name="connsiteX10" fmla="*/ 190308 w 11696700"/>
              <a:gd name="connsiteY10" fmla="*/ 5943600 h 5943600"/>
              <a:gd name="connsiteX11" fmla="*/ 0 w 11696700"/>
              <a:gd name="connsiteY11" fmla="*/ 5943600 h 5943600"/>
              <a:gd name="connsiteX12" fmla="*/ 0 w 11696700"/>
              <a:gd name="connsiteY12" fmla="*/ 0 h 5943600"/>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19585 w 11696700"/>
              <a:gd name="connsiteY8" fmla="*/ 5938253 h 5943600"/>
              <a:gd name="connsiteX9" fmla="*/ 221569 w 11696700"/>
              <a:gd name="connsiteY9" fmla="*/ 5935093 h 5943600"/>
              <a:gd name="connsiteX10" fmla="*/ 190308 w 11696700"/>
              <a:gd name="connsiteY10" fmla="*/ 5943600 h 5943600"/>
              <a:gd name="connsiteX11" fmla="*/ 0 w 11696700"/>
              <a:gd name="connsiteY11" fmla="*/ 5943600 h 5943600"/>
              <a:gd name="connsiteX12" fmla="*/ 0 w 11696700"/>
              <a:gd name="connsiteY12" fmla="*/ 0 h 5943600"/>
              <a:gd name="connsiteX0" fmla="*/ 0 w 11696700"/>
              <a:gd name="connsiteY0" fmla="*/ 0 h 5946816"/>
              <a:gd name="connsiteX1" fmla="*/ 11696700 w 11696700"/>
              <a:gd name="connsiteY1" fmla="*/ 0 h 5946816"/>
              <a:gd name="connsiteX2" fmla="*/ 11696700 w 11696700"/>
              <a:gd name="connsiteY2" fmla="*/ 757264 h 5946816"/>
              <a:gd name="connsiteX3" fmla="*/ 5956300 w 11696700"/>
              <a:gd name="connsiteY3" fmla="*/ 757264 h 5946816"/>
              <a:gd name="connsiteX4" fmla="*/ 5956300 w 11696700"/>
              <a:gd name="connsiteY4" fmla="*/ 3182964 h 5946816"/>
              <a:gd name="connsiteX5" fmla="*/ 11696700 w 11696700"/>
              <a:gd name="connsiteY5" fmla="*/ 3182964 h 5946816"/>
              <a:gd name="connsiteX6" fmla="*/ 11696700 w 11696700"/>
              <a:gd name="connsiteY6" fmla="*/ 5943600 h 5946816"/>
              <a:gd name="connsiteX7" fmla="*/ 226308 w 11696700"/>
              <a:gd name="connsiteY7" fmla="*/ 5943600 h 5946816"/>
              <a:gd name="connsiteX8" fmla="*/ 219585 w 11696700"/>
              <a:gd name="connsiteY8" fmla="*/ 5938253 h 5946816"/>
              <a:gd name="connsiteX9" fmla="*/ 350523 w 11696700"/>
              <a:gd name="connsiteY9" fmla="*/ 5946816 h 5946816"/>
              <a:gd name="connsiteX10" fmla="*/ 190308 w 11696700"/>
              <a:gd name="connsiteY10" fmla="*/ 5943600 h 5946816"/>
              <a:gd name="connsiteX11" fmla="*/ 0 w 11696700"/>
              <a:gd name="connsiteY11" fmla="*/ 5943600 h 5946816"/>
              <a:gd name="connsiteX12" fmla="*/ 0 w 11696700"/>
              <a:gd name="connsiteY12" fmla="*/ 0 h 594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696700" h="5946816">
                <a:moveTo>
                  <a:pt x="0" y="0"/>
                </a:moveTo>
                <a:lnTo>
                  <a:pt x="11696700" y="0"/>
                </a:lnTo>
                <a:lnTo>
                  <a:pt x="11696700" y="757264"/>
                </a:lnTo>
                <a:lnTo>
                  <a:pt x="5956300" y="757264"/>
                </a:lnTo>
                <a:lnTo>
                  <a:pt x="5956300" y="3182964"/>
                </a:lnTo>
                <a:lnTo>
                  <a:pt x="11696700" y="3182964"/>
                </a:lnTo>
                <a:lnTo>
                  <a:pt x="11696700" y="5943600"/>
                </a:lnTo>
                <a:lnTo>
                  <a:pt x="226308" y="5943600"/>
                </a:lnTo>
                <a:lnTo>
                  <a:pt x="219585" y="5938253"/>
                </a:lnTo>
                <a:lnTo>
                  <a:pt x="350523" y="5946816"/>
                </a:lnTo>
                <a:lnTo>
                  <a:pt x="190308" y="5943600"/>
                </a:lnTo>
                <a:lnTo>
                  <a:pt x="0" y="5943600"/>
                </a:lnTo>
                <a:lnTo>
                  <a:pt x="0" y="0"/>
                </a:lnTo>
                <a:close/>
              </a:path>
            </a:pathLst>
          </a:custGeom>
        </p:spPr>
        <p:txBody>
          <a:bodyPr wrap="square">
            <a:noAutofit/>
          </a:bodyPr>
          <a:lstStyle>
            <a:lvl1pPr>
              <a:buNone/>
              <a:defRPr sz="1800">
                <a:solidFill>
                  <a:srgbClr val="7F7F7F"/>
                </a:solidFill>
              </a:defRPr>
            </a:lvl1pPr>
          </a:lstStyle>
          <a:p>
            <a:r>
              <a:rPr lang="en-US" dirty="0"/>
              <a:t>     </a:t>
            </a:r>
          </a:p>
          <a:p>
            <a:endParaRPr lang="en-US" dirty="0"/>
          </a:p>
          <a:p>
            <a:endParaRPr lang="en-US" dirty="0"/>
          </a:p>
          <a:p>
            <a:endParaRPr lang="en-US" dirty="0"/>
          </a:p>
          <a:p>
            <a:endParaRPr lang="en-US" dirty="0"/>
          </a:p>
          <a:p>
            <a:r>
              <a:rPr lang="en-US" dirty="0"/>
              <a:t>         </a:t>
            </a:r>
          </a:p>
          <a:p>
            <a:endParaRPr lang="en-US" dirty="0"/>
          </a:p>
          <a:p>
            <a:r>
              <a:rPr lang="en-US" dirty="0"/>
              <a:t>                             Click to add photo</a:t>
            </a:r>
          </a:p>
        </p:txBody>
      </p:sp>
      <p:sp>
        <p:nvSpPr>
          <p:cNvPr id="8" name="Rectangle 7">
            <a:extLst>
              <a:ext uri="{FF2B5EF4-FFF2-40B4-BE49-F238E27FC236}">
                <a16:creationId xmlns:a16="http://schemas.microsoft.com/office/drawing/2014/main" id="{CAE72C2A-8F5D-5741-9D36-B642CB2931C5}"/>
              </a:ext>
            </a:extLst>
          </p:cNvPr>
          <p:cNvSpPr/>
          <p:nvPr userDrawn="1"/>
        </p:nvSpPr>
        <p:spPr>
          <a:xfrm>
            <a:off x="6197600" y="985864"/>
            <a:ext cx="5994400" cy="2425700"/>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804041"/>
            <a:ext cx="184731" cy="369332"/>
          </a:xfrm>
          <a:prstGeom prst="rect">
            <a:avLst/>
          </a:prstGeom>
          <a:noFill/>
        </p:spPr>
        <p:txBody>
          <a:bodyPr wrap="none" rtlCol="0">
            <a:spAutoFit/>
          </a:bodyPr>
          <a:lstStyle/>
          <a:p>
            <a:endParaRPr lang="en-US" dirty="0">
              <a:solidFill>
                <a:prstClr val="black"/>
              </a:solidFill>
            </a:endParaRPr>
          </a:p>
        </p:txBody>
      </p:sp>
      <p:sp>
        <p:nvSpPr>
          <p:cNvPr id="33" name="Rectangle 32">
            <a:extLst>
              <a:ext uri="{FF2B5EF4-FFF2-40B4-BE49-F238E27FC236}">
                <a16:creationId xmlns:a16="http://schemas.microsoft.com/office/drawing/2014/main" id="{6D0117BF-7B8F-804D-9B62-BFDC2DE5B730}"/>
              </a:ext>
            </a:extLst>
          </p:cNvPr>
          <p:cNvSpPr/>
          <p:nvPr userDrawn="1"/>
        </p:nvSpPr>
        <p:spPr>
          <a:xfrm>
            <a:off x="6504644" y="2026088"/>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4" name="Text Placeholder 23">
            <a:extLst>
              <a:ext uri="{FF2B5EF4-FFF2-40B4-BE49-F238E27FC236}">
                <a16:creationId xmlns:a16="http://schemas.microsoft.com/office/drawing/2014/main" id="{89FD262A-DB5E-AA46-B482-A1055545E6FC}"/>
              </a:ext>
            </a:extLst>
          </p:cNvPr>
          <p:cNvSpPr>
            <a:spLocks noGrp="1"/>
          </p:cNvSpPr>
          <p:nvPr>
            <p:ph type="body" sz="quarter" idx="16" hasCustomPrompt="1"/>
          </p:nvPr>
        </p:nvSpPr>
        <p:spPr>
          <a:xfrm>
            <a:off x="6420495" y="1328734"/>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35" name="Text Placeholder 17">
            <a:extLst>
              <a:ext uri="{FF2B5EF4-FFF2-40B4-BE49-F238E27FC236}">
                <a16:creationId xmlns:a16="http://schemas.microsoft.com/office/drawing/2014/main" id="{11F92C0B-314B-1D4F-96FF-2837F718CF3C}"/>
              </a:ext>
            </a:extLst>
          </p:cNvPr>
          <p:cNvSpPr>
            <a:spLocks noGrp="1"/>
          </p:cNvSpPr>
          <p:nvPr>
            <p:ph type="body" sz="quarter" idx="18" hasCustomPrompt="1"/>
          </p:nvPr>
        </p:nvSpPr>
        <p:spPr>
          <a:xfrm>
            <a:off x="6420495" y="2346524"/>
            <a:ext cx="5029134"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Box 10">
            <a:extLst>
              <a:ext uri="{FF2B5EF4-FFF2-40B4-BE49-F238E27FC236}">
                <a16:creationId xmlns:a16="http://schemas.microsoft.com/office/drawing/2014/main" id="{0C498D20-F272-6C4B-9750-0950D632CA51}"/>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4" name="Rectangle 13">
            <a:extLst>
              <a:ext uri="{FF2B5EF4-FFF2-40B4-BE49-F238E27FC236}">
                <a16:creationId xmlns:a16="http://schemas.microsoft.com/office/drawing/2014/main" id="{BBD57239-5828-B540-8237-86617E1D76BC}"/>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2584139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12B66-7A91-46C6-92C8-7180C0C5EF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B0D325-D854-4FF1-AFE5-4D92597C8A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53E661-CC91-416A-A745-8E2A8D17ECA4}"/>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6D61AF3-3BAD-4599-B779-64E3DB59DE1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05B0AFF-07E0-4DAD-A29C-EDB2E6E3274F}"/>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8503407"/>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userDrawn="1">
  <p:cSld name="Photo Slide 2">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AAA5544-825C-D843-82F7-011BA29F10B1}"/>
              </a:ext>
            </a:extLst>
          </p:cNvPr>
          <p:cNvSpPr>
            <a:spLocks noGrp="1"/>
          </p:cNvSpPr>
          <p:nvPr>
            <p:ph type="pic" sz="quarter" idx="10"/>
          </p:nvPr>
        </p:nvSpPr>
        <p:spPr>
          <a:xfrm>
            <a:off x="247650" y="1587500"/>
            <a:ext cx="11696699" cy="4699000"/>
          </a:xfrm>
          <a:custGeom>
            <a:avLst/>
            <a:gdLst>
              <a:gd name="connsiteX0" fmla="*/ 0 w 11696699"/>
              <a:gd name="connsiteY0" fmla="*/ 0 h 4699000"/>
              <a:gd name="connsiteX1" fmla="*/ 11696699 w 11696699"/>
              <a:gd name="connsiteY1" fmla="*/ 0 h 4699000"/>
              <a:gd name="connsiteX2" fmla="*/ 11696699 w 11696699"/>
              <a:gd name="connsiteY2" fmla="*/ 1498601 h 4699000"/>
              <a:gd name="connsiteX3" fmla="*/ 7029451 w 11696699"/>
              <a:gd name="connsiteY3" fmla="*/ 1498601 h 4699000"/>
              <a:gd name="connsiteX4" fmla="*/ 7029451 w 11696699"/>
              <a:gd name="connsiteY4" fmla="*/ 2971529 h 4699000"/>
              <a:gd name="connsiteX5" fmla="*/ 11696699 w 11696699"/>
              <a:gd name="connsiteY5" fmla="*/ 2971529 h 4699000"/>
              <a:gd name="connsiteX6" fmla="*/ 11696699 w 11696699"/>
              <a:gd name="connsiteY6" fmla="*/ 4699000 h 4699000"/>
              <a:gd name="connsiteX7" fmla="*/ 536121 w 11696699"/>
              <a:gd name="connsiteY7" fmla="*/ 4699000 h 4699000"/>
              <a:gd name="connsiteX8" fmla="*/ 216546 w 11696699"/>
              <a:gd name="connsiteY8" fmla="*/ 4699000 h 4699000"/>
              <a:gd name="connsiteX9" fmla="*/ 180546 w 11696699"/>
              <a:gd name="connsiteY9" fmla="*/ 4699000 h 4699000"/>
              <a:gd name="connsiteX10" fmla="*/ 0 w 11696699"/>
              <a:gd name="connsiteY10" fmla="*/ 4699000 h 4699000"/>
              <a:gd name="connsiteX11" fmla="*/ 0 w 11696699"/>
              <a:gd name="connsiteY11" fmla="*/ 4278910 h 469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96699" h="4699000">
                <a:moveTo>
                  <a:pt x="0" y="0"/>
                </a:moveTo>
                <a:lnTo>
                  <a:pt x="11696699" y="0"/>
                </a:lnTo>
                <a:lnTo>
                  <a:pt x="11696699" y="1498601"/>
                </a:lnTo>
                <a:lnTo>
                  <a:pt x="7029451" y="1498601"/>
                </a:lnTo>
                <a:lnTo>
                  <a:pt x="7029451" y="2971529"/>
                </a:lnTo>
                <a:lnTo>
                  <a:pt x="11696699" y="2971529"/>
                </a:lnTo>
                <a:lnTo>
                  <a:pt x="11696699" y="4699000"/>
                </a:lnTo>
                <a:lnTo>
                  <a:pt x="536121" y="4699000"/>
                </a:lnTo>
                <a:lnTo>
                  <a:pt x="216546" y="4699000"/>
                </a:lnTo>
                <a:lnTo>
                  <a:pt x="180546" y="4699000"/>
                </a:lnTo>
                <a:lnTo>
                  <a:pt x="0" y="4699000"/>
                </a:lnTo>
                <a:lnTo>
                  <a:pt x="0" y="4278910"/>
                </a:lnTo>
                <a:close/>
              </a:path>
            </a:pathLst>
          </a:custGeom>
          <a:solidFill>
            <a:schemeClr val="bg1"/>
          </a:solidFill>
        </p:spPr>
        <p:txBody>
          <a:bodyPr wrap="square">
            <a:noAutofit/>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Subtitle 2">
            <a:extLst>
              <a:ext uri="{FF2B5EF4-FFF2-40B4-BE49-F238E27FC236}">
                <a16:creationId xmlns:a16="http://schemas.microsoft.com/office/drawing/2014/main" id="{33A59673-F743-3548-A224-DA318708FD70}"/>
              </a:ext>
            </a:extLst>
          </p:cNvPr>
          <p:cNvSpPr txBox="1">
            <a:spLocks/>
          </p:cNvSpPr>
          <p:nvPr userDrawn="1"/>
        </p:nvSpPr>
        <p:spPr>
          <a:xfrm>
            <a:off x="7619999" y="3435786"/>
            <a:ext cx="4019670" cy="773557"/>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800" dirty="0">
                <a:solidFill>
                  <a:prstClr val="white"/>
                </a:solidFill>
                <a:latin typeface="Montserrat Light" charset="0"/>
                <a:ea typeface="Montserrat Light" charset="0"/>
                <a:cs typeface="Montserrat Light" charset="0"/>
              </a:rPr>
              <a:t>Refers to a good or service being offered by a company.</a:t>
            </a:r>
          </a:p>
        </p:txBody>
      </p:sp>
      <p:sp>
        <p:nvSpPr>
          <p:cNvPr id="16" name="Rectangle 15">
            <a:extLst>
              <a:ext uri="{FF2B5EF4-FFF2-40B4-BE49-F238E27FC236}">
                <a16:creationId xmlns:a16="http://schemas.microsoft.com/office/drawing/2014/main" id="{99BB73D2-4537-B849-87DD-438424FEBE62}"/>
              </a:ext>
            </a:extLst>
          </p:cNvPr>
          <p:cNvSpPr/>
          <p:nvPr userDrawn="1"/>
        </p:nvSpPr>
        <p:spPr>
          <a:xfrm rot="10800000" flipV="1">
            <a:off x="7277100" y="3086101"/>
            <a:ext cx="4914900" cy="1472928"/>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2" name="Text Placeholder 17">
            <a:extLst>
              <a:ext uri="{FF2B5EF4-FFF2-40B4-BE49-F238E27FC236}">
                <a16:creationId xmlns:a16="http://schemas.microsoft.com/office/drawing/2014/main" id="{76282472-56C2-8A48-86C5-1BC4F9E9B07B}"/>
              </a:ext>
            </a:extLst>
          </p:cNvPr>
          <p:cNvSpPr>
            <a:spLocks noGrp="1"/>
          </p:cNvSpPr>
          <p:nvPr>
            <p:ph type="body" sz="quarter" idx="18" hasCustomPrompt="1"/>
          </p:nvPr>
        </p:nvSpPr>
        <p:spPr>
          <a:xfrm>
            <a:off x="7277100" y="3092586"/>
            <a:ext cx="4667249" cy="1466443"/>
          </a:xfrm>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3" name="Rectangle 22">
            <a:extLst>
              <a:ext uri="{FF2B5EF4-FFF2-40B4-BE49-F238E27FC236}">
                <a16:creationId xmlns:a16="http://schemas.microsoft.com/office/drawing/2014/main" id="{1379D8CF-5187-5A40-90C4-720D4B6776D8}"/>
              </a:ext>
            </a:extLst>
          </p:cNvPr>
          <p:cNvSpPr/>
          <p:nvPr userDrawn="1"/>
        </p:nvSpPr>
        <p:spPr>
          <a:xfrm>
            <a:off x="548344" y="114165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4" name="Text Placeholder 23">
            <a:extLst>
              <a:ext uri="{FF2B5EF4-FFF2-40B4-BE49-F238E27FC236}">
                <a16:creationId xmlns:a16="http://schemas.microsoft.com/office/drawing/2014/main" id="{507B26C4-2A6B-404D-B6DF-133DAE89023E}"/>
              </a:ext>
            </a:extLst>
          </p:cNvPr>
          <p:cNvSpPr>
            <a:spLocks noGrp="1"/>
          </p:cNvSpPr>
          <p:nvPr>
            <p:ph type="body" sz="quarter" idx="16" hasCustomPrompt="1"/>
          </p:nvPr>
        </p:nvSpPr>
        <p:spPr>
          <a:xfrm>
            <a:off x="464195" y="444299"/>
            <a:ext cx="5113283"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9181B267-E1F8-1B41-B67E-37FFFE57738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FB91A324-8B30-A940-95B5-F8962EEFE5FC}"/>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167250196"/>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userDrawn="1">
  <p:cSld name="Divider Slide -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35307EF-A9F6-C245-9FFC-6B90094787FE}"/>
              </a:ext>
            </a:extLst>
          </p:cNvPr>
          <p:cNvSpPr/>
          <p:nvPr userDrawn="1"/>
        </p:nvSpPr>
        <p:spPr>
          <a:xfrm>
            <a:off x="241300" y="228600"/>
            <a:ext cx="11696700" cy="5695316"/>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Text Placeholder 23">
            <a:extLst>
              <a:ext uri="{FF2B5EF4-FFF2-40B4-BE49-F238E27FC236}">
                <a16:creationId xmlns:a16="http://schemas.microsoft.com/office/drawing/2014/main" id="{81CC2CF4-3D74-1342-B102-040122CEDC27}"/>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4" name="Text Placeholder 23">
            <a:extLst>
              <a:ext uri="{FF2B5EF4-FFF2-40B4-BE49-F238E27FC236}">
                <a16:creationId xmlns:a16="http://schemas.microsoft.com/office/drawing/2014/main" id="{2F429012-D47B-B64E-8AF8-BA57CA77242D}"/>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5" name="Rectangle 4">
            <a:extLst>
              <a:ext uri="{FF2B5EF4-FFF2-40B4-BE49-F238E27FC236}">
                <a16:creationId xmlns:a16="http://schemas.microsoft.com/office/drawing/2014/main" id="{282ED7C5-FFAE-834F-8F3A-BCF13F87526A}"/>
              </a:ext>
            </a:extLst>
          </p:cNvPr>
          <p:cNvSpPr/>
          <p:nvPr userDrawn="1"/>
        </p:nvSpPr>
        <p:spPr>
          <a:xfrm rot="5400000" flipV="1">
            <a:off x="1375154" y="1210306"/>
            <a:ext cx="1008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pic>
        <p:nvPicPr>
          <p:cNvPr id="6" name="Picture 5" descr="Icon&#10;&#10;Description automatically generated">
            <a:extLst>
              <a:ext uri="{FF2B5EF4-FFF2-40B4-BE49-F238E27FC236}">
                <a16:creationId xmlns:a16="http://schemas.microsoft.com/office/drawing/2014/main" id="{C2D9E6FA-4BF8-7846-B1D4-0E7D141B58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4379" y="0"/>
            <a:ext cx="4573621" cy="5830784"/>
          </a:xfrm>
          <a:prstGeom prst="rect">
            <a:avLst/>
          </a:prstGeom>
        </p:spPr>
      </p:pic>
      <p:sp>
        <p:nvSpPr>
          <p:cNvPr id="7" name="TextBox 6">
            <a:extLst>
              <a:ext uri="{FF2B5EF4-FFF2-40B4-BE49-F238E27FC236}">
                <a16:creationId xmlns:a16="http://schemas.microsoft.com/office/drawing/2014/main" id="{40C42B48-7BA4-D244-BEDC-1A195F5794A4}"/>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8" name="Rectangle 7">
            <a:extLst>
              <a:ext uri="{FF2B5EF4-FFF2-40B4-BE49-F238E27FC236}">
                <a16:creationId xmlns:a16="http://schemas.microsoft.com/office/drawing/2014/main" id="{2E665F5D-41F2-AB4E-9E9D-89A3F85D709E}"/>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425284036"/>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userDrawn="1">
  <p:cSld name="Overview/Content Slid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52FF19B-F26A-EC40-9F99-C10D1E505E59}"/>
              </a:ext>
            </a:extLst>
          </p:cNvPr>
          <p:cNvSpPr/>
          <p:nvPr userDrawn="1"/>
        </p:nvSpPr>
        <p:spPr>
          <a:xfrm>
            <a:off x="6361479" y="1232267"/>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Text Placeholder 25">
            <a:extLst>
              <a:ext uri="{FF2B5EF4-FFF2-40B4-BE49-F238E27FC236}">
                <a16:creationId xmlns:a16="http://schemas.microsoft.com/office/drawing/2014/main" id="{CAF61B17-26D4-B14D-97CA-EAAECA6A7411}"/>
              </a:ext>
            </a:extLst>
          </p:cNvPr>
          <p:cNvSpPr>
            <a:spLocks noGrp="1"/>
          </p:cNvSpPr>
          <p:nvPr>
            <p:ph type="body" sz="quarter" idx="15" hasCustomPrompt="1"/>
          </p:nvPr>
        </p:nvSpPr>
        <p:spPr>
          <a:xfrm>
            <a:off x="6499807" y="1289462"/>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cxnSp>
        <p:nvCxnSpPr>
          <p:cNvPr id="31" name="Straight Connector 30">
            <a:extLst>
              <a:ext uri="{FF2B5EF4-FFF2-40B4-BE49-F238E27FC236}">
                <a16:creationId xmlns:a16="http://schemas.microsoft.com/office/drawing/2014/main" id="{D8522547-A08F-EE44-A9AD-5FABBDCD549F}"/>
              </a:ext>
            </a:extLst>
          </p:cNvPr>
          <p:cNvCxnSpPr>
            <a:cxnSpLocks/>
          </p:cNvCxnSpPr>
          <p:nvPr userDrawn="1"/>
        </p:nvCxnSpPr>
        <p:spPr>
          <a:xfrm>
            <a:off x="5769762" y="1622238"/>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F8DF3840-EDCD-4B47-B492-D9F24116159A}"/>
              </a:ext>
            </a:extLst>
          </p:cNvPr>
          <p:cNvSpPr/>
          <p:nvPr userDrawn="1"/>
        </p:nvSpPr>
        <p:spPr>
          <a:xfrm flipV="1">
            <a:off x="511072" y="-2"/>
            <a:ext cx="5240006" cy="6892757"/>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4" name="Rectangle 13">
            <a:extLst>
              <a:ext uri="{FF2B5EF4-FFF2-40B4-BE49-F238E27FC236}">
                <a16:creationId xmlns:a16="http://schemas.microsoft.com/office/drawing/2014/main" id="{E9E207A2-7B0E-2F46-8515-2531113C9151}"/>
              </a:ext>
            </a:extLst>
          </p:cNvPr>
          <p:cNvSpPr/>
          <p:nvPr userDrawn="1"/>
        </p:nvSpPr>
        <p:spPr>
          <a:xfrm>
            <a:off x="918629" y="1527801"/>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6" name="Text Placeholder 17">
            <a:extLst>
              <a:ext uri="{FF2B5EF4-FFF2-40B4-BE49-F238E27FC236}">
                <a16:creationId xmlns:a16="http://schemas.microsoft.com/office/drawing/2014/main" id="{8EC99E19-5C6F-0E42-9D44-703CC975D6EF}"/>
              </a:ext>
            </a:extLst>
          </p:cNvPr>
          <p:cNvSpPr>
            <a:spLocks noGrp="1"/>
          </p:cNvSpPr>
          <p:nvPr>
            <p:ph type="body" sz="quarter" idx="18" hasCustomPrompt="1"/>
          </p:nvPr>
        </p:nvSpPr>
        <p:spPr>
          <a:xfrm>
            <a:off x="956478" y="1899687"/>
            <a:ext cx="4306395" cy="3280643"/>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5BC66613-CDA2-A74A-9395-2463EF11F2BF}"/>
              </a:ext>
            </a:extLst>
          </p:cNvPr>
          <p:cNvSpPr>
            <a:spLocks noGrp="1"/>
          </p:cNvSpPr>
          <p:nvPr>
            <p:ph type="body" sz="quarter" idx="16" hasCustomPrompt="1"/>
          </p:nvPr>
        </p:nvSpPr>
        <p:spPr>
          <a:xfrm>
            <a:off x="918629" y="628636"/>
            <a:ext cx="4378451" cy="603631"/>
          </a:xfrm>
        </p:spPr>
        <p:txBody>
          <a:bodyPr>
            <a:normAutofit/>
          </a:bodyPr>
          <a:lstStyle>
            <a:lvl1pPr marL="0" indent="0" algn="l">
              <a:buNone/>
              <a:defRPr sz="3600" b="0" i="0">
                <a:solidFill>
                  <a:schemeClr val="bg1"/>
                </a:solidFill>
                <a:latin typeface="+mn-lt"/>
              </a:defRPr>
            </a:lvl1pPr>
          </a:lstStyle>
          <a:p>
            <a:pPr lvl="0"/>
            <a:r>
              <a:rPr lang="en-US" dirty="0"/>
              <a:t>Overview Slide</a:t>
            </a:r>
          </a:p>
        </p:txBody>
      </p:sp>
      <p:pic>
        <p:nvPicPr>
          <p:cNvPr id="20" name="Picture 19" descr="Icon&#10;&#10;Description automatically generated with low confidence">
            <a:extLst>
              <a:ext uri="{FF2B5EF4-FFF2-40B4-BE49-F238E27FC236}">
                <a16:creationId xmlns:a16="http://schemas.microsoft.com/office/drawing/2014/main" id="{D783A9DB-2D88-B44A-A367-1AE86EBEE71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136"/>
          <a:stretch/>
        </p:blipFill>
        <p:spPr>
          <a:xfrm flipH="1">
            <a:off x="511072" y="5180330"/>
            <a:ext cx="1726075" cy="1615575"/>
          </a:xfrm>
          <a:prstGeom prst="rect">
            <a:avLst/>
          </a:prstGeom>
        </p:spPr>
      </p:pic>
      <p:sp>
        <p:nvSpPr>
          <p:cNvPr id="21" name="Text Placeholder 25">
            <a:extLst>
              <a:ext uri="{FF2B5EF4-FFF2-40B4-BE49-F238E27FC236}">
                <a16:creationId xmlns:a16="http://schemas.microsoft.com/office/drawing/2014/main" id="{5A1E8056-B0BB-444E-9F56-12D2DD4B8542}"/>
              </a:ext>
            </a:extLst>
          </p:cNvPr>
          <p:cNvSpPr>
            <a:spLocks noGrp="1"/>
          </p:cNvSpPr>
          <p:nvPr>
            <p:ph type="body" sz="quarter" idx="14" hasCustomPrompt="1"/>
          </p:nvPr>
        </p:nvSpPr>
        <p:spPr>
          <a:xfrm>
            <a:off x="7229716" y="1232267"/>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3" name="Oval 32">
            <a:extLst>
              <a:ext uri="{FF2B5EF4-FFF2-40B4-BE49-F238E27FC236}">
                <a16:creationId xmlns:a16="http://schemas.microsoft.com/office/drawing/2014/main" id="{60359091-EF1E-5347-86A8-664FF906AFA2}"/>
              </a:ext>
            </a:extLst>
          </p:cNvPr>
          <p:cNvSpPr/>
          <p:nvPr userDrawn="1"/>
        </p:nvSpPr>
        <p:spPr>
          <a:xfrm>
            <a:off x="6361479" y="2306893"/>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Text Placeholder 25">
            <a:extLst>
              <a:ext uri="{FF2B5EF4-FFF2-40B4-BE49-F238E27FC236}">
                <a16:creationId xmlns:a16="http://schemas.microsoft.com/office/drawing/2014/main" id="{29FF15AB-A467-5248-AA8B-EA7E9FC37BED}"/>
              </a:ext>
            </a:extLst>
          </p:cNvPr>
          <p:cNvSpPr>
            <a:spLocks noGrp="1"/>
          </p:cNvSpPr>
          <p:nvPr>
            <p:ph type="body" sz="quarter" idx="19" hasCustomPrompt="1"/>
          </p:nvPr>
        </p:nvSpPr>
        <p:spPr>
          <a:xfrm>
            <a:off x="6499807" y="2364088"/>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cxnSp>
        <p:nvCxnSpPr>
          <p:cNvPr id="35" name="Straight Connector 34">
            <a:extLst>
              <a:ext uri="{FF2B5EF4-FFF2-40B4-BE49-F238E27FC236}">
                <a16:creationId xmlns:a16="http://schemas.microsoft.com/office/drawing/2014/main" id="{63453B8E-02A0-D945-99F3-A46F3D8AA698}"/>
              </a:ext>
            </a:extLst>
          </p:cNvPr>
          <p:cNvCxnSpPr>
            <a:cxnSpLocks/>
          </p:cNvCxnSpPr>
          <p:nvPr userDrawn="1"/>
        </p:nvCxnSpPr>
        <p:spPr>
          <a:xfrm>
            <a:off x="5769762" y="2696864"/>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36" name="Text Placeholder 25">
            <a:extLst>
              <a:ext uri="{FF2B5EF4-FFF2-40B4-BE49-F238E27FC236}">
                <a16:creationId xmlns:a16="http://schemas.microsoft.com/office/drawing/2014/main" id="{F2455212-2D5D-E648-802A-B9EB354595FE}"/>
              </a:ext>
            </a:extLst>
          </p:cNvPr>
          <p:cNvSpPr>
            <a:spLocks noGrp="1"/>
          </p:cNvSpPr>
          <p:nvPr>
            <p:ph type="body" sz="quarter" idx="20" hasCustomPrompt="1"/>
          </p:nvPr>
        </p:nvSpPr>
        <p:spPr>
          <a:xfrm>
            <a:off x="7229716" y="2306893"/>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7" name="Oval 36">
            <a:extLst>
              <a:ext uri="{FF2B5EF4-FFF2-40B4-BE49-F238E27FC236}">
                <a16:creationId xmlns:a16="http://schemas.microsoft.com/office/drawing/2014/main" id="{8DF1992D-B7D5-8E4B-BDA5-761CB37D3675}"/>
              </a:ext>
            </a:extLst>
          </p:cNvPr>
          <p:cNvSpPr/>
          <p:nvPr userDrawn="1"/>
        </p:nvSpPr>
        <p:spPr>
          <a:xfrm>
            <a:off x="6361479" y="3366657"/>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Text Placeholder 25">
            <a:extLst>
              <a:ext uri="{FF2B5EF4-FFF2-40B4-BE49-F238E27FC236}">
                <a16:creationId xmlns:a16="http://schemas.microsoft.com/office/drawing/2014/main" id="{D5D057F3-7821-E04C-AEF9-9BAF88BFC81A}"/>
              </a:ext>
            </a:extLst>
          </p:cNvPr>
          <p:cNvSpPr>
            <a:spLocks noGrp="1"/>
          </p:cNvSpPr>
          <p:nvPr>
            <p:ph type="body" sz="quarter" idx="21" hasCustomPrompt="1"/>
          </p:nvPr>
        </p:nvSpPr>
        <p:spPr>
          <a:xfrm>
            <a:off x="6499807" y="3423852"/>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cxnSp>
        <p:nvCxnSpPr>
          <p:cNvPr id="39" name="Straight Connector 38">
            <a:extLst>
              <a:ext uri="{FF2B5EF4-FFF2-40B4-BE49-F238E27FC236}">
                <a16:creationId xmlns:a16="http://schemas.microsoft.com/office/drawing/2014/main" id="{201686CB-AFC3-2E42-8385-6797A30142D9}"/>
              </a:ext>
            </a:extLst>
          </p:cNvPr>
          <p:cNvCxnSpPr>
            <a:cxnSpLocks/>
          </p:cNvCxnSpPr>
          <p:nvPr userDrawn="1"/>
        </p:nvCxnSpPr>
        <p:spPr>
          <a:xfrm>
            <a:off x="5769762" y="3756628"/>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0" name="Text Placeholder 25">
            <a:extLst>
              <a:ext uri="{FF2B5EF4-FFF2-40B4-BE49-F238E27FC236}">
                <a16:creationId xmlns:a16="http://schemas.microsoft.com/office/drawing/2014/main" id="{3EBAF954-82F2-CC42-82E9-A19064755653}"/>
              </a:ext>
            </a:extLst>
          </p:cNvPr>
          <p:cNvSpPr>
            <a:spLocks noGrp="1"/>
          </p:cNvSpPr>
          <p:nvPr>
            <p:ph type="body" sz="quarter" idx="22" hasCustomPrompt="1"/>
          </p:nvPr>
        </p:nvSpPr>
        <p:spPr>
          <a:xfrm>
            <a:off x="7229716" y="3366657"/>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1" name="Oval 40">
            <a:extLst>
              <a:ext uri="{FF2B5EF4-FFF2-40B4-BE49-F238E27FC236}">
                <a16:creationId xmlns:a16="http://schemas.microsoft.com/office/drawing/2014/main" id="{7212A528-3E55-3E4C-A29B-933FD36CD4AA}"/>
              </a:ext>
            </a:extLst>
          </p:cNvPr>
          <p:cNvSpPr/>
          <p:nvPr userDrawn="1"/>
        </p:nvSpPr>
        <p:spPr>
          <a:xfrm>
            <a:off x="6347624" y="4424843"/>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Text Placeholder 25">
            <a:extLst>
              <a:ext uri="{FF2B5EF4-FFF2-40B4-BE49-F238E27FC236}">
                <a16:creationId xmlns:a16="http://schemas.microsoft.com/office/drawing/2014/main" id="{5C41E408-2BE8-184D-BAE4-AEB73C241B6C}"/>
              </a:ext>
            </a:extLst>
          </p:cNvPr>
          <p:cNvSpPr>
            <a:spLocks noGrp="1"/>
          </p:cNvSpPr>
          <p:nvPr>
            <p:ph type="body" sz="quarter" idx="23" hasCustomPrompt="1"/>
          </p:nvPr>
        </p:nvSpPr>
        <p:spPr>
          <a:xfrm>
            <a:off x="6485952" y="4482038"/>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cxnSp>
        <p:nvCxnSpPr>
          <p:cNvPr id="43" name="Straight Connector 42">
            <a:extLst>
              <a:ext uri="{FF2B5EF4-FFF2-40B4-BE49-F238E27FC236}">
                <a16:creationId xmlns:a16="http://schemas.microsoft.com/office/drawing/2014/main" id="{EB1EA6CF-9EE0-6148-AA67-CE0598A3805A}"/>
              </a:ext>
            </a:extLst>
          </p:cNvPr>
          <p:cNvCxnSpPr>
            <a:cxnSpLocks/>
          </p:cNvCxnSpPr>
          <p:nvPr userDrawn="1"/>
        </p:nvCxnSpPr>
        <p:spPr>
          <a:xfrm>
            <a:off x="5755907" y="4814814"/>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4" name="Text Placeholder 25">
            <a:extLst>
              <a:ext uri="{FF2B5EF4-FFF2-40B4-BE49-F238E27FC236}">
                <a16:creationId xmlns:a16="http://schemas.microsoft.com/office/drawing/2014/main" id="{5A47AF7F-E736-2640-98D0-99CBD669AFBF}"/>
              </a:ext>
            </a:extLst>
          </p:cNvPr>
          <p:cNvSpPr>
            <a:spLocks noGrp="1"/>
          </p:cNvSpPr>
          <p:nvPr>
            <p:ph type="body" sz="quarter" idx="24" hasCustomPrompt="1"/>
          </p:nvPr>
        </p:nvSpPr>
        <p:spPr>
          <a:xfrm>
            <a:off x="7215861" y="4424843"/>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5" name="Oval 44">
            <a:extLst>
              <a:ext uri="{FF2B5EF4-FFF2-40B4-BE49-F238E27FC236}">
                <a16:creationId xmlns:a16="http://schemas.microsoft.com/office/drawing/2014/main" id="{3CA01ECA-9BBA-EE4B-8E28-5EE6A1A3E11D}"/>
              </a:ext>
            </a:extLst>
          </p:cNvPr>
          <p:cNvSpPr/>
          <p:nvPr userDrawn="1"/>
        </p:nvSpPr>
        <p:spPr>
          <a:xfrm>
            <a:off x="6361479" y="5502145"/>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Text Placeholder 25">
            <a:extLst>
              <a:ext uri="{FF2B5EF4-FFF2-40B4-BE49-F238E27FC236}">
                <a16:creationId xmlns:a16="http://schemas.microsoft.com/office/drawing/2014/main" id="{981C64DC-4A52-6744-8327-31289AFCBA9B}"/>
              </a:ext>
            </a:extLst>
          </p:cNvPr>
          <p:cNvSpPr>
            <a:spLocks noGrp="1"/>
          </p:cNvSpPr>
          <p:nvPr>
            <p:ph type="body" sz="quarter" idx="25" hasCustomPrompt="1"/>
          </p:nvPr>
        </p:nvSpPr>
        <p:spPr>
          <a:xfrm>
            <a:off x="6499807" y="5559340"/>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cxnSp>
        <p:nvCxnSpPr>
          <p:cNvPr id="47" name="Straight Connector 46">
            <a:extLst>
              <a:ext uri="{FF2B5EF4-FFF2-40B4-BE49-F238E27FC236}">
                <a16:creationId xmlns:a16="http://schemas.microsoft.com/office/drawing/2014/main" id="{32514181-21FC-3442-AF04-713C37001620}"/>
              </a:ext>
            </a:extLst>
          </p:cNvPr>
          <p:cNvCxnSpPr>
            <a:cxnSpLocks/>
          </p:cNvCxnSpPr>
          <p:nvPr userDrawn="1"/>
        </p:nvCxnSpPr>
        <p:spPr>
          <a:xfrm>
            <a:off x="5769762" y="5892116"/>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8" name="Text Placeholder 25">
            <a:extLst>
              <a:ext uri="{FF2B5EF4-FFF2-40B4-BE49-F238E27FC236}">
                <a16:creationId xmlns:a16="http://schemas.microsoft.com/office/drawing/2014/main" id="{41215D43-08A5-AA4E-8D46-F8BEBABD637B}"/>
              </a:ext>
            </a:extLst>
          </p:cNvPr>
          <p:cNvSpPr>
            <a:spLocks noGrp="1"/>
          </p:cNvSpPr>
          <p:nvPr>
            <p:ph type="body" sz="quarter" idx="26" hasCustomPrompt="1"/>
          </p:nvPr>
        </p:nvSpPr>
        <p:spPr>
          <a:xfrm>
            <a:off x="7229716" y="5502145"/>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4169531027"/>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userDrawn="1">
  <p:cSld name="Text Slide with Photo - Gre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7D6B0E9-3995-4243-A4DE-8287096F2210}"/>
              </a:ext>
            </a:extLst>
          </p:cNvPr>
          <p:cNvSpPr/>
          <p:nvPr/>
        </p:nvSpPr>
        <p:spPr>
          <a:xfrm flipV="1">
            <a:off x="1356632" y="-2"/>
            <a:ext cx="5495430" cy="6892757"/>
          </a:xfrm>
          <a:prstGeom prst="rect">
            <a:avLst/>
          </a:prstGeom>
          <a:solidFill>
            <a:srgbClr val="1BA1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2" name="Rectangle 11">
            <a:extLst>
              <a:ext uri="{FF2B5EF4-FFF2-40B4-BE49-F238E27FC236}">
                <a16:creationId xmlns:a16="http://schemas.microsoft.com/office/drawing/2014/main" id="{EA59638F-34C3-0548-9D75-7451924D31F1}"/>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4" name="Picture Placeholder 17">
            <a:extLst>
              <a:ext uri="{FF2B5EF4-FFF2-40B4-BE49-F238E27FC236}">
                <a16:creationId xmlns:a16="http://schemas.microsoft.com/office/drawing/2014/main" id="{51437F97-A714-BA4E-86C2-B5AFBA0061E8}"/>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8" name="Text Placeholder 17">
            <a:extLst>
              <a:ext uri="{FF2B5EF4-FFF2-40B4-BE49-F238E27FC236}">
                <a16:creationId xmlns:a16="http://schemas.microsoft.com/office/drawing/2014/main" id="{4CA7736D-49F3-1646-98AF-4946FF89300F}"/>
              </a:ext>
            </a:extLst>
          </p:cNvPr>
          <p:cNvSpPr>
            <a:spLocks noGrp="1"/>
          </p:cNvSpPr>
          <p:nvPr>
            <p:ph type="body" sz="quarter" idx="18" hasCustomPrompt="1"/>
          </p:nvPr>
        </p:nvSpPr>
        <p:spPr>
          <a:xfrm>
            <a:off x="1802710" y="1773241"/>
            <a:ext cx="4621841" cy="452595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Rectangle 18">
            <a:extLst>
              <a:ext uri="{FF2B5EF4-FFF2-40B4-BE49-F238E27FC236}">
                <a16:creationId xmlns:a16="http://schemas.microsoft.com/office/drawing/2014/main" id="{5F13410A-2185-7C40-9186-1A1897ED3B11}"/>
              </a:ext>
            </a:extLst>
          </p:cNvPr>
          <p:cNvSpPr/>
          <p:nvPr userDrawn="1"/>
        </p:nvSpPr>
        <p:spPr>
          <a:xfrm>
            <a:off x="1802710" y="1292864"/>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0" name="Text Placeholder 23">
            <a:extLst>
              <a:ext uri="{FF2B5EF4-FFF2-40B4-BE49-F238E27FC236}">
                <a16:creationId xmlns:a16="http://schemas.microsoft.com/office/drawing/2014/main" id="{B30B2EA7-6F50-764D-9D0C-326E1B7C847C}"/>
              </a:ext>
            </a:extLst>
          </p:cNvPr>
          <p:cNvSpPr>
            <a:spLocks noGrp="1"/>
          </p:cNvSpPr>
          <p:nvPr>
            <p:ph type="body" sz="quarter" idx="16" hasCustomPrompt="1"/>
          </p:nvPr>
        </p:nvSpPr>
        <p:spPr>
          <a:xfrm>
            <a:off x="1718561" y="595510"/>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9" name="TextBox 8">
            <a:extLst>
              <a:ext uri="{FF2B5EF4-FFF2-40B4-BE49-F238E27FC236}">
                <a16:creationId xmlns:a16="http://schemas.microsoft.com/office/drawing/2014/main" id="{2FC376DF-08BD-8147-8B6C-C5A2D8D4A480}"/>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2365774279"/>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userDrawn="1">
  <p:cSld name="Text box - Solid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175AD5-38F4-AC46-8AF7-45BB6FF87659}"/>
              </a:ext>
            </a:extLst>
          </p:cNvPr>
          <p:cNvSpPr/>
          <p:nvPr userDrawn="1"/>
        </p:nvSpPr>
        <p:spPr>
          <a:xfrm>
            <a:off x="241300" y="228600"/>
            <a:ext cx="11696700" cy="5695317"/>
          </a:xfrm>
          <a:prstGeom prst="rect">
            <a:avLst/>
          </a:prstGeom>
          <a:solidFill>
            <a:srgbClr val="1188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734714" y="1757011"/>
            <a:ext cx="10808102"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0D06C5BC-7DA1-284B-92AA-35E0A7B11036}"/>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FEEEBC58-7CED-7A41-97CB-9D6B168CD4D6}"/>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F55403A8-2113-FC47-B2D2-19915CF177A0}"/>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505775197"/>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userDrawn="1">
  <p:cSld name="Text Slide with Photo -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C3F487-F604-4546-B7CE-1F7FE26D0DFD}"/>
              </a:ext>
            </a:extLst>
          </p:cNvPr>
          <p:cNvSpPr/>
          <p:nvPr userDrawn="1"/>
        </p:nvSpPr>
        <p:spPr>
          <a:xfrm flipV="1">
            <a:off x="738425" y="3186"/>
            <a:ext cx="6113637" cy="6892757"/>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 name="Rectangle 2">
            <a:extLst>
              <a:ext uri="{FF2B5EF4-FFF2-40B4-BE49-F238E27FC236}">
                <a16:creationId xmlns:a16="http://schemas.microsoft.com/office/drawing/2014/main" id="{3DEFE2F3-1083-6042-8E1A-CF09DF7F7B14}"/>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4" name="Picture Placeholder 17">
            <a:extLst>
              <a:ext uri="{FF2B5EF4-FFF2-40B4-BE49-F238E27FC236}">
                <a16:creationId xmlns:a16="http://schemas.microsoft.com/office/drawing/2014/main" id="{8105646A-9E0C-4145-97C2-3734A31A2B2B}"/>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5" name="Text Placeholder 17">
            <a:extLst>
              <a:ext uri="{FF2B5EF4-FFF2-40B4-BE49-F238E27FC236}">
                <a16:creationId xmlns:a16="http://schemas.microsoft.com/office/drawing/2014/main" id="{327CD189-A588-D340-AEE6-ABA0AF7E6B0D}"/>
              </a:ext>
            </a:extLst>
          </p:cNvPr>
          <p:cNvSpPr>
            <a:spLocks noGrp="1"/>
          </p:cNvSpPr>
          <p:nvPr>
            <p:ph type="body" sz="quarter" idx="18" hasCustomPrompt="1"/>
          </p:nvPr>
        </p:nvSpPr>
        <p:spPr>
          <a:xfrm>
            <a:off x="987487" y="1419861"/>
            <a:ext cx="5622464" cy="5334722"/>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 name="Rectangle 5">
            <a:extLst>
              <a:ext uri="{FF2B5EF4-FFF2-40B4-BE49-F238E27FC236}">
                <a16:creationId xmlns:a16="http://schemas.microsoft.com/office/drawing/2014/main" id="{A5A06ABD-A133-8D42-8B38-636B873ACE6A}"/>
              </a:ext>
            </a:extLst>
          </p:cNvPr>
          <p:cNvSpPr/>
          <p:nvPr userDrawn="1"/>
        </p:nvSpPr>
        <p:spPr>
          <a:xfrm>
            <a:off x="1010710" y="1165788"/>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7" name="Text Placeholder 23">
            <a:extLst>
              <a:ext uri="{FF2B5EF4-FFF2-40B4-BE49-F238E27FC236}">
                <a16:creationId xmlns:a16="http://schemas.microsoft.com/office/drawing/2014/main" id="{1C4A4EBF-8A47-914B-A531-A68FE8F2B616}"/>
              </a:ext>
            </a:extLst>
          </p:cNvPr>
          <p:cNvSpPr>
            <a:spLocks noGrp="1"/>
          </p:cNvSpPr>
          <p:nvPr>
            <p:ph type="body" sz="quarter" idx="16" hasCustomPrompt="1"/>
          </p:nvPr>
        </p:nvSpPr>
        <p:spPr>
          <a:xfrm>
            <a:off x="987487" y="405005"/>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8" name="TextBox 7">
            <a:extLst>
              <a:ext uri="{FF2B5EF4-FFF2-40B4-BE49-F238E27FC236}">
                <a16:creationId xmlns:a16="http://schemas.microsoft.com/office/drawing/2014/main" id="{5471A97C-0468-6444-8032-86D1D6051187}"/>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2737858971"/>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userDrawn="1">
  <p:cSld name="2 column text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A7EC3A-FA50-904B-839F-2B92D5166DD5}"/>
              </a:ext>
            </a:extLst>
          </p:cNvPr>
          <p:cNvSpPr/>
          <p:nvPr userDrawn="1"/>
        </p:nvSpPr>
        <p:spPr>
          <a:xfrm>
            <a:off x="0" y="482371"/>
            <a:ext cx="6113604" cy="2855598"/>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Rectangle 2">
            <a:extLst>
              <a:ext uri="{FF2B5EF4-FFF2-40B4-BE49-F238E27FC236}">
                <a16:creationId xmlns:a16="http://schemas.microsoft.com/office/drawing/2014/main" id="{946976CB-0B76-DD49-AA4D-4F230C256467}"/>
              </a:ext>
            </a:extLst>
          </p:cNvPr>
          <p:cNvSpPr/>
          <p:nvPr userDrawn="1"/>
        </p:nvSpPr>
        <p:spPr>
          <a:xfrm>
            <a:off x="6113604" y="482371"/>
            <a:ext cx="6113604" cy="2855598"/>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Text Placeholder 17">
            <a:extLst>
              <a:ext uri="{FF2B5EF4-FFF2-40B4-BE49-F238E27FC236}">
                <a16:creationId xmlns:a16="http://schemas.microsoft.com/office/drawing/2014/main" id="{A80F2D74-8F18-9F49-A166-16ACDC1D1115}"/>
              </a:ext>
            </a:extLst>
          </p:cNvPr>
          <p:cNvSpPr>
            <a:spLocks noGrp="1"/>
          </p:cNvSpPr>
          <p:nvPr>
            <p:ph type="body" sz="quarter" idx="18" hasCustomPrompt="1"/>
          </p:nvPr>
        </p:nvSpPr>
        <p:spPr>
          <a:xfrm>
            <a:off x="633715" y="3843119"/>
            <a:ext cx="4957908" cy="1680348"/>
          </a:xfrm>
        </p:spPr>
        <p:txBody>
          <a:bodyPr/>
          <a:lstStyle>
            <a:lvl1pPr algn="ct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7" name="Text Placeholder 23">
            <a:extLst>
              <a:ext uri="{FF2B5EF4-FFF2-40B4-BE49-F238E27FC236}">
                <a16:creationId xmlns:a16="http://schemas.microsoft.com/office/drawing/2014/main" id="{8C1B99A3-E2FF-264E-947B-7183A27F95CD}"/>
              </a:ext>
            </a:extLst>
          </p:cNvPr>
          <p:cNvSpPr>
            <a:spLocks noGrp="1"/>
          </p:cNvSpPr>
          <p:nvPr>
            <p:ph type="body" sz="quarter" idx="16" hasCustomPrompt="1"/>
          </p:nvPr>
        </p:nvSpPr>
        <p:spPr>
          <a:xfrm>
            <a:off x="633715" y="2505507"/>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8" name="Text Placeholder 17">
            <a:extLst>
              <a:ext uri="{FF2B5EF4-FFF2-40B4-BE49-F238E27FC236}">
                <a16:creationId xmlns:a16="http://schemas.microsoft.com/office/drawing/2014/main" id="{02E7D4CC-063A-6D45-92B2-EC8AC4E32AAF}"/>
              </a:ext>
            </a:extLst>
          </p:cNvPr>
          <p:cNvSpPr>
            <a:spLocks noGrp="1"/>
          </p:cNvSpPr>
          <p:nvPr>
            <p:ph type="body" sz="quarter" idx="19" hasCustomPrompt="1"/>
          </p:nvPr>
        </p:nvSpPr>
        <p:spPr>
          <a:xfrm>
            <a:off x="6420771" y="3880875"/>
            <a:ext cx="4957908" cy="1680348"/>
          </a:xfrm>
        </p:spPr>
        <p:txBody>
          <a:bodyPr/>
          <a:lstStyle>
            <a:lvl1pPr algn="ct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Text Placeholder 23">
            <a:extLst>
              <a:ext uri="{FF2B5EF4-FFF2-40B4-BE49-F238E27FC236}">
                <a16:creationId xmlns:a16="http://schemas.microsoft.com/office/drawing/2014/main" id="{A04C066A-035C-0341-9527-E538DEB47886}"/>
              </a:ext>
            </a:extLst>
          </p:cNvPr>
          <p:cNvSpPr>
            <a:spLocks noGrp="1"/>
          </p:cNvSpPr>
          <p:nvPr>
            <p:ph type="body" sz="quarter" idx="20" hasCustomPrompt="1"/>
          </p:nvPr>
        </p:nvSpPr>
        <p:spPr>
          <a:xfrm>
            <a:off x="6420771" y="2543263"/>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4" name="TextBox 13">
            <a:extLst>
              <a:ext uri="{FF2B5EF4-FFF2-40B4-BE49-F238E27FC236}">
                <a16:creationId xmlns:a16="http://schemas.microsoft.com/office/drawing/2014/main" id="{A862BC62-5A59-434C-94C9-A0321E45ADA9}"/>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5" name="Rectangle 14">
            <a:extLst>
              <a:ext uri="{FF2B5EF4-FFF2-40B4-BE49-F238E27FC236}">
                <a16:creationId xmlns:a16="http://schemas.microsoft.com/office/drawing/2014/main" id="{F0CE46C9-7CF5-AC49-81D3-87EA00B1EF7D}"/>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4108010593"/>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userDrawn="1">
  <p:cSld name="Final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8D471C-0C8F-0146-83F3-CAF71642C847}"/>
              </a:ext>
            </a:extLst>
          </p:cNvPr>
          <p:cNvSpPr/>
          <p:nvPr userDrawn="1"/>
        </p:nvSpPr>
        <p:spPr>
          <a:xfrm flipV="1">
            <a:off x="1896863" y="0"/>
            <a:ext cx="4739368" cy="6932300"/>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1" name="Text Placeholder 17">
            <a:extLst>
              <a:ext uri="{FF2B5EF4-FFF2-40B4-BE49-F238E27FC236}">
                <a16:creationId xmlns:a16="http://schemas.microsoft.com/office/drawing/2014/main" id="{38C72918-A963-5543-BE47-6799D21FAF65}"/>
              </a:ext>
            </a:extLst>
          </p:cNvPr>
          <p:cNvSpPr>
            <a:spLocks noGrp="1"/>
          </p:cNvSpPr>
          <p:nvPr>
            <p:ph type="body" sz="quarter" idx="27" hasCustomPrompt="1"/>
          </p:nvPr>
        </p:nvSpPr>
        <p:spPr>
          <a:xfrm>
            <a:off x="2663781" y="5852156"/>
            <a:ext cx="3704362" cy="361924"/>
          </a:xfrm>
        </p:spPr>
        <p:txBody>
          <a:bodyPr anchor="t"/>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Rectangle 21">
            <a:extLst>
              <a:ext uri="{FF2B5EF4-FFF2-40B4-BE49-F238E27FC236}">
                <a16:creationId xmlns:a16="http://schemas.microsoft.com/office/drawing/2014/main" id="{AAE09A10-520B-2742-962C-FBBAFB7F73D3}"/>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4" name="TextBox 23">
            <a:extLst>
              <a:ext uri="{FF2B5EF4-FFF2-40B4-BE49-F238E27FC236}">
                <a16:creationId xmlns:a16="http://schemas.microsoft.com/office/drawing/2014/main" id="{14DAC745-3799-644F-B869-63BC88587110}"/>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pic>
        <p:nvPicPr>
          <p:cNvPr id="26" name="Picture 25" descr="Logo&#10;&#10;Description automatically generated">
            <a:extLst>
              <a:ext uri="{FF2B5EF4-FFF2-40B4-BE49-F238E27FC236}">
                <a16:creationId xmlns:a16="http://schemas.microsoft.com/office/drawing/2014/main" id="{83C30E9D-06D7-7B41-848A-77274E4130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16153" y="529155"/>
            <a:ext cx="4351633" cy="863553"/>
          </a:xfrm>
          <a:prstGeom prst="rect">
            <a:avLst/>
          </a:prstGeom>
        </p:spPr>
      </p:pic>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2298163" y="1331352"/>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2298163" y="521776"/>
            <a:ext cx="3195485" cy="837258"/>
          </a:xfr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grpSp>
        <p:nvGrpSpPr>
          <p:cNvPr id="34" name="Group 33">
            <a:extLst>
              <a:ext uri="{FF2B5EF4-FFF2-40B4-BE49-F238E27FC236}">
                <a16:creationId xmlns:a16="http://schemas.microsoft.com/office/drawing/2014/main" id="{FFCAF4E6-72DB-E649-B092-C010328005F1}"/>
              </a:ext>
            </a:extLst>
          </p:cNvPr>
          <p:cNvGrpSpPr/>
          <p:nvPr userDrawn="1"/>
        </p:nvGrpSpPr>
        <p:grpSpPr>
          <a:xfrm>
            <a:off x="9203809" y="5757022"/>
            <a:ext cx="2735993" cy="679345"/>
            <a:chOff x="0" y="0"/>
            <a:chExt cx="2301694" cy="571500"/>
          </a:xfrm>
        </p:grpSpPr>
        <p:sp>
          <p:nvSpPr>
            <p:cNvPr id="35" name="Rectangle 34">
              <a:extLst>
                <a:ext uri="{FF2B5EF4-FFF2-40B4-BE49-F238E27FC236}">
                  <a16:creationId xmlns:a16="http://schemas.microsoft.com/office/drawing/2014/main" id="{D1740294-4308-8F46-B6E3-2486ADA5C5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36" name="Picture 35">
              <a:extLst>
                <a:ext uri="{FF2B5EF4-FFF2-40B4-BE49-F238E27FC236}">
                  <a16:creationId xmlns:a16="http://schemas.microsoft.com/office/drawing/2014/main" id="{37A8314D-532F-284C-8D90-022E08B7A71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1581184688"/>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userDrawn="1">
  <p:cSld name="5 point number graph with icons A">
    <p:spTree>
      <p:nvGrpSpPr>
        <p:cNvPr id="1" name=""/>
        <p:cNvGrpSpPr/>
        <p:nvPr/>
      </p:nvGrpSpPr>
      <p:grpSpPr>
        <a:xfrm>
          <a:off x="0" y="0"/>
          <a:ext cx="0" cy="0"/>
          <a:chOff x="0" y="0"/>
          <a:chExt cx="0" cy="0"/>
        </a:xfrm>
      </p:grpSpPr>
      <p:sp>
        <p:nvSpPr>
          <p:cNvPr id="88" name="Text Placeholder 17">
            <a:extLst>
              <a:ext uri="{FF2B5EF4-FFF2-40B4-BE49-F238E27FC236}">
                <a16:creationId xmlns:a16="http://schemas.microsoft.com/office/drawing/2014/main" id="{34F0C302-0D8D-5843-989D-B63B49CEDBB6}"/>
              </a:ext>
            </a:extLst>
          </p:cNvPr>
          <p:cNvSpPr>
            <a:spLocks noGrp="1"/>
          </p:cNvSpPr>
          <p:nvPr>
            <p:ph type="body" sz="quarter" idx="18" hasCustomPrompt="1"/>
          </p:nvPr>
        </p:nvSpPr>
        <p:spPr>
          <a:xfrm>
            <a:off x="411246" y="1263516"/>
            <a:ext cx="4312551" cy="748242"/>
          </a:xfrm>
        </p:spPr>
        <p:txBody>
          <a:bodyPr/>
          <a:lstStyle>
            <a:lvl1pPr>
              <a:buNone/>
              <a:defRPr sz="22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89" name="Rectangle 88">
            <a:extLst>
              <a:ext uri="{FF2B5EF4-FFF2-40B4-BE49-F238E27FC236}">
                <a16:creationId xmlns:a16="http://schemas.microsoft.com/office/drawing/2014/main" id="{FB45A437-6B55-9146-AED4-CA97F69F3CC4}"/>
              </a:ext>
            </a:extLst>
          </p:cNvPr>
          <p:cNvSpPr/>
          <p:nvPr userDrawn="1"/>
        </p:nvSpPr>
        <p:spPr>
          <a:xfrm>
            <a:off x="495393" y="112697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76" name="Freeform 169">
            <a:extLst>
              <a:ext uri="{FF2B5EF4-FFF2-40B4-BE49-F238E27FC236}">
                <a16:creationId xmlns:a16="http://schemas.microsoft.com/office/drawing/2014/main" id="{38720E63-EB1C-BB42-A9BC-BBD00E84BC82}"/>
              </a:ext>
            </a:extLst>
          </p:cNvPr>
          <p:cNvSpPr>
            <a:spLocks noChangeArrowheads="1"/>
          </p:cNvSpPr>
          <p:nvPr/>
        </p:nvSpPr>
        <p:spPr bwMode="auto">
          <a:xfrm>
            <a:off x="2384303" y="2144026"/>
            <a:ext cx="2066436" cy="2071148"/>
          </a:xfrm>
          <a:custGeom>
            <a:avLst/>
            <a:gdLst>
              <a:gd name="T0" fmla="*/ 3867 w 3868"/>
              <a:gd name="T1" fmla="*/ 1932 h 3876"/>
              <a:gd name="T2" fmla="*/ 3867 w 3868"/>
              <a:gd name="T3" fmla="*/ 1932 h 3876"/>
              <a:gd name="T4" fmla="*/ 1933 w 3868"/>
              <a:gd name="T5" fmla="*/ 3875 h 3876"/>
              <a:gd name="T6" fmla="*/ 0 w 3868"/>
              <a:gd name="T7" fmla="*/ 1932 h 3876"/>
              <a:gd name="T8" fmla="*/ 1933 w 3868"/>
              <a:gd name="T9" fmla="*/ 0 h 3876"/>
              <a:gd name="T10" fmla="*/ 3867 w 3868"/>
              <a:gd name="T11" fmla="*/ 1932 h 3876"/>
            </a:gdLst>
            <a:ahLst/>
            <a:cxnLst>
              <a:cxn ang="0">
                <a:pos x="T0" y="T1"/>
              </a:cxn>
              <a:cxn ang="0">
                <a:pos x="T2" y="T3"/>
              </a:cxn>
              <a:cxn ang="0">
                <a:pos x="T4" y="T5"/>
              </a:cxn>
              <a:cxn ang="0">
                <a:pos x="T6" y="T7"/>
              </a:cxn>
              <a:cxn ang="0">
                <a:pos x="T8" y="T9"/>
              </a:cxn>
              <a:cxn ang="0">
                <a:pos x="T10" y="T11"/>
              </a:cxn>
            </a:cxnLst>
            <a:rect l="0" t="0" r="r" b="b"/>
            <a:pathLst>
              <a:path w="3868" h="3876">
                <a:moveTo>
                  <a:pt x="3867" y="1932"/>
                </a:moveTo>
                <a:lnTo>
                  <a:pt x="3867" y="1932"/>
                </a:lnTo>
                <a:cubicBezTo>
                  <a:pt x="3867" y="3007"/>
                  <a:pt x="3000" y="3875"/>
                  <a:pt x="1933" y="3875"/>
                </a:cubicBezTo>
                <a:cubicBezTo>
                  <a:pt x="867" y="3875"/>
                  <a:pt x="0" y="3007"/>
                  <a:pt x="0" y="1932"/>
                </a:cubicBezTo>
                <a:cubicBezTo>
                  <a:pt x="0" y="866"/>
                  <a:pt x="867" y="0"/>
                  <a:pt x="1933" y="0"/>
                </a:cubicBezTo>
                <a:cubicBezTo>
                  <a:pt x="3000" y="0"/>
                  <a:pt x="3867" y="866"/>
                  <a:pt x="3867" y="1932"/>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77" name="Freeform 170">
            <a:extLst>
              <a:ext uri="{FF2B5EF4-FFF2-40B4-BE49-F238E27FC236}">
                <a16:creationId xmlns:a16="http://schemas.microsoft.com/office/drawing/2014/main" id="{C82BD997-3E2D-3F4D-A216-D21A3434D7F1}"/>
              </a:ext>
            </a:extLst>
          </p:cNvPr>
          <p:cNvSpPr>
            <a:spLocks noChangeArrowheads="1"/>
          </p:cNvSpPr>
          <p:nvPr/>
        </p:nvSpPr>
        <p:spPr bwMode="auto">
          <a:xfrm>
            <a:off x="6875324" y="2733089"/>
            <a:ext cx="2365680" cy="2365680"/>
          </a:xfrm>
          <a:custGeom>
            <a:avLst/>
            <a:gdLst>
              <a:gd name="T0" fmla="*/ 4427 w 4428"/>
              <a:gd name="T1" fmla="*/ 2213 h 4428"/>
              <a:gd name="T2" fmla="*/ 4427 w 4428"/>
              <a:gd name="T3" fmla="*/ 2213 h 4428"/>
              <a:gd name="T4" fmla="*/ 2213 w 4428"/>
              <a:gd name="T5" fmla="*/ 4427 h 4428"/>
              <a:gd name="T6" fmla="*/ 0 w 4428"/>
              <a:gd name="T7" fmla="*/ 2213 h 4428"/>
              <a:gd name="T8" fmla="*/ 2213 w 4428"/>
              <a:gd name="T9" fmla="*/ 0 h 4428"/>
              <a:gd name="T10" fmla="*/ 4427 w 4428"/>
              <a:gd name="T11" fmla="*/ 2213 h 4428"/>
            </a:gdLst>
            <a:ahLst/>
            <a:cxnLst>
              <a:cxn ang="0">
                <a:pos x="T0" y="T1"/>
              </a:cxn>
              <a:cxn ang="0">
                <a:pos x="T2" y="T3"/>
              </a:cxn>
              <a:cxn ang="0">
                <a:pos x="T4" y="T5"/>
              </a:cxn>
              <a:cxn ang="0">
                <a:pos x="T6" y="T7"/>
              </a:cxn>
              <a:cxn ang="0">
                <a:pos x="T8" y="T9"/>
              </a:cxn>
              <a:cxn ang="0">
                <a:pos x="T10" y="T11"/>
              </a:cxn>
            </a:cxnLst>
            <a:rect l="0" t="0" r="r" b="b"/>
            <a:pathLst>
              <a:path w="4428" h="4428">
                <a:moveTo>
                  <a:pt x="4427" y="2213"/>
                </a:moveTo>
                <a:lnTo>
                  <a:pt x="4427" y="2213"/>
                </a:lnTo>
                <a:cubicBezTo>
                  <a:pt x="4427" y="3433"/>
                  <a:pt x="3433" y="4427"/>
                  <a:pt x="2213" y="4427"/>
                </a:cubicBezTo>
                <a:cubicBezTo>
                  <a:pt x="984" y="4427"/>
                  <a:pt x="0" y="3433"/>
                  <a:pt x="0" y="2213"/>
                </a:cubicBezTo>
                <a:cubicBezTo>
                  <a:pt x="0" y="985"/>
                  <a:pt x="984" y="0"/>
                  <a:pt x="2213" y="0"/>
                </a:cubicBezTo>
                <a:cubicBezTo>
                  <a:pt x="3433" y="0"/>
                  <a:pt x="4427" y="985"/>
                  <a:pt x="4427" y="2213"/>
                </a:cubicBezTo>
              </a:path>
            </a:pathLst>
          </a:custGeom>
          <a:solidFill>
            <a:srgbClr val="28AF95"/>
          </a:solidFill>
          <a:ln w="9525" cap="flat">
            <a:noFill/>
            <a:bevel/>
            <a:headEnd/>
            <a:tailEnd/>
          </a:ln>
          <a:effectLst/>
        </p:spPr>
        <p:txBody>
          <a:bodyPr wrap="none" anchor="ctr"/>
          <a:lstStyle/>
          <a:p>
            <a:endParaRPr lang="en-US">
              <a:solidFill>
                <a:prstClr val="black"/>
              </a:solidFill>
            </a:endParaRPr>
          </a:p>
        </p:txBody>
      </p:sp>
      <p:sp>
        <p:nvSpPr>
          <p:cNvPr id="78" name="Freeform 171">
            <a:extLst>
              <a:ext uri="{FF2B5EF4-FFF2-40B4-BE49-F238E27FC236}">
                <a16:creationId xmlns:a16="http://schemas.microsoft.com/office/drawing/2014/main" id="{C68FEA06-8C7F-9F49-990B-23D42094A08A}"/>
              </a:ext>
            </a:extLst>
          </p:cNvPr>
          <p:cNvSpPr>
            <a:spLocks noChangeArrowheads="1"/>
          </p:cNvSpPr>
          <p:nvPr/>
        </p:nvSpPr>
        <p:spPr bwMode="auto">
          <a:xfrm>
            <a:off x="4224538" y="3013484"/>
            <a:ext cx="2313842" cy="2313842"/>
          </a:xfrm>
          <a:custGeom>
            <a:avLst/>
            <a:gdLst>
              <a:gd name="T0" fmla="*/ 4329 w 4330"/>
              <a:gd name="T1" fmla="*/ 2168 h 4329"/>
              <a:gd name="T2" fmla="*/ 4329 w 4330"/>
              <a:gd name="T3" fmla="*/ 2168 h 4329"/>
              <a:gd name="T4" fmla="*/ 2169 w 4330"/>
              <a:gd name="T5" fmla="*/ 4328 h 4329"/>
              <a:gd name="T6" fmla="*/ 0 w 4330"/>
              <a:gd name="T7" fmla="*/ 2168 h 4329"/>
              <a:gd name="T8" fmla="*/ 2169 w 4330"/>
              <a:gd name="T9" fmla="*/ 0 h 4329"/>
              <a:gd name="T10" fmla="*/ 4329 w 4330"/>
              <a:gd name="T11" fmla="*/ 2168 h 4329"/>
            </a:gdLst>
            <a:ahLst/>
            <a:cxnLst>
              <a:cxn ang="0">
                <a:pos x="T0" y="T1"/>
              </a:cxn>
              <a:cxn ang="0">
                <a:pos x="T2" y="T3"/>
              </a:cxn>
              <a:cxn ang="0">
                <a:pos x="T4" y="T5"/>
              </a:cxn>
              <a:cxn ang="0">
                <a:pos x="T6" y="T7"/>
              </a:cxn>
              <a:cxn ang="0">
                <a:pos x="T8" y="T9"/>
              </a:cxn>
              <a:cxn ang="0">
                <a:pos x="T10" y="T11"/>
              </a:cxn>
            </a:cxnLst>
            <a:rect l="0" t="0" r="r" b="b"/>
            <a:pathLst>
              <a:path w="4330" h="4329">
                <a:moveTo>
                  <a:pt x="4329" y="2168"/>
                </a:moveTo>
                <a:lnTo>
                  <a:pt x="4329" y="2168"/>
                </a:lnTo>
                <a:cubicBezTo>
                  <a:pt x="4329" y="3361"/>
                  <a:pt x="3362" y="4328"/>
                  <a:pt x="2169" y="4328"/>
                </a:cubicBezTo>
                <a:cubicBezTo>
                  <a:pt x="967" y="4328"/>
                  <a:pt x="0" y="3361"/>
                  <a:pt x="0" y="2168"/>
                </a:cubicBezTo>
                <a:cubicBezTo>
                  <a:pt x="0" y="976"/>
                  <a:pt x="967" y="0"/>
                  <a:pt x="2169" y="0"/>
                </a:cubicBezTo>
                <a:cubicBezTo>
                  <a:pt x="3362" y="0"/>
                  <a:pt x="4329" y="976"/>
                  <a:pt x="4329" y="2168"/>
                </a:cubicBezTo>
              </a:path>
            </a:pathLst>
          </a:custGeom>
          <a:solidFill>
            <a:srgbClr val="1BA19A"/>
          </a:solidFill>
          <a:ln w="9525" cap="flat">
            <a:noFill/>
            <a:bevel/>
            <a:headEnd/>
            <a:tailEnd/>
          </a:ln>
          <a:effectLst/>
        </p:spPr>
        <p:txBody>
          <a:bodyPr wrap="none" anchor="ctr"/>
          <a:lstStyle/>
          <a:p>
            <a:endParaRPr lang="en-US">
              <a:solidFill>
                <a:prstClr val="black"/>
              </a:solidFill>
            </a:endParaRPr>
          </a:p>
        </p:txBody>
      </p:sp>
      <p:sp>
        <p:nvSpPr>
          <p:cNvPr id="79" name="Freeform 172">
            <a:extLst>
              <a:ext uri="{FF2B5EF4-FFF2-40B4-BE49-F238E27FC236}">
                <a16:creationId xmlns:a16="http://schemas.microsoft.com/office/drawing/2014/main" id="{4AC9A4FA-A4A1-1F44-874C-8BE1E0CAE5BF}"/>
              </a:ext>
            </a:extLst>
          </p:cNvPr>
          <p:cNvSpPr>
            <a:spLocks noChangeArrowheads="1"/>
          </p:cNvSpPr>
          <p:nvPr/>
        </p:nvSpPr>
        <p:spPr bwMode="auto">
          <a:xfrm>
            <a:off x="8911127" y="1536112"/>
            <a:ext cx="2690842" cy="2688487"/>
          </a:xfrm>
          <a:custGeom>
            <a:avLst/>
            <a:gdLst>
              <a:gd name="T0" fmla="*/ 5033 w 5034"/>
              <a:gd name="T1" fmla="*/ 2511 h 5033"/>
              <a:gd name="T2" fmla="*/ 5033 w 5034"/>
              <a:gd name="T3" fmla="*/ 2511 h 5033"/>
              <a:gd name="T4" fmla="*/ 2521 w 5034"/>
              <a:gd name="T5" fmla="*/ 5032 h 5033"/>
              <a:gd name="T6" fmla="*/ 0 w 5034"/>
              <a:gd name="T7" fmla="*/ 2511 h 5033"/>
              <a:gd name="T8" fmla="*/ 2521 w 5034"/>
              <a:gd name="T9" fmla="*/ 0 h 5033"/>
              <a:gd name="T10" fmla="*/ 5033 w 5034"/>
              <a:gd name="T11" fmla="*/ 2511 h 5033"/>
            </a:gdLst>
            <a:ahLst/>
            <a:cxnLst>
              <a:cxn ang="0">
                <a:pos x="T0" y="T1"/>
              </a:cxn>
              <a:cxn ang="0">
                <a:pos x="T2" y="T3"/>
              </a:cxn>
              <a:cxn ang="0">
                <a:pos x="T4" y="T5"/>
              </a:cxn>
              <a:cxn ang="0">
                <a:pos x="T6" y="T7"/>
              </a:cxn>
              <a:cxn ang="0">
                <a:pos x="T8" y="T9"/>
              </a:cxn>
              <a:cxn ang="0">
                <a:pos x="T10" y="T11"/>
              </a:cxn>
            </a:cxnLst>
            <a:rect l="0" t="0" r="r" b="b"/>
            <a:pathLst>
              <a:path w="5034" h="5033">
                <a:moveTo>
                  <a:pt x="5033" y="2511"/>
                </a:moveTo>
                <a:lnTo>
                  <a:pt x="5033" y="2511"/>
                </a:lnTo>
                <a:cubicBezTo>
                  <a:pt x="5033" y="3902"/>
                  <a:pt x="3904" y="5032"/>
                  <a:pt x="2521" y="5032"/>
                </a:cubicBezTo>
                <a:cubicBezTo>
                  <a:pt x="1130" y="5032"/>
                  <a:pt x="0" y="3902"/>
                  <a:pt x="0" y="2511"/>
                </a:cubicBezTo>
                <a:cubicBezTo>
                  <a:pt x="0" y="1120"/>
                  <a:pt x="1130" y="0"/>
                  <a:pt x="2521" y="0"/>
                </a:cubicBezTo>
                <a:cubicBezTo>
                  <a:pt x="3904" y="0"/>
                  <a:pt x="5033" y="1120"/>
                  <a:pt x="5033" y="2511"/>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80" name="Freeform 173">
            <a:extLst>
              <a:ext uri="{FF2B5EF4-FFF2-40B4-BE49-F238E27FC236}">
                <a16:creationId xmlns:a16="http://schemas.microsoft.com/office/drawing/2014/main" id="{27FCD08C-F550-D545-95E5-ACCEF51638A9}"/>
              </a:ext>
            </a:extLst>
          </p:cNvPr>
          <p:cNvSpPr>
            <a:spLocks noChangeArrowheads="1"/>
          </p:cNvSpPr>
          <p:nvPr/>
        </p:nvSpPr>
        <p:spPr bwMode="auto">
          <a:xfrm>
            <a:off x="5574671" y="1498412"/>
            <a:ext cx="1983966" cy="1979254"/>
          </a:xfrm>
          <a:custGeom>
            <a:avLst/>
            <a:gdLst>
              <a:gd name="T0" fmla="*/ 3713 w 3714"/>
              <a:gd name="T1" fmla="*/ 1851 h 3704"/>
              <a:gd name="T2" fmla="*/ 3713 w 3714"/>
              <a:gd name="T3" fmla="*/ 1851 h 3704"/>
              <a:gd name="T4" fmla="*/ 1862 w 3714"/>
              <a:gd name="T5" fmla="*/ 3703 h 3704"/>
              <a:gd name="T6" fmla="*/ 0 w 3714"/>
              <a:gd name="T7" fmla="*/ 1851 h 3704"/>
              <a:gd name="T8" fmla="*/ 1862 w 3714"/>
              <a:gd name="T9" fmla="*/ 0 h 3704"/>
              <a:gd name="T10" fmla="*/ 3713 w 3714"/>
              <a:gd name="T11" fmla="*/ 1851 h 3704"/>
            </a:gdLst>
            <a:ahLst/>
            <a:cxnLst>
              <a:cxn ang="0">
                <a:pos x="T0" y="T1"/>
              </a:cxn>
              <a:cxn ang="0">
                <a:pos x="T2" y="T3"/>
              </a:cxn>
              <a:cxn ang="0">
                <a:pos x="T4" y="T5"/>
              </a:cxn>
              <a:cxn ang="0">
                <a:pos x="T6" y="T7"/>
              </a:cxn>
              <a:cxn ang="0">
                <a:pos x="T8" y="T9"/>
              </a:cxn>
              <a:cxn ang="0">
                <a:pos x="T10" y="T11"/>
              </a:cxn>
            </a:cxnLst>
            <a:rect l="0" t="0" r="r" b="b"/>
            <a:pathLst>
              <a:path w="3714" h="3704">
                <a:moveTo>
                  <a:pt x="3713" y="1851"/>
                </a:moveTo>
                <a:lnTo>
                  <a:pt x="3713" y="1851"/>
                </a:lnTo>
                <a:cubicBezTo>
                  <a:pt x="3713" y="2872"/>
                  <a:pt x="2883" y="3703"/>
                  <a:pt x="1862" y="3703"/>
                </a:cubicBezTo>
                <a:cubicBezTo>
                  <a:pt x="832" y="3703"/>
                  <a:pt x="0" y="2872"/>
                  <a:pt x="0" y="1851"/>
                </a:cubicBezTo>
                <a:cubicBezTo>
                  <a:pt x="0" y="831"/>
                  <a:pt x="832" y="0"/>
                  <a:pt x="1862" y="0"/>
                </a:cubicBezTo>
                <a:cubicBezTo>
                  <a:pt x="2883" y="0"/>
                  <a:pt x="3713" y="831"/>
                  <a:pt x="3713" y="1851"/>
                </a:cubicBezTo>
              </a:path>
            </a:pathLst>
          </a:custGeom>
          <a:solidFill>
            <a:srgbClr val="8CBF4B"/>
          </a:solidFill>
          <a:ln w="9525" cap="flat">
            <a:noFill/>
            <a:bevel/>
            <a:headEnd/>
            <a:tailEnd/>
          </a:ln>
          <a:effectLst/>
        </p:spPr>
        <p:txBody>
          <a:bodyPr wrap="none" anchor="ctr"/>
          <a:lstStyle/>
          <a:p>
            <a:endParaRPr lang="en-US">
              <a:solidFill>
                <a:prstClr val="black"/>
              </a:solidFill>
            </a:endParaRPr>
          </a:p>
        </p:txBody>
      </p:sp>
      <p:sp>
        <p:nvSpPr>
          <p:cNvPr id="81" name="Freeform 174">
            <a:extLst>
              <a:ext uri="{FF2B5EF4-FFF2-40B4-BE49-F238E27FC236}">
                <a16:creationId xmlns:a16="http://schemas.microsoft.com/office/drawing/2014/main" id="{4A9CE79B-4F97-2642-817C-4F0E7F93E57E}"/>
              </a:ext>
            </a:extLst>
          </p:cNvPr>
          <p:cNvSpPr>
            <a:spLocks noChangeArrowheads="1"/>
          </p:cNvSpPr>
          <p:nvPr/>
        </p:nvSpPr>
        <p:spPr bwMode="auto">
          <a:xfrm>
            <a:off x="2108622" y="3272672"/>
            <a:ext cx="791702" cy="791702"/>
          </a:xfrm>
          <a:custGeom>
            <a:avLst/>
            <a:gdLst>
              <a:gd name="T0" fmla="*/ 1482 w 1483"/>
              <a:gd name="T1" fmla="*/ 740 h 1482"/>
              <a:gd name="T2" fmla="*/ 1482 w 1483"/>
              <a:gd name="T3" fmla="*/ 740 h 1482"/>
              <a:gd name="T4" fmla="*/ 741 w 1483"/>
              <a:gd name="T5" fmla="*/ 1481 h 1482"/>
              <a:gd name="T6" fmla="*/ 0 w 1483"/>
              <a:gd name="T7" fmla="*/ 740 h 1482"/>
              <a:gd name="T8" fmla="*/ 741 w 1483"/>
              <a:gd name="T9" fmla="*/ 0 h 1482"/>
              <a:gd name="T10" fmla="*/ 1482 w 1483"/>
              <a:gd name="T11" fmla="*/ 740 h 1482"/>
            </a:gdLst>
            <a:ahLst/>
            <a:cxnLst>
              <a:cxn ang="0">
                <a:pos x="T0" y="T1"/>
              </a:cxn>
              <a:cxn ang="0">
                <a:pos x="T2" y="T3"/>
              </a:cxn>
              <a:cxn ang="0">
                <a:pos x="T4" y="T5"/>
              </a:cxn>
              <a:cxn ang="0">
                <a:pos x="T6" y="T7"/>
              </a:cxn>
              <a:cxn ang="0">
                <a:pos x="T8" y="T9"/>
              </a:cxn>
              <a:cxn ang="0">
                <a:pos x="T10" y="T11"/>
              </a:cxn>
            </a:cxnLst>
            <a:rect l="0" t="0" r="r" b="b"/>
            <a:pathLst>
              <a:path w="1483" h="1482">
                <a:moveTo>
                  <a:pt x="1482" y="740"/>
                </a:moveTo>
                <a:lnTo>
                  <a:pt x="1482" y="740"/>
                </a:lnTo>
                <a:cubicBezTo>
                  <a:pt x="1482" y="1147"/>
                  <a:pt x="1147" y="1481"/>
                  <a:pt x="741" y="1481"/>
                </a:cubicBezTo>
                <a:cubicBezTo>
                  <a:pt x="334" y="1481"/>
                  <a:pt x="0" y="1147"/>
                  <a:pt x="0" y="740"/>
                </a:cubicBezTo>
                <a:cubicBezTo>
                  <a:pt x="0" y="334"/>
                  <a:pt x="334" y="0"/>
                  <a:pt x="741" y="0"/>
                </a:cubicBezTo>
                <a:cubicBezTo>
                  <a:pt x="1147" y="0"/>
                  <a:pt x="1482" y="334"/>
                  <a:pt x="1482" y="740"/>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82" name="Freeform 175">
            <a:extLst>
              <a:ext uri="{FF2B5EF4-FFF2-40B4-BE49-F238E27FC236}">
                <a16:creationId xmlns:a16="http://schemas.microsoft.com/office/drawing/2014/main" id="{06142319-C95F-814A-BCD5-AFEE8A77203B}"/>
              </a:ext>
            </a:extLst>
          </p:cNvPr>
          <p:cNvSpPr>
            <a:spLocks noChangeArrowheads="1"/>
          </p:cNvSpPr>
          <p:nvPr userDrawn="1"/>
        </p:nvSpPr>
        <p:spPr bwMode="auto">
          <a:xfrm>
            <a:off x="5923397" y="4495568"/>
            <a:ext cx="791702" cy="791702"/>
          </a:xfrm>
          <a:custGeom>
            <a:avLst/>
            <a:gdLst>
              <a:gd name="T0" fmla="*/ 1482 w 1483"/>
              <a:gd name="T1" fmla="*/ 741 h 1482"/>
              <a:gd name="T2" fmla="*/ 1482 w 1483"/>
              <a:gd name="T3" fmla="*/ 741 h 1482"/>
              <a:gd name="T4" fmla="*/ 741 w 1483"/>
              <a:gd name="T5" fmla="*/ 1481 h 1482"/>
              <a:gd name="T6" fmla="*/ 0 w 1483"/>
              <a:gd name="T7" fmla="*/ 741 h 1482"/>
              <a:gd name="T8" fmla="*/ 741 w 1483"/>
              <a:gd name="T9" fmla="*/ 0 h 1482"/>
              <a:gd name="T10" fmla="*/ 1482 w 1483"/>
              <a:gd name="T11" fmla="*/ 741 h 1482"/>
            </a:gdLst>
            <a:ahLst/>
            <a:cxnLst>
              <a:cxn ang="0">
                <a:pos x="T0" y="T1"/>
              </a:cxn>
              <a:cxn ang="0">
                <a:pos x="T2" y="T3"/>
              </a:cxn>
              <a:cxn ang="0">
                <a:pos x="T4" y="T5"/>
              </a:cxn>
              <a:cxn ang="0">
                <a:pos x="T6" y="T7"/>
              </a:cxn>
              <a:cxn ang="0">
                <a:pos x="T8" y="T9"/>
              </a:cxn>
              <a:cxn ang="0">
                <a:pos x="T10" y="T11"/>
              </a:cxn>
            </a:cxnLst>
            <a:rect l="0" t="0" r="r" b="b"/>
            <a:pathLst>
              <a:path w="1483" h="1482">
                <a:moveTo>
                  <a:pt x="1482" y="741"/>
                </a:moveTo>
                <a:lnTo>
                  <a:pt x="1482" y="741"/>
                </a:lnTo>
                <a:cubicBezTo>
                  <a:pt x="1482" y="1147"/>
                  <a:pt x="1148" y="1481"/>
                  <a:pt x="741" y="1481"/>
                </a:cubicBezTo>
                <a:cubicBezTo>
                  <a:pt x="334" y="1481"/>
                  <a:pt x="0" y="1147"/>
                  <a:pt x="0" y="741"/>
                </a:cubicBezTo>
                <a:cubicBezTo>
                  <a:pt x="0" y="334"/>
                  <a:pt x="334" y="0"/>
                  <a:pt x="741" y="0"/>
                </a:cubicBezTo>
                <a:cubicBezTo>
                  <a:pt x="1148" y="0"/>
                  <a:pt x="1482" y="334"/>
                  <a:pt x="1482" y="741"/>
                </a:cubicBezTo>
              </a:path>
            </a:pathLst>
          </a:custGeom>
          <a:solidFill>
            <a:srgbClr val="1BA19A"/>
          </a:solidFill>
          <a:ln w="9525" cap="flat">
            <a:noFill/>
            <a:bevel/>
            <a:headEnd/>
            <a:tailEnd/>
          </a:ln>
          <a:effectLst/>
        </p:spPr>
        <p:txBody>
          <a:bodyPr wrap="none" anchor="ctr"/>
          <a:lstStyle/>
          <a:p>
            <a:endParaRPr lang="en-US">
              <a:solidFill>
                <a:prstClr val="black"/>
              </a:solidFill>
            </a:endParaRPr>
          </a:p>
        </p:txBody>
      </p:sp>
      <p:sp>
        <p:nvSpPr>
          <p:cNvPr id="83" name="Freeform 176">
            <a:extLst>
              <a:ext uri="{FF2B5EF4-FFF2-40B4-BE49-F238E27FC236}">
                <a16:creationId xmlns:a16="http://schemas.microsoft.com/office/drawing/2014/main" id="{91B82CE6-EFD3-C44A-97DF-D00B51610AC8}"/>
              </a:ext>
            </a:extLst>
          </p:cNvPr>
          <p:cNvSpPr>
            <a:spLocks noChangeArrowheads="1"/>
          </p:cNvSpPr>
          <p:nvPr/>
        </p:nvSpPr>
        <p:spPr bwMode="auto">
          <a:xfrm>
            <a:off x="5527546" y="1342899"/>
            <a:ext cx="791702" cy="786989"/>
          </a:xfrm>
          <a:custGeom>
            <a:avLst/>
            <a:gdLst>
              <a:gd name="T0" fmla="*/ 1482 w 1483"/>
              <a:gd name="T1" fmla="*/ 731 h 1473"/>
              <a:gd name="T2" fmla="*/ 1482 w 1483"/>
              <a:gd name="T3" fmla="*/ 731 h 1473"/>
              <a:gd name="T4" fmla="*/ 741 w 1483"/>
              <a:gd name="T5" fmla="*/ 1472 h 1473"/>
              <a:gd name="T6" fmla="*/ 0 w 1483"/>
              <a:gd name="T7" fmla="*/ 731 h 1473"/>
              <a:gd name="T8" fmla="*/ 741 w 1483"/>
              <a:gd name="T9" fmla="*/ 0 h 1473"/>
              <a:gd name="T10" fmla="*/ 1482 w 1483"/>
              <a:gd name="T11" fmla="*/ 731 h 1473"/>
            </a:gdLst>
            <a:ahLst/>
            <a:cxnLst>
              <a:cxn ang="0">
                <a:pos x="T0" y="T1"/>
              </a:cxn>
              <a:cxn ang="0">
                <a:pos x="T2" y="T3"/>
              </a:cxn>
              <a:cxn ang="0">
                <a:pos x="T4" y="T5"/>
              </a:cxn>
              <a:cxn ang="0">
                <a:pos x="T6" y="T7"/>
              </a:cxn>
              <a:cxn ang="0">
                <a:pos x="T8" y="T9"/>
              </a:cxn>
              <a:cxn ang="0">
                <a:pos x="T10" y="T11"/>
              </a:cxn>
            </a:cxnLst>
            <a:rect l="0" t="0" r="r" b="b"/>
            <a:pathLst>
              <a:path w="1483" h="1473">
                <a:moveTo>
                  <a:pt x="1482" y="731"/>
                </a:moveTo>
                <a:lnTo>
                  <a:pt x="1482" y="731"/>
                </a:lnTo>
                <a:cubicBezTo>
                  <a:pt x="1482" y="1147"/>
                  <a:pt x="1148" y="1472"/>
                  <a:pt x="741" y="1472"/>
                </a:cubicBezTo>
                <a:cubicBezTo>
                  <a:pt x="334" y="1472"/>
                  <a:pt x="0" y="1147"/>
                  <a:pt x="0" y="731"/>
                </a:cubicBezTo>
                <a:cubicBezTo>
                  <a:pt x="0" y="325"/>
                  <a:pt x="334" y="0"/>
                  <a:pt x="741" y="0"/>
                </a:cubicBezTo>
                <a:cubicBezTo>
                  <a:pt x="1148" y="0"/>
                  <a:pt x="1482" y="325"/>
                  <a:pt x="1482" y="731"/>
                </a:cubicBezTo>
              </a:path>
            </a:pathLst>
          </a:custGeom>
          <a:solidFill>
            <a:srgbClr val="8CBF4B"/>
          </a:solidFill>
          <a:ln w="9525" cap="flat">
            <a:noFill/>
            <a:bevel/>
            <a:headEnd/>
            <a:tailEnd/>
          </a:ln>
          <a:effectLst/>
        </p:spPr>
        <p:txBody>
          <a:bodyPr wrap="none" anchor="ctr"/>
          <a:lstStyle/>
          <a:p>
            <a:endParaRPr lang="en-US">
              <a:solidFill>
                <a:prstClr val="black"/>
              </a:solidFill>
            </a:endParaRPr>
          </a:p>
        </p:txBody>
      </p:sp>
      <p:sp>
        <p:nvSpPr>
          <p:cNvPr id="84" name="Freeform 177">
            <a:extLst>
              <a:ext uri="{FF2B5EF4-FFF2-40B4-BE49-F238E27FC236}">
                <a16:creationId xmlns:a16="http://schemas.microsoft.com/office/drawing/2014/main" id="{93A80B2C-5FD5-C347-BBB3-F9F251C50D45}"/>
              </a:ext>
            </a:extLst>
          </p:cNvPr>
          <p:cNvSpPr>
            <a:spLocks noChangeArrowheads="1"/>
          </p:cNvSpPr>
          <p:nvPr/>
        </p:nvSpPr>
        <p:spPr bwMode="auto">
          <a:xfrm>
            <a:off x="8058164" y="2400858"/>
            <a:ext cx="786989" cy="786989"/>
          </a:xfrm>
          <a:custGeom>
            <a:avLst/>
            <a:gdLst>
              <a:gd name="T0" fmla="*/ 1473 w 1474"/>
              <a:gd name="T1" fmla="*/ 740 h 1473"/>
              <a:gd name="T2" fmla="*/ 1473 w 1474"/>
              <a:gd name="T3" fmla="*/ 740 h 1473"/>
              <a:gd name="T4" fmla="*/ 741 w 1474"/>
              <a:gd name="T5" fmla="*/ 1472 h 1473"/>
              <a:gd name="T6" fmla="*/ 0 w 1474"/>
              <a:gd name="T7" fmla="*/ 740 h 1473"/>
              <a:gd name="T8" fmla="*/ 741 w 1474"/>
              <a:gd name="T9" fmla="*/ 0 h 1473"/>
              <a:gd name="T10" fmla="*/ 1473 w 1474"/>
              <a:gd name="T11" fmla="*/ 740 h 1473"/>
            </a:gdLst>
            <a:ahLst/>
            <a:cxnLst>
              <a:cxn ang="0">
                <a:pos x="T0" y="T1"/>
              </a:cxn>
              <a:cxn ang="0">
                <a:pos x="T2" y="T3"/>
              </a:cxn>
              <a:cxn ang="0">
                <a:pos x="T4" y="T5"/>
              </a:cxn>
              <a:cxn ang="0">
                <a:pos x="T6" y="T7"/>
              </a:cxn>
              <a:cxn ang="0">
                <a:pos x="T8" y="T9"/>
              </a:cxn>
              <a:cxn ang="0">
                <a:pos x="T10" y="T11"/>
              </a:cxn>
            </a:cxnLst>
            <a:rect l="0" t="0" r="r" b="b"/>
            <a:pathLst>
              <a:path w="1474" h="1473">
                <a:moveTo>
                  <a:pt x="1473" y="740"/>
                </a:moveTo>
                <a:lnTo>
                  <a:pt x="1473" y="740"/>
                </a:lnTo>
                <a:cubicBezTo>
                  <a:pt x="1473" y="1147"/>
                  <a:pt x="1147" y="1472"/>
                  <a:pt x="741" y="1472"/>
                </a:cubicBezTo>
                <a:cubicBezTo>
                  <a:pt x="325" y="1472"/>
                  <a:pt x="0" y="1147"/>
                  <a:pt x="0" y="740"/>
                </a:cubicBezTo>
                <a:cubicBezTo>
                  <a:pt x="0" y="325"/>
                  <a:pt x="325" y="0"/>
                  <a:pt x="741" y="0"/>
                </a:cubicBezTo>
                <a:cubicBezTo>
                  <a:pt x="1147" y="0"/>
                  <a:pt x="1473" y="325"/>
                  <a:pt x="1473" y="740"/>
                </a:cubicBezTo>
              </a:path>
            </a:pathLst>
          </a:custGeom>
          <a:solidFill>
            <a:srgbClr val="28AF95"/>
          </a:solidFill>
          <a:ln w="9525" cap="flat">
            <a:noFill/>
            <a:bevel/>
            <a:headEnd/>
            <a:tailEnd/>
          </a:ln>
          <a:effectLst/>
        </p:spPr>
        <p:txBody>
          <a:bodyPr wrap="none" anchor="ctr"/>
          <a:lstStyle/>
          <a:p>
            <a:endParaRPr lang="en-US">
              <a:solidFill>
                <a:prstClr val="black"/>
              </a:solidFill>
            </a:endParaRPr>
          </a:p>
        </p:txBody>
      </p:sp>
      <p:sp>
        <p:nvSpPr>
          <p:cNvPr id="87" name="Freeform 178">
            <a:extLst>
              <a:ext uri="{FF2B5EF4-FFF2-40B4-BE49-F238E27FC236}">
                <a16:creationId xmlns:a16="http://schemas.microsoft.com/office/drawing/2014/main" id="{57E238EC-5E3B-724B-824A-991294CD73C2}"/>
              </a:ext>
            </a:extLst>
          </p:cNvPr>
          <p:cNvSpPr>
            <a:spLocks noChangeArrowheads="1"/>
          </p:cNvSpPr>
          <p:nvPr/>
        </p:nvSpPr>
        <p:spPr bwMode="auto">
          <a:xfrm>
            <a:off x="10852680" y="1609156"/>
            <a:ext cx="786989" cy="791702"/>
          </a:xfrm>
          <a:custGeom>
            <a:avLst/>
            <a:gdLst>
              <a:gd name="T0" fmla="*/ 1473 w 1474"/>
              <a:gd name="T1" fmla="*/ 740 h 1482"/>
              <a:gd name="T2" fmla="*/ 1473 w 1474"/>
              <a:gd name="T3" fmla="*/ 740 h 1482"/>
              <a:gd name="T4" fmla="*/ 733 w 1474"/>
              <a:gd name="T5" fmla="*/ 1481 h 1482"/>
              <a:gd name="T6" fmla="*/ 0 w 1474"/>
              <a:gd name="T7" fmla="*/ 740 h 1482"/>
              <a:gd name="T8" fmla="*/ 733 w 1474"/>
              <a:gd name="T9" fmla="*/ 0 h 1482"/>
              <a:gd name="T10" fmla="*/ 1473 w 1474"/>
              <a:gd name="T11" fmla="*/ 740 h 1482"/>
            </a:gdLst>
            <a:ahLst/>
            <a:cxnLst>
              <a:cxn ang="0">
                <a:pos x="T0" y="T1"/>
              </a:cxn>
              <a:cxn ang="0">
                <a:pos x="T2" y="T3"/>
              </a:cxn>
              <a:cxn ang="0">
                <a:pos x="T4" y="T5"/>
              </a:cxn>
              <a:cxn ang="0">
                <a:pos x="T6" y="T7"/>
              </a:cxn>
              <a:cxn ang="0">
                <a:pos x="T8" y="T9"/>
              </a:cxn>
              <a:cxn ang="0">
                <a:pos x="T10" y="T11"/>
              </a:cxn>
            </a:cxnLst>
            <a:rect l="0" t="0" r="r" b="b"/>
            <a:pathLst>
              <a:path w="1474" h="1482">
                <a:moveTo>
                  <a:pt x="1473" y="740"/>
                </a:moveTo>
                <a:lnTo>
                  <a:pt x="1473" y="740"/>
                </a:lnTo>
                <a:cubicBezTo>
                  <a:pt x="1473" y="1147"/>
                  <a:pt x="1148" y="1481"/>
                  <a:pt x="733" y="1481"/>
                </a:cubicBezTo>
                <a:cubicBezTo>
                  <a:pt x="326" y="1481"/>
                  <a:pt x="0" y="1147"/>
                  <a:pt x="0" y="740"/>
                </a:cubicBezTo>
                <a:cubicBezTo>
                  <a:pt x="0" y="334"/>
                  <a:pt x="326" y="0"/>
                  <a:pt x="733" y="0"/>
                </a:cubicBezTo>
                <a:cubicBezTo>
                  <a:pt x="1148" y="0"/>
                  <a:pt x="1473" y="334"/>
                  <a:pt x="1473" y="740"/>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144" name="Text Placeholder 17">
            <a:extLst>
              <a:ext uri="{FF2B5EF4-FFF2-40B4-BE49-F238E27FC236}">
                <a16:creationId xmlns:a16="http://schemas.microsoft.com/office/drawing/2014/main" id="{43A9646D-E0E8-9B4E-9F77-3E844CAD8BDC}"/>
              </a:ext>
            </a:extLst>
          </p:cNvPr>
          <p:cNvSpPr>
            <a:spLocks noGrp="1"/>
          </p:cNvSpPr>
          <p:nvPr userDrawn="1">
            <p:ph type="body" sz="quarter" idx="21" hasCustomPrompt="1"/>
          </p:nvPr>
        </p:nvSpPr>
        <p:spPr>
          <a:xfrm>
            <a:off x="2505115" y="2803265"/>
            <a:ext cx="1740791" cy="69763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5" name="Text Placeholder 17">
            <a:extLst>
              <a:ext uri="{FF2B5EF4-FFF2-40B4-BE49-F238E27FC236}">
                <a16:creationId xmlns:a16="http://schemas.microsoft.com/office/drawing/2014/main" id="{DAE6D4C0-6899-EF4D-9FAF-4D8C3B217C65}"/>
              </a:ext>
            </a:extLst>
          </p:cNvPr>
          <p:cNvSpPr>
            <a:spLocks noGrp="1"/>
          </p:cNvSpPr>
          <p:nvPr userDrawn="1">
            <p:ph type="body" sz="quarter" idx="25" hasCustomPrompt="1"/>
          </p:nvPr>
        </p:nvSpPr>
        <p:spPr>
          <a:xfrm>
            <a:off x="2519373" y="2476787"/>
            <a:ext cx="1740791"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46" name="Text Placeholder 17">
            <a:extLst>
              <a:ext uri="{FF2B5EF4-FFF2-40B4-BE49-F238E27FC236}">
                <a16:creationId xmlns:a16="http://schemas.microsoft.com/office/drawing/2014/main" id="{4967DA91-F81D-4447-97B2-6C673397EF5C}"/>
              </a:ext>
            </a:extLst>
          </p:cNvPr>
          <p:cNvSpPr>
            <a:spLocks noGrp="1"/>
          </p:cNvSpPr>
          <p:nvPr userDrawn="1">
            <p:ph type="body" sz="quarter" idx="26" hasCustomPrompt="1"/>
          </p:nvPr>
        </p:nvSpPr>
        <p:spPr>
          <a:xfrm>
            <a:off x="4451914" y="3788978"/>
            <a:ext cx="1853076" cy="839438"/>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7" name="Text Placeholder 17">
            <a:extLst>
              <a:ext uri="{FF2B5EF4-FFF2-40B4-BE49-F238E27FC236}">
                <a16:creationId xmlns:a16="http://schemas.microsoft.com/office/drawing/2014/main" id="{4A7B02EF-9D32-9E4D-A155-FD8D2BEEF1E8}"/>
              </a:ext>
            </a:extLst>
          </p:cNvPr>
          <p:cNvSpPr>
            <a:spLocks noGrp="1"/>
          </p:cNvSpPr>
          <p:nvPr userDrawn="1">
            <p:ph type="body" sz="quarter" idx="27" hasCustomPrompt="1"/>
          </p:nvPr>
        </p:nvSpPr>
        <p:spPr>
          <a:xfrm>
            <a:off x="4466172" y="3462500"/>
            <a:ext cx="1853076"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48" name="Text Placeholder 17">
            <a:extLst>
              <a:ext uri="{FF2B5EF4-FFF2-40B4-BE49-F238E27FC236}">
                <a16:creationId xmlns:a16="http://schemas.microsoft.com/office/drawing/2014/main" id="{B53006D1-ED98-8C47-8186-B2BFCF6FB790}"/>
              </a:ext>
            </a:extLst>
          </p:cNvPr>
          <p:cNvSpPr>
            <a:spLocks noGrp="1"/>
          </p:cNvSpPr>
          <p:nvPr userDrawn="1">
            <p:ph type="body" sz="quarter" idx="28" hasCustomPrompt="1"/>
          </p:nvPr>
        </p:nvSpPr>
        <p:spPr>
          <a:xfrm>
            <a:off x="6950565" y="3500899"/>
            <a:ext cx="2130961" cy="880763"/>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9" name="Text Placeholder 17">
            <a:extLst>
              <a:ext uri="{FF2B5EF4-FFF2-40B4-BE49-F238E27FC236}">
                <a16:creationId xmlns:a16="http://schemas.microsoft.com/office/drawing/2014/main" id="{01D6DD52-2A8D-8647-9F45-DD38BF8C4284}"/>
              </a:ext>
            </a:extLst>
          </p:cNvPr>
          <p:cNvSpPr>
            <a:spLocks noGrp="1"/>
          </p:cNvSpPr>
          <p:nvPr userDrawn="1">
            <p:ph type="body" sz="quarter" idx="29" hasCustomPrompt="1"/>
          </p:nvPr>
        </p:nvSpPr>
        <p:spPr>
          <a:xfrm>
            <a:off x="6964823" y="3174422"/>
            <a:ext cx="2130961"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0" name="Text Placeholder 17">
            <a:extLst>
              <a:ext uri="{FF2B5EF4-FFF2-40B4-BE49-F238E27FC236}">
                <a16:creationId xmlns:a16="http://schemas.microsoft.com/office/drawing/2014/main" id="{FD8DCD0D-631E-D748-A38B-01AB4591DC09}"/>
              </a:ext>
            </a:extLst>
          </p:cNvPr>
          <p:cNvSpPr>
            <a:spLocks noGrp="1"/>
          </p:cNvSpPr>
          <p:nvPr userDrawn="1">
            <p:ph type="body" sz="quarter" idx="30" hasCustomPrompt="1"/>
          </p:nvPr>
        </p:nvSpPr>
        <p:spPr>
          <a:xfrm>
            <a:off x="9067268" y="2446428"/>
            <a:ext cx="2333958" cy="880763"/>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1" name="Text Placeholder 17">
            <a:extLst>
              <a:ext uri="{FF2B5EF4-FFF2-40B4-BE49-F238E27FC236}">
                <a16:creationId xmlns:a16="http://schemas.microsoft.com/office/drawing/2014/main" id="{42BCEFC7-1896-1542-AF5C-B298DDD04ECF}"/>
              </a:ext>
            </a:extLst>
          </p:cNvPr>
          <p:cNvSpPr>
            <a:spLocks noGrp="1"/>
          </p:cNvSpPr>
          <p:nvPr userDrawn="1">
            <p:ph type="body" sz="quarter" idx="31" hasCustomPrompt="1"/>
          </p:nvPr>
        </p:nvSpPr>
        <p:spPr>
          <a:xfrm>
            <a:off x="9081526" y="2119951"/>
            <a:ext cx="2333958"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2" name="Text Placeholder 17">
            <a:extLst>
              <a:ext uri="{FF2B5EF4-FFF2-40B4-BE49-F238E27FC236}">
                <a16:creationId xmlns:a16="http://schemas.microsoft.com/office/drawing/2014/main" id="{504933AA-9772-824C-B12A-884D2266FA72}"/>
              </a:ext>
            </a:extLst>
          </p:cNvPr>
          <p:cNvSpPr>
            <a:spLocks noGrp="1"/>
          </p:cNvSpPr>
          <p:nvPr userDrawn="1">
            <p:ph type="body" sz="quarter" idx="32" hasCustomPrompt="1"/>
          </p:nvPr>
        </p:nvSpPr>
        <p:spPr>
          <a:xfrm>
            <a:off x="5645112" y="2214208"/>
            <a:ext cx="1740791" cy="880763"/>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3" name="Text Placeholder 17">
            <a:extLst>
              <a:ext uri="{FF2B5EF4-FFF2-40B4-BE49-F238E27FC236}">
                <a16:creationId xmlns:a16="http://schemas.microsoft.com/office/drawing/2014/main" id="{6F3EB50C-D614-9148-BADE-CDDF657537E1}"/>
              </a:ext>
            </a:extLst>
          </p:cNvPr>
          <p:cNvSpPr>
            <a:spLocks noGrp="1"/>
          </p:cNvSpPr>
          <p:nvPr userDrawn="1">
            <p:ph type="body" sz="quarter" idx="33" hasCustomPrompt="1"/>
          </p:nvPr>
        </p:nvSpPr>
        <p:spPr>
          <a:xfrm>
            <a:off x="5659370" y="1887731"/>
            <a:ext cx="1740791"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4" name="Text Placeholder 17">
            <a:extLst>
              <a:ext uri="{FF2B5EF4-FFF2-40B4-BE49-F238E27FC236}">
                <a16:creationId xmlns:a16="http://schemas.microsoft.com/office/drawing/2014/main" id="{43222CA0-2E78-6A40-979E-1DAE10272C71}"/>
              </a:ext>
            </a:extLst>
          </p:cNvPr>
          <p:cNvSpPr>
            <a:spLocks noGrp="1"/>
          </p:cNvSpPr>
          <p:nvPr>
            <p:ph type="body" sz="quarter" idx="34" hasCustomPrompt="1"/>
          </p:nvPr>
        </p:nvSpPr>
        <p:spPr>
          <a:xfrm>
            <a:off x="2138039" y="3421579"/>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155" name="Text Placeholder 17">
            <a:extLst>
              <a:ext uri="{FF2B5EF4-FFF2-40B4-BE49-F238E27FC236}">
                <a16:creationId xmlns:a16="http://schemas.microsoft.com/office/drawing/2014/main" id="{9F1B58C5-849B-6040-9634-77D323405C4C}"/>
              </a:ext>
            </a:extLst>
          </p:cNvPr>
          <p:cNvSpPr>
            <a:spLocks noGrp="1"/>
          </p:cNvSpPr>
          <p:nvPr>
            <p:ph type="body" sz="quarter" idx="35" hasCustomPrompt="1"/>
          </p:nvPr>
        </p:nvSpPr>
        <p:spPr>
          <a:xfrm>
            <a:off x="6003355" y="4641816"/>
            <a:ext cx="695250" cy="734798"/>
          </a:xfrm>
          <a:noFill/>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156" name="Text Placeholder 17">
            <a:extLst>
              <a:ext uri="{FF2B5EF4-FFF2-40B4-BE49-F238E27FC236}">
                <a16:creationId xmlns:a16="http://schemas.microsoft.com/office/drawing/2014/main" id="{97D30FF1-9364-2D4A-9E8B-2DB1EABB0B84}"/>
              </a:ext>
            </a:extLst>
          </p:cNvPr>
          <p:cNvSpPr>
            <a:spLocks noGrp="1"/>
          </p:cNvSpPr>
          <p:nvPr>
            <p:ph type="body" sz="quarter" idx="36" hasCustomPrompt="1"/>
          </p:nvPr>
        </p:nvSpPr>
        <p:spPr>
          <a:xfrm>
            <a:off x="5575772" y="1390066"/>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157" name="Text Placeholder 17">
            <a:extLst>
              <a:ext uri="{FF2B5EF4-FFF2-40B4-BE49-F238E27FC236}">
                <a16:creationId xmlns:a16="http://schemas.microsoft.com/office/drawing/2014/main" id="{CEF744C9-F425-C845-A44E-5A41E9F96B50}"/>
              </a:ext>
            </a:extLst>
          </p:cNvPr>
          <p:cNvSpPr>
            <a:spLocks noGrp="1"/>
          </p:cNvSpPr>
          <p:nvPr>
            <p:ph type="body" sz="quarter" idx="37" hasCustomPrompt="1"/>
          </p:nvPr>
        </p:nvSpPr>
        <p:spPr>
          <a:xfrm>
            <a:off x="8119887" y="2463875"/>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158" name="Text Placeholder 17">
            <a:extLst>
              <a:ext uri="{FF2B5EF4-FFF2-40B4-BE49-F238E27FC236}">
                <a16:creationId xmlns:a16="http://schemas.microsoft.com/office/drawing/2014/main" id="{6FF4D0EF-3A8F-D64E-A030-17FA93DC4E11}"/>
              </a:ext>
            </a:extLst>
          </p:cNvPr>
          <p:cNvSpPr>
            <a:spLocks noGrp="1"/>
          </p:cNvSpPr>
          <p:nvPr>
            <p:ph type="body" sz="quarter" idx="38" hasCustomPrompt="1"/>
          </p:nvPr>
        </p:nvSpPr>
        <p:spPr>
          <a:xfrm>
            <a:off x="10942078" y="1707788"/>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5</a:t>
            </a:r>
            <a:endParaRPr lang="en-US" dirty="0"/>
          </a:p>
        </p:txBody>
      </p:sp>
      <p:sp>
        <p:nvSpPr>
          <p:cNvPr id="32" name="TextBox 31">
            <a:extLst>
              <a:ext uri="{FF2B5EF4-FFF2-40B4-BE49-F238E27FC236}">
                <a16:creationId xmlns:a16="http://schemas.microsoft.com/office/drawing/2014/main" id="{ADAA5A98-DDDC-A343-8E05-1576FA0BC2E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34" name="Rectangle 33">
            <a:extLst>
              <a:ext uri="{FF2B5EF4-FFF2-40B4-BE49-F238E27FC236}">
                <a16:creationId xmlns:a16="http://schemas.microsoft.com/office/drawing/2014/main" id="{48BFF227-8CDE-7245-99E7-DA040891FAC2}"/>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702084438"/>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userDrawn="1">
  <p:cSld name="Cover Slide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618C35C-D4A5-DB4C-8758-82503619524A}"/>
              </a:ext>
            </a:extLst>
          </p:cNvPr>
          <p:cNvSpPr/>
          <p:nvPr userDrawn="1"/>
        </p:nvSpPr>
        <p:spPr>
          <a:xfrm>
            <a:off x="0" y="-60823"/>
            <a:ext cx="12192000" cy="5119711"/>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6498562" y="2329610"/>
            <a:ext cx="5278651" cy="697353"/>
          </a:xfrm>
        </p:spPr>
        <p:txBody>
          <a:bodyPr>
            <a:noAutofit/>
          </a:bodyPr>
          <a:lstStyle>
            <a:lvl1pPr marL="0" indent="0" algn="r">
              <a:buNone/>
              <a:defRPr sz="54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6498562" y="1711087"/>
            <a:ext cx="5278651" cy="697353"/>
          </a:xfrm>
        </p:spPr>
        <p:txBody>
          <a:bodyPr>
            <a:normAutofit/>
          </a:bodyPr>
          <a:lstStyle>
            <a:lvl1pPr marL="0" indent="0" algn="r">
              <a:buNone/>
              <a:defRPr sz="3600" b="0" i="0">
                <a:solidFill>
                  <a:schemeClr val="bg1"/>
                </a:solidFill>
                <a:latin typeface="+mn-lt"/>
              </a:defRPr>
            </a:lvl1pPr>
          </a:lstStyle>
          <a:p>
            <a:pPr lvl="0"/>
            <a:r>
              <a:rPr lang="en-US" dirty="0"/>
              <a:t>Cover Design 1</a:t>
            </a:r>
          </a:p>
        </p:txBody>
      </p:sp>
      <p:pic>
        <p:nvPicPr>
          <p:cNvPr id="12" name="Picture 11" descr="Logo&#10;&#10;Description automatically generated">
            <a:extLst>
              <a:ext uri="{FF2B5EF4-FFF2-40B4-BE49-F238E27FC236}">
                <a16:creationId xmlns:a16="http://schemas.microsoft.com/office/drawing/2014/main" id="{E201ABE5-6E0B-8E42-8271-7CD9DA96C3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01445" y="5413664"/>
            <a:ext cx="4975768" cy="987409"/>
          </a:xfrm>
          <a:prstGeom prst="rect">
            <a:avLst/>
          </a:prstGeom>
        </p:spPr>
      </p:pic>
      <p:pic>
        <p:nvPicPr>
          <p:cNvPr id="3" name="Picture 2" descr="Icon&#10;&#10;Description automatically generated with low confidence">
            <a:extLst>
              <a:ext uri="{FF2B5EF4-FFF2-40B4-BE49-F238E27FC236}">
                <a16:creationId xmlns:a16="http://schemas.microsoft.com/office/drawing/2014/main" id="{BCC1C071-0DAE-0844-AE69-3FD6FB58CC6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91700"/>
          <a:stretch/>
        </p:blipFill>
        <p:spPr>
          <a:xfrm>
            <a:off x="0" y="-60823"/>
            <a:ext cx="7089569" cy="5474487"/>
          </a:xfrm>
          <a:prstGeom prst="rect">
            <a:avLst/>
          </a:prstGeom>
        </p:spPr>
      </p:pic>
      <p:grpSp>
        <p:nvGrpSpPr>
          <p:cNvPr id="17" name="Group 16">
            <a:extLst>
              <a:ext uri="{FF2B5EF4-FFF2-40B4-BE49-F238E27FC236}">
                <a16:creationId xmlns:a16="http://schemas.microsoft.com/office/drawing/2014/main" id="{1AEC8C81-1228-634A-A794-E7C603C00625}"/>
              </a:ext>
            </a:extLst>
          </p:cNvPr>
          <p:cNvGrpSpPr/>
          <p:nvPr userDrawn="1"/>
        </p:nvGrpSpPr>
        <p:grpSpPr>
          <a:xfrm>
            <a:off x="213315" y="5750281"/>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8508195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52351-547A-41F8-AA93-DAC4C4EA5A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42C471-5C3E-4D19-9753-6E14BC73AC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BF7C295-3405-4590-9F2C-4AF0CB1A25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39FC32-A399-44D5-91ED-8DDE0D591712}"/>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01A561D-13AD-4BC3-9E28-CF15C358B62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0558545-7F2F-45DA-9E04-D35F5EEDFCDB}"/>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5660040"/>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userDrawn="1">
  <p:cSld name="Cover Slide 2">
    <p:spTree>
      <p:nvGrpSpPr>
        <p:cNvPr id="1" name=""/>
        <p:cNvGrpSpPr/>
        <p:nvPr/>
      </p:nvGrpSpPr>
      <p:grpSpPr>
        <a:xfrm>
          <a:off x="0" y="0"/>
          <a:ext cx="0" cy="0"/>
          <a:chOff x="0" y="0"/>
          <a:chExt cx="0" cy="0"/>
        </a:xfrm>
      </p:grpSpPr>
      <p:sp>
        <p:nvSpPr>
          <p:cNvPr id="50" name="Picture Placeholder 49">
            <a:extLst>
              <a:ext uri="{FF2B5EF4-FFF2-40B4-BE49-F238E27FC236}">
                <a16:creationId xmlns:a16="http://schemas.microsoft.com/office/drawing/2014/main" id="{9C90B270-106D-4F46-915D-DD932CDE6DA2}"/>
              </a:ext>
            </a:extLst>
          </p:cNvPr>
          <p:cNvSpPr>
            <a:spLocks noGrp="1"/>
          </p:cNvSpPr>
          <p:nvPr userDrawn="1">
            <p:ph type="pic" sz="quarter" idx="17"/>
          </p:nvPr>
        </p:nvSpPr>
        <p:spPr>
          <a:xfrm>
            <a:off x="2" y="2138363"/>
            <a:ext cx="12191999" cy="3387725"/>
          </a:xfrm>
          <a:custGeom>
            <a:avLst/>
            <a:gdLst>
              <a:gd name="connsiteX0" fmla="*/ 0 w 12191999"/>
              <a:gd name="connsiteY0" fmla="*/ 0 h 3387725"/>
              <a:gd name="connsiteX1" fmla="*/ 10769601 w 12191999"/>
              <a:gd name="connsiteY1" fmla="*/ 0 h 3387725"/>
              <a:gd name="connsiteX2" fmla="*/ 10769601 w 12191999"/>
              <a:gd name="connsiteY2" fmla="*/ 793096 h 3387725"/>
              <a:gd name="connsiteX3" fmla="*/ 12191999 w 12191999"/>
              <a:gd name="connsiteY3" fmla="*/ 793096 h 3387725"/>
              <a:gd name="connsiteX4" fmla="*/ 12191999 w 12191999"/>
              <a:gd name="connsiteY4" fmla="*/ 1128782 h 3387725"/>
              <a:gd name="connsiteX5" fmla="*/ 10769601 w 12191999"/>
              <a:gd name="connsiteY5" fmla="*/ 1128782 h 3387725"/>
              <a:gd name="connsiteX6" fmla="*/ 10769601 w 12191999"/>
              <a:gd name="connsiteY6" fmla="*/ 2541306 h 3387725"/>
              <a:gd name="connsiteX7" fmla="*/ 12191999 w 12191999"/>
              <a:gd name="connsiteY7" fmla="*/ 2541306 h 3387725"/>
              <a:gd name="connsiteX8" fmla="*/ 12191999 w 12191999"/>
              <a:gd name="connsiteY8" fmla="*/ 3387725 h 3387725"/>
              <a:gd name="connsiteX9" fmla="*/ 1422400 w 12191999"/>
              <a:gd name="connsiteY9" fmla="*/ 3387725 h 3387725"/>
              <a:gd name="connsiteX10" fmla="*/ 1422400 w 12191999"/>
              <a:gd name="connsiteY10" fmla="*/ 577943 h 3387725"/>
              <a:gd name="connsiteX11" fmla="*/ 0 w 12191999"/>
              <a:gd name="connsiteY11" fmla="*/ 577943 h 338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1999" h="3387725">
                <a:moveTo>
                  <a:pt x="0" y="0"/>
                </a:moveTo>
                <a:lnTo>
                  <a:pt x="10769601" y="0"/>
                </a:lnTo>
                <a:lnTo>
                  <a:pt x="10769601" y="793096"/>
                </a:lnTo>
                <a:lnTo>
                  <a:pt x="12191999" y="793096"/>
                </a:lnTo>
                <a:lnTo>
                  <a:pt x="12191999" y="1128782"/>
                </a:lnTo>
                <a:lnTo>
                  <a:pt x="10769601" y="1128782"/>
                </a:lnTo>
                <a:lnTo>
                  <a:pt x="10769601" y="2541306"/>
                </a:lnTo>
                <a:lnTo>
                  <a:pt x="12191999" y="2541306"/>
                </a:lnTo>
                <a:lnTo>
                  <a:pt x="12191999" y="3387725"/>
                </a:lnTo>
                <a:lnTo>
                  <a:pt x="1422400" y="3387725"/>
                </a:lnTo>
                <a:lnTo>
                  <a:pt x="1422400" y="577943"/>
                </a:lnTo>
                <a:lnTo>
                  <a:pt x="0" y="577943"/>
                </a:lnTo>
                <a:close/>
              </a:path>
            </a:pathLst>
          </a:custGeom>
        </p:spPr>
        <p:txBody>
          <a:bodyPr wrap="square">
            <a:noAutofit/>
          </a:bodyPr>
          <a:lstStyle/>
          <a:p>
            <a:endParaRPr lang="en-US"/>
          </a:p>
        </p:txBody>
      </p:sp>
      <p:pic>
        <p:nvPicPr>
          <p:cNvPr id="27" name="Picture 26">
            <a:extLst>
              <a:ext uri="{FF2B5EF4-FFF2-40B4-BE49-F238E27FC236}">
                <a16:creationId xmlns:a16="http://schemas.microsoft.com/office/drawing/2014/main" id="{3E9098D4-8E4F-924D-B5AD-1DE014CE088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7746" r="9500"/>
          <a:stretch/>
        </p:blipFill>
        <p:spPr>
          <a:xfrm>
            <a:off x="10333703" y="6381135"/>
            <a:ext cx="1779639" cy="431333"/>
          </a:xfrm>
          <a:prstGeom prst="rect">
            <a:avLst/>
          </a:prstGeom>
        </p:spPr>
      </p:pic>
      <p:sp>
        <p:nvSpPr>
          <p:cNvPr id="25" name="Text Placeholder 23">
            <a:extLst>
              <a:ext uri="{FF2B5EF4-FFF2-40B4-BE49-F238E27FC236}">
                <a16:creationId xmlns:a16="http://schemas.microsoft.com/office/drawing/2014/main" id="{6C4974ED-581C-0040-84AA-E1AD4A9EF8BB}"/>
              </a:ext>
            </a:extLst>
          </p:cNvPr>
          <p:cNvSpPr>
            <a:spLocks noGrp="1"/>
          </p:cNvSpPr>
          <p:nvPr>
            <p:ph type="body" sz="quarter" idx="15" hasCustomPrompt="1"/>
          </p:nvPr>
        </p:nvSpPr>
        <p:spPr>
          <a:xfrm>
            <a:off x="0" y="3485497"/>
            <a:ext cx="12192000" cy="775681"/>
          </a:xfrm>
        </p:spPr>
        <p:txBody>
          <a:bodyPr>
            <a:noAutofit/>
          </a:bodyPr>
          <a:lstStyle>
            <a:lvl1pPr marL="0" indent="0" algn="ctr">
              <a:buNone/>
              <a:defRPr sz="5400" b="1" baseline="0">
                <a:solidFill>
                  <a:schemeClr val="bg1"/>
                </a:solidFill>
                <a:latin typeface="+mn-lt"/>
              </a:defRPr>
            </a:lvl1pPr>
          </a:lstStyle>
          <a:p>
            <a:pPr lvl="0"/>
            <a:r>
              <a:rPr lang="en-US" dirty="0"/>
              <a:t>POWERPOINT</a:t>
            </a:r>
          </a:p>
        </p:txBody>
      </p:sp>
      <p:sp>
        <p:nvSpPr>
          <p:cNvPr id="26" name="Text Placeholder 23">
            <a:extLst>
              <a:ext uri="{FF2B5EF4-FFF2-40B4-BE49-F238E27FC236}">
                <a16:creationId xmlns:a16="http://schemas.microsoft.com/office/drawing/2014/main" id="{65B91323-87B1-C540-B4E2-E06289C6A769}"/>
              </a:ext>
            </a:extLst>
          </p:cNvPr>
          <p:cNvSpPr>
            <a:spLocks noGrp="1"/>
          </p:cNvSpPr>
          <p:nvPr>
            <p:ph type="body" sz="quarter" idx="16" hasCustomPrompt="1"/>
          </p:nvPr>
        </p:nvSpPr>
        <p:spPr>
          <a:xfrm>
            <a:off x="0" y="4191990"/>
            <a:ext cx="12192000" cy="775681"/>
          </a:xfrm>
        </p:spPr>
        <p:txBody>
          <a:bodyPr>
            <a:normAutofit/>
          </a:bodyPr>
          <a:lstStyle>
            <a:lvl1pPr marL="0" indent="0" algn="ctr">
              <a:buNone/>
              <a:defRPr sz="3600">
                <a:solidFill>
                  <a:schemeClr val="bg1"/>
                </a:solidFill>
                <a:latin typeface="+mn-lt"/>
              </a:defRPr>
            </a:lvl1pPr>
          </a:lstStyle>
          <a:p>
            <a:pPr lvl="0"/>
            <a:r>
              <a:rPr lang="en-US" dirty="0"/>
              <a:t>Cover Design2</a:t>
            </a:r>
          </a:p>
        </p:txBody>
      </p:sp>
      <p:pic>
        <p:nvPicPr>
          <p:cNvPr id="40" name="Picture 39" descr="Logo&#10;&#10;Description automatically generated">
            <a:extLst>
              <a:ext uri="{FF2B5EF4-FFF2-40B4-BE49-F238E27FC236}">
                <a16:creationId xmlns:a16="http://schemas.microsoft.com/office/drawing/2014/main" id="{5EBB9E3C-4176-B642-BC27-E33000776BC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97914" y="1229033"/>
            <a:ext cx="3298137" cy="654494"/>
          </a:xfrm>
          <a:prstGeom prst="rect">
            <a:avLst/>
          </a:prstGeom>
        </p:spPr>
      </p:pic>
      <p:sp>
        <p:nvSpPr>
          <p:cNvPr id="51" name="Rectangle 50">
            <a:extLst>
              <a:ext uri="{FF2B5EF4-FFF2-40B4-BE49-F238E27FC236}">
                <a16:creationId xmlns:a16="http://schemas.microsoft.com/office/drawing/2014/main" id="{739C024E-54AF-A645-849B-FBEF03A409E8}"/>
              </a:ext>
            </a:extLst>
          </p:cNvPr>
          <p:cNvSpPr/>
          <p:nvPr userDrawn="1"/>
        </p:nvSpPr>
        <p:spPr>
          <a:xfrm>
            <a:off x="0" y="2716306"/>
            <a:ext cx="1422400" cy="4141694"/>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Rectangle 51">
            <a:extLst>
              <a:ext uri="{FF2B5EF4-FFF2-40B4-BE49-F238E27FC236}">
                <a16:creationId xmlns:a16="http://schemas.microsoft.com/office/drawing/2014/main" id="{30545B11-B0EB-1B4D-A4A1-FEBDC4829721}"/>
              </a:ext>
            </a:extLst>
          </p:cNvPr>
          <p:cNvSpPr/>
          <p:nvPr userDrawn="1"/>
        </p:nvSpPr>
        <p:spPr>
          <a:xfrm>
            <a:off x="10769602" y="0"/>
            <a:ext cx="1422400" cy="2931459"/>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ectangle 52">
            <a:extLst>
              <a:ext uri="{FF2B5EF4-FFF2-40B4-BE49-F238E27FC236}">
                <a16:creationId xmlns:a16="http://schemas.microsoft.com/office/drawing/2014/main" id="{56D22EDD-8B51-874F-8ADB-8487714C64A2}"/>
              </a:ext>
            </a:extLst>
          </p:cNvPr>
          <p:cNvSpPr/>
          <p:nvPr userDrawn="1"/>
        </p:nvSpPr>
        <p:spPr>
          <a:xfrm>
            <a:off x="10769602" y="3267145"/>
            <a:ext cx="1422400" cy="1412524"/>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442828119"/>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userDrawn="1">
  <p:cSld name="Photo with Quot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B7DE2D-DD70-CA4C-AD07-0DA13212ED1E}"/>
              </a:ext>
            </a:extLst>
          </p:cNvPr>
          <p:cNvSpPr/>
          <p:nvPr userDrawn="1"/>
        </p:nvSpPr>
        <p:spPr>
          <a:xfrm>
            <a:off x="405433" y="370011"/>
            <a:ext cx="11381134" cy="6117978"/>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Text Placeholder 23">
            <a:extLst>
              <a:ext uri="{FF2B5EF4-FFF2-40B4-BE49-F238E27FC236}">
                <a16:creationId xmlns:a16="http://schemas.microsoft.com/office/drawing/2014/main" id="{492B6076-9B06-4342-B533-50A8FA0B0980}"/>
              </a:ext>
            </a:extLst>
          </p:cNvPr>
          <p:cNvSpPr>
            <a:spLocks noGrp="1"/>
          </p:cNvSpPr>
          <p:nvPr>
            <p:ph type="body" sz="quarter" idx="14" hasCustomPrompt="1"/>
          </p:nvPr>
        </p:nvSpPr>
        <p:spPr>
          <a:xfrm>
            <a:off x="4440654" y="467490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7" name="Text Placeholder 23">
            <a:extLst>
              <a:ext uri="{FF2B5EF4-FFF2-40B4-BE49-F238E27FC236}">
                <a16:creationId xmlns:a16="http://schemas.microsoft.com/office/drawing/2014/main" id="{73098FBA-6D76-1C47-A298-10C863AB68A5}"/>
              </a:ext>
            </a:extLst>
          </p:cNvPr>
          <p:cNvSpPr>
            <a:spLocks noGrp="1"/>
          </p:cNvSpPr>
          <p:nvPr>
            <p:ph type="body" sz="quarter" idx="13" hasCustomPrompt="1"/>
          </p:nvPr>
        </p:nvSpPr>
        <p:spPr>
          <a:xfrm>
            <a:off x="856590" y="997503"/>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8" name="Text Placeholder 23">
            <a:extLst>
              <a:ext uri="{FF2B5EF4-FFF2-40B4-BE49-F238E27FC236}">
                <a16:creationId xmlns:a16="http://schemas.microsoft.com/office/drawing/2014/main" id="{B8BF25BD-F8E7-544B-9A2B-A29DFA1B600F}"/>
              </a:ext>
            </a:extLst>
          </p:cNvPr>
          <p:cNvSpPr>
            <a:spLocks noGrp="1"/>
          </p:cNvSpPr>
          <p:nvPr>
            <p:ph type="body" sz="quarter" idx="15" hasCustomPrompt="1"/>
          </p:nvPr>
        </p:nvSpPr>
        <p:spPr>
          <a:xfrm>
            <a:off x="768174" y="80018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0" name="Picture Placeholder 2">
            <a:extLst>
              <a:ext uri="{FF2B5EF4-FFF2-40B4-BE49-F238E27FC236}">
                <a16:creationId xmlns:a16="http://schemas.microsoft.com/office/drawing/2014/main" id="{ECFFB737-7ACC-5B4B-AAE0-4E19B6647AE6}"/>
              </a:ext>
            </a:extLst>
          </p:cNvPr>
          <p:cNvSpPr>
            <a:spLocks noGrp="1"/>
          </p:cNvSpPr>
          <p:nvPr>
            <p:ph type="pic" sz="quarter" idx="19"/>
          </p:nvPr>
        </p:nvSpPr>
        <p:spPr>
          <a:xfrm>
            <a:off x="5734225" y="-1"/>
            <a:ext cx="5689601"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4063636390"/>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userDrawn="1">
  <p:cSld name="4 point number graph with icons ">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FB45A437-6B55-9146-AED4-CA97F69F3CC4}"/>
              </a:ext>
            </a:extLst>
          </p:cNvPr>
          <p:cNvSpPr/>
          <p:nvPr userDrawn="1"/>
        </p:nvSpPr>
        <p:spPr>
          <a:xfrm>
            <a:off x="495393" y="112697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C6A7F"/>
                </a:solidFill>
                <a:latin typeface="Calibri" panose="020F0502020204030204" pitchFamily="34" charset="0"/>
                <a:cs typeface="Calibri" panose="020F0502020204030204" pitchFamily="34" charset="0"/>
              </a:defRPr>
            </a:lvl1pPr>
          </a:lstStyle>
          <a:p>
            <a:pPr lvl="0"/>
            <a:r>
              <a:rPr lang="en-US" dirty="0"/>
              <a:t>Heading</a:t>
            </a:r>
          </a:p>
        </p:txBody>
      </p:sp>
      <p:sp>
        <p:nvSpPr>
          <p:cNvPr id="33" name="Oval 32">
            <a:extLst>
              <a:ext uri="{FF2B5EF4-FFF2-40B4-BE49-F238E27FC236}">
                <a16:creationId xmlns:a16="http://schemas.microsoft.com/office/drawing/2014/main" id="{7EB02BD7-70AD-D749-AB02-A773D9584280}"/>
              </a:ext>
            </a:extLst>
          </p:cNvPr>
          <p:cNvSpPr/>
          <p:nvPr/>
        </p:nvSpPr>
        <p:spPr>
          <a:xfrm>
            <a:off x="117242" y="1527963"/>
            <a:ext cx="4045290" cy="389036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Oval 33">
            <a:extLst>
              <a:ext uri="{FF2B5EF4-FFF2-40B4-BE49-F238E27FC236}">
                <a16:creationId xmlns:a16="http://schemas.microsoft.com/office/drawing/2014/main" id="{9D30D462-B88D-4645-A255-F2108DEBADF2}"/>
              </a:ext>
            </a:extLst>
          </p:cNvPr>
          <p:cNvSpPr/>
          <p:nvPr/>
        </p:nvSpPr>
        <p:spPr>
          <a:xfrm>
            <a:off x="2591581" y="1527963"/>
            <a:ext cx="4045290" cy="3890364"/>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Oval 34">
            <a:extLst>
              <a:ext uri="{FF2B5EF4-FFF2-40B4-BE49-F238E27FC236}">
                <a16:creationId xmlns:a16="http://schemas.microsoft.com/office/drawing/2014/main" id="{9030B4BB-AEAA-B74F-9C0C-375C2CEE4D88}"/>
              </a:ext>
            </a:extLst>
          </p:cNvPr>
          <p:cNvSpPr/>
          <p:nvPr/>
        </p:nvSpPr>
        <p:spPr>
          <a:xfrm>
            <a:off x="5235599" y="1527963"/>
            <a:ext cx="4045290" cy="3890364"/>
          </a:xfrm>
          <a:prstGeom prst="ellipse">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Oval 35">
            <a:extLst>
              <a:ext uri="{FF2B5EF4-FFF2-40B4-BE49-F238E27FC236}">
                <a16:creationId xmlns:a16="http://schemas.microsoft.com/office/drawing/2014/main" id="{29A6A2A1-61AE-EA42-82A0-137FB4195E3E}"/>
              </a:ext>
            </a:extLst>
          </p:cNvPr>
          <p:cNvSpPr/>
          <p:nvPr/>
        </p:nvSpPr>
        <p:spPr>
          <a:xfrm>
            <a:off x="7907904" y="1527963"/>
            <a:ext cx="4045290" cy="389036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Oval 36">
            <a:extLst>
              <a:ext uri="{FF2B5EF4-FFF2-40B4-BE49-F238E27FC236}">
                <a16:creationId xmlns:a16="http://schemas.microsoft.com/office/drawing/2014/main" id="{A9116FB9-51EC-4D4B-AECA-B8C5CE39EA90}"/>
              </a:ext>
            </a:extLst>
          </p:cNvPr>
          <p:cNvSpPr/>
          <p:nvPr/>
        </p:nvSpPr>
        <p:spPr>
          <a:xfrm>
            <a:off x="847975" y="1406823"/>
            <a:ext cx="1925642" cy="185189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Oval 37">
            <a:extLst>
              <a:ext uri="{FF2B5EF4-FFF2-40B4-BE49-F238E27FC236}">
                <a16:creationId xmlns:a16="http://schemas.microsoft.com/office/drawing/2014/main" id="{4DAB1F1D-D494-B64C-B788-EA224F69D000}"/>
              </a:ext>
            </a:extLst>
          </p:cNvPr>
          <p:cNvSpPr/>
          <p:nvPr/>
        </p:nvSpPr>
        <p:spPr>
          <a:xfrm>
            <a:off x="3322314" y="1406823"/>
            <a:ext cx="1925642" cy="1851894"/>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Oval 38">
            <a:extLst>
              <a:ext uri="{FF2B5EF4-FFF2-40B4-BE49-F238E27FC236}">
                <a16:creationId xmlns:a16="http://schemas.microsoft.com/office/drawing/2014/main" id="{EACA38CC-B881-B64C-986A-7396F7157B4A}"/>
              </a:ext>
            </a:extLst>
          </p:cNvPr>
          <p:cNvSpPr/>
          <p:nvPr userDrawn="1"/>
        </p:nvSpPr>
        <p:spPr>
          <a:xfrm>
            <a:off x="5966332" y="1406823"/>
            <a:ext cx="1925642" cy="1851894"/>
          </a:xfrm>
          <a:prstGeom prst="ellipse">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Oval 39">
            <a:extLst>
              <a:ext uri="{FF2B5EF4-FFF2-40B4-BE49-F238E27FC236}">
                <a16:creationId xmlns:a16="http://schemas.microsoft.com/office/drawing/2014/main" id="{1602613E-7EEE-C347-90CD-3FD01C4F925E}"/>
              </a:ext>
            </a:extLst>
          </p:cNvPr>
          <p:cNvSpPr/>
          <p:nvPr/>
        </p:nvSpPr>
        <p:spPr>
          <a:xfrm>
            <a:off x="8638637" y="1406823"/>
            <a:ext cx="1925642" cy="185189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Oval 40">
            <a:extLst>
              <a:ext uri="{FF2B5EF4-FFF2-40B4-BE49-F238E27FC236}">
                <a16:creationId xmlns:a16="http://schemas.microsoft.com/office/drawing/2014/main" id="{AE668048-3D1A-0944-9382-E43B157DF0C1}"/>
              </a:ext>
            </a:extLst>
          </p:cNvPr>
          <p:cNvSpPr/>
          <p:nvPr/>
        </p:nvSpPr>
        <p:spPr>
          <a:xfrm>
            <a:off x="1006570" y="1544251"/>
            <a:ext cx="1601442" cy="1540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Oval 41">
            <a:extLst>
              <a:ext uri="{FF2B5EF4-FFF2-40B4-BE49-F238E27FC236}">
                <a16:creationId xmlns:a16="http://schemas.microsoft.com/office/drawing/2014/main" id="{3D1DD726-B492-8E44-9918-192EF5BA2D3D}"/>
              </a:ext>
            </a:extLst>
          </p:cNvPr>
          <p:cNvSpPr/>
          <p:nvPr/>
        </p:nvSpPr>
        <p:spPr>
          <a:xfrm>
            <a:off x="3469277" y="1609147"/>
            <a:ext cx="1601442" cy="1540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Oval 42">
            <a:extLst>
              <a:ext uri="{FF2B5EF4-FFF2-40B4-BE49-F238E27FC236}">
                <a16:creationId xmlns:a16="http://schemas.microsoft.com/office/drawing/2014/main" id="{4626D483-2F4C-9149-AE75-A1DB204AF180}"/>
              </a:ext>
            </a:extLst>
          </p:cNvPr>
          <p:cNvSpPr/>
          <p:nvPr/>
        </p:nvSpPr>
        <p:spPr>
          <a:xfrm>
            <a:off x="6128432" y="1562714"/>
            <a:ext cx="1601442" cy="1540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Oval 43">
            <a:extLst>
              <a:ext uri="{FF2B5EF4-FFF2-40B4-BE49-F238E27FC236}">
                <a16:creationId xmlns:a16="http://schemas.microsoft.com/office/drawing/2014/main" id="{5CC52548-81E9-E848-ACC2-147DFAA24991}"/>
              </a:ext>
            </a:extLst>
          </p:cNvPr>
          <p:cNvSpPr/>
          <p:nvPr/>
        </p:nvSpPr>
        <p:spPr>
          <a:xfrm>
            <a:off x="8800737" y="1562714"/>
            <a:ext cx="1601442" cy="1540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Oval 44">
            <a:extLst>
              <a:ext uri="{FF2B5EF4-FFF2-40B4-BE49-F238E27FC236}">
                <a16:creationId xmlns:a16="http://schemas.microsoft.com/office/drawing/2014/main" id="{615F96DE-6B77-E34D-972D-58623A9BC87D}"/>
              </a:ext>
            </a:extLst>
          </p:cNvPr>
          <p:cNvSpPr/>
          <p:nvPr/>
        </p:nvSpPr>
        <p:spPr>
          <a:xfrm>
            <a:off x="2217510" y="4860564"/>
            <a:ext cx="1335828" cy="1284670"/>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Oval 45">
            <a:extLst>
              <a:ext uri="{FF2B5EF4-FFF2-40B4-BE49-F238E27FC236}">
                <a16:creationId xmlns:a16="http://schemas.microsoft.com/office/drawing/2014/main" id="{94673B41-433E-E44D-900C-5050C967F29E}"/>
              </a:ext>
            </a:extLst>
          </p:cNvPr>
          <p:cNvSpPr/>
          <p:nvPr/>
        </p:nvSpPr>
        <p:spPr>
          <a:xfrm>
            <a:off x="4760117" y="4868963"/>
            <a:ext cx="1335828" cy="1284670"/>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Oval 46">
            <a:extLst>
              <a:ext uri="{FF2B5EF4-FFF2-40B4-BE49-F238E27FC236}">
                <a16:creationId xmlns:a16="http://schemas.microsoft.com/office/drawing/2014/main" id="{64773E4C-32A9-DB4E-BCDC-F968258A12B8}"/>
              </a:ext>
            </a:extLst>
          </p:cNvPr>
          <p:cNvSpPr/>
          <p:nvPr/>
        </p:nvSpPr>
        <p:spPr>
          <a:xfrm>
            <a:off x="7405867" y="4868963"/>
            <a:ext cx="1335828" cy="1284670"/>
          </a:xfrm>
          <a:prstGeom prst="ellipse">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 name="Oval 47">
            <a:extLst>
              <a:ext uri="{FF2B5EF4-FFF2-40B4-BE49-F238E27FC236}">
                <a16:creationId xmlns:a16="http://schemas.microsoft.com/office/drawing/2014/main" id="{FF264980-2C35-3447-8873-1AA9114E2FDB}"/>
              </a:ext>
            </a:extLst>
          </p:cNvPr>
          <p:cNvSpPr/>
          <p:nvPr/>
        </p:nvSpPr>
        <p:spPr>
          <a:xfrm>
            <a:off x="10213355" y="4868963"/>
            <a:ext cx="1335828" cy="1284670"/>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Text Placeholder 17">
            <a:extLst>
              <a:ext uri="{FF2B5EF4-FFF2-40B4-BE49-F238E27FC236}">
                <a16:creationId xmlns:a16="http://schemas.microsoft.com/office/drawing/2014/main" id="{6ADBD416-235E-8042-9F21-FF4E75B4608C}"/>
              </a:ext>
            </a:extLst>
          </p:cNvPr>
          <p:cNvSpPr>
            <a:spLocks noGrp="1"/>
          </p:cNvSpPr>
          <p:nvPr userDrawn="1">
            <p:ph type="body" sz="quarter" idx="34" hasCustomPrompt="1"/>
          </p:nvPr>
        </p:nvSpPr>
        <p:spPr>
          <a:xfrm>
            <a:off x="1285664" y="1938055"/>
            <a:ext cx="1055698" cy="1073020"/>
          </a:xfrm>
        </p:spPr>
        <p:txBody>
          <a:bodyPr/>
          <a:lstStyle>
            <a:lvl1pPr algn="ctr">
              <a:buNone/>
              <a:defRPr sz="4800" b="1" i="0" spc="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63" name="Text Placeholder 17">
            <a:extLst>
              <a:ext uri="{FF2B5EF4-FFF2-40B4-BE49-F238E27FC236}">
                <a16:creationId xmlns:a16="http://schemas.microsoft.com/office/drawing/2014/main" id="{2BBAC9AE-474F-0D44-9EBA-0537E6983137}"/>
              </a:ext>
            </a:extLst>
          </p:cNvPr>
          <p:cNvSpPr>
            <a:spLocks noGrp="1"/>
          </p:cNvSpPr>
          <p:nvPr userDrawn="1">
            <p:ph type="body" sz="quarter" idx="35" hasCustomPrompt="1"/>
          </p:nvPr>
        </p:nvSpPr>
        <p:spPr>
          <a:xfrm>
            <a:off x="3781384" y="1940651"/>
            <a:ext cx="1055698" cy="1073020"/>
          </a:xfrm>
        </p:spPr>
        <p:txBody>
          <a:bodyPr/>
          <a:lstStyle>
            <a:lvl1pPr algn="ctr">
              <a:buNone/>
              <a:defRPr sz="4800" b="1" i="0" spc="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64" name="Text Placeholder 17">
            <a:extLst>
              <a:ext uri="{FF2B5EF4-FFF2-40B4-BE49-F238E27FC236}">
                <a16:creationId xmlns:a16="http://schemas.microsoft.com/office/drawing/2014/main" id="{BF9CAB18-1D38-D644-A81F-70E5466D0389}"/>
              </a:ext>
            </a:extLst>
          </p:cNvPr>
          <p:cNvSpPr>
            <a:spLocks noGrp="1"/>
          </p:cNvSpPr>
          <p:nvPr userDrawn="1">
            <p:ph type="body" sz="quarter" idx="36" hasCustomPrompt="1"/>
          </p:nvPr>
        </p:nvSpPr>
        <p:spPr>
          <a:xfrm>
            <a:off x="6404021" y="1954009"/>
            <a:ext cx="1055698" cy="1073020"/>
          </a:xfrm>
        </p:spPr>
        <p:txBody>
          <a:bodyPr/>
          <a:lstStyle>
            <a:lvl1pPr algn="ctr">
              <a:buNone/>
              <a:defRPr sz="4800" b="1" i="0" spc="0">
                <a:solidFill>
                  <a:srgbClr val="28AF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65" name="Text Placeholder 17">
            <a:extLst>
              <a:ext uri="{FF2B5EF4-FFF2-40B4-BE49-F238E27FC236}">
                <a16:creationId xmlns:a16="http://schemas.microsoft.com/office/drawing/2014/main" id="{A8A502A8-834D-C94A-9859-BACB55444207}"/>
              </a:ext>
            </a:extLst>
          </p:cNvPr>
          <p:cNvSpPr>
            <a:spLocks noGrp="1"/>
          </p:cNvSpPr>
          <p:nvPr userDrawn="1">
            <p:ph type="body" sz="quarter" idx="37" hasCustomPrompt="1"/>
          </p:nvPr>
        </p:nvSpPr>
        <p:spPr>
          <a:xfrm>
            <a:off x="9073609" y="2002703"/>
            <a:ext cx="1055698" cy="1073020"/>
          </a:xfrm>
        </p:spPr>
        <p:txBody>
          <a:bodyPr/>
          <a:lstStyle>
            <a:lvl1pPr algn="ctr">
              <a:buNone/>
              <a:defRPr sz="4800" b="1" i="0" spc="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70" name="Text Placeholder 17">
            <a:extLst>
              <a:ext uri="{FF2B5EF4-FFF2-40B4-BE49-F238E27FC236}">
                <a16:creationId xmlns:a16="http://schemas.microsoft.com/office/drawing/2014/main" id="{084B4BE7-DD1C-1743-85E4-D3ED17FE67F2}"/>
              </a:ext>
            </a:extLst>
          </p:cNvPr>
          <p:cNvSpPr>
            <a:spLocks noGrp="1"/>
          </p:cNvSpPr>
          <p:nvPr userDrawn="1">
            <p:ph type="body" sz="quarter" idx="21" hasCustomPrompt="1"/>
          </p:nvPr>
        </p:nvSpPr>
        <p:spPr>
          <a:xfrm>
            <a:off x="402413" y="2815787"/>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1" name="Text Placeholder 17">
            <a:extLst>
              <a:ext uri="{FF2B5EF4-FFF2-40B4-BE49-F238E27FC236}">
                <a16:creationId xmlns:a16="http://schemas.microsoft.com/office/drawing/2014/main" id="{5E862C59-ABDF-FB45-866F-C33FB45F9EE7}"/>
              </a:ext>
            </a:extLst>
          </p:cNvPr>
          <p:cNvSpPr>
            <a:spLocks noGrp="1"/>
          </p:cNvSpPr>
          <p:nvPr userDrawn="1">
            <p:ph type="body" sz="quarter" idx="38" hasCustomPrompt="1"/>
          </p:nvPr>
        </p:nvSpPr>
        <p:spPr>
          <a:xfrm>
            <a:off x="3326353" y="2840417"/>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2" name="Text Placeholder 17">
            <a:extLst>
              <a:ext uri="{FF2B5EF4-FFF2-40B4-BE49-F238E27FC236}">
                <a16:creationId xmlns:a16="http://schemas.microsoft.com/office/drawing/2014/main" id="{16252092-110B-DF41-BAA1-24D8CA1DA645}"/>
              </a:ext>
            </a:extLst>
          </p:cNvPr>
          <p:cNvSpPr>
            <a:spLocks noGrp="1"/>
          </p:cNvSpPr>
          <p:nvPr userDrawn="1">
            <p:ph type="body" sz="quarter" idx="39" hasCustomPrompt="1"/>
          </p:nvPr>
        </p:nvSpPr>
        <p:spPr>
          <a:xfrm>
            <a:off x="5581611" y="2844885"/>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3" name="Text Placeholder 17">
            <a:extLst>
              <a:ext uri="{FF2B5EF4-FFF2-40B4-BE49-F238E27FC236}">
                <a16:creationId xmlns:a16="http://schemas.microsoft.com/office/drawing/2014/main" id="{6BE3560E-17BA-CF47-9892-C7DA0E586994}"/>
              </a:ext>
            </a:extLst>
          </p:cNvPr>
          <p:cNvSpPr>
            <a:spLocks noGrp="1"/>
          </p:cNvSpPr>
          <p:nvPr userDrawn="1">
            <p:ph type="body" sz="quarter" idx="40" hasCustomPrompt="1"/>
          </p:nvPr>
        </p:nvSpPr>
        <p:spPr>
          <a:xfrm>
            <a:off x="8289917" y="2826087"/>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Box 49">
            <a:extLst>
              <a:ext uri="{FF2B5EF4-FFF2-40B4-BE49-F238E27FC236}">
                <a16:creationId xmlns:a16="http://schemas.microsoft.com/office/drawing/2014/main" id="{29D474F6-150F-834A-BB32-3AF67DA1998E}"/>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C6A7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51" name="Rectangle 50">
            <a:extLst>
              <a:ext uri="{FF2B5EF4-FFF2-40B4-BE49-F238E27FC236}">
                <a16:creationId xmlns:a16="http://schemas.microsoft.com/office/drawing/2014/main" id="{D060F3F6-4C3F-3C4B-932F-B7BD7FBD92A7}"/>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817154661"/>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userDrawn="1">
  <p:cSld name="5 point icon Graph B">
    <p:spTree>
      <p:nvGrpSpPr>
        <p:cNvPr id="1" name=""/>
        <p:cNvGrpSpPr/>
        <p:nvPr/>
      </p:nvGrpSpPr>
      <p:grpSpPr>
        <a:xfrm>
          <a:off x="0" y="0"/>
          <a:ext cx="0" cy="0"/>
          <a:chOff x="0" y="0"/>
          <a:chExt cx="0" cy="0"/>
        </a:xfrm>
      </p:grpSpPr>
      <p:sp>
        <p:nvSpPr>
          <p:cNvPr id="26" name="Freeform 175">
            <a:extLst>
              <a:ext uri="{FF2B5EF4-FFF2-40B4-BE49-F238E27FC236}">
                <a16:creationId xmlns:a16="http://schemas.microsoft.com/office/drawing/2014/main" id="{8C0B3D42-2317-6946-847C-DF2D8C708228}"/>
              </a:ext>
            </a:extLst>
          </p:cNvPr>
          <p:cNvSpPr>
            <a:spLocks noChangeArrowheads="1"/>
          </p:cNvSpPr>
          <p:nvPr userDrawn="1"/>
        </p:nvSpPr>
        <p:spPr bwMode="auto">
          <a:xfrm>
            <a:off x="832077" y="1534831"/>
            <a:ext cx="1921262" cy="2081780"/>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27" name="Freeform 176">
            <a:extLst>
              <a:ext uri="{FF2B5EF4-FFF2-40B4-BE49-F238E27FC236}">
                <a16:creationId xmlns:a16="http://schemas.microsoft.com/office/drawing/2014/main" id="{40053DCA-CDEC-8B4D-B8F3-C1EF890EF020}"/>
              </a:ext>
            </a:extLst>
          </p:cNvPr>
          <p:cNvSpPr>
            <a:spLocks noChangeArrowheads="1"/>
          </p:cNvSpPr>
          <p:nvPr userDrawn="1"/>
        </p:nvSpPr>
        <p:spPr bwMode="auto">
          <a:xfrm>
            <a:off x="2970654" y="1534831"/>
            <a:ext cx="1916323" cy="2081780"/>
          </a:xfrm>
          <a:custGeom>
            <a:avLst/>
            <a:gdLst>
              <a:gd name="T0" fmla="*/ 3122 w 3421"/>
              <a:gd name="T1" fmla="*/ 642 h 3719"/>
              <a:gd name="T2" fmla="*/ 3122 w 3421"/>
              <a:gd name="T3" fmla="*/ 642 h 3719"/>
              <a:gd name="T4" fmla="*/ 2089 w 3421"/>
              <a:gd name="T5" fmla="*/ 642 h 3719"/>
              <a:gd name="T6" fmla="*/ 1722 w 3421"/>
              <a:gd name="T7" fmla="*/ 0 h 3719"/>
              <a:gd name="T8" fmla="*/ 1347 w 3421"/>
              <a:gd name="T9" fmla="*/ 642 h 3719"/>
              <a:gd name="T10" fmla="*/ 306 w 3421"/>
              <a:gd name="T11" fmla="*/ 642 h 3719"/>
              <a:gd name="T12" fmla="*/ 0 w 3421"/>
              <a:gd name="T13" fmla="*/ 948 h 3719"/>
              <a:gd name="T14" fmla="*/ 0 w 3421"/>
              <a:gd name="T15" fmla="*/ 3420 h 3719"/>
              <a:gd name="T16" fmla="*/ 306 w 3421"/>
              <a:gd name="T17" fmla="*/ 3718 h 3719"/>
              <a:gd name="T18" fmla="*/ 3122 w 3421"/>
              <a:gd name="T19" fmla="*/ 3718 h 3719"/>
              <a:gd name="T20" fmla="*/ 3420 w 3421"/>
              <a:gd name="T21" fmla="*/ 3420 h 3719"/>
              <a:gd name="T22" fmla="*/ 3420 w 3421"/>
              <a:gd name="T23" fmla="*/ 948 h 3719"/>
              <a:gd name="T24" fmla="*/ 3122 w 3421"/>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1" h="3719">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1BA19A"/>
          </a:solidFill>
          <a:ln w="9525" cap="flat">
            <a:noFill/>
            <a:bevel/>
            <a:headEnd/>
            <a:tailEnd/>
          </a:ln>
          <a:effectLst/>
        </p:spPr>
        <p:txBody>
          <a:bodyPr wrap="none" anchor="ctr"/>
          <a:lstStyle/>
          <a:p>
            <a:endParaRPr lang="en-US">
              <a:solidFill>
                <a:prstClr val="black"/>
              </a:solidFill>
            </a:endParaRPr>
          </a:p>
        </p:txBody>
      </p:sp>
      <p:sp>
        <p:nvSpPr>
          <p:cNvPr id="28" name="Freeform 177">
            <a:extLst>
              <a:ext uri="{FF2B5EF4-FFF2-40B4-BE49-F238E27FC236}">
                <a16:creationId xmlns:a16="http://schemas.microsoft.com/office/drawing/2014/main" id="{10B1012D-1247-0E4A-BFFD-D8F52FAEDE4C}"/>
              </a:ext>
            </a:extLst>
          </p:cNvPr>
          <p:cNvSpPr>
            <a:spLocks noChangeArrowheads="1"/>
          </p:cNvSpPr>
          <p:nvPr userDrawn="1"/>
        </p:nvSpPr>
        <p:spPr bwMode="auto">
          <a:xfrm>
            <a:off x="5104293" y="1534831"/>
            <a:ext cx="1918793" cy="2081780"/>
          </a:xfrm>
          <a:custGeom>
            <a:avLst/>
            <a:gdLst>
              <a:gd name="T0" fmla="*/ 3121 w 3428"/>
              <a:gd name="T1" fmla="*/ 642 h 3719"/>
              <a:gd name="T2" fmla="*/ 3121 w 3428"/>
              <a:gd name="T3" fmla="*/ 642 h 3719"/>
              <a:gd name="T4" fmla="*/ 2103 w 3428"/>
              <a:gd name="T5" fmla="*/ 642 h 3719"/>
              <a:gd name="T6" fmla="*/ 1729 w 3428"/>
              <a:gd name="T7" fmla="*/ 0 h 3719"/>
              <a:gd name="T8" fmla="*/ 1362 w 3428"/>
              <a:gd name="T9" fmla="*/ 642 h 3719"/>
              <a:gd name="T10" fmla="*/ 306 w 3428"/>
              <a:gd name="T11" fmla="*/ 642 h 3719"/>
              <a:gd name="T12" fmla="*/ 0 w 3428"/>
              <a:gd name="T13" fmla="*/ 948 h 3719"/>
              <a:gd name="T14" fmla="*/ 0 w 3428"/>
              <a:gd name="T15" fmla="*/ 3420 h 3719"/>
              <a:gd name="T16" fmla="*/ 306 w 3428"/>
              <a:gd name="T17" fmla="*/ 3718 h 3719"/>
              <a:gd name="T18" fmla="*/ 3121 w 3428"/>
              <a:gd name="T19" fmla="*/ 3718 h 3719"/>
              <a:gd name="T20" fmla="*/ 3427 w 3428"/>
              <a:gd name="T21" fmla="*/ 3420 h 3719"/>
              <a:gd name="T22" fmla="*/ 3427 w 3428"/>
              <a:gd name="T23" fmla="*/ 948 h 3719"/>
              <a:gd name="T24" fmla="*/ 3121 w 3428"/>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8" h="3719">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28AF95"/>
          </a:solidFill>
          <a:ln w="9525" cap="flat">
            <a:noFill/>
            <a:bevel/>
            <a:headEnd/>
            <a:tailEnd/>
          </a:ln>
          <a:effectLst/>
        </p:spPr>
        <p:txBody>
          <a:bodyPr wrap="none" anchor="ctr"/>
          <a:lstStyle/>
          <a:p>
            <a:endParaRPr lang="en-US">
              <a:solidFill>
                <a:prstClr val="black"/>
              </a:solidFill>
            </a:endParaRPr>
          </a:p>
        </p:txBody>
      </p:sp>
      <p:sp>
        <p:nvSpPr>
          <p:cNvPr id="29" name="Freeform 178">
            <a:extLst>
              <a:ext uri="{FF2B5EF4-FFF2-40B4-BE49-F238E27FC236}">
                <a16:creationId xmlns:a16="http://schemas.microsoft.com/office/drawing/2014/main" id="{65CDE706-10CF-2F43-88C1-BCEBF0BED009}"/>
              </a:ext>
            </a:extLst>
          </p:cNvPr>
          <p:cNvSpPr>
            <a:spLocks noChangeArrowheads="1"/>
          </p:cNvSpPr>
          <p:nvPr userDrawn="1"/>
        </p:nvSpPr>
        <p:spPr bwMode="auto">
          <a:xfrm>
            <a:off x="7242870" y="1534831"/>
            <a:ext cx="1916323" cy="2081780"/>
          </a:xfrm>
          <a:custGeom>
            <a:avLst/>
            <a:gdLst>
              <a:gd name="T0" fmla="*/ 3115 w 3422"/>
              <a:gd name="T1" fmla="*/ 642 h 3719"/>
              <a:gd name="T2" fmla="*/ 3115 w 3422"/>
              <a:gd name="T3" fmla="*/ 642 h 3719"/>
              <a:gd name="T4" fmla="*/ 2105 w 3422"/>
              <a:gd name="T5" fmla="*/ 642 h 3719"/>
              <a:gd name="T6" fmla="*/ 1737 w 3422"/>
              <a:gd name="T7" fmla="*/ 0 h 3719"/>
              <a:gd name="T8" fmla="*/ 1362 w 3422"/>
              <a:gd name="T9" fmla="*/ 642 h 3719"/>
              <a:gd name="T10" fmla="*/ 299 w 3422"/>
              <a:gd name="T11" fmla="*/ 642 h 3719"/>
              <a:gd name="T12" fmla="*/ 0 w 3422"/>
              <a:gd name="T13" fmla="*/ 948 h 3719"/>
              <a:gd name="T14" fmla="*/ 0 w 3422"/>
              <a:gd name="T15" fmla="*/ 3420 h 3719"/>
              <a:gd name="T16" fmla="*/ 299 w 3422"/>
              <a:gd name="T17" fmla="*/ 3718 h 3719"/>
              <a:gd name="T18" fmla="*/ 3115 w 3422"/>
              <a:gd name="T19" fmla="*/ 3718 h 3719"/>
              <a:gd name="T20" fmla="*/ 3421 w 3422"/>
              <a:gd name="T21" fmla="*/ 3420 h 3719"/>
              <a:gd name="T22" fmla="*/ 3421 w 3422"/>
              <a:gd name="T23" fmla="*/ 948 h 3719"/>
              <a:gd name="T24" fmla="*/ 3115 w 3422"/>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2" h="3719">
                <a:moveTo>
                  <a:pt x="3115" y="642"/>
                </a:moveTo>
                <a:lnTo>
                  <a:pt x="3115" y="642"/>
                </a:lnTo>
                <a:cubicBezTo>
                  <a:pt x="2105" y="642"/>
                  <a:pt x="2105" y="642"/>
                  <a:pt x="2105" y="642"/>
                </a:cubicBezTo>
                <a:cubicBezTo>
                  <a:pt x="1737" y="0"/>
                  <a:pt x="1737" y="0"/>
                  <a:pt x="1737" y="0"/>
                </a:cubicBezTo>
                <a:cubicBezTo>
                  <a:pt x="1362" y="642"/>
                  <a:pt x="1362" y="642"/>
                  <a:pt x="1362" y="642"/>
                </a:cubicBezTo>
                <a:cubicBezTo>
                  <a:pt x="299" y="642"/>
                  <a:pt x="299" y="642"/>
                  <a:pt x="299" y="642"/>
                </a:cubicBezTo>
                <a:cubicBezTo>
                  <a:pt x="130" y="642"/>
                  <a:pt x="0" y="780"/>
                  <a:pt x="0" y="948"/>
                </a:cubicBezTo>
                <a:cubicBezTo>
                  <a:pt x="0" y="3420"/>
                  <a:pt x="0" y="3420"/>
                  <a:pt x="0" y="3420"/>
                </a:cubicBezTo>
                <a:cubicBezTo>
                  <a:pt x="0" y="3588"/>
                  <a:pt x="130" y="3718"/>
                  <a:pt x="299" y="3718"/>
                </a:cubicBezTo>
                <a:cubicBezTo>
                  <a:pt x="3115" y="3718"/>
                  <a:pt x="3115" y="3718"/>
                  <a:pt x="3115" y="3718"/>
                </a:cubicBezTo>
                <a:cubicBezTo>
                  <a:pt x="3283" y="3718"/>
                  <a:pt x="3421" y="3588"/>
                  <a:pt x="3421" y="3420"/>
                </a:cubicBezTo>
                <a:cubicBezTo>
                  <a:pt x="3421" y="948"/>
                  <a:pt x="3421" y="948"/>
                  <a:pt x="3421" y="948"/>
                </a:cubicBezTo>
                <a:cubicBezTo>
                  <a:pt x="3421" y="780"/>
                  <a:pt x="3283" y="642"/>
                  <a:pt x="3115" y="642"/>
                </a:cubicBezTo>
              </a:path>
            </a:pathLst>
          </a:custGeom>
          <a:solidFill>
            <a:srgbClr val="8CBF4B"/>
          </a:solidFill>
          <a:ln w="9525" cap="flat">
            <a:noFill/>
            <a:bevel/>
            <a:headEnd/>
            <a:tailEnd/>
          </a:ln>
          <a:effectLst/>
        </p:spPr>
        <p:txBody>
          <a:bodyPr wrap="none" anchor="ctr"/>
          <a:lstStyle/>
          <a:p>
            <a:endParaRPr lang="en-US">
              <a:solidFill>
                <a:prstClr val="black"/>
              </a:solidFill>
            </a:endParaRPr>
          </a:p>
        </p:txBody>
      </p:sp>
      <p:sp>
        <p:nvSpPr>
          <p:cNvPr id="30" name="Freeform 179">
            <a:extLst>
              <a:ext uri="{FF2B5EF4-FFF2-40B4-BE49-F238E27FC236}">
                <a16:creationId xmlns:a16="http://schemas.microsoft.com/office/drawing/2014/main" id="{832BCD4D-201E-8748-B1F7-9CE73C83B47C}"/>
              </a:ext>
            </a:extLst>
          </p:cNvPr>
          <p:cNvSpPr>
            <a:spLocks noChangeArrowheads="1"/>
          </p:cNvSpPr>
          <p:nvPr userDrawn="1"/>
        </p:nvSpPr>
        <p:spPr bwMode="auto">
          <a:xfrm>
            <a:off x="9376508" y="1534831"/>
            <a:ext cx="1921262" cy="2081780"/>
          </a:xfrm>
          <a:custGeom>
            <a:avLst/>
            <a:gdLst>
              <a:gd name="T0" fmla="*/ 3122 w 3429"/>
              <a:gd name="T1" fmla="*/ 642 h 3719"/>
              <a:gd name="T2" fmla="*/ 3122 w 3429"/>
              <a:gd name="T3" fmla="*/ 642 h 3719"/>
              <a:gd name="T4" fmla="*/ 2120 w 3429"/>
              <a:gd name="T5" fmla="*/ 642 h 3719"/>
              <a:gd name="T6" fmla="*/ 1745 w 3429"/>
              <a:gd name="T7" fmla="*/ 0 h 3719"/>
              <a:gd name="T8" fmla="*/ 1377 w 3429"/>
              <a:gd name="T9" fmla="*/ 642 h 3719"/>
              <a:gd name="T10" fmla="*/ 306 w 3429"/>
              <a:gd name="T11" fmla="*/ 642 h 3719"/>
              <a:gd name="T12" fmla="*/ 0 w 3429"/>
              <a:gd name="T13" fmla="*/ 948 h 3719"/>
              <a:gd name="T14" fmla="*/ 0 w 3429"/>
              <a:gd name="T15" fmla="*/ 3420 h 3719"/>
              <a:gd name="T16" fmla="*/ 306 w 3429"/>
              <a:gd name="T17" fmla="*/ 3718 h 3719"/>
              <a:gd name="T18" fmla="*/ 3122 w 3429"/>
              <a:gd name="T19" fmla="*/ 3718 h 3719"/>
              <a:gd name="T20" fmla="*/ 3428 w 3429"/>
              <a:gd name="T21" fmla="*/ 3420 h 3719"/>
              <a:gd name="T22" fmla="*/ 3428 w 3429"/>
              <a:gd name="T23" fmla="*/ 948 h 3719"/>
              <a:gd name="T24" fmla="*/ 3122 w 3429"/>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9" h="371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AED07E">
              <a:alpha val="80000"/>
            </a:srgbClr>
          </a:solidFill>
          <a:ln w="9525" cap="flat">
            <a:noFill/>
            <a:bevel/>
            <a:headEnd/>
            <a:tailEnd/>
          </a:ln>
          <a:effectLst/>
        </p:spPr>
        <p:txBody>
          <a:bodyPr wrap="none" anchor="ctr"/>
          <a:lstStyle/>
          <a:p>
            <a:endParaRPr lang="en-US">
              <a:solidFill>
                <a:prstClr val="black"/>
              </a:solidFill>
            </a:endParaRPr>
          </a:p>
        </p:txBody>
      </p:sp>
      <p:sp>
        <p:nvSpPr>
          <p:cNvPr id="33" name="Rectangle 32">
            <a:extLst>
              <a:ext uri="{FF2B5EF4-FFF2-40B4-BE49-F238E27FC236}">
                <a16:creationId xmlns:a16="http://schemas.microsoft.com/office/drawing/2014/main" id="{C32DC3FE-D517-4045-A81C-97480C4BB5BC}"/>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4" name="Text Placeholder 23">
            <a:extLst>
              <a:ext uri="{FF2B5EF4-FFF2-40B4-BE49-F238E27FC236}">
                <a16:creationId xmlns:a16="http://schemas.microsoft.com/office/drawing/2014/main" id="{929DE76E-73B1-9148-AD97-229EAA47B07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
        <p:nvSpPr>
          <p:cNvPr id="49" name="Text Placeholder 17">
            <a:extLst>
              <a:ext uri="{FF2B5EF4-FFF2-40B4-BE49-F238E27FC236}">
                <a16:creationId xmlns:a16="http://schemas.microsoft.com/office/drawing/2014/main" id="{128E9ECD-6E05-7C40-AE3A-58DA7B5240BE}"/>
              </a:ext>
            </a:extLst>
          </p:cNvPr>
          <p:cNvSpPr>
            <a:spLocks noGrp="1"/>
          </p:cNvSpPr>
          <p:nvPr>
            <p:ph type="body" sz="quarter" idx="21" hasCustomPrompt="1"/>
          </p:nvPr>
        </p:nvSpPr>
        <p:spPr>
          <a:xfrm>
            <a:off x="847141" y="2777667"/>
            <a:ext cx="1903851"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846019" y="2282993"/>
            <a:ext cx="1903851"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2997293" y="2771417"/>
            <a:ext cx="1921263"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73021" y="2276743"/>
            <a:ext cx="1921263"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5129645" y="2762963"/>
            <a:ext cx="1908506"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116948" y="2268289"/>
            <a:ext cx="1908506"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7272508" y="2756713"/>
            <a:ext cx="1890175"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71386" y="2262039"/>
            <a:ext cx="1890175"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7" name="Text Placeholder 17">
            <a:extLst>
              <a:ext uri="{FF2B5EF4-FFF2-40B4-BE49-F238E27FC236}">
                <a16:creationId xmlns:a16="http://schemas.microsoft.com/office/drawing/2014/main" id="{1E385F24-AB91-1644-9C17-F5DD6576CFB5}"/>
              </a:ext>
            </a:extLst>
          </p:cNvPr>
          <p:cNvSpPr>
            <a:spLocks noGrp="1"/>
          </p:cNvSpPr>
          <p:nvPr>
            <p:ph type="body" sz="quarter" idx="36" hasCustomPrompt="1"/>
          </p:nvPr>
        </p:nvSpPr>
        <p:spPr>
          <a:xfrm>
            <a:off x="9403936" y="2745138"/>
            <a:ext cx="1921262"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391239" y="2250464"/>
            <a:ext cx="1921262"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21" name="Rectangle 20">
            <a:extLst>
              <a:ext uri="{FF2B5EF4-FFF2-40B4-BE49-F238E27FC236}">
                <a16:creationId xmlns:a16="http://schemas.microsoft.com/office/drawing/2014/main" id="{6E0AA75E-BDA5-164B-BCEE-416AB7EB207E}"/>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2" name="TextBox 21">
            <a:extLst>
              <a:ext uri="{FF2B5EF4-FFF2-40B4-BE49-F238E27FC236}">
                <a16:creationId xmlns:a16="http://schemas.microsoft.com/office/drawing/2014/main" id="{E8F78608-E00E-EC4C-A889-2DB48630BF27}"/>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3370182958"/>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userDrawn="1">
  <p:cSld name="Text Slide - Purp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A6377D"/>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524846684"/>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userDrawn="1">
  <p:cSld name="Text Slide - with solid header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0" y="-1"/>
            <a:ext cx="11911693" cy="943935"/>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 Placeholder 23">
            <a:extLst>
              <a:ext uri="{FF2B5EF4-FFF2-40B4-BE49-F238E27FC236}">
                <a16:creationId xmlns:a16="http://schemas.microsoft.com/office/drawing/2014/main" id="{ED39E585-4CC7-244E-BB6D-EF564C816BB5}"/>
              </a:ext>
            </a:extLst>
          </p:cNvPr>
          <p:cNvSpPr>
            <a:spLocks noGrp="1"/>
          </p:cNvSpPr>
          <p:nvPr>
            <p:ph type="body" sz="quarter" idx="13" hasCustomPrompt="1"/>
          </p:nvPr>
        </p:nvSpPr>
        <p:spPr>
          <a:xfrm>
            <a:off x="783177" y="943935"/>
            <a:ext cx="10563696"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id="{A171193F-8D07-6841-AD4F-81B3E69E1967}"/>
              </a:ext>
            </a:extLst>
          </p:cNvPr>
          <p:cNvSpPr>
            <a:spLocks noGrp="1"/>
          </p:cNvSpPr>
          <p:nvPr>
            <p:ph type="body" sz="quarter" idx="14" hasCustomPrompt="1"/>
          </p:nvPr>
        </p:nvSpPr>
        <p:spPr>
          <a:xfrm>
            <a:off x="708651" y="2668824"/>
            <a:ext cx="1063822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73989429"/>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userDrawn="1">
  <p:cSld name="Our Journey 1">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C620474-398A-C642-97C5-6FFB0DF43052}"/>
              </a:ext>
            </a:extLst>
          </p:cNvPr>
          <p:cNvCxnSpPr>
            <a:cxnSpLocks/>
          </p:cNvCxnSpPr>
          <p:nvPr/>
        </p:nvCxnSpPr>
        <p:spPr>
          <a:xfrm>
            <a:off x="2718910" y="3448776"/>
            <a:ext cx="947150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B6E4A766-FED1-894B-A889-823A4FF75411}"/>
              </a:ext>
            </a:extLst>
          </p:cNvPr>
          <p:cNvSpPr/>
          <p:nvPr/>
        </p:nvSpPr>
        <p:spPr>
          <a:xfrm>
            <a:off x="2102383" y="2832249"/>
            <a:ext cx="1233055" cy="1233055"/>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12" name="Oval 11">
            <a:extLst>
              <a:ext uri="{FF2B5EF4-FFF2-40B4-BE49-F238E27FC236}">
                <a16:creationId xmlns:a16="http://schemas.microsoft.com/office/drawing/2014/main" id="{C08C6878-4402-894E-8E64-73E151411DC6}"/>
              </a:ext>
            </a:extLst>
          </p:cNvPr>
          <p:cNvSpPr/>
          <p:nvPr/>
        </p:nvSpPr>
        <p:spPr>
          <a:xfrm>
            <a:off x="5969765" y="3362570"/>
            <a:ext cx="172412" cy="172412"/>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13" name="Oval 12">
            <a:extLst>
              <a:ext uri="{FF2B5EF4-FFF2-40B4-BE49-F238E27FC236}">
                <a16:creationId xmlns:a16="http://schemas.microsoft.com/office/drawing/2014/main" id="{BBB83E75-E0C9-714E-9E45-509D3F33090F}"/>
              </a:ext>
            </a:extLst>
          </p:cNvPr>
          <p:cNvSpPr/>
          <p:nvPr/>
        </p:nvSpPr>
        <p:spPr>
          <a:xfrm>
            <a:off x="9383674" y="3362570"/>
            <a:ext cx="172412" cy="172412"/>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27" name="Rectangle 26">
            <a:extLst>
              <a:ext uri="{FF2B5EF4-FFF2-40B4-BE49-F238E27FC236}">
                <a16:creationId xmlns:a16="http://schemas.microsoft.com/office/drawing/2014/main" id="{526AA091-4676-F84E-93FF-824FF1A4B10B}"/>
              </a:ext>
            </a:extLst>
          </p:cNvPr>
          <p:cNvSpPr/>
          <p:nvPr userDrawn="1"/>
        </p:nvSpPr>
        <p:spPr>
          <a:xfrm>
            <a:off x="548344" y="114165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8" name="Text Placeholder 23">
            <a:extLst>
              <a:ext uri="{FF2B5EF4-FFF2-40B4-BE49-F238E27FC236}">
                <a16:creationId xmlns:a16="http://schemas.microsoft.com/office/drawing/2014/main" id="{E74BB04E-437D-4E46-9A57-B72EEF075E66}"/>
              </a:ext>
            </a:extLst>
          </p:cNvPr>
          <p:cNvSpPr>
            <a:spLocks noGrp="1"/>
          </p:cNvSpPr>
          <p:nvPr userDrawn="1">
            <p:ph type="body" sz="quarter" idx="16" hasCustomPrompt="1"/>
          </p:nvPr>
        </p:nvSpPr>
        <p:spPr>
          <a:xfrm>
            <a:off x="464195" y="444299"/>
            <a:ext cx="5113283" cy="582221"/>
          </a:xfrm>
        </p:spPr>
        <p:txBody>
          <a:bodyPr>
            <a:normAutofit/>
          </a:bodyPr>
          <a:lstStyle>
            <a:lvl1pPr marL="0" indent="0" algn="l">
              <a:buNone/>
              <a:defRPr sz="3600" b="0" i="0">
                <a:solidFill>
                  <a:srgbClr val="0C6A7F"/>
                </a:solidFill>
                <a:latin typeface="+mn-lt"/>
              </a:defRPr>
            </a:lvl1pPr>
          </a:lstStyle>
          <a:p>
            <a:pPr lvl="0"/>
            <a:r>
              <a:rPr lang="en-US" dirty="0"/>
              <a:t>Our Journey</a:t>
            </a:r>
          </a:p>
        </p:txBody>
      </p:sp>
      <p:sp>
        <p:nvSpPr>
          <p:cNvPr id="31" name="Text Placeholder 17">
            <a:extLst>
              <a:ext uri="{FF2B5EF4-FFF2-40B4-BE49-F238E27FC236}">
                <a16:creationId xmlns:a16="http://schemas.microsoft.com/office/drawing/2014/main" id="{CCD767BA-B79C-2543-AA9A-86E634722F0F}"/>
              </a:ext>
            </a:extLst>
          </p:cNvPr>
          <p:cNvSpPr>
            <a:spLocks noGrp="1"/>
          </p:cNvSpPr>
          <p:nvPr userDrawn="1">
            <p:ph type="body" sz="quarter" idx="19" hasCustomPrompt="1"/>
          </p:nvPr>
        </p:nvSpPr>
        <p:spPr>
          <a:xfrm>
            <a:off x="4785825" y="4220738"/>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2" name="Text Placeholder 17">
            <a:extLst>
              <a:ext uri="{FF2B5EF4-FFF2-40B4-BE49-F238E27FC236}">
                <a16:creationId xmlns:a16="http://schemas.microsoft.com/office/drawing/2014/main" id="{3BC6FB8B-D15D-3340-8F2D-D5BC2FD4D66F}"/>
              </a:ext>
            </a:extLst>
          </p:cNvPr>
          <p:cNvSpPr>
            <a:spLocks noGrp="1"/>
          </p:cNvSpPr>
          <p:nvPr userDrawn="1">
            <p:ph type="body" sz="quarter" idx="20" hasCustomPrompt="1"/>
          </p:nvPr>
        </p:nvSpPr>
        <p:spPr>
          <a:xfrm>
            <a:off x="8216766" y="1608539"/>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id="{19348E07-20A7-F740-8715-43EB023172A2}"/>
              </a:ext>
            </a:extLst>
          </p:cNvPr>
          <p:cNvSpPr>
            <a:spLocks noGrp="1"/>
          </p:cNvSpPr>
          <p:nvPr userDrawn="1">
            <p:ph type="body" sz="quarter" idx="21" hasCustomPrompt="1"/>
          </p:nvPr>
        </p:nvSpPr>
        <p:spPr>
          <a:xfrm>
            <a:off x="2102383"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START</a:t>
            </a:r>
            <a:endParaRPr lang="en-US" dirty="0"/>
          </a:p>
        </p:txBody>
      </p:sp>
      <p:sp>
        <p:nvSpPr>
          <p:cNvPr id="36" name="Text Placeholder 17">
            <a:extLst>
              <a:ext uri="{FF2B5EF4-FFF2-40B4-BE49-F238E27FC236}">
                <a16:creationId xmlns:a16="http://schemas.microsoft.com/office/drawing/2014/main" id="{BD72605F-29B1-4242-93F3-3F37AA42DC99}"/>
              </a:ext>
            </a:extLst>
          </p:cNvPr>
          <p:cNvSpPr>
            <a:spLocks noGrp="1"/>
          </p:cNvSpPr>
          <p:nvPr>
            <p:ph type="body" sz="quarter" idx="22" hasCustomPrompt="1"/>
          </p:nvPr>
        </p:nvSpPr>
        <p:spPr>
          <a:xfrm>
            <a:off x="4785825" y="2823339"/>
            <a:ext cx="2506226" cy="335052"/>
          </a:xfrm>
        </p:spPr>
        <p:txBody>
          <a:bodyPr/>
          <a:lstStyle>
            <a:lvl1pPr algn="ctr">
              <a:buNone/>
              <a:defRPr sz="2000" b="0" i="0" spc="30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2016</a:t>
            </a:r>
            <a:endParaRPr lang="en-US" dirty="0"/>
          </a:p>
        </p:txBody>
      </p:sp>
      <p:sp>
        <p:nvSpPr>
          <p:cNvPr id="37" name="Text Placeholder 17">
            <a:extLst>
              <a:ext uri="{FF2B5EF4-FFF2-40B4-BE49-F238E27FC236}">
                <a16:creationId xmlns:a16="http://schemas.microsoft.com/office/drawing/2014/main" id="{A04A4060-643D-BB44-93F7-B288E252205D}"/>
              </a:ext>
            </a:extLst>
          </p:cNvPr>
          <p:cNvSpPr>
            <a:spLocks noGrp="1"/>
          </p:cNvSpPr>
          <p:nvPr>
            <p:ph type="body" sz="quarter" idx="23" hasCustomPrompt="1"/>
          </p:nvPr>
        </p:nvSpPr>
        <p:spPr>
          <a:xfrm>
            <a:off x="8216766" y="3843245"/>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2017</a:t>
            </a:r>
            <a:endParaRPr lang="en-US" dirty="0"/>
          </a:p>
        </p:txBody>
      </p:sp>
      <p:sp>
        <p:nvSpPr>
          <p:cNvPr id="18" name="TextBox 17">
            <a:extLst>
              <a:ext uri="{FF2B5EF4-FFF2-40B4-BE49-F238E27FC236}">
                <a16:creationId xmlns:a16="http://schemas.microsoft.com/office/drawing/2014/main" id="{FD08B2CC-4979-4848-AA8C-0A1B4B69F8C6}"/>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0" name="Rectangle 19">
            <a:extLst>
              <a:ext uri="{FF2B5EF4-FFF2-40B4-BE49-F238E27FC236}">
                <a16:creationId xmlns:a16="http://schemas.microsoft.com/office/drawing/2014/main" id="{853A056D-7DA8-CA43-BD26-DAFD3209780A}"/>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277299536"/>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userDrawn="1">
  <p:cSld name="Our Journey 2">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159BEB2-8918-8740-99A7-553D0D414983}"/>
              </a:ext>
            </a:extLst>
          </p:cNvPr>
          <p:cNvCxnSpPr>
            <a:cxnSpLocks/>
          </p:cNvCxnSpPr>
          <p:nvPr userDrawn="1"/>
        </p:nvCxnSpPr>
        <p:spPr>
          <a:xfrm>
            <a:off x="1588" y="3448776"/>
            <a:ext cx="121888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7D4A19C4-1947-4349-9457-0ACFFBA4FC07}"/>
              </a:ext>
            </a:extLst>
          </p:cNvPr>
          <p:cNvSpPr/>
          <p:nvPr/>
        </p:nvSpPr>
        <p:spPr>
          <a:xfrm>
            <a:off x="6040275" y="3362570"/>
            <a:ext cx="172412" cy="172412"/>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9" name="Oval 8">
            <a:extLst>
              <a:ext uri="{FF2B5EF4-FFF2-40B4-BE49-F238E27FC236}">
                <a16:creationId xmlns:a16="http://schemas.microsoft.com/office/drawing/2014/main" id="{187DE787-8DE7-3C4E-8EB8-423F070D8AFF}"/>
              </a:ext>
            </a:extLst>
          </p:cNvPr>
          <p:cNvSpPr/>
          <p:nvPr/>
        </p:nvSpPr>
        <p:spPr>
          <a:xfrm>
            <a:off x="2626366" y="3362571"/>
            <a:ext cx="172412" cy="172412"/>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21" name="Oval 20">
            <a:extLst>
              <a:ext uri="{FF2B5EF4-FFF2-40B4-BE49-F238E27FC236}">
                <a16:creationId xmlns:a16="http://schemas.microsoft.com/office/drawing/2014/main" id="{C249088C-C99A-C54C-8067-8456BF21657E}"/>
              </a:ext>
            </a:extLst>
          </p:cNvPr>
          <p:cNvSpPr/>
          <p:nvPr/>
        </p:nvSpPr>
        <p:spPr>
          <a:xfrm>
            <a:off x="9393224" y="3362571"/>
            <a:ext cx="172412" cy="172412"/>
          </a:xfrm>
          <a:prstGeom prst="ellipse">
            <a:avLst/>
          </a:prstGeom>
          <a:solidFill>
            <a:srgbClr val="8CBF4B">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32" name="Text Placeholder 17">
            <a:extLst>
              <a:ext uri="{FF2B5EF4-FFF2-40B4-BE49-F238E27FC236}">
                <a16:creationId xmlns:a16="http://schemas.microsoft.com/office/drawing/2014/main" id="{FF92472D-9633-1B41-8BB1-3CE8FDF598FC}"/>
              </a:ext>
            </a:extLst>
          </p:cNvPr>
          <p:cNvSpPr>
            <a:spLocks noGrp="1"/>
          </p:cNvSpPr>
          <p:nvPr userDrawn="1">
            <p:ph type="body" sz="quarter" idx="19" hasCustomPrompt="1"/>
          </p:nvPr>
        </p:nvSpPr>
        <p:spPr>
          <a:xfrm>
            <a:off x="1459184" y="4206951"/>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id="{4FA104B9-3949-7046-BD33-D672B1459790}"/>
              </a:ext>
            </a:extLst>
          </p:cNvPr>
          <p:cNvSpPr>
            <a:spLocks noGrp="1"/>
          </p:cNvSpPr>
          <p:nvPr userDrawn="1">
            <p:ph type="body" sz="quarter" idx="20" hasCustomPrompt="1"/>
          </p:nvPr>
        </p:nvSpPr>
        <p:spPr>
          <a:xfrm>
            <a:off x="4890125" y="1594752"/>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4" name="Text Placeholder 17">
            <a:extLst>
              <a:ext uri="{FF2B5EF4-FFF2-40B4-BE49-F238E27FC236}">
                <a16:creationId xmlns:a16="http://schemas.microsoft.com/office/drawing/2014/main" id="{4170B2DE-1D76-D746-B4E0-1DF37E4C7538}"/>
              </a:ext>
            </a:extLst>
          </p:cNvPr>
          <p:cNvSpPr>
            <a:spLocks noGrp="1"/>
          </p:cNvSpPr>
          <p:nvPr userDrawn="1">
            <p:ph type="body" sz="quarter" idx="21" hasCustomPrompt="1"/>
          </p:nvPr>
        </p:nvSpPr>
        <p:spPr>
          <a:xfrm>
            <a:off x="8223426" y="4210067"/>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9" name="Text Placeholder 17">
            <a:extLst>
              <a:ext uri="{FF2B5EF4-FFF2-40B4-BE49-F238E27FC236}">
                <a16:creationId xmlns:a16="http://schemas.microsoft.com/office/drawing/2014/main" id="{00BAA056-DFBD-584F-9273-7D940103359C}"/>
              </a:ext>
            </a:extLst>
          </p:cNvPr>
          <p:cNvSpPr>
            <a:spLocks noGrp="1"/>
          </p:cNvSpPr>
          <p:nvPr>
            <p:ph type="body" sz="quarter" idx="22" hasCustomPrompt="1"/>
          </p:nvPr>
        </p:nvSpPr>
        <p:spPr>
          <a:xfrm>
            <a:off x="1459184" y="2837148"/>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2018</a:t>
            </a:r>
            <a:endParaRPr lang="en-US" dirty="0"/>
          </a:p>
        </p:txBody>
      </p:sp>
      <p:sp>
        <p:nvSpPr>
          <p:cNvPr id="40" name="Text Placeholder 17">
            <a:extLst>
              <a:ext uri="{FF2B5EF4-FFF2-40B4-BE49-F238E27FC236}">
                <a16:creationId xmlns:a16="http://schemas.microsoft.com/office/drawing/2014/main" id="{6BF9179A-0AB3-E042-BD2E-A24FBC624C6C}"/>
              </a:ext>
            </a:extLst>
          </p:cNvPr>
          <p:cNvSpPr>
            <a:spLocks noGrp="1"/>
          </p:cNvSpPr>
          <p:nvPr>
            <p:ph type="body" sz="quarter" idx="23" hasCustomPrompt="1"/>
          </p:nvPr>
        </p:nvSpPr>
        <p:spPr>
          <a:xfrm>
            <a:off x="4890125" y="3857054"/>
            <a:ext cx="2506226" cy="335052"/>
          </a:xfrm>
        </p:spPr>
        <p:txBody>
          <a:bodyPr/>
          <a:lstStyle>
            <a:lvl1pPr algn="ctr">
              <a:buNone/>
              <a:defRPr sz="2000" b="0" i="0" spc="30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2019</a:t>
            </a:r>
            <a:endParaRPr lang="en-US" dirty="0"/>
          </a:p>
        </p:txBody>
      </p:sp>
      <p:sp>
        <p:nvSpPr>
          <p:cNvPr id="41" name="Text Placeholder 17">
            <a:extLst>
              <a:ext uri="{FF2B5EF4-FFF2-40B4-BE49-F238E27FC236}">
                <a16:creationId xmlns:a16="http://schemas.microsoft.com/office/drawing/2014/main" id="{5D05B818-03D6-0C48-A4A4-879D1B8573FA}"/>
              </a:ext>
            </a:extLst>
          </p:cNvPr>
          <p:cNvSpPr>
            <a:spLocks noGrp="1"/>
          </p:cNvSpPr>
          <p:nvPr>
            <p:ph type="body" sz="quarter" idx="24" hasCustomPrompt="1"/>
          </p:nvPr>
        </p:nvSpPr>
        <p:spPr>
          <a:xfrm>
            <a:off x="8223426" y="2825658"/>
            <a:ext cx="2506226" cy="335052"/>
          </a:xfrm>
        </p:spPr>
        <p:txBody>
          <a:bodyPr/>
          <a:lstStyle>
            <a:lvl1pPr algn="ctr">
              <a:buNone/>
              <a:defRPr sz="2000" b="0" i="0" spc="30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2020</a:t>
            </a:r>
            <a:endParaRPr lang="en-US" dirty="0"/>
          </a:p>
        </p:txBody>
      </p:sp>
      <p:sp>
        <p:nvSpPr>
          <p:cNvPr id="16" name="Rectangle 15">
            <a:extLst>
              <a:ext uri="{FF2B5EF4-FFF2-40B4-BE49-F238E27FC236}">
                <a16:creationId xmlns:a16="http://schemas.microsoft.com/office/drawing/2014/main" id="{8C26421F-3E17-FF47-92D5-AE8B9BF847B2}"/>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7" name="TextBox 16">
            <a:extLst>
              <a:ext uri="{FF2B5EF4-FFF2-40B4-BE49-F238E27FC236}">
                <a16:creationId xmlns:a16="http://schemas.microsoft.com/office/drawing/2014/main" id="{37918C0E-ED0A-D748-88E5-BE3A2DEDEB97}"/>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3491935013"/>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userDrawn="1">
  <p:cSld name="Our Journey 3">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D99EA92-8C6E-B84F-B459-728079F0C1CC}"/>
              </a:ext>
            </a:extLst>
          </p:cNvPr>
          <p:cNvGrpSpPr/>
          <p:nvPr userDrawn="1"/>
        </p:nvGrpSpPr>
        <p:grpSpPr>
          <a:xfrm flipH="1">
            <a:off x="-87112" y="2691100"/>
            <a:ext cx="10183945" cy="1475800"/>
            <a:chOff x="4009760" y="5382199"/>
            <a:chExt cx="20367890" cy="2951599"/>
          </a:xfrm>
        </p:grpSpPr>
        <p:cxnSp>
          <p:nvCxnSpPr>
            <p:cNvPr id="3" name="Straight Connector 2">
              <a:extLst>
                <a:ext uri="{FF2B5EF4-FFF2-40B4-BE49-F238E27FC236}">
                  <a16:creationId xmlns:a16="http://schemas.microsoft.com/office/drawing/2014/main" id="{E7ED26DD-7AEB-9E44-8FF6-C477D8C00C2B}"/>
                </a:ext>
              </a:extLst>
            </p:cNvPr>
            <p:cNvCxnSpPr>
              <a:cxnSpLocks/>
            </p:cNvCxnSpPr>
            <p:nvPr/>
          </p:nvCxnSpPr>
          <p:spPr>
            <a:xfrm>
              <a:off x="5434644" y="6897551"/>
              <a:ext cx="1894300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40BA1181-B947-D246-AEDB-8D5690586889}"/>
                </a:ext>
              </a:extLst>
            </p:cNvPr>
            <p:cNvSpPr/>
            <p:nvPr/>
          </p:nvSpPr>
          <p:spPr>
            <a:xfrm>
              <a:off x="4009760" y="5382199"/>
              <a:ext cx="2887204" cy="2951599"/>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prstClr val="white"/>
                </a:solidFill>
              </a:endParaRPr>
            </a:p>
          </p:txBody>
        </p:sp>
        <p:sp>
          <p:nvSpPr>
            <p:cNvPr id="5" name="Oval 4">
              <a:extLst>
                <a:ext uri="{FF2B5EF4-FFF2-40B4-BE49-F238E27FC236}">
                  <a16:creationId xmlns:a16="http://schemas.microsoft.com/office/drawing/2014/main" id="{93279403-2DD6-294E-8653-2A42ED9EBD96}"/>
                </a:ext>
              </a:extLst>
            </p:cNvPr>
            <p:cNvSpPr/>
            <p:nvPr/>
          </p:nvSpPr>
          <p:spPr>
            <a:xfrm>
              <a:off x="11936354" y="6725140"/>
              <a:ext cx="344824" cy="34482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6" name="Oval 5">
              <a:extLst>
                <a:ext uri="{FF2B5EF4-FFF2-40B4-BE49-F238E27FC236}">
                  <a16:creationId xmlns:a16="http://schemas.microsoft.com/office/drawing/2014/main" id="{B1A0B9AD-E1B8-4A47-B627-580D076FD190}"/>
                </a:ext>
              </a:extLst>
            </p:cNvPr>
            <p:cNvSpPr/>
            <p:nvPr/>
          </p:nvSpPr>
          <p:spPr>
            <a:xfrm>
              <a:off x="18764171" y="6725140"/>
              <a:ext cx="344824" cy="34482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grpSp>
      <p:sp>
        <p:nvSpPr>
          <p:cNvPr id="20" name="Text Placeholder 17">
            <a:extLst>
              <a:ext uri="{FF2B5EF4-FFF2-40B4-BE49-F238E27FC236}">
                <a16:creationId xmlns:a16="http://schemas.microsoft.com/office/drawing/2014/main" id="{EE27F43F-5131-7247-81C7-14B1147E8D74}"/>
              </a:ext>
            </a:extLst>
          </p:cNvPr>
          <p:cNvSpPr>
            <a:spLocks noGrp="1"/>
          </p:cNvSpPr>
          <p:nvPr>
            <p:ph type="body" sz="quarter" idx="20" hasCustomPrompt="1"/>
          </p:nvPr>
        </p:nvSpPr>
        <p:spPr>
          <a:xfrm>
            <a:off x="1474900" y="1617548"/>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1" name="Text Placeholder 17">
            <a:extLst>
              <a:ext uri="{FF2B5EF4-FFF2-40B4-BE49-F238E27FC236}">
                <a16:creationId xmlns:a16="http://schemas.microsoft.com/office/drawing/2014/main" id="{FA701368-7F3A-D942-9086-74C5BC9A1AD6}"/>
              </a:ext>
            </a:extLst>
          </p:cNvPr>
          <p:cNvSpPr>
            <a:spLocks noGrp="1"/>
          </p:cNvSpPr>
          <p:nvPr>
            <p:ph type="body" sz="quarter" idx="21" hasCustomPrompt="1"/>
          </p:nvPr>
        </p:nvSpPr>
        <p:spPr>
          <a:xfrm>
            <a:off x="4808201" y="4232863"/>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2" name="Text Placeholder 17">
            <a:extLst>
              <a:ext uri="{FF2B5EF4-FFF2-40B4-BE49-F238E27FC236}">
                <a16:creationId xmlns:a16="http://schemas.microsoft.com/office/drawing/2014/main" id="{19E93A3E-D93B-6746-924C-B809E688CD72}"/>
              </a:ext>
            </a:extLst>
          </p:cNvPr>
          <p:cNvSpPr>
            <a:spLocks noGrp="1"/>
          </p:cNvSpPr>
          <p:nvPr>
            <p:ph type="body" sz="quarter" idx="22" hasCustomPrompt="1"/>
          </p:nvPr>
        </p:nvSpPr>
        <p:spPr>
          <a:xfrm>
            <a:off x="8767864"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END</a:t>
            </a:r>
            <a:endParaRPr lang="en-US" dirty="0"/>
          </a:p>
        </p:txBody>
      </p:sp>
      <p:sp>
        <p:nvSpPr>
          <p:cNvPr id="26" name="Text Placeholder 17">
            <a:extLst>
              <a:ext uri="{FF2B5EF4-FFF2-40B4-BE49-F238E27FC236}">
                <a16:creationId xmlns:a16="http://schemas.microsoft.com/office/drawing/2014/main" id="{14EC00ED-B9B5-564F-A2BD-E9361B35ED61}"/>
              </a:ext>
            </a:extLst>
          </p:cNvPr>
          <p:cNvSpPr>
            <a:spLocks noGrp="1"/>
          </p:cNvSpPr>
          <p:nvPr>
            <p:ph type="body" sz="quarter" idx="24" hasCustomPrompt="1"/>
          </p:nvPr>
        </p:nvSpPr>
        <p:spPr>
          <a:xfrm>
            <a:off x="1466515" y="3842694"/>
            <a:ext cx="2506226" cy="335052"/>
          </a:xfrm>
        </p:spPr>
        <p:txBody>
          <a:bodyPr/>
          <a:lstStyle>
            <a:lvl1pPr algn="ctr">
              <a:buNone/>
              <a:defRPr sz="2000" b="0" i="0" spc="30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2021</a:t>
            </a:r>
            <a:endParaRPr lang="en-US" dirty="0"/>
          </a:p>
        </p:txBody>
      </p:sp>
      <p:sp>
        <p:nvSpPr>
          <p:cNvPr id="27" name="Text Placeholder 17">
            <a:extLst>
              <a:ext uri="{FF2B5EF4-FFF2-40B4-BE49-F238E27FC236}">
                <a16:creationId xmlns:a16="http://schemas.microsoft.com/office/drawing/2014/main" id="{3BB708B1-BD9F-3D4B-A3F2-DAAACD7B96FF}"/>
              </a:ext>
            </a:extLst>
          </p:cNvPr>
          <p:cNvSpPr>
            <a:spLocks noGrp="1"/>
          </p:cNvSpPr>
          <p:nvPr>
            <p:ph type="body" sz="quarter" idx="25" hasCustomPrompt="1"/>
          </p:nvPr>
        </p:nvSpPr>
        <p:spPr>
          <a:xfrm>
            <a:off x="4808201" y="2797420"/>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2022</a:t>
            </a:r>
            <a:endParaRPr lang="en-US" dirty="0"/>
          </a:p>
        </p:txBody>
      </p:sp>
      <p:sp>
        <p:nvSpPr>
          <p:cNvPr id="18" name="TextBox 17">
            <a:extLst>
              <a:ext uri="{FF2B5EF4-FFF2-40B4-BE49-F238E27FC236}">
                <a16:creationId xmlns:a16="http://schemas.microsoft.com/office/drawing/2014/main" id="{0736D8C8-35B9-E44E-AAE8-C6E80ED2B0AD}"/>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9" name="Rectangle 18">
            <a:extLst>
              <a:ext uri="{FF2B5EF4-FFF2-40B4-BE49-F238E27FC236}">
                <a16:creationId xmlns:a16="http://schemas.microsoft.com/office/drawing/2014/main" id="{A81152B3-A02C-0A41-A45E-03342C78C7A9}"/>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345317071"/>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userDrawn="1">
  <p:cSld name="Calendar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295640-5B5F-6E47-808F-2F2FB8B377B6}"/>
              </a:ext>
            </a:extLst>
          </p:cNvPr>
          <p:cNvGrpSpPr/>
          <p:nvPr userDrawn="1"/>
        </p:nvGrpSpPr>
        <p:grpSpPr>
          <a:xfrm>
            <a:off x="13492" y="1875084"/>
            <a:ext cx="12165015" cy="3041254"/>
            <a:chOff x="0" y="4738255"/>
            <a:chExt cx="21169744" cy="5292436"/>
          </a:xfrm>
        </p:grpSpPr>
        <p:sp>
          <p:nvSpPr>
            <p:cNvPr id="3" name="Rectangle 2">
              <a:extLst>
                <a:ext uri="{FF2B5EF4-FFF2-40B4-BE49-F238E27FC236}">
                  <a16:creationId xmlns:a16="http://schemas.microsoft.com/office/drawing/2014/main" id="{2C287D99-39F7-274E-881D-B1205E86882D}"/>
                </a:ext>
              </a:extLst>
            </p:cNvPr>
            <p:cNvSpPr/>
            <p:nvPr/>
          </p:nvSpPr>
          <p:spPr>
            <a:xfrm>
              <a:off x="0" y="4738255"/>
              <a:ext cx="5292436" cy="5292436"/>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Rectangle 3">
              <a:extLst>
                <a:ext uri="{FF2B5EF4-FFF2-40B4-BE49-F238E27FC236}">
                  <a16:creationId xmlns:a16="http://schemas.microsoft.com/office/drawing/2014/main" id="{A7255414-C2BD-294E-A843-C1E85CBB702D}"/>
                </a:ext>
              </a:extLst>
            </p:cNvPr>
            <p:cNvSpPr/>
            <p:nvPr/>
          </p:nvSpPr>
          <p:spPr>
            <a:xfrm>
              <a:off x="5292436" y="4738255"/>
              <a:ext cx="5292436" cy="5292436"/>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a:extLst>
                <a:ext uri="{FF2B5EF4-FFF2-40B4-BE49-F238E27FC236}">
                  <a16:creationId xmlns:a16="http://schemas.microsoft.com/office/drawing/2014/main" id="{C2AF4D0D-CD86-1943-BD02-89B10E71AB04}"/>
                </a:ext>
              </a:extLst>
            </p:cNvPr>
            <p:cNvSpPr/>
            <p:nvPr/>
          </p:nvSpPr>
          <p:spPr>
            <a:xfrm>
              <a:off x="10584872" y="4738255"/>
              <a:ext cx="5292436" cy="5292436"/>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a:extLst>
                <a:ext uri="{FF2B5EF4-FFF2-40B4-BE49-F238E27FC236}">
                  <a16:creationId xmlns:a16="http://schemas.microsoft.com/office/drawing/2014/main" id="{AB3D836D-4100-D44A-83B0-51B97203CAA2}"/>
                </a:ext>
              </a:extLst>
            </p:cNvPr>
            <p:cNvSpPr/>
            <p:nvPr/>
          </p:nvSpPr>
          <p:spPr>
            <a:xfrm>
              <a:off x="15877308" y="4738255"/>
              <a:ext cx="5292436" cy="5292436"/>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20" name="Rectangle 19">
            <a:extLst>
              <a:ext uri="{FF2B5EF4-FFF2-40B4-BE49-F238E27FC236}">
                <a16:creationId xmlns:a16="http://schemas.microsoft.com/office/drawing/2014/main" id="{34D2F298-F143-9740-AAB0-DC67FBF5DC8C}"/>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5" name="Text Placeholder 17">
            <a:extLst>
              <a:ext uri="{FF2B5EF4-FFF2-40B4-BE49-F238E27FC236}">
                <a16:creationId xmlns:a16="http://schemas.microsoft.com/office/drawing/2014/main" id="{40B2C6C4-135F-5946-B876-EA9B72EF097A}"/>
              </a:ext>
            </a:extLst>
          </p:cNvPr>
          <p:cNvSpPr>
            <a:spLocks noGrp="1"/>
          </p:cNvSpPr>
          <p:nvPr>
            <p:ph type="body" sz="quarter" idx="18" hasCustomPrompt="1"/>
          </p:nvPr>
        </p:nvSpPr>
        <p:spPr>
          <a:xfrm>
            <a:off x="3054743" y="2963737"/>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36" name="Text Placeholder 23">
            <a:extLst>
              <a:ext uri="{FF2B5EF4-FFF2-40B4-BE49-F238E27FC236}">
                <a16:creationId xmlns:a16="http://schemas.microsoft.com/office/drawing/2014/main" id="{BDA90A0E-F434-DE4E-802E-4F8D96708411}"/>
              </a:ext>
            </a:extLst>
          </p:cNvPr>
          <p:cNvSpPr>
            <a:spLocks noGrp="1"/>
          </p:cNvSpPr>
          <p:nvPr>
            <p:ph type="body" sz="quarter" idx="16" hasCustomPrompt="1"/>
          </p:nvPr>
        </p:nvSpPr>
        <p:spPr>
          <a:xfrm>
            <a:off x="3059026" y="2332384"/>
            <a:ext cx="3049353" cy="582221"/>
          </a:xfrm>
        </p:spPr>
        <p:txBody>
          <a:bodyPr>
            <a:normAutofit/>
          </a:bodyPr>
          <a:lstStyle>
            <a:lvl1pPr marL="0" indent="0" algn="ctr">
              <a:buNone/>
              <a:defRPr sz="4000" b="1" i="0">
                <a:solidFill>
                  <a:schemeClr val="bg1"/>
                </a:solidFill>
                <a:latin typeface="+mn-lt"/>
              </a:defRPr>
            </a:lvl1pPr>
          </a:lstStyle>
          <a:p>
            <a:pPr lvl="0"/>
            <a:r>
              <a:rPr lang="en-US" dirty="0"/>
              <a:t>4</a:t>
            </a:r>
          </a:p>
        </p:txBody>
      </p:sp>
      <p:sp>
        <p:nvSpPr>
          <p:cNvPr id="37" name="Text Placeholder 17">
            <a:extLst>
              <a:ext uri="{FF2B5EF4-FFF2-40B4-BE49-F238E27FC236}">
                <a16:creationId xmlns:a16="http://schemas.microsoft.com/office/drawing/2014/main" id="{E4E3947D-3C0D-864E-A378-E86B96AB3AB7}"/>
              </a:ext>
            </a:extLst>
          </p:cNvPr>
          <p:cNvSpPr>
            <a:spLocks noGrp="1"/>
          </p:cNvSpPr>
          <p:nvPr>
            <p:ph type="body" sz="quarter" idx="19" hasCustomPrompt="1"/>
          </p:nvPr>
        </p:nvSpPr>
        <p:spPr>
          <a:xfrm>
            <a:off x="3069574" y="3694013"/>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8" name="Text Placeholder 17">
            <a:extLst>
              <a:ext uri="{FF2B5EF4-FFF2-40B4-BE49-F238E27FC236}">
                <a16:creationId xmlns:a16="http://schemas.microsoft.com/office/drawing/2014/main" id="{7A61D601-8E58-BD42-BBBF-581E5B432135}"/>
              </a:ext>
            </a:extLst>
          </p:cNvPr>
          <p:cNvSpPr>
            <a:spLocks noGrp="1"/>
          </p:cNvSpPr>
          <p:nvPr>
            <p:ph type="body" sz="quarter" idx="20" hasCustomPrompt="1"/>
          </p:nvPr>
        </p:nvSpPr>
        <p:spPr>
          <a:xfrm>
            <a:off x="-979" y="2966833"/>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39" name="Text Placeholder 23">
            <a:extLst>
              <a:ext uri="{FF2B5EF4-FFF2-40B4-BE49-F238E27FC236}">
                <a16:creationId xmlns:a16="http://schemas.microsoft.com/office/drawing/2014/main" id="{FBF15F1B-8908-F446-91BA-B6025A5D96A4}"/>
              </a:ext>
            </a:extLst>
          </p:cNvPr>
          <p:cNvSpPr>
            <a:spLocks noGrp="1"/>
          </p:cNvSpPr>
          <p:nvPr>
            <p:ph type="body" sz="quarter" idx="21" hasCustomPrompt="1"/>
          </p:nvPr>
        </p:nvSpPr>
        <p:spPr>
          <a:xfrm>
            <a:off x="3304" y="2335480"/>
            <a:ext cx="3049353" cy="582221"/>
          </a:xfrm>
        </p:spPr>
        <p:txBody>
          <a:bodyPr>
            <a:normAutofit/>
          </a:bodyPr>
          <a:lstStyle>
            <a:lvl1pPr marL="0" indent="0" algn="ctr">
              <a:buNone/>
              <a:defRPr sz="4000" b="1" i="0">
                <a:solidFill>
                  <a:schemeClr val="bg1"/>
                </a:solidFill>
                <a:latin typeface="+mn-lt"/>
              </a:defRPr>
            </a:lvl1pPr>
          </a:lstStyle>
          <a:p>
            <a:pPr lvl="0"/>
            <a:r>
              <a:rPr lang="en-US" dirty="0"/>
              <a:t>20</a:t>
            </a:r>
          </a:p>
        </p:txBody>
      </p:sp>
      <p:sp>
        <p:nvSpPr>
          <p:cNvPr id="40" name="Text Placeholder 17">
            <a:extLst>
              <a:ext uri="{FF2B5EF4-FFF2-40B4-BE49-F238E27FC236}">
                <a16:creationId xmlns:a16="http://schemas.microsoft.com/office/drawing/2014/main" id="{8DA24536-E652-E647-BC3C-200CC5578281}"/>
              </a:ext>
            </a:extLst>
          </p:cNvPr>
          <p:cNvSpPr>
            <a:spLocks noGrp="1"/>
          </p:cNvSpPr>
          <p:nvPr>
            <p:ph type="body" sz="quarter" idx="22" hasCustomPrompt="1"/>
          </p:nvPr>
        </p:nvSpPr>
        <p:spPr>
          <a:xfrm>
            <a:off x="13852" y="3697109"/>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1" name="Text Placeholder 17">
            <a:extLst>
              <a:ext uri="{FF2B5EF4-FFF2-40B4-BE49-F238E27FC236}">
                <a16:creationId xmlns:a16="http://schemas.microsoft.com/office/drawing/2014/main" id="{87F5E8E1-032A-ED43-93E9-DB20B4563FF8}"/>
              </a:ext>
            </a:extLst>
          </p:cNvPr>
          <p:cNvSpPr>
            <a:spLocks noGrp="1"/>
          </p:cNvSpPr>
          <p:nvPr>
            <p:ph type="body" sz="quarter" idx="23" hasCustomPrompt="1"/>
          </p:nvPr>
        </p:nvSpPr>
        <p:spPr>
          <a:xfrm>
            <a:off x="9124512" y="2950422"/>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April</a:t>
            </a:r>
            <a:endParaRPr lang="en-US" dirty="0"/>
          </a:p>
        </p:txBody>
      </p:sp>
      <p:sp>
        <p:nvSpPr>
          <p:cNvPr id="42" name="Text Placeholder 23">
            <a:extLst>
              <a:ext uri="{FF2B5EF4-FFF2-40B4-BE49-F238E27FC236}">
                <a16:creationId xmlns:a16="http://schemas.microsoft.com/office/drawing/2014/main" id="{76204B1D-FD93-534C-86DB-6D09C9545691}"/>
              </a:ext>
            </a:extLst>
          </p:cNvPr>
          <p:cNvSpPr>
            <a:spLocks noGrp="1"/>
          </p:cNvSpPr>
          <p:nvPr>
            <p:ph type="body" sz="quarter" idx="24" hasCustomPrompt="1"/>
          </p:nvPr>
        </p:nvSpPr>
        <p:spPr>
          <a:xfrm>
            <a:off x="9128795" y="2319069"/>
            <a:ext cx="3049353" cy="582221"/>
          </a:xfrm>
        </p:spPr>
        <p:txBody>
          <a:bodyPr>
            <a:normAutofit/>
          </a:bodyPr>
          <a:lstStyle>
            <a:lvl1pPr marL="0" indent="0" algn="ctr">
              <a:buNone/>
              <a:defRPr sz="4000" b="1" i="0">
                <a:solidFill>
                  <a:schemeClr val="bg1"/>
                </a:solidFill>
                <a:latin typeface="+mn-lt"/>
              </a:defRPr>
            </a:lvl1pPr>
          </a:lstStyle>
          <a:p>
            <a:pPr lvl="0"/>
            <a:r>
              <a:rPr lang="en-US" dirty="0"/>
              <a:t>2</a:t>
            </a:r>
          </a:p>
        </p:txBody>
      </p:sp>
      <p:sp>
        <p:nvSpPr>
          <p:cNvPr id="43" name="Text Placeholder 17">
            <a:extLst>
              <a:ext uri="{FF2B5EF4-FFF2-40B4-BE49-F238E27FC236}">
                <a16:creationId xmlns:a16="http://schemas.microsoft.com/office/drawing/2014/main" id="{F4D63AE9-5CEC-9F4B-96A5-3F0DB00BF3E5}"/>
              </a:ext>
            </a:extLst>
          </p:cNvPr>
          <p:cNvSpPr>
            <a:spLocks noGrp="1"/>
          </p:cNvSpPr>
          <p:nvPr>
            <p:ph type="body" sz="quarter" idx="25" hasCustomPrompt="1"/>
          </p:nvPr>
        </p:nvSpPr>
        <p:spPr>
          <a:xfrm>
            <a:off x="9139343" y="3680698"/>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4" name="Text Placeholder 17">
            <a:extLst>
              <a:ext uri="{FF2B5EF4-FFF2-40B4-BE49-F238E27FC236}">
                <a16:creationId xmlns:a16="http://schemas.microsoft.com/office/drawing/2014/main" id="{18449C84-980B-324B-B217-BB2EDFA5B227}"/>
              </a:ext>
            </a:extLst>
          </p:cNvPr>
          <p:cNvSpPr>
            <a:spLocks noGrp="1"/>
          </p:cNvSpPr>
          <p:nvPr>
            <p:ph type="body" sz="quarter" idx="26" hasCustomPrompt="1"/>
          </p:nvPr>
        </p:nvSpPr>
        <p:spPr>
          <a:xfrm>
            <a:off x="6068790" y="2953518"/>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45" name="Text Placeholder 23">
            <a:extLst>
              <a:ext uri="{FF2B5EF4-FFF2-40B4-BE49-F238E27FC236}">
                <a16:creationId xmlns:a16="http://schemas.microsoft.com/office/drawing/2014/main" id="{DB432D93-6FEA-AC42-83B9-779DFF3A77AA}"/>
              </a:ext>
            </a:extLst>
          </p:cNvPr>
          <p:cNvSpPr>
            <a:spLocks noGrp="1"/>
          </p:cNvSpPr>
          <p:nvPr>
            <p:ph type="body" sz="quarter" idx="27" hasCustomPrompt="1"/>
          </p:nvPr>
        </p:nvSpPr>
        <p:spPr>
          <a:xfrm>
            <a:off x="6073073" y="2322165"/>
            <a:ext cx="3049353" cy="582221"/>
          </a:xfrm>
        </p:spPr>
        <p:txBody>
          <a:bodyPr>
            <a:normAutofit/>
          </a:bodyPr>
          <a:lstStyle>
            <a:lvl1pPr marL="0" indent="0" algn="ctr">
              <a:buNone/>
              <a:defRPr sz="4000" b="1" i="0">
                <a:solidFill>
                  <a:schemeClr val="bg1"/>
                </a:solidFill>
                <a:latin typeface="+mn-lt"/>
              </a:defRPr>
            </a:lvl1pPr>
          </a:lstStyle>
          <a:p>
            <a:pPr lvl="0"/>
            <a:r>
              <a:rPr lang="en-US" dirty="0"/>
              <a:t>17</a:t>
            </a:r>
          </a:p>
        </p:txBody>
      </p:sp>
      <p:sp>
        <p:nvSpPr>
          <p:cNvPr id="46" name="Text Placeholder 17">
            <a:extLst>
              <a:ext uri="{FF2B5EF4-FFF2-40B4-BE49-F238E27FC236}">
                <a16:creationId xmlns:a16="http://schemas.microsoft.com/office/drawing/2014/main" id="{23980425-5596-AE4F-A5E0-1E8D36188DD0}"/>
              </a:ext>
            </a:extLst>
          </p:cNvPr>
          <p:cNvSpPr>
            <a:spLocks noGrp="1"/>
          </p:cNvSpPr>
          <p:nvPr>
            <p:ph type="body" sz="quarter" idx="28" hasCustomPrompt="1"/>
          </p:nvPr>
        </p:nvSpPr>
        <p:spPr>
          <a:xfrm>
            <a:off x="6083621" y="3683794"/>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3" name="TextBox 22">
            <a:extLst>
              <a:ext uri="{FF2B5EF4-FFF2-40B4-BE49-F238E27FC236}">
                <a16:creationId xmlns:a16="http://schemas.microsoft.com/office/drawing/2014/main" id="{2F30AE37-8612-1542-9EF8-54C24BD4C33D}"/>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4" name="Rectangle 23">
            <a:extLst>
              <a:ext uri="{FF2B5EF4-FFF2-40B4-BE49-F238E27FC236}">
                <a16:creationId xmlns:a16="http://schemas.microsoft.com/office/drawing/2014/main" id="{12B53804-765C-C642-92ED-7E167F7FC3E2}"/>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5" name="Text Placeholder 23">
            <a:extLst>
              <a:ext uri="{FF2B5EF4-FFF2-40B4-BE49-F238E27FC236}">
                <a16:creationId xmlns:a16="http://schemas.microsoft.com/office/drawing/2014/main" id="{931F17A9-1990-CB4F-B6F6-4BB13F4AD5D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378470693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A14ED-05A5-4B12-A66F-DE7EFB37B3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B6B6F6-BBEE-4168-AFC7-05823309C3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91DC0B-A84E-4A8C-9F89-C46C0AAA02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0200E8-3F05-4E98-A485-EBCD34E828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6B2F77-C6C1-44EA-8820-9C87BBE12A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376CD5F-1A39-4D83-B8DE-3FEF90708D99}"/>
              </a:ext>
            </a:extLst>
          </p:cNvPr>
          <p:cNvSpPr>
            <a:spLocks noGrp="1"/>
          </p:cNvSpPr>
          <p:nvPr>
            <p:ph type="dt" sz="half" idx="10"/>
          </p:nvPr>
        </p:nvSpPr>
        <p:spPr/>
        <p:txBody>
          <a:bodyPr/>
          <a:lstStyle/>
          <a:p>
            <a:endParaRPr lang="en-US">
              <a:solidFill>
                <a:prstClr val="black">
                  <a:tint val="75000"/>
                </a:prstClr>
              </a:solidFill>
            </a:endParaRPr>
          </a:p>
        </p:txBody>
      </p:sp>
      <p:sp>
        <p:nvSpPr>
          <p:cNvPr id="8" name="Footer Placeholder 7">
            <a:extLst>
              <a:ext uri="{FF2B5EF4-FFF2-40B4-BE49-F238E27FC236}">
                <a16:creationId xmlns:a16="http://schemas.microsoft.com/office/drawing/2014/main" id="{531767F8-3142-46BC-AB5D-C9FA3599BCB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326B1A6-6294-4F21-877E-2E49DC7667ED}"/>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3153044"/>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userDrawn="1">
  <p:cSld name="5 point icon graph A">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3184089" y="17737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3227188"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8983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8" name="Freeform: Shape 4231">
            <a:extLst>
              <a:ext uri="{FF2B5EF4-FFF2-40B4-BE49-F238E27FC236}">
                <a16:creationId xmlns:a16="http://schemas.microsoft.com/office/drawing/2014/main" id="{9605CC6B-4A3F-524F-A45E-78BB72858F56}"/>
              </a:ext>
            </a:extLst>
          </p:cNvPr>
          <p:cNvSpPr/>
          <p:nvPr userDrawn="1"/>
        </p:nvSpPr>
        <p:spPr>
          <a:xfrm>
            <a:off x="1019776" y="1773769"/>
            <a:ext cx="1521426" cy="2214649"/>
          </a:xfrm>
          <a:custGeom>
            <a:avLst/>
            <a:gdLst/>
            <a:ahLst/>
            <a:cxnLst>
              <a:cxn ang="3cd4">
                <a:pos x="hc" y="t"/>
              </a:cxn>
              <a:cxn ang="cd2">
                <a:pos x="l" y="vc"/>
              </a:cxn>
              <a:cxn ang="cd4">
                <a:pos x="hc" y="b"/>
              </a:cxn>
              <a:cxn ang="0">
                <a:pos x="r" y="vc"/>
              </a:cxn>
            </a:cxnLst>
            <a:rect l="l" t="t" r="r" b="b"/>
            <a:pathLst>
              <a:path w="914" h="133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9" name="Freeform: Shape 4236">
            <a:extLst>
              <a:ext uri="{FF2B5EF4-FFF2-40B4-BE49-F238E27FC236}">
                <a16:creationId xmlns:a16="http://schemas.microsoft.com/office/drawing/2014/main" id="{F05D8F79-BD65-8347-867D-58A890D1083E}"/>
              </a:ext>
            </a:extLst>
          </p:cNvPr>
          <p:cNvSpPr/>
          <p:nvPr userDrawn="1"/>
        </p:nvSpPr>
        <p:spPr>
          <a:xfrm>
            <a:off x="1066895" y="1815204"/>
            <a:ext cx="1430522" cy="1433557"/>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0" name="Freeform: Shape 4235">
            <a:extLst>
              <a:ext uri="{FF2B5EF4-FFF2-40B4-BE49-F238E27FC236}">
                <a16:creationId xmlns:a16="http://schemas.microsoft.com/office/drawing/2014/main" id="{2F2F1A50-32F6-E84E-B2A8-E09466C954B2}"/>
              </a:ext>
            </a:extLst>
          </p:cNvPr>
          <p:cNvSpPr/>
          <p:nvPr userDrawn="1"/>
        </p:nvSpPr>
        <p:spPr>
          <a:xfrm>
            <a:off x="9675359" y="1773769"/>
            <a:ext cx="1518092" cy="2214649"/>
          </a:xfrm>
          <a:custGeom>
            <a:avLst/>
            <a:gdLst/>
            <a:ahLst/>
            <a:cxnLst>
              <a:cxn ang="3cd4">
                <a:pos x="hc" y="t"/>
              </a:cxn>
              <a:cxn ang="cd2">
                <a:pos x="l" y="vc"/>
              </a:cxn>
              <a:cxn ang="cd4">
                <a:pos x="hc" y="b"/>
              </a:cxn>
              <a:cxn ang="0">
                <a:pos x="r" y="vc"/>
              </a:cxn>
            </a:cxnLst>
            <a:rect l="l" t="t" r="r" b="b"/>
            <a:pathLst>
              <a:path w="912" h="1330">
                <a:moveTo>
                  <a:pt x="455" y="219"/>
                </a:moveTo>
                <a:cubicBezTo>
                  <a:pt x="326" y="219"/>
                  <a:pt x="219" y="325"/>
                  <a:pt x="219" y="455"/>
                </a:cubicBezTo>
                <a:cubicBezTo>
                  <a:pt x="219" y="587"/>
                  <a:pt x="326" y="692"/>
                  <a:pt x="455" y="692"/>
                </a:cubicBezTo>
                <a:cubicBezTo>
                  <a:pt x="586" y="692"/>
                  <a:pt x="692" y="587"/>
                  <a:pt x="692" y="455"/>
                </a:cubicBezTo>
                <a:cubicBezTo>
                  <a:pt x="692" y="325"/>
                  <a:pt x="586" y="219"/>
                  <a:pt x="455" y="219"/>
                </a:cubicBezTo>
                <a:close/>
                <a:moveTo>
                  <a:pt x="455" y="0"/>
                </a:moveTo>
                <a:cubicBezTo>
                  <a:pt x="708" y="0"/>
                  <a:pt x="912" y="203"/>
                  <a:pt x="912" y="455"/>
                </a:cubicBezTo>
                <a:cubicBezTo>
                  <a:pt x="912" y="705"/>
                  <a:pt x="713" y="907"/>
                  <a:pt x="465" y="913"/>
                </a:cubicBezTo>
                <a:lnTo>
                  <a:pt x="465" y="1276"/>
                </a:lnTo>
                <a:cubicBezTo>
                  <a:pt x="476" y="1280"/>
                  <a:pt x="483" y="1289"/>
                  <a:pt x="483" y="1303"/>
                </a:cubicBezTo>
                <a:cubicBezTo>
                  <a:pt x="483" y="1316"/>
                  <a:pt x="471" y="1330"/>
                  <a:pt x="455" y="1330"/>
                </a:cubicBezTo>
                <a:cubicBezTo>
                  <a:pt x="441" y="1330"/>
                  <a:pt x="428" y="1316"/>
                  <a:pt x="428" y="1303"/>
                </a:cubicBezTo>
                <a:cubicBezTo>
                  <a:pt x="428" y="1289"/>
                  <a:pt x="436" y="1280"/>
                  <a:pt x="447" y="1276"/>
                </a:cubicBezTo>
                <a:lnTo>
                  <a:pt x="447" y="913"/>
                </a:lnTo>
                <a:cubicBezTo>
                  <a:pt x="199" y="907"/>
                  <a:pt x="0" y="705"/>
                  <a:pt x="0" y="455"/>
                </a:cubicBezTo>
                <a:cubicBezTo>
                  <a:pt x="0" y="203"/>
                  <a:pt x="203" y="0"/>
                  <a:pt x="455" y="0"/>
                </a:cubicBezTo>
                <a:close/>
              </a:path>
            </a:pathLst>
          </a:custGeom>
          <a:solidFill>
            <a:srgbClr val="AED07E"/>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7511047" y="177376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7558165"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49" name="Text Placeholder 17">
            <a:extLst>
              <a:ext uri="{FF2B5EF4-FFF2-40B4-BE49-F238E27FC236}">
                <a16:creationId xmlns:a16="http://schemas.microsoft.com/office/drawing/2014/main" id="{128E9ECD-6E05-7C40-AE3A-58DA7B5240BE}"/>
              </a:ext>
            </a:extLst>
          </p:cNvPr>
          <p:cNvSpPr>
            <a:spLocks noGrp="1"/>
          </p:cNvSpPr>
          <p:nvPr>
            <p:ph type="body" sz="quarter" idx="21" hasCustomPrompt="1"/>
          </p:nvPr>
        </p:nvSpPr>
        <p:spPr>
          <a:xfrm>
            <a:off x="761670" y="488056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748973" y="4385889"/>
            <a:ext cx="2061046" cy="335052"/>
          </a:xfrm>
        </p:spPr>
        <p:txBody>
          <a:bodyPr/>
          <a:lstStyle>
            <a:lvl1pPr algn="ctr">
              <a:buNone/>
              <a:defRPr sz="2000" b="1" i="0" spc="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2927683" y="487431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14986" y="4379639"/>
            <a:ext cx="2061046" cy="335052"/>
          </a:xfrm>
        </p:spPr>
        <p:txBody>
          <a:bodyPr/>
          <a:lstStyle>
            <a:lvl1pPr algn="ctr">
              <a:buNone/>
              <a:defRPr sz="2000" b="1" i="0" spc="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5091430" y="486585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71185"/>
            <a:ext cx="2061046" cy="335052"/>
          </a:xfrm>
        </p:spPr>
        <p:txBody>
          <a:bodyPr/>
          <a:lstStyle>
            <a:lvl1pPr algn="ctr">
              <a:buNone/>
              <a:defRPr sz="2000" b="1" i="0" spc="0">
                <a:solidFill>
                  <a:srgbClr val="28AF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7257443" y="485960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44746" y="4364935"/>
            <a:ext cx="2061046" cy="335052"/>
          </a:xfrm>
        </p:spPr>
        <p:txBody>
          <a:bodyPr/>
          <a:lstStyle>
            <a:lvl1pPr algn="ctr">
              <a:buNone/>
              <a:defRPr sz="2000" b="1" i="0" spc="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7" name="Text Placeholder 17">
            <a:extLst>
              <a:ext uri="{FF2B5EF4-FFF2-40B4-BE49-F238E27FC236}">
                <a16:creationId xmlns:a16="http://schemas.microsoft.com/office/drawing/2014/main" id="{1E385F24-AB91-1644-9C17-F5DD6576CFB5}"/>
              </a:ext>
            </a:extLst>
          </p:cNvPr>
          <p:cNvSpPr>
            <a:spLocks noGrp="1"/>
          </p:cNvSpPr>
          <p:nvPr>
            <p:ph type="body" sz="quarter" idx="36" hasCustomPrompt="1"/>
          </p:nvPr>
        </p:nvSpPr>
        <p:spPr>
          <a:xfrm>
            <a:off x="9412021" y="4848034"/>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399324" y="4353360"/>
            <a:ext cx="2061046" cy="335052"/>
          </a:xfrm>
        </p:spPr>
        <p:txBody>
          <a:bodyPr/>
          <a:lstStyle>
            <a:lvl1pPr algn="ctr">
              <a:buNone/>
              <a:defRPr sz="2000" b="1" i="0" spc="0">
                <a:solidFill>
                  <a:srgbClr val="B5D68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26" name="Rectangle 25">
            <a:extLst>
              <a:ext uri="{FF2B5EF4-FFF2-40B4-BE49-F238E27FC236}">
                <a16:creationId xmlns:a16="http://schemas.microsoft.com/office/drawing/2014/main" id="{4C1E2E13-99E6-1D46-AE7D-C39F3176DF6D}"/>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7" name="TextBox 26">
            <a:extLst>
              <a:ext uri="{FF2B5EF4-FFF2-40B4-BE49-F238E27FC236}">
                <a16:creationId xmlns:a16="http://schemas.microsoft.com/office/drawing/2014/main" id="{7A1273BD-7075-EA46-B6F8-94A6D91FB39F}"/>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30" name="Freeform: Shape 4239">
            <a:extLst>
              <a:ext uri="{FF2B5EF4-FFF2-40B4-BE49-F238E27FC236}">
                <a16:creationId xmlns:a16="http://schemas.microsoft.com/office/drawing/2014/main" id="{E253BA23-B768-C040-9224-2910F7AB1B7E}"/>
              </a:ext>
            </a:extLst>
          </p:cNvPr>
          <p:cNvSpPr/>
          <p:nvPr userDrawn="1"/>
        </p:nvSpPr>
        <p:spPr>
          <a:xfrm>
            <a:off x="9714586"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AED07E"/>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28" name="Rectangle 27">
            <a:extLst>
              <a:ext uri="{FF2B5EF4-FFF2-40B4-BE49-F238E27FC236}">
                <a16:creationId xmlns:a16="http://schemas.microsoft.com/office/drawing/2014/main" id="{DB53813B-F067-314E-B8E7-88B0B3E4857E}"/>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9" name="Text Placeholder 23">
            <a:extLst>
              <a:ext uri="{FF2B5EF4-FFF2-40B4-BE49-F238E27FC236}">
                <a16:creationId xmlns:a16="http://schemas.microsoft.com/office/drawing/2014/main" id="{98F821B7-EAB6-F546-8E25-040E6E2F35CD}"/>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733757399"/>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userDrawn="1">
  <p:cSld name="2_5 point icon graph A">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3928805" y="17737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397190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6630446"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6671879"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8" name="Freeform: Shape 4231">
            <a:extLst>
              <a:ext uri="{FF2B5EF4-FFF2-40B4-BE49-F238E27FC236}">
                <a16:creationId xmlns:a16="http://schemas.microsoft.com/office/drawing/2014/main" id="{9605CC6B-4A3F-524F-A45E-78BB72858F56}"/>
              </a:ext>
            </a:extLst>
          </p:cNvPr>
          <p:cNvSpPr/>
          <p:nvPr userDrawn="1"/>
        </p:nvSpPr>
        <p:spPr>
          <a:xfrm>
            <a:off x="1189458" y="1773769"/>
            <a:ext cx="1521426" cy="2214649"/>
          </a:xfrm>
          <a:custGeom>
            <a:avLst/>
            <a:gdLst/>
            <a:ahLst/>
            <a:cxnLst>
              <a:cxn ang="3cd4">
                <a:pos x="hc" y="t"/>
              </a:cxn>
              <a:cxn ang="cd2">
                <a:pos x="l" y="vc"/>
              </a:cxn>
              <a:cxn ang="cd4">
                <a:pos x="hc" y="b"/>
              </a:cxn>
              <a:cxn ang="0">
                <a:pos x="r" y="vc"/>
              </a:cxn>
            </a:cxnLst>
            <a:rect l="l" t="t" r="r" b="b"/>
            <a:pathLst>
              <a:path w="914" h="133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9" name="Freeform: Shape 4236">
            <a:extLst>
              <a:ext uri="{FF2B5EF4-FFF2-40B4-BE49-F238E27FC236}">
                <a16:creationId xmlns:a16="http://schemas.microsoft.com/office/drawing/2014/main" id="{F05D8F79-BD65-8347-867D-58A890D1083E}"/>
              </a:ext>
            </a:extLst>
          </p:cNvPr>
          <p:cNvSpPr/>
          <p:nvPr userDrawn="1"/>
        </p:nvSpPr>
        <p:spPr>
          <a:xfrm>
            <a:off x="1236577" y="1815204"/>
            <a:ext cx="1430522" cy="1433557"/>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9396408" y="177376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9443526"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49" name="Text Placeholder 17">
            <a:extLst>
              <a:ext uri="{FF2B5EF4-FFF2-40B4-BE49-F238E27FC236}">
                <a16:creationId xmlns:a16="http://schemas.microsoft.com/office/drawing/2014/main" id="{128E9ECD-6E05-7C40-AE3A-58DA7B5240BE}"/>
              </a:ext>
            </a:extLst>
          </p:cNvPr>
          <p:cNvSpPr>
            <a:spLocks noGrp="1"/>
          </p:cNvSpPr>
          <p:nvPr>
            <p:ph type="body" sz="quarter" idx="21" hasCustomPrompt="1"/>
          </p:nvPr>
        </p:nvSpPr>
        <p:spPr>
          <a:xfrm>
            <a:off x="931352" y="488056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918655" y="4385889"/>
            <a:ext cx="2061046" cy="335052"/>
          </a:xfrm>
        </p:spPr>
        <p:txBody>
          <a:bodyPr/>
          <a:lstStyle>
            <a:lvl1pPr algn="ctr">
              <a:buNone/>
              <a:defRPr sz="2000" b="1" i="0" spc="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3672399" y="487431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3659702" y="4379639"/>
            <a:ext cx="2061046" cy="335052"/>
          </a:xfrm>
        </p:spPr>
        <p:txBody>
          <a:bodyPr/>
          <a:lstStyle>
            <a:lvl1pPr algn="ctr">
              <a:buNone/>
              <a:defRPr sz="2000" b="1" i="0" spc="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6373475" y="486585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6360778" y="4371185"/>
            <a:ext cx="2061046" cy="335052"/>
          </a:xfrm>
        </p:spPr>
        <p:txBody>
          <a:bodyPr/>
          <a:lstStyle>
            <a:lvl1pPr algn="ctr">
              <a:buNone/>
              <a:defRPr sz="2000" b="1" i="0" spc="0">
                <a:solidFill>
                  <a:srgbClr val="28AF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9142804" y="485960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9130107" y="4364935"/>
            <a:ext cx="2061046" cy="335052"/>
          </a:xfrm>
        </p:spPr>
        <p:txBody>
          <a:bodyPr/>
          <a:lstStyle>
            <a:lvl1pPr algn="ctr">
              <a:buNone/>
              <a:defRPr sz="2000" b="1" i="0" spc="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26" name="Rectangle 25">
            <a:extLst>
              <a:ext uri="{FF2B5EF4-FFF2-40B4-BE49-F238E27FC236}">
                <a16:creationId xmlns:a16="http://schemas.microsoft.com/office/drawing/2014/main" id="{4C1E2E13-99E6-1D46-AE7D-C39F3176DF6D}"/>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7" name="TextBox 26">
            <a:extLst>
              <a:ext uri="{FF2B5EF4-FFF2-40B4-BE49-F238E27FC236}">
                <a16:creationId xmlns:a16="http://schemas.microsoft.com/office/drawing/2014/main" id="{7A1273BD-7075-EA46-B6F8-94A6D91FB39F}"/>
              </a:ext>
            </a:extLst>
          </p:cNvPr>
          <p:cNvSpPr txBox="1"/>
          <p:nvPr userDrawn="1"/>
        </p:nvSpPr>
        <p:spPr>
          <a:xfrm>
            <a:off x="127250" y="6366961"/>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8" name="Rectangle 27">
            <a:extLst>
              <a:ext uri="{FF2B5EF4-FFF2-40B4-BE49-F238E27FC236}">
                <a16:creationId xmlns:a16="http://schemas.microsoft.com/office/drawing/2014/main" id="{DB53813B-F067-314E-B8E7-88B0B3E4857E}"/>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9" name="Text Placeholder 23">
            <a:extLst>
              <a:ext uri="{FF2B5EF4-FFF2-40B4-BE49-F238E27FC236}">
                <a16:creationId xmlns:a16="http://schemas.microsoft.com/office/drawing/2014/main" id="{98F821B7-EAB6-F546-8E25-040E6E2F35CD}"/>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2345061554"/>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DCE44-91B1-49DC-BFD2-BAD6311015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1E603A-A31C-4763-88CC-1A561D59F0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26F09E-E749-4E79-806D-15B9147D7F59}"/>
              </a:ext>
            </a:extLst>
          </p:cNvPr>
          <p:cNvSpPr>
            <a:spLocks noGrp="1"/>
          </p:cNvSpPr>
          <p:nvPr>
            <p:ph type="dt" sz="half" idx="10"/>
          </p:nvPr>
        </p:nvSpPr>
        <p:spPr/>
        <p:txBody>
          <a:bodyPr/>
          <a:lstStyle/>
          <a:p>
            <a:fld id="{F9690879-D383-45E1-AA25-304EA3B6355D}" type="datetimeFigureOut">
              <a:rPr lang="en-US" smtClean="0">
                <a:solidFill>
                  <a:prstClr val="black">
                    <a:tint val="75000"/>
                  </a:prstClr>
                </a:solidFill>
              </a:rPr>
              <a:pPr/>
              <a:t>6/30/22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54C3C68-B0DC-4B52-9588-B4C5F57258A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9CA00D0-F532-4005-B7FB-30AE0AAF150F}"/>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5600150"/>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027ED-08EB-4AA2-8039-4471467BD8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B1B5F5-1779-474A-9F41-063CB554D5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B29AA8-AD84-4CD3-9D29-0CF65B38E194}"/>
              </a:ext>
            </a:extLst>
          </p:cNvPr>
          <p:cNvSpPr>
            <a:spLocks noGrp="1"/>
          </p:cNvSpPr>
          <p:nvPr>
            <p:ph type="dt" sz="half" idx="10"/>
          </p:nvPr>
        </p:nvSpPr>
        <p:spPr/>
        <p:txBody>
          <a:bodyPr/>
          <a:lstStyle/>
          <a:p>
            <a:fld id="{F9690879-D383-45E1-AA25-304EA3B6355D}" type="datetimeFigureOut">
              <a:rPr lang="en-US" smtClean="0">
                <a:solidFill>
                  <a:prstClr val="black">
                    <a:tint val="75000"/>
                  </a:prstClr>
                </a:solidFill>
              </a:rPr>
              <a:pPr/>
              <a:t>6/30/22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A95838D-7270-4750-8B53-8E3FA1AAF30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D2CDA35-2515-4BB3-884E-B71D22FE6890}"/>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0829563"/>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12B66-7A91-46C6-92C8-7180C0C5EF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B0D325-D854-4FF1-AFE5-4D92597C8A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53E661-CC91-416A-A745-8E2A8D17ECA4}"/>
              </a:ext>
            </a:extLst>
          </p:cNvPr>
          <p:cNvSpPr>
            <a:spLocks noGrp="1"/>
          </p:cNvSpPr>
          <p:nvPr>
            <p:ph type="dt" sz="half" idx="10"/>
          </p:nvPr>
        </p:nvSpPr>
        <p:spPr/>
        <p:txBody>
          <a:bodyPr/>
          <a:lstStyle/>
          <a:p>
            <a:fld id="{F9690879-D383-45E1-AA25-304EA3B6355D}" type="datetimeFigureOut">
              <a:rPr lang="en-US" smtClean="0">
                <a:solidFill>
                  <a:prstClr val="black">
                    <a:tint val="75000"/>
                  </a:prstClr>
                </a:solidFill>
              </a:rPr>
              <a:pPr/>
              <a:t>6/30/22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6D61AF3-3BAD-4599-B779-64E3DB59DE1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05B0AFF-07E0-4DAD-A29C-EDB2E6E3274F}"/>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2839143"/>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52351-547A-41F8-AA93-DAC4C4EA5A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42C471-5C3E-4D19-9753-6E14BC73AC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BF7C295-3405-4590-9F2C-4AF0CB1A25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39FC32-A399-44D5-91ED-8DDE0D591712}"/>
              </a:ext>
            </a:extLst>
          </p:cNvPr>
          <p:cNvSpPr>
            <a:spLocks noGrp="1"/>
          </p:cNvSpPr>
          <p:nvPr>
            <p:ph type="dt" sz="half" idx="10"/>
          </p:nvPr>
        </p:nvSpPr>
        <p:spPr/>
        <p:txBody>
          <a:bodyPr/>
          <a:lstStyle/>
          <a:p>
            <a:fld id="{F9690879-D383-45E1-AA25-304EA3B6355D}" type="datetimeFigureOut">
              <a:rPr lang="en-US" smtClean="0">
                <a:solidFill>
                  <a:prstClr val="black">
                    <a:tint val="75000"/>
                  </a:prstClr>
                </a:solidFill>
              </a:rPr>
              <a:pPr/>
              <a:t>6/30/22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01A561D-13AD-4BC3-9E28-CF15C358B62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0558545-7F2F-45DA-9E04-D35F5EEDFCDB}"/>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3308684"/>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A14ED-05A5-4B12-A66F-DE7EFB37B3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B6B6F6-BBEE-4168-AFC7-05823309C3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91DC0B-A84E-4A8C-9F89-C46C0AAA02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0200E8-3F05-4E98-A485-EBCD34E828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6B2F77-C6C1-44EA-8820-9C87BBE12A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376CD5F-1A39-4D83-B8DE-3FEF90708D99}"/>
              </a:ext>
            </a:extLst>
          </p:cNvPr>
          <p:cNvSpPr>
            <a:spLocks noGrp="1"/>
          </p:cNvSpPr>
          <p:nvPr>
            <p:ph type="dt" sz="half" idx="10"/>
          </p:nvPr>
        </p:nvSpPr>
        <p:spPr/>
        <p:txBody>
          <a:bodyPr/>
          <a:lstStyle/>
          <a:p>
            <a:fld id="{F9690879-D383-45E1-AA25-304EA3B6355D}" type="datetimeFigureOut">
              <a:rPr lang="en-US" smtClean="0">
                <a:solidFill>
                  <a:prstClr val="black">
                    <a:tint val="75000"/>
                  </a:prstClr>
                </a:solidFill>
              </a:rPr>
              <a:pPr/>
              <a:t>6/30/22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531767F8-3142-46BC-AB5D-C9FA3599BCB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326B1A6-6294-4F21-877E-2E49DC7667ED}"/>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64974"/>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A50F0-14E6-4C87-969C-9B7082F770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829AA1-8D1C-4588-8CAC-6E8C84433970}"/>
              </a:ext>
            </a:extLst>
          </p:cNvPr>
          <p:cNvSpPr>
            <a:spLocks noGrp="1"/>
          </p:cNvSpPr>
          <p:nvPr>
            <p:ph type="dt" sz="half" idx="10"/>
          </p:nvPr>
        </p:nvSpPr>
        <p:spPr/>
        <p:txBody>
          <a:bodyPr/>
          <a:lstStyle/>
          <a:p>
            <a:fld id="{F9690879-D383-45E1-AA25-304EA3B6355D}" type="datetimeFigureOut">
              <a:rPr lang="en-US" smtClean="0">
                <a:solidFill>
                  <a:prstClr val="black">
                    <a:tint val="75000"/>
                  </a:prstClr>
                </a:solidFill>
              </a:rPr>
              <a:pPr/>
              <a:t>6/30/22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90E7EC14-1376-4AB1-93F4-FD83729F84E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C3D5DB3-6D69-41AE-AC66-6975102FC890}"/>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8615568"/>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614A76-CC39-4D8F-8A8F-AEA07A95388F}"/>
              </a:ext>
            </a:extLst>
          </p:cNvPr>
          <p:cNvSpPr>
            <a:spLocks noGrp="1"/>
          </p:cNvSpPr>
          <p:nvPr>
            <p:ph type="dt" sz="half" idx="10"/>
          </p:nvPr>
        </p:nvSpPr>
        <p:spPr/>
        <p:txBody>
          <a:bodyPr/>
          <a:lstStyle/>
          <a:p>
            <a:fld id="{F9690879-D383-45E1-AA25-304EA3B6355D}" type="datetimeFigureOut">
              <a:rPr lang="en-US" smtClean="0">
                <a:solidFill>
                  <a:prstClr val="black">
                    <a:tint val="75000"/>
                  </a:prstClr>
                </a:solidFill>
              </a:rPr>
              <a:pPr/>
              <a:t>6/30/22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9BB0D7F0-03CD-4F5B-B7C1-567AB8E75EC7}"/>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F50DE8C2-11F7-4D40-9854-DA6C0F856C44}"/>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9501918"/>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AAEB3-63FB-4ABC-BE19-8EAFC943E0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E21FDC-E12E-43B6-A61B-812C63BD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61D72E-0CC1-4BD7-AEDF-28D69C52AF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AEBE91-C3F4-40BB-BA4C-58C2C1083DBD}"/>
              </a:ext>
            </a:extLst>
          </p:cNvPr>
          <p:cNvSpPr>
            <a:spLocks noGrp="1"/>
          </p:cNvSpPr>
          <p:nvPr>
            <p:ph type="dt" sz="half" idx="10"/>
          </p:nvPr>
        </p:nvSpPr>
        <p:spPr/>
        <p:txBody>
          <a:bodyPr/>
          <a:lstStyle/>
          <a:p>
            <a:fld id="{F9690879-D383-45E1-AA25-304EA3B6355D}" type="datetimeFigureOut">
              <a:rPr lang="en-US" smtClean="0">
                <a:solidFill>
                  <a:prstClr val="black">
                    <a:tint val="75000"/>
                  </a:prstClr>
                </a:solidFill>
              </a:rPr>
              <a:pPr/>
              <a:t>6/30/22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A4752D7-D906-436C-BD79-7F675DD8A35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D413694-5040-45A3-9219-E1FB03DECFE6}"/>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21245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A50F0-14E6-4C87-969C-9B7082F770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829AA1-8D1C-4588-8CAC-6E8C84433970}"/>
              </a:ext>
            </a:extLst>
          </p:cNvPr>
          <p:cNvSpPr>
            <a:spLocks noGrp="1"/>
          </p:cNvSpPr>
          <p:nvPr>
            <p:ph type="dt" sz="half" idx="10"/>
          </p:nvPr>
        </p:nvSpPr>
        <p:spPr/>
        <p:txBody>
          <a:bodyPr/>
          <a:lstStyle/>
          <a:p>
            <a:endParaRPr lang="en-US">
              <a:solidFill>
                <a:prstClr val="black">
                  <a:tint val="75000"/>
                </a:prstClr>
              </a:solidFill>
            </a:endParaRPr>
          </a:p>
        </p:txBody>
      </p:sp>
      <p:sp>
        <p:nvSpPr>
          <p:cNvPr id="4" name="Footer Placeholder 3">
            <a:extLst>
              <a:ext uri="{FF2B5EF4-FFF2-40B4-BE49-F238E27FC236}">
                <a16:creationId xmlns:a16="http://schemas.microsoft.com/office/drawing/2014/main" id="{90E7EC14-1376-4AB1-93F4-FD83729F84E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C3D5DB3-6D69-41AE-AC66-6975102FC890}"/>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1357872"/>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BEC97-D821-4335-9FF7-3C67C951BC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EFF2508-BBFF-480A-AFA0-2B7A0E0688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449EFEA-74AC-4426-AF85-D98D8DA291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2629FC-AE3F-4FF9-B1F7-96A55C72B948}"/>
              </a:ext>
            </a:extLst>
          </p:cNvPr>
          <p:cNvSpPr>
            <a:spLocks noGrp="1"/>
          </p:cNvSpPr>
          <p:nvPr>
            <p:ph type="dt" sz="half" idx="10"/>
          </p:nvPr>
        </p:nvSpPr>
        <p:spPr/>
        <p:txBody>
          <a:bodyPr/>
          <a:lstStyle/>
          <a:p>
            <a:fld id="{F9690879-D383-45E1-AA25-304EA3B6355D}" type="datetimeFigureOut">
              <a:rPr lang="en-US" smtClean="0">
                <a:solidFill>
                  <a:prstClr val="black">
                    <a:tint val="75000"/>
                  </a:prstClr>
                </a:solidFill>
              </a:rPr>
              <a:pPr/>
              <a:t>6/30/22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EC11E56-6FDB-4B2B-B5BB-47A0720322C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822C49F-480A-4D98-896E-9C82077170A8}"/>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3754483"/>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44363-A929-4E9A-921F-6EF78E6322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89B3EC-B0FF-48E5-9F07-519B97688D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922552-0453-43F2-9329-45EC61DF2040}"/>
              </a:ext>
            </a:extLst>
          </p:cNvPr>
          <p:cNvSpPr>
            <a:spLocks noGrp="1"/>
          </p:cNvSpPr>
          <p:nvPr>
            <p:ph type="dt" sz="half" idx="10"/>
          </p:nvPr>
        </p:nvSpPr>
        <p:spPr/>
        <p:txBody>
          <a:bodyPr/>
          <a:lstStyle/>
          <a:p>
            <a:fld id="{F9690879-D383-45E1-AA25-304EA3B6355D}" type="datetimeFigureOut">
              <a:rPr lang="en-US" smtClean="0">
                <a:solidFill>
                  <a:prstClr val="black">
                    <a:tint val="75000"/>
                  </a:prstClr>
                </a:solidFill>
              </a:rPr>
              <a:pPr/>
              <a:t>6/30/22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5743A40-4C46-4349-8464-EC121267320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5802667-83E8-4DE9-AEC8-97C50D0D759B}"/>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5415496"/>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244B6E-D371-4F79-B559-B2C8D1933CA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FE2AEE-1FA6-4AD6-BFBC-F5C8821EC87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8CF1F1-149A-4D2A-B710-20B65FB3139E}"/>
              </a:ext>
            </a:extLst>
          </p:cNvPr>
          <p:cNvSpPr>
            <a:spLocks noGrp="1"/>
          </p:cNvSpPr>
          <p:nvPr>
            <p:ph type="dt" sz="half" idx="10"/>
          </p:nvPr>
        </p:nvSpPr>
        <p:spPr/>
        <p:txBody>
          <a:bodyPr/>
          <a:lstStyle/>
          <a:p>
            <a:fld id="{F9690879-D383-45E1-AA25-304EA3B6355D}" type="datetimeFigureOut">
              <a:rPr lang="en-US" smtClean="0">
                <a:solidFill>
                  <a:prstClr val="black">
                    <a:tint val="75000"/>
                  </a:prstClr>
                </a:solidFill>
              </a:rPr>
              <a:pPr/>
              <a:t>6/30/22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0EBEF44-F339-4145-B138-958BB18D9B5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0DFE507-41E3-4050-AA6E-8B9C407257CD}"/>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173111"/>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userDrawn="1">
  <p:cSld name="Cover Slide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618C35C-D4A5-DB4C-8758-82503619524A}"/>
              </a:ext>
            </a:extLst>
          </p:cNvPr>
          <p:cNvSpPr/>
          <p:nvPr userDrawn="1"/>
        </p:nvSpPr>
        <p:spPr>
          <a:xfrm>
            <a:off x="0" y="-60823"/>
            <a:ext cx="12192000" cy="5119711"/>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6498562" y="2329610"/>
            <a:ext cx="5278651" cy="697353"/>
          </a:xfrm>
        </p:spPr>
        <p:txBody>
          <a:bodyPr>
            <a:noAutofit/>
          </a:bodyPr>
          <a:lstStyle>
            <a:lvl1pPr marL="0" indent="0" algn="r">
              <a:buNone/>
              <a:defRPr sz="54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6498562" y="1711087"/>
            <a:ext cx="5278651" cy="697353"/>
          </a:xfrm>
        </p:spPr>
        <p:txBody>
          <a:bodyPr>
            <a:normAutofit/>
          </a:bodyPr>
          <a:lstStyle>
            <a:lvl1pPr marL="0" indent="0" algn="r">
              <a:buNone/>
              <a:defRPr sz="3600" b="0" i="0">
                <a:solidFill>
                  <a:schemeClr val="bg1"/>
                </a:solidFill>
                <a:latin typeface="+mn-lt"/>
              </a:defRPr>
            </a:lvl1pPr>
          </a:lstStyle>
          <a:p>
            <a:pPr lvl="0"/>
            <a:r>
              <a:rPr lang="en-US" dirty="0"/>
              <a:t>Cover Design 1</a:t>
            </a:r>
          </a:p>
        </p:txBody>
      </p:sp>
      <p:pic>
        <p:nvPicPr>
          <p:cNvPr id="12" name="Picture 11" descr="Logo&#10;&#10;Description automatically generated">
            <a:extLst>
              <a:ext uri="{FF2B5EF4-FFF2-40B4-BE49-F238E27FC236}">
                <a16:creationId xmlns:a16="http://schemas.microsoft.com/office/drawing/2014/main" id="{E201ABE5-6E0B-8E42-8271-7CD9DA96C3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01445" y="5413664"/>
            <a:ext cx="4975768" cy="987409"/>
          </a:xfrm>
          <a:prstGeom prst="rect">
            <a:avLst/>
          </a:prstGeom>
        </p:spPr>
      </p:pic>
      <p:pic>
        <p:nvPicPr>
          <p:cNvPr id="3" name="Picture 2" descr="Icon&#10;&#10;Description automatically generated with low confidence">
            <a:extLst>
              <a:ext uri="{FF2B5EF4-FFF2-40B4-BE49-F238E27FC236}">
                <a16:creationId xmlns:a16="http://schemas.microsoft.com/office/drawing/2014/main" id="{BCC1C071-0DAE-0844-AE69-3FD6FB58CC6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91700"/>
          <a:stretch/>
        </p:blipFill>
        <p:spPr>
          <a:xfrm>
            <a:off x="0" y="-60823"/>
            <a:ext cx="7089569" cy="5474487"/>
          </a:xfrm>
          <a:prstGeom prst="rect">
            <a:avLst/>
          </a:prstGeom>
        </p:spPr>
      </p:pic>
      <p:grpSp>
        <p:nvGrpSpPr>
          <p:cNvPr id="17" name="Group 16">
            <a:extLst>
              <a:ext uri="{FF2B5EF4-FFF2-40B4-BE49-F238E27FC236}">
                <a16:creationId xmlns:a16="http://schemas.microsoft.com/office/drawing/2014/main" id="{1AEC8C81-1228-634A-A794-E7C603C00625}"/>
              </a:ext>
            </a:extLst>
          </p:cNvPr>
          <p:cNvGrpSpPr/>
          <p:nvPr userDrawn="1"/>
        </p:nvGrpSpPr>
        <p:grpSpPr>
          <a:xfrm>
            <a:off x="213315" y="5750281"/>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110210878"/>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userDrawn="1">
  <p:cSld name="Text box - Solid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175AD5-38F4-AC46-8AF7-45BB6FF87659}"/>
              </a:ext>
            </a:extLst>
          </p:cNvPr>
          <p:cNvSpPr/>
          <p:nvPr userDrawn="1"/>
        </p:nvSpPr>
        <p:spPr>
          <a:xfrm>
            <a:off x="241300" y="228600"/>
            <a:ext cx="11696700" cy="5695317"/>
          </a:xfrm>
          <a:prstGeom prst="rect">
            <a:avLst/>
          </a:prstGeom>
          <a:solidFill>
            <a:srgbClr val="1BA1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734714" y="1757011"/>
            <a:ext cx="10808102"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0D06C5BC-7DA1-284B-92AA-35E0A7B11036}"/>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FEEEBC58-7CED-7A41-97CB-9D6B168CD4D6}"/>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F55403A8-2113-FC47-B2D2-19915CF177A0}"/>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673791150"/>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userDrawn="1">
  <p:cSld name="Text only MASTER slide">
    <p:spTree>
      <p:nvGrpSpPr>
        <p:cNvPr id="1" name=""/>
        <p:cNvGrpSpPr/>
        <p:nvPr/>
      </p:nvGrpSpPr>
      <p:grpSpPr>
        <a:xfrm>
          <a:off x="0" y="0"/>
          <a:ext cx="0" cy="0"/>
          <a:chOff x="0" y="0"/>
          <a:chExt cx="0" cy="0"/>
        </a:xfrm>
      </p:grpSpPr>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734714" y="1757011"/>
            <a:ext cx="10594346" cy="3867704"/>
          </a:xfrm>
        </p:spPr>
        <p:txBody>
          <a:bodyPr/>
          <a:lstStyle>
            <a:lvl1pP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0D06C5BC-7DA1-284B-92AA-35E0A7B11036}"/>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3" y="642972"/>
            <a:ext cx="10594345"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643C4327-63B8-524C-A365-730E163C0C3B}"/>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037DCDAB-9B29-724B-9E94-12531E00608A}"/>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241652446"/>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userDrawn="1">
  <p:cSld name="Divider Slide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D5A2AA6-883F-854A-8546-F99F3B503C78}"/>
              </a:ext>
            </a:extLst>
          </p:cNvPr>
          <p:cNvSpPr/>
          <p:nvPr userDrawn="1"/>
        </p:nvSpPr>
        <p:spPr>
          <a:xfrm>
            <a:off x="241300" y="228600"/>
            <a:ext cx="11696700" cy="5695316"/>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Text Placeholder 23">
            <a:extLst>
              <a:ext uri="{FF2B5EF4-FFF2-40B4-BE49-F238E27FC236}">
                <a16:creationId xmlns:a16="http://schemas.microsoft.com/office/drawing/2014/main" id="{3864A3C8-D9B2-6D4F-8AF6-446AA2B02124}"/>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11" name="Text Placeholder 23">
            <a:extLst>
              <a:ext uri="{FF2B5EF4-FFF2-40B4-BE49-F238E27FC236}">
                <a16:creationId xmlns:a16="http://schemas.microsoft.com/office/drawing/2014/main" id="{85D7608D-36AC-F749-962E-A70668D2E0DE}"/>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12" name="Rectangle 11">
            <a:extLst>
              <a:ext uri="{FF2B5EF4-FFF2-40B4-BE49-F238E27FC236}">
                <a16:creationId xmlns:a16="http://schemas.microsoft.com/office/drawing/2014/main" id="{1A50FDCB-F35B-6E4C-894D-A4695AE5E749}"/>
              </a:ext>
            </a:extLst>
          </p:cNvPr>
          <p:cNvSpPr/>
          <p:nvPr userDrawn="1"/>
        </p:nvSpPr>
        <p:spPr>
          <a:xfrm rot="5400000" flipV="1">
            <a:off x="1375154" y="1210306"/>
            <a:ext cx="1008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pic>
        <p:nvPicPr>
          <p:cNvPr id="19" name="Picture 18" descr="Icon&#10;&#10;Description automatically generated">
            <a:extLst>
              <a:ext uri="{FF2B5EF4-FFF2-40B4-BE49-F238E27FC236}">
                <a16:creationId xmlns:a16="http://schemas.microsoft.com/office/drawing/2014/main" id="{10DC2F06-5F2E-8245-82B0-075B40465A5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4379" y="0"/>
            <a:ext cx="4573621" cy="5830784"/>
          </a:xfrm>
          <a:prstGeom prst="rect">
            <a:avLst/>
          </a:prstGeom>
        </p:spPr>
      </p:pic>
      <p:sp>
        <p:nvSpPr>
          <p:cNvPr id="20" name="TextBox 19">
            <a:extLst>
              <a:ext uri="{FF2B5EF4-FFF2-40B4-BE49-F238E27FC236}">
                <a16:creationId xmlns:a16="http://schemas.microsoft.com/office/drawing/2014/main" id="{383E37E1-6A96-684C-BA8A-A42C3A7B7C50}"/>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1" name="Rectangle 20">
            <a:extLst>
              <a:ext uri="{FF2B5EF4-FFF2-40B4-BE49-F238E27FC236}">
                <a16:creationId xmlns:a16="http://schemas.microsoft.com/office/drawing/2014/main" id="{5B401573-3136-B04E-AB48-47CA1061F3EB}"/>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044964617"/>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userDrawn="1">
  <p:cSld name="Laptop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C5B56A7-C850-004E-A218-494C6390142F}"/>
              </a:ext>
            </a:extLst>
          </p:cNvPr>
          <p:cNvSpPr/>
          <p:nvPr userDrawn="1"/>
        </p:nvSpPr>
        <p:spPr>
          <a:xfrm>
            <a:off x="241300" y="228600"/>
            <a:ext cx="11696700" cy="3035300"/>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2" name="Picture 11">
            <a:extLst>
              <a:ext uri="{FF2B5EF4-FFF2-40B4-BE49-F238E27FC236}">
                <a16:creationId xmlns:a16="http://schemas.microsoft.com/office/drawing/2014/main" id="{C3C33563-74D4-9C45-B16E-EE9771603C8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867"/>
          <a:stretch/>
        </p:blipFill>
        <p:spPr>
          <a:xfrm>
            <a:off x="3752900" y="1030385"/>
            <a:ext cx="8439100" cy="5375657"/>
          </a:xfrm>
          <a:prstGeom prst="rect">
            <a:avLst/>
          </a:prstGeom>
        </p:spPr>
      </p:pic>
      <p:sp>
        <p:nvSpPr>
          <p:cNvPr id="18" name="Picture Placeholder 17">
            <a:extLst>
              <a:ext uri="{FF2B5EF4-FFF2-40B4-BE49-F238E27FC236}">
                <a16:creationId xmlns:a16="http://schemas.microsoft.com/office/drawing/2014/main" id="{9B270587-869E-A549-98E4-0E2F24D7CBA4}"/>
              </a:ext>
            </a:extLst>
          </p:cNvPr>
          <p:cNvSpPr>
            <a:spLocks noGrp="1"/>
          </p:cNvSpPr>
          <p:nvPr>
            <p:ph type="pic" sz="quarter" idx="10"/>
          </p:nvPr>
        </p:nvSpPr>
        <p:spPr>
          <a:xfrm>
            <a:off x="7061200" y="1203325"/>
            <a:ext cx="5130800" cy="391318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21" name="Text Placeholder 17">
            <a:extLst>
              <a:ext uri="{FF2B5EF4-FFF2-40B4-BE49-F238E27FC236}">
                <a16:creationId xmlns:a16="http://schemas.microsoft.com/office/drawing/2014/main" id="{B1FBF693-83D1-B940-B0C1-1DEE220BC285}"/>
              </a:ext>
            </a:extLst>
          </p:cNvPr>
          <p:cNvSpPr>
            <a:spLocks noGrp="1"/>
          </p:cNvSpPr>
          <p:nvPr>
            <p:ph type="body" sz="quarter" idx="18" hasCustomPrompt="1"/>
          </p:nvPr>
        </p:nvSpPr>
        <p:spPr>
          <a:xfrm>
            <a:off x="831350" y="3594101"/>
            <a:ext cx="5029134" cy="2233514"/>
          </a:xfrm>
        </p:spPr>
        <p:txBody>
          <a:bodyPr/>
          <a:lstStyle>
            <a:lvl1pP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Rectangle 21">
            <a:extLst>
              <a:ext uri="{FF2B5EF4-FFF2-40B4-BE49-F238E27FC236}">
                <a16:creationId xmlns:a16="http://schemas.microsoft.com/office/drawing/2014/main" id="{BE4C5354-097E-9047-BF0C-BF358C2BBAC7}"/>
              </a:ext>
            </a:extLst>
          </p:cNvPr>
          <p:cNvSpPr/>
          <p:nvPr userDrawn="1"/>
        </p:nvSpPr>
        <p:spPr>
          <a:xfrm>
            <a:off x="831350" y="1502804"/>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3" name="Text Placeholder 23">
            <a:extLst>
              <a:ext uri="{FF2B5EF4-FFF2-40B4-BE49-F238E27FC236}">
                <a16:creationId xmlns:a16="http://schemas.microsoft.com/office/drawing/2014/main" id="{3F1B5D6A-BD23-A34A-8A53-F5A2A2FE1CDF}"/>
              </a:ext>
            </a:extLst>
          </p:cNvPr>
          <p:cNvSpPr>
            <a:spLocks noGrp="1"/>
          </p:cNvSpPr>
          <p:nvPr>
            <p:ph type="body" sz="quarter" idx="16" hasCustomPrompt="1"/>
          </p:nvPr>
        </p:nvSpPr>
        <p:spPr>
          <a:xfrm>
            <a:off x="747201" y="805450"/>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1" name="TextBox 10">
            <a:extLst>
              <a:ext uri="{FF2B5EF4-FFF2-40B4-BE49-F238E27FC236}">
                <a16:creationId xmlns:a16="http://schemas.microsoft.com/office/drawing/2014/main" id="{929748EA-C0A8-F14F-B190-91F53E5FFAB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E844C1E4-5685-3A4E-A559-324CB47798BE}"/>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193145306"/>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userDrawn="1">
  <p:cSld name="1_Bullet Slide - Blue">
    <p:spTree>
      <p:nvGrpSpPr>
        <p:cNvPr id="1" name=""/>
        <p:cNvGrpSpPr/>
        <p:nvPr/>
      </p:nvGrpSpPr>
      <p:grpSpPr>
        <a:xfrm>
          <a:off x="0" y="0"/>
          <a:ext cx="0" cy="0"/>
          <a:chOff x="0" y="0"/>
          <a:chExt cx="0" cy="0"/>
        </a:xfrm>
      </p:grpSpPr>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1188A3"/>
                </a:solidFill>
                <a:latin typeface="+mn-lt"/>
              </a:defRPr>
            </a:lvl1pPr>
          </a:lstStyle>
          <a:p>
            <a:pPr lvl="0"/>
            <a:r>
              <a:rPr lang="en-US" dirty="0"/>
              <a:t>TITLE</a:t>
            </a:r>
          </a:p>
        </p:txBody>
      </p:sp>
      <p:cxnSp>
        <p:nvCxnSpPr>
          <p:cNvPr id="17" name="Straight Connector 16">
            <a:extLst>
              <a:ext uri="{FF2B5EF4-FFF2-40B4-BE49-F238E27FC236}">
                <a16:creationId xmlns:a16="http://schemas.microsoft.com/office/drawing/2014/main" id="{46E7E2D0-5766-184D-B066-151C0BDA9313}"/>
              </a:ext>
            </a:extLst>
          </p:cNvPr>
          <p:cNvCxnSpPr>
            <a:cxnSpLocks/>
          </p:cNvCxnSpPr>
          <p:nvPr userDrawn="1"/>
        </p:nvCxnSpPr>
        <p:spPr>
          <a:xfrm>
            <a:off x="5346936" y="-25722"/>
            <a:ext cx="0" cy="6853558"/>
          </a:xfrm>
          <a:prstGeom prst="line">
            <a:avLst/>
          </a:prstGeom>
          <a:ln w="12700">
            <a:solidFill>
              <a:srgbClr val="28AF95"/>
            </a:solidFill>
          </a:ln>
        </p:spPr>
        <p:style>
          <a:lnRef idx="1">
            <a:schemeClr val="accent1"/>
          </a:lnRef>
          <a:fillRef idx="0">
            <a:schemeClr val="accent1"/>
          </a:fillRef>
          <a:effectRef idx="0">
            <a:schemeClr val="accent1"/>
          </a:effectRef>
          <a:fontRef idx="minor">
            <a:schemeClr val="tx1"/>
          </a:fontRef>
        </p:style>
      </p:cxn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6D6E6C"/>
                </a:solidFill>
                <a:latin typeface="+mn-lt"/>
              </a:defRPr>
            </a:lvl1pPr>
          </a:lstStyle>
          <a:p>
            <a:pPr lvl="0"/>
            <a:r>
              <a:rPr lang="en-US" dirty="0"/>
              <a:t>BULLET POINT SLIDE</a:t>
            </a:r>
          </a:p>
        </p:txBody>
      </p:sp>
      <p:sp>
        <p:nvSpPr>
          <p:cNvPr id="30" name="Oval 29">
            <a:extLst>
              <a:ext uri="{FF2B5EF4-FFF2-40B4-BE49-F238E27FC236}">
                <a16:creationId xmlns:a16="http://schemas.microsoft.com/office/drawing/2014/main" id="{280E57C5-9F44-1743-A089-B6D51064BBCD}"/>
              </a:ext>
            </a:extLst>
          </p:cNvPr>
          <p:cNvSpPr/>
          <p:nvPr userDrawn="1"/>
        </p:nvSpPr>
        <p:spPr>
          <a:xfrm>
            <a:off x="4783395" y="415207"/>
            <a:ext cx="1154422" cy="1154422"/>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chemeClr val="bg1"/>
                </a:solidFill>
                <a:latin typeface="+mn-lt"/>
              </a:defRPr>
            </a:lvl1pPr>
          </a:lstStyle>
          <a:p>
            <a:pPr lvl="0"/>
            <a:r>
              <a:rPr lang="en-US" dirty="0"/>
              <a:t>1</a:t>
            </a:r>
          </a:p>
        </p:txBody>
      </p:sp>
      <p:sp>
        <p:nvSpPr>
          <p:cNvPr id="33" name="Rectangle 32">
            <a:extLst>
              <a:ext uri="{FF2B5EF4-FFF2-40B4-BE49-F238E27FC236}">
                <a16:creationId xmlns:a16="http://schemas.microsoft.com/office/drawing/2014/main" id="{D61EA96D-CBBA-164C-B6A9-08FC40BAD1F5}"/>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4" name="TextBox 33">
            <a:extLst>
              <a:ext uri="{FF2B5EF4-FFF2-40B4-BE49-F238E27FC236}">
                <a16:creationId xmlns:a16="http://schemas.microsoft.com/office/drawing/2014/main" id="{D9B8F009-F456-474D-8AEB-A89D432DE398}"/>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1148611505"/>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userDrawn="1">
  <p:cSld name="Text / Photo Slide - Gree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740006-F160-C44D-89FA-19A0B2F5D62F}"/>
              </a:ext>
            </a:extLst>
          </p:cNvPr>
          <p:cNvSpPr/>
          <p:nvPr userDrawn="1"/>
        </p:nvSpPr>
        <p:spPr>
          <a:xfrm>
            <a:off x="241300" y="0"/>
            <a:ext cx="6151000" cy="5923917"/>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ext Placeholder 17">
            <a:extLst>
              <a:ext uri="{FF2B5EF4-FFF2-40B4-BE49-F238E27FC236}">
                <a16:creationId xmlns:a16="http://schemas.microsoft.com/office/drawing/2014/main" id="{BAB2E43A-01A9-034A-94FD-65F98C9802AB}"/>
              </a:ext>
            </a:extLst>
          </p:cNvPr>
          <p:cNvSpPr>
            <a:spLocks noGrp="1"/>
          </p:cNvSpPr>
          <p:nvPr>
            <p:ph type="body" sz="quarter" idx="18" hasCustomPrompt="1"/>
          </p:nvPr>
        </p:nvSpPr>
        <p:spPr>
          <a:xfrm>
            <a:off x="734715" y="1757011"/>
            <a:ext cx="4983180"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670CC3DF-08FC-104A-96EE-39401CA6BF0E}"/>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id="{950BB21B-863E-E545-BC10-366FC83CCA53}"/>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3" name="Picture Placeholder 17">
            <a:extLst>
              <a:ext uri="{FF2B5EF4-FFF2-40B4-BE49-F238E27FC236}">
                <a16:creationId xmlns:a16="http://schemas.microsoft.com/office/drawing/2014/main" id="{67F66838-2DC1-A242-BFEE-D223249239DA}"/>
              </a:ext>
            </a:extLst>
          </p:cNvPr>
          <p:cNvSpPr>
            <a:spLocks noGrp="1"/>
          </p:cNvSpPr>
          <p:nvPr>
            <p:ph type="pic" sz="quarter" idx="10"/>
          </p:nvPr>
        </p:nvSpPr>
        <p:spPr>
          <a:xfrm>
            <a:off x="6392300" y="228600"/>
            <a:ext cx="5564883" cy="5447571"/>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TextBox 13">
            <a:extLst>
              <a:ext uri="{FF2B5EF4-FFF2-40B4-BE49-F238E27FC236}">
                <a16:creationId xmlns:a16="http://schemas.microsoft.com/office/drawing/2014/main" id="{8A289134-02EC-A240-9EEE-8EFCD9FB6E42}"/>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5" name="Rectangle 14">
            <a:extLst>
              <a:ext uri="{FF2B5EF4-FFF2-40B4-BE49-F238E27FC236}">
                <a16:creationId xmlns:a16="http://schemas.microsoft.com/office/drawing/2014/main" id="{241BD9DB-1AE0-F046-B1C4-9F1995D778AF}"/>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7327266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614A76-CC39-4D8F-8A8F-AEA07A95388F}"/>
              </a:ext>
            </a:extLst>
          </p:cNvPr>
          <p:cNvSpPr>
            <a:spLocks noGrp="1"/>
          </p:cNvSpPr>
          <p:nvPr>
            <p:ph type="dt" sz="half" idx="10"/>
          </p:nvPr>
        </p:nvSpPr>
        <p:spPr/>
        <p:txBody>
          <a:bodyPr/>
          <a:lstStyle/>
          <a:p>
            <a:endParaRPr lang="en-US">
              <a:solidFill>
                <a:prstClr val="black">
                  <a:tint val="75000"/>
                </a:prstClr>
              </a:solidFill>
            </a:endParaRPr>
          </a:p>
        </p:txBody>
      </p:sp>
      <p:sp>
        <p:nvSpPr>
          <p:cNvPr id="3" name="Footer Placeholder 2">
            <a:extLst>
              <a:ext uri="{FF2B5EF4-FFF2-40B4-BE49-F238E27FC236}">
                <a16:creationId xmlns:a16="http://schemas.microsoft.com/office/drawing/2014/main" id="{9BB0D7F0-03CD-4F5B-B7C1-567AB8E75EC7}"/>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F50DE8C2-11F7-4D40-9854-DA6C0F856C44}"/>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1982087"/>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userDrawn="1">
  <p:cSld name="3 point icon graph">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2225374" y="17274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a:solidFill>
                <a:prstClr val="black"/>
              </a:solidFill>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2268473" y="17689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a:solidFill>
                <a:prstClr val="black"/>
              </a:solidFill>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a:solidFill>
                <a:prstClr val="black"/>
              </a:solidFill>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8983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a:solidFill>
                <a:prstClr val="black"/>
              </a:solidFill>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8745392" y="178001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a:solidFill>
                <a:prstClr val="black"/>
              </a:solidFill>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8792510" y="182145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a:solidFill>
                <a:prstClr val="black"/>
              </a:solidFill>
              <a:latin typeface="Lato Regular" charset="0"/>
              <a:ea typeface="Arial Unicode MS" pitchFamily="2"/>
              <a:cs typeface="Arial Unicode MS" pitchFamily="2"/>
            </a:endParaRPr>
          </a:p>
        </p:txBody>
      </p:sp>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1968968" y="4828013"/>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1956271" y="4333339"/>
            <a:ext cx="2061046" cy="335052"/>
          </a:xfrm>
        </p:spPr>
        <p:txBody>
          <a:bodyPr/>
          <a:lstStyle>
            <a:lvl1pPr algn="ctr">
              <a:buNone/>
              <a:defRPr sz="2000" b="0" i="0" spc="0">
                <a:solidFill>
                  <a:srgbClr val="1188A3"/>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 One</a:t>
            </a:r>
            <a:endParaRPr lang="en-US"/>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5091430" y="4865859"/>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71185"/>
            <a:ext cx="2061046" cy="335052"/>
          </a:xfrm>
        </p:spPr>
        <p:txBody>
          <a:bodyPr/>
          <a:lstStyle>
            <a:lvl1pPr algn="ctr">
              <a:buNone/>
              <a:defRPr sz="2000" b="0" i="0" spc="0">
                <a:solidFill>
                  <a:srgbClr val="1BA19A"/>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 One</a:t>
            </a:r>
            <a:endParaRPr lang="en-US"/>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8491788" y="4865859"/>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8479091" y="4371185"/>
            <a:ext cx="2061046" cy="335052"/>
          </a:xfrm>
        </p:spPr>
        <p:txBody>
          <a:bodyPr/>
          <a:lstStyle>
            <a:lvl1pPr algn="ctr">
              <a:buNone/>
              <a:defRPr sz="2000" b="0" i="0" spc="0">
                <a:solidFill>
                  <a:srgbClr val="8CBF4B"/>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 One</a:t>
            </a:r>
            <a:endParaRPr lang="en-US"/>
          </a:p>
        </p:txBody>
      </p:sp>
      <p:sp>
        <p:nvSpPr>
          <p:cNvPr id="18" name="Rectangle 17">
            <a:extLst>
              <a:ext uri="{FF2B5EF4-FFF2-40B4-BE49-F238E27FC236}">
                <a16:creationId xmlns:a16="http://schemas.microsoft.com/office/drawing/2014/main" id="{DFDA3578-22C0-F242-8A92-BC35DC710088}"/>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ontserrat Light" charset="0"/>
            </a:endParaRPr>
          </a:p>
        </p:txBody>
      </p:sp>
      <p:sp>
        <p:nvSpPr>
          <p:cNvPr id="19" name="TextBox 18">
            <a:extLst>
              <a:ext uri="{FF2B5EF4-FFF2-40B4-BE49-F238E27FC236}">
                <a16:creationId xmlns:a16="http://schemas.microsoft.com/office/drawing/2014/main" id="{D239D4DF-F916-8E4B-8BDF-169B917E8A14}"/>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0" name="Rectangle 19">
            <a:extLst>
              <a:ext uri="{FF2B5EF4-FFF2-40B4-BE49-F238E27FC236}">
                <a16:creationId xmlns:a16="http://schemas.microsoft.com/office/drawing/2014/main" id="{665B885F-F1D5-CF48-A406-1D7B1455708D}"/>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ontserrat Light" charset="0"/>
            </a:endParaRPr>
          </a:p>
        </p:txBody>
      </p:sp>
      <p:sp>
        <p:nvSpPr>
          <p:cNvPr id="21" name="Text Placeholder 23">
            <a:extLst>
              <a:ext uri="{FF2B5EF4-FFF2-40B4-BE49-F238E27FC236}">
                <a16:creationId xmlns:a16="http://schemas.microsoft.com/office/drawing/2014/main" id="{C979FF8E-2FF0-A342-B688-0AFAC421133E}"/>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a:t>Heading</a:t>
            </a:r>
          </a:p>
        </p:txBody>
      </p:sp>
    </p:spTree>
    <p:extLst>
      <p:ext uri="{BB962C8B-B14F-4D97-AF65-F5344CB8AC3E}">
        <p14:creationId xmlns:p14="http://schemas.microsoft.com/office/powerpoint/2010/main" val="1366832594"/>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userDrawn="1">
  <p:cSld name="Quote slide - Green">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F555827B-445F-124C-B488-0368396C6165}"/>
              </a:ext>
            </a:extLst>
          </p:cNvPr>
          <p:cNvSpPr txBox="1"/>
          <p:nvPr userDrawn="1"/>
        </p:nvSpPr>
        <p:spPr>
          <a:xfrm>
            <a:off x="476395"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2" name="Rectangle 21">
            <a:extLst>
              <a:ext uri="{FF2B5EF4-FFF2-40B4-BE49-F238E27FC236}">
                <a16:creationId xmlns:a16="http://schemas.microsoft.com/office/drawing/2014/main" id="{82D0DC2C-A428-934B-B2CD-33EA01036C84}"/>
              </a:ext>
            </a:extLst>
          </p:cNvPr>
          <p:cNvSpPr/>
          <p:nvPr userDrawn="1"/>
        </p:nvSpPr>
        <p:spPr>
          <a:xfrm>
            <a:off x="241300" y="367062"/>
            <a:ext cx="11696700" cy="5695316"/>
          </a:xfrm>
          <a:prstGeom prst="rect">
            <a:avLst/>
          </a:prstGeom>
          <a:solidFill>
            <a:srgbClr val="0C6A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0" name="Text Placeholder 23">
            <a:extLst>
              <a:ext uri="{FF2B5EF4-FFF2-40B4-BE49-F238E27FC236}">
                <a16:creationId xmlns:a16="http://schemas.microsoft.com/office/drawing/2014/main" id="{4D734847-73F0-D74C-9196-0C62282DDA90}"/>
              </a:ext>
            </a:extLst>
          </p:cNvPr>
          <p:cNvSpPr>
            <a:spLocks noGrp="1"/>
          </p:cNvSpPr>
          <p:nvPr>
            <p:ph type="body" sz="quarter" idx="14" hasCustomPrompt="1"/>
          </p:nvPr>
        </p:nvSpPr>
        <p:spPr>
          <a:xfrm>
            <a:off x="10391462" y="447302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1" name="Text Placeholder 23">
            <a:extLst>
              <a:ext uri="{FF2B5EF4-FFF2-40B4-BE49-F238E27FC236}">
                <a16:creationId xmlns:a16="http://schemas.microsoft.com/office/drawing/2014/main" id="{50529F2B-6A15-7F4F-A86A-73B054F9CD2B}"/>
              </a:ext>
            </a:extLst>
          </p:cNvPr>
          <p:cNvSpPr>
            <a:spLocks noGrp="1"/>
          </p:cNvSpPr>
          <p:nvPr>
            <p:ph type="body" sz="quarter" idx="13" hasCustomPrompt="1"/>
          </p:nvPr>
        </p:nvSpPr>
        <p:spPr>
          <a:xfrm>
            <a:off x="6807398" y="795622"/>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32" name="Text Placeholder 23">
            <a:extLst>
              <a:ext uri="{FF2B5EF4-FFF2-40B4-BE49-F238E27FC236}">
                <a16:creationId xmlns:a16="http://schemas.microsoft.com/office/drawing/2014/main" id="{370A3C62-9C33-6442-AA56-3D5560A5CEBF}"/>
              </a:ext>
            </a:extLst>
          </p:cNvPr>
          <p:cNvSpPr>
            <a:spLocks noGrp="1"/>
          </p:cNvSpPr>
          <p:nvPr>
            <p:ph type="body" sz="quarter" idx="15" hasCustomPrompt="1"/>
          </p:nvPr>
        </p:nvSpPr>
        <p:spPr>
          <a:xfrm>
            <a:off x="6718982" y="59830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Picture Placeholder 2">
            <a:extLst>
              <a:ext uri="{FF2B5EF4-FFF2-40B4-BE49-F238E27FC236}">
                <a16:creationId xmlns:a16="http://schemas.microsoft.com/office/drawing/2014/main" id="{8CC6C34D-3A90-F048-B53A-BC616573EE8E}"/>
              </a:ext>
            </a:extLst>
          </p:cNvPr>
          <p:cNvSpPr>
            <a:spLocks noGrp="1"/>
          </p:cNvSpPr>
          <p:nvPr>
            <p:ph type="pic" sz="quarter" idx="19"/>
          </p:nvPr>
        </p:nvSpPr>
        <p:spPr>
          <a:xfrm>
            <a:off x="705779" y="0"/>
            <a:ext cx="5248975"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sp>
        <p:nvSpPr>
          <p:cNvPr id="35" name="Rectangle 34">
            <a:extLst>
              <a:ext uri="{FF2B5EF4-FFF2-40B4-BE49-F238E27FC236}">
                <a16:creationId xmlns:a16="http://schemas.microsoft.com/office/drawing/2014/main" id="{03222646-8EC8-EF43-AB87-0FAB8C3CF236}"/>
              </a:ext>
            </a:extLst>
          </p:cNvPr>
          <p:cNvSpPr/>
          <p:nvPr userDrawn="1"/>
        </p:nvSpPr>
        <p:spPr>
          <a:xfrm rot="16200000" flipV="1">
            <a:off x="11704000"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840760524"/>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DCE44-91B1-49DC-BFD2-BAD6311015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1E603A-A31C-4763-88CC-1A561D59F0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26F09E-E749-4E79-806D-15B9147D7F59}"/>
              </a:ext>
            </a:extLst>
          </p:cNvPr>
          <p:cNvSpPr>
            <a:spLocks noGrp="1"/>
          </p:cNvSpPr>
          <p:nvPr>
            <p:ph type="dt" sz="half" idx="10"/>
          </p:nvPr>
        </p:nvSpPr>
        <p:spPr/>
        <p:txBody>
          <a:bodyPr/>
          <a:lstStyle/>
          <a:p>
            <a:fld id="{F9690879-D383-45E1-AA25-304EA3B6355D}" type="datetimeFigureOut">
              <a:rPr lang="en-US" smtClean="0">
                <a:solidFill>
                  <a:prstClr val="black">
                    <a:tint val="75000"/>
                  </a:prstClr>
                </a:solidFill>
              </a:rPr>
              <a:pPr/>
              <a:t>6/30/22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54C3C68-B0DC-4B52-9588-B4C5F57258A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9CA00D0-F532-4005-B7FB-30AE0AAF150F}"/>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6521054"/>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027ED-08EB-4AA2-8039-4471467BD8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B1B5F5-1779-474A-9F41-063CB554D5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B29AA8-AD84-4CD3-9D29-0CF65B38E194}"/>
              </a:ext>
            </a:extLst>
          </p:cNvPr>
          <p:cNvSpPr>
            <a:spLocks noGrp="1"/>
          </p:cNvSpPr>
          <p:nvPr>
            <p:ph type="dt" sz="half" idx="10"/>
          </p:nvPr>
        </p:nvSpPr>
        <p:spPr/>
        <p:txBody>
          <a:bodyPr/>
          <a:lstStyle/>
          <a:p>
            <a:fld id="{F9690879-D383-45E1-AA25-304EA3B6355D}" type="datetimeFigureOut">
              <a:rPr lang="en-US" smtClean="0">
                <a:solidFill>
                  <a:prstClr val="black">
                    <a:tint val="75000"/>
                  </a:prstClr>
                </a:solidFill>
              </a:rPr>
              <a:pPr/>
              <a:t>6/30/22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A95838D-7270-4750-8B53-8E3FA1AAF30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D2CDA35-2515-4BB3-884E-B71D22FE6890}"/>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0197418"/>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12B66-7A91-46C6-92C8-7180C0C5EF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B0D325-D854-4FF1-AFE5-4D92597C8A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53E661-CC91-416A-A745-8E2A8D17ECA4}"/>
              </a:ext>
            </a:extLst>
          </p:cNvPr>
          <p:cNvSpPr>
            <a:spLocks noGrp="1"/>
          </p:cNvSpPr>
          <p:nvPr>
            <p:ph type="dt" sz="half" idx="10"/>
          </p:nvPr>
        </p:nvSpPr>
        <p:spPr/>
        <p:txBody>
          <a:bodyPr/>
          <a:lstStyle/>
          <a:p>
            <a:fld id="{F9690879-D383-45E1-AA25-304EA3B6355D}" type="datetimeFigureOut">
              <a:rPr lang="en-US" smtClean="0">
                <a:solidFill>
                  <a:prstClr val="black">
                    <a:tint val="75000"/>
                  </a:prstClr>
                </a:solidFill>
              </a:rPr>
              <a:pPr/>
              <a:t>6/30/22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6D61AF3-3BAD-4599-B779-64E3DB59DE1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05B0AFF-07E0-4DAD-A29C-EDB2E6E3274F}"/>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7853253"/>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52351-547A-41F8-AA93-DAC4C4EA5A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42C471-5C3E-4D19-9753-6E14BC73AC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BF7C295-3405-4590-9F2C-4AF0CB1A25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39FC32-A399-44D5-91ED-8DDE0D591712}"/>
              </a:ext>
            </a:extLst>
          </p:cNvPr>
          <p:cNvSpPr>
            <a:spLocks noGrp="1"/>
          </p:cNvSpPr>
          <p:nvPr>
            <p:ph type="dt" sz="half" idx="10"/>
          </p:nvPr>
        </p:nvSpPr>
        <p:spPr/>
        <p:txBody>
          <a:bodyPr/>
          <a:lstStyle/>
          <a:p>
            <a:fld id="{F9690879-D383-45E1-AA25-304EA3B6355D}" type="datetimeFigureOut">
              <a:rPr lang="en-US" smtClean="0">
                <a:solidFill>
                  <a:prstClr val="black">
                    <a:tint val="75000"/>
                  </a:prstClr>
                </a:solidFill>
              </a:rPr>
              <a:pPr/>
              <a:t>6/30/22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01A561D-13AD-4BC3-9E28-CF15C358B62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0558545-7F2F-45DA-9E04-D35F5EEDFCDB}"/>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1992694"/>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A14ED-05A5-4B12-A66F-DE7EFB37B3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B6B6F6-BBEE-4168-AFC7-05823309C3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91DC0B-A84E-4A8C-9F89-C46C0AAA02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0200E8-3F05-4E98-A485-EBCD34E828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6B2F77-C6C1-44EA-8820-9C87BBE12A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376CD5F-1A39-4D83-B8DE-3FEF90708D99}"/>
              </a:ext>
            </a:extLst>
          </p:cNvPr>
          <p:cNvSpPr>
            <a:spLocks noGrp="1"/>
          </p:cNvSpPr>
          <p:nvPr>
            <p:ph type="dt" sz="half" idx="10"/>
          </p:nvPr>
        </p:nvSpPr>
        <p:spPr/>
        <p:txBody>
          <a:bodyPr/>
          <a:lstStyle/>
          <a:p>
            <a:fld id="{F9690879-D383-45E1-AA25-304EA3B6355D}" type="datetimeFigureOut">
              <a:rPr lang="en-US" smtClean="0">
                <a:solidFill>
                  <a:prstClr val="black">
                    <a:tint val="75000"/>
                  </a:prstClr>
                </a:solidFill>
              </a:rPr>
              <a:pPr/>
              <a:t>6/30/22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531767F8-3142-46BC-AB5D-C9FA3599BCB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326B1A6-6294-4F21-877E-2E49DC7667ED}"/>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4387108"/>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A50F0-14E6-4C87-969C-9B7082F770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829AA1-8D1C-4588-8CAC-6E8C84433970}"/>
              </a:ext>
            </a:extLst>
          </p:cNvPr>
          <p:cNvSpPr>
            <a:spLocks noGrp="1"/>
          </p:cNvSpPr>
          <p:nvPr>
            <p:ph type="dt" sz="half" idx="10"/>
          </p:nvPr>
        </p:nvSpPr>
        <p:spPr/>
        <p:txBody>
          <a:bodyPr/>
          <a:lstStyle/>
          <a:p>
            <a:fld id="{F9690879-D383-45E1-AA25-304EA3B6355D}" type="datetimeFigureOut">
              <a:rPr lang="en-US" smtClean="0">
                <a:solidFill>
                  <a:prstClr val="black">
                    <a:tint val="75000"/>
                  </a:prstClr>
                </a:solidFill>
              </a:rPr>
              <a:pPr/>
              <a:t>6/30/22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90E7EC14-1376-4AB1-93F4-FD83729F84E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C3D5DB3-6D69-41AE-AC66-6975102FC890}"/>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3236415"/>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614A76-CC39-4D8F-8A8F-AEA07A95388F}"/>
              </a:ext>
            </a:extLst>
          </p:cNvPr>
          <p:cNvSpPr>
            <a:spLocks noGrp="1"/>
          </p:cNvSpPr>
          <p:nvPr>
            <p:ph type="dt" sz="half" idx="10"/>
          </p:nvPr>
        </p:nvSpPr>
        <p:spPr/>
        <p:txBody>
          <a:bodyPr/>
          <a:lstStyle/>
          <a:p>
            <a:fld id="{F9690879-D383-45E1-AA25-304EA3B6355D}" type="datetimeFigureOut">
              <a:rPr lang="en-US" smtClean="0">
                <a:solidFill>
                  <a:prstClr val="black">
                    <a:tint val="75000"/>
                  </a:prstClr>
                </a:solidFill>
              </a:rPr>
              <a:pPr/>
              <a:t>6/30/22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9BB0D7F0-03CD-4F5B-B7C1-567AB8E75EC7}"/>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F50DE8C2-11F7-4D40-9854-DA6C0F856C44}"/>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3001055"/>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AAEB3-63FB-4ABC-BE19-8EAFC943E0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E21FDC-E12E-43B6-A61B-812C63BD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61D72E-0CC1-4BD7-AEDF-28D69C52AF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AEBE91-C3F4-40BB-BA4C-58C2C1083DBD}"/>
              </a:ext>
            </a:extLst>
          </p:cNvPr>
          <p:cNvSpPr>
            <a:spLocks noGrp="1"/>
          </p:cNvSpPr>
          <p:nvPr>
            <p:ph type="dt" sz="half" idx="10"/>
          </p:nvPr>
        </p:nvSpPr>
        <p:spPr/>
        <p:txBody>
          <a:bodyPr/>
          <a:lstStyle/>
          <a:p>
            <a:fld id="{F9690879-D383-45E1-AA25-304EA3B6355D}" type="datetimeFigureOut">
              <a:rPr lang="en-US" smtClean="0">
                <a:solidFill>
                  <a:prstClr val="black">
                    <a:tint val="75000"/>
                  </a:prstClr>
                </a:solidFill>
              </a:rPr>
              <a:pPr/>
              <a:t>6/30/22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A4752D7-D906-436C-BD79-7F675DD8A35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D413694-5040-45A3-9219-E1FB03DECFE6}"/>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603822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AAEB3-63FB-4ABC-BE19-8EAFC943E0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E21FDC-E12E-43B6-A61B-812C63BD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61D72E-0CC1-4BD7-AEDF-28D69C52AF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AEBE91-C3F4-40BB-BA4C-58C2C1083DBD}"/>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A4752D7-D906-436C-BD79-7F675DD8A35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D413694-5040-45A3-9219-E1FB03DECFE6}"/>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88323"/>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BEC97-D821-4335-9FF7-3C67C951BC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EFF2508-BBFF-480A-AFA0-2B7A0E0688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449EFEA-74AC-4426-AF85-D98D8DA291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2629FC-AE3F-4FF9-B1F7-96A55C72B948}"/>
              </a:ext>
            </a:extLst>
          </p:cNvPr>
          <p:cNvSpPr>
            <a:spLocks noGrp="1"/>
          </p:cNvSpPr>
          <p:nvPr>
            <p:ph type="dt" sz="half" idx="10"/>
          </p:nvPr>
        </p:nvSpPr>
        <p:spPr/>
        <p:txBody>
          <a:bodyPr/>
          <a:lstStyle/>
          <a:p>
            <a:fld id="{F9690879-D383-45E1-AA25-304EA3B6355D}" type="datetimeFigureOut">
              <a:rPr lang="en-US" smtClean="0">
                <a:solidFill>
                  <a:prstClr val="black">
                    <a:tint val="75000"/>
                  </a:prstClr>
                </a:solidFill>
              </a:rPr>
              <a:pPr/>
              <a:t>6/30/22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EC11E56-6FDB-4B2B-B5BB-47A0720322C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822C49F-480A-4D98-896E-9C82077170A8}"/>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2850333"/>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44363-A929-4E9A-921F-6EF78E6322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89B3EC-B0FF-48E5-9F07-519B97688D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922552-0453-43F2-9329-45EC61DF2040}"/>
              </a:ext>
            </a:extLst>
          </p:cNvPr>
          <p:cNvSpPr>
            <a:spLocks noGrp="1"/>
          </p:cNvSpPr>
          <p:nvPr>
            <p:ph type="dt" sz="half" idx="10"/>
          </p:nvPr>
        </p:nvSpPr>
        <p:spPr/>
        <p:txBody>
          <a:bodyPr/>
          <a:lstStyle/>
          <a:p>
            <a:fld id="{F9690879-D383-45E1-AA25-304EA3B6355D}" type="datetimeFigureOut">
              <a:rPr lang="en-US" smtClean="0">
                <a:solidFill>
                  <a:prstClr val="black">
                    <a:tint val="75000"/>
                  </a:prstClr>
                </a:solidFill>
              </a:rPr>
              <a:pPr/>
              <a:t>6/30/22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5743A40-4C46-4349-8464-EC121267320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5802667-83E8-4DE9-AEC8-97C50D0D759B}"/>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9333583"/>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244B6E-D371-4F79-B559-B2C8D1933CA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FE2AEE-1FA6-4AD6-BFBC-F5C8821EC87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8CF1F1-149A-4D2A-B710-20B65FB3139E}"/>
              </a:ext>
            </a:extLst>
          </p:cNvPr>
          <p:cNvSpPr>
            <a:spLocks noGrp="1"/>
          </p:cNvSpPr>
          <p:nvPr>
            <p:ph type="dt" sz="half" idx="10"/>
          </p:nvPr>
        </p:nvSpPr>
        <p:spPr/>
        <p:txBody>
          <a:bodyPr/>
          <a:lstStyle/>
          <a:p>
            <a:fld id="{F9690879-D383-45E1-AA25-304EA3B6355D}" type="datetimeFigureOut">
              <a:rPr lang="en-US" smtClean="0">
                <a:solidFill>
                  <a:prstClr val="black">
                    <a:tint val="75000"/>
                  </a:prstClr>
                </a:solidFill>
              </a:rPr>
              <a:pPr/>
              <a:t>6/30/22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0EBEF44-F339-4145-B138-958BB18D9B5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0DFE507-41E3-4050-AA6E-8B9C407257CD}"/>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8770277"/>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userDrawn="1">
  <p:cSld name="Cover Slide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618C35C-D4A5-DB4C-8758-82503619524A}"/>
              </a:ext>
            </a:extLst>
          </p:cNvPr>
          <p:cNvSpPr/>
          <p:nvPr userDrawn="1"/>
        </p:nvSpPr>
        <p:spPr>
          <a:xfrm>
            <a:off x="0" y="-60823"/>
            <a:ext cx="12192000" cy="5119711"/>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6498562" y="2329610"/>
            <a:ext cx="5278651" cy="697353"/>
          </a:xfrm>
        </p:spPr>
        <p:txBody>
          <a:bodyPr>
            <a:noAutofit/>
          </a:bodyPr>
          <a:lstStyle>
            <a:lvl1pPr marL="0" indent="0" algn="r">
              <a:buNone/>
              <a:defRPr sz="54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6498562" y="1711087"/>
            <a:ext cx="5278651" cy="697353"/>
          </a:xfrm>
        </p:spPr>
        <p:txBody>
          <a:bodyPr>
            <a:normAutofit/>
          </a:bodyPr>
          <a:lstStyle>
            <a:lvl1pPr marL="0" indent="0" algn="r">
              <a:buNone/>
              <a:defRPr sz="3600" b="0" i="0">
                <a:solidFill>
                  <a:schemeClr val="bg1"/>
                </a:solidFill>
                <a:latin typeface="+mn-lt"/>
              </a:defRPr>
            </a:lvl1pPr>
          </a:lstStyle>
          <a:p>
            <a:pPr lvl="0"/>
            <a:r>
              <a:rPr lang="en-US" dirty="0"/>
              <a:t>Cover Design 1</a:t>
            </a:r>
          </a:p>
        </p:txBody>
      </p:sp>
      <p:pic>
        <p:nvPicPr>
          <p:cNvPr id="12" name="Picture 11" descr="Logo&#10;&#10;Description automatically generated">
            <a:extLst>
              <a:ext uri="{FF2B5EF4-FFF2-40B4-BE49-F238E27FC236}">
                <a16:creationId xmlns:a16="http://schemas.microsoft.com/office/drawing/2014/main" id="{E201ABE5-6E0B-8E42-8271-7CD9DA96C3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01445" y="5413664"/>
            <a:ext cx="4975768" cy="987409"/>
          </a:xfrm>
          <a:prstGeom prst="rect">
            <a:avLst/>
          </a:prstGeom>
        </p:spPr>
      </p:pic>
      <p:pic>
        <p:nvPicPr>
          <p:cNvPr id="3" name="Picture 2" descr="Icon&#10;&#10;Description automatically generated with low confidence">
            <a:extLst>
              <a:ext uri="{FF2B5EF4-FFF2-40B4-BE49-F238E27FC236}">
                <a16:creationId xmlns:a16="http://schemas.microsoft.com/office/drawing/2014/main" id="{BCC1C071-0DAE-0844-AE69-3FD6FB58CC6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91700"/>
          <a:stretch/>
        </p:blipFill>
        <p:spPr>
          <a:xfrm>
            <a:off x="0" y="-60823"/>
            <a:ext cx="7089569" cy="5474487"/>
          </a:xfrm>
          <a:prstGeom prst="rect">
            <a:avLst/>
          </a:prstGeom>
        </p:spPr>
      </p:pic>
      <p:grpSp>
        <p:nvGrpSpPr>
          <p:cNvPr id="17" name="Group 16">
            <a:extLst>
              <a:ext uri="{FF2B5EF4-FFF2-40B4-BE49-F238E27FC236}">
                <a16:creationId xmlns:a16="http://schemas.microsoft.com/office/drawing/2014/main" id="{1AEC8C81-1228-634A-A794-E7C603C00625}"/>
              </a:ext>
            </a:extLst>
          </p:cNvPr>
          <p:cNvGrpSpPr/>
          <p:nvPr userDrawn="1"/>
        </p:nvGrpSpPr>
        <p:grpSpPr>
          <a:xfrm>
            <a:off x="213315" y="5750281"/>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3890200196"/>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userDrawn="1">
  <p:cSld name="Text box - Solid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175AD5-38F4-AC46-8AF7-45BB6FF87659}"/>
              </a:ext>
            </a:extLst>
          </p:cNvPr>
          <p:cNvSpPr/>
          <p:nvPr userDrawn="1"/>
        </p:nvSpPr>
        <p:spPr>
          <a:xfrm>
            <a:off x="241300" y="228600"/>
            <a:ext cx="11696700" cy="5695317"/>
          </a:xfrm>
          <a:prstGeom prst="rect">
            <a:avLst/>
          </a:prstGeom>
          <a:solidFill>
            <a:srgbClr val="1BA1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734714" y="1757011"/>
            <a:ext cx="10808102"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0D06C5BC-7DA1-284B-92AA-35E0A7B11036}"/>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FEEEBC58-7CED-7A41-97CB-9D6B168CD4D6}"/>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F55403A8-2113-FC47-B2D2-19915CF177A0}"/>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754704836"/>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userDrawn="1">
  <p:cSld name="Text only MASTER slide">
    <p:spTree>
      <p:nvGrpSpPr>
        <p:cNvPr id="1" name=""/>
        <p:cNvGrpSpPr/>
        <p:nvPr/>
      </p:nvGrpSpPr>
      <p:grpSpPr>
        <a:xfrm>
          <a:off x="0" y="0"/>
          <a:ext cx="0" cy="0"/>
          <a:chOff x="0" y="0"/>
          <a:chExt cx="0" cy="0"/>
        </a:xfrm>
      </p:grpSpPr>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734714" y="1757011"/>
            <a:ext cx="10594346" cy="3867704"/>
          </a:xfrm>
        </p:spPr>
        <p:txBody>
          <a:bodyPr/>
          <a:lstStyle>
            <a:lvl1pP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0D06C5BC-7DA1-284B-92AA-35E0A7B11036}"/>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3" y="642972"/>
            <a:ext cx="10594345"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643C4327-63B8-524C-A365-730E163C0C3B}"/>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037DCDAB-9B29-724B-9E94-12531E00608A}"/>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056292774"/>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userDrawn="1">
  <p:cSld name="Divider Slide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D5A2AA6-883F-854A-8546-F99F3B503C78}"/>
              </a:ext>
            </a:extLst>
          </p:cNvPr>
          <p:cNvSpPr/>
          <p:nvPr userDrawn="1"/>
        </p:nvSpPr>
        <p:spPr>
          <a:xfrm>
            <a:off x="241300" y="228600"/>
            <a:ext cx="11696700" cy="5695316"/>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Text Placeholder 23">
            <a:extLst>
              <a:ext uri="{FF2B5EF4-FFF2-40B4-BE49-F238E27FC236}">
                <a16:creationId xmlns:a16="http://schemas.microsoft.com/office/drawing/2014/main" id="{3864A3C8-D9B2-6D4F-8AF6-446AA2B02124}"/>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11" name="Text Placeholder 23">
            <a:extLst>
              <a:ext uri="{FF2B5EF4-FFF2-40B4-BE49-F238E27FC236}">
                <a16:creationId xmlns:a16="http://schemas.microsoft.com/office/drawing/2014/main" id="{85D7608D-36AC-F749-962E-A70668D2E0DE}"/>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12" name="Rectangle 11">
            <a:extLst>
              <a:ext uri="{FF2B5EF4-FFF2-40B4-BE49-F238E27FC236}">
                <a16:creationId xmlns:a16="http://schemas.microsoft.com/office/drawing/2014/main" id="{1A50FDCB-F35B-6E4C-894D-A4695AE5E749}"/>
              </a:ext>
            </a:extLst>
          </p:cNvPr>
          <p:cNvSpPr/>
          <p:nvPr userDrawn="1"/>
        </p:nvSpPr>
        <p:spPr>
          <a:xfrm rot="5400000" flipV="1">
            <a:off x="1375154" y="1210306"/>
            <a:ext cx="1008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pic>
        <p:nvPicPr>
          <p:cNvPr id="19" name="Picture 18" descr="Icon&#10;&#10;Description automatically generated">
            <a:extLst>
              <a:ext uri="{FF2B5EF4-FFF2-40B4-BE49-F238E27FC236}">
                <a16:creationId xmlns:a16="http://schemas.microsoft.com/office/drawing/2014/main" id="{10DC2F06-5F2E-8245-82B0-075B40465A5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4379" y="0"/>
            <a:ext cx="4573621" cy="5830784"/>
          </a:xfrm>
          <a:prstGeom prst="rect">
            <a:avLst/>
          </a:prstGeom>
        </p:spPr>
      </p:pic>
      <p:sp>
        <p:nvSpPr>
          <p:cNvPr id="20" name="TextBox 19">
            <a:extLst>
              <a:ext uri="{FF2B5EF4-FFF2-40B4-BE49-F238E27FC236}">
                <a16:creationId xmlns:a16="http://schemas.microsoft.com/office/drawing/2014/main" id="{383E37E1-6A96-684C-BA8A-A42C3A7B7C50}"/>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1" name="Rectangle 20">
            <a:extLst>
              <a:ext uri="{FF2B5EF4-FFF2-40B4-BE49-F238E27FC236}">
                <a16:creationId xmlns:a16="http://schemas.microsoft.com/office/drawing/2014/main" id="{5B401573-3136-B04E-AB48-47CA1061F3EB}"/>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339996784"/>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userDrawn="1">
  <p:cSld name="Laptop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C5B56A7-C850-004E-A218-494C6390142F}"/>
              </a:ext>
            </a:extLst>
          </p:cNvPr>
          <p:cNvSpPr/>
          <p:nvPr userDrawn="1"/>
        </p:nvSpPr>
        <p:spPr>
          <a:xfrm>
            <a:off x="241300" y="228600"/>
            <a:ext cx="11696700" cy="3035300"/>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2" name="Picture 11">
            <a:extLst>
              <a:ext uri="{FF2B5EF4-FFF2-40B4-BE49-F238E27FC236}">
                <a16:creationId xmlns:a16="http://schemas.microsoft.com/office/drawing/2014/main" id="{C3C33563-74D4-9C45-B16E-EE9771603C8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867"/>
          <a:stretch/>
        </p:blipFill>
        <p:spPr>
          <a:xfrm>
            <a:off x="3752900" y="1030385"/>
            <a:ext cx="8439100" cy="5375657"/>
          </a:xfrm>
          <a:prstGeom prst="rect">
            <a:avLst/>
          </a:prstGeom>
        </p:spPr>
      </p:pic>
      <p:sp>
        <p:nvSpPr>
          <p:cNvPr id="18" name="Picture Placeholder 17">
            <a:extLst>
              <a:ext uri="{FF2B5EF4-FFF2-40B4-BE49-F238E27FC236}">
                <a16:creationId xmlns:a16="http://schemas.microsoft.com/office/drawing/2014/main" id="{9B270587-869E-A549-98E4-0E2F24D7CBA4}"/>
              </a:ext>
            </a:extLst>
          </p:cNvPr>
          <p:cNvSpPr>
            <a:spLocks noGrp="1"/>
          </p:cNvSpPr>
          <p:nvPr>
            <p:ph type="pic" sz="quarter" idx="10"/>
          </p:nvPr>
        </p:nvSpPr>
        <p:spPr>
          <a:xfrm>
            <a:off x="7061200" y="1203325"/>
            <a:ext cx="5130800" cy="391318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21" name="Text Placeholder 17">
            <a:extLst>
              <a:ext uri="{FF2B5EF4-FFF2-40B4-BE49-F238E27FC236}">
                <a16:creationId xmlns:a16="http://schemas.microsoft.com/office/drawing/2014/main" id="{B1FBF693-83D1-B940-B0C1-1DEE220BC285}"/>
              </a:ext>
            </a:extLst>
          </p:cNvPr>
          <p:cNvSpPr>
            <a:spLocks noGrp="1"/>
          </p:cNvSpPr>
          <p:nvPr>
            <p:ph type="body" sz="quarter" idx="18" hasCustomPrompt="1"/>
          </p:nvPr>
        </p:nvSpPr>
        <p:spPr>
          <a:xfrm>
            <a:off x="831350" y="3594101"/>
            <a:ext cx="5029134" cy="2233514"/>
          </a:xfrm>
        </p:spPr>
        <p:txBody>
          <a:bodyPr/>
          <a:lstStyle>
            <a:lvl1pP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Rectangle 21">
            <a:extLst>
              <a:ext uri="{FF2B5EF4-FFF2-40B4-BE49-F238E27FC236}">
                <a16:creationId xmlns:a16="http://schemas.microsoft.com/office/drawing/2014/main" id="{BE4C5354-097E-9047-BF0C-BF358C2BBAC7}"/>
              </a:ext>
            </a:extLst>
          </p:cNvPr>
          <p:cNvSpPr/>
          <p:nvPr userDrawn="1"/>
        </p:nvSpPr>
        <p:spPr>
          <a:xfrm>
            <a:off x="831350" y="1502804"/>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3" name="Text Placeholder 23">
            <a:extLst>
              <a:ext uri="{FF2B5EF4-FFF2-40B4-BE49-F238E27FC236}">
                <a16:creationId xmlns:a16="http://schemas.microsoft.com/office/drawing/2014/main" id="{3F1B5D6A-BD23-A34A-8A53-F5A2A2FE1CDF}"/>
              </a:ext>
            </a:extLst>
          </p:cNvPr>
          <p:cNvSpPr>
            <a:spLocks noGrp="1"/>
          </p:cNvSpPr>
          <p:nvPr>
            <p:ph type="body" sz="quarter" idx="16" hasCustomPrompt="1"/>
          </p:nvPr>
        </p:nvSpPr>
        <p:spPr>
          <a:xfrm>
            <a:off x="747201" y="805450"/>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1" name="TextBox 10">
            <a:extLst>
              <a:ext uri="{FF2B5EF4-FFF2-40B4-BE49-F238E27FC236}">
                <a16:creationId xmlns:a16="http://schemas.microsoft.com/office/drawing/2014/main" id="{929748EA-C0A8-F14F-B190-91F53E5FFAB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E844C1E4-5685-3A4E-A559-324CB47798BE}"/>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890752113"/>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userDrawn="1">
  <p:cSld name="1_Bullet Slide - Blue">
    <p:spTree>
      <p:nvGrpSpPr>
        <p:cNvPr id="1" name=""/>
        <p:cNvGrpSpPr/>
        <p:nvPr/>
      </p:nvGrpSpPr>
      <p:grpSpPr>
        <a:xfrm>
          <a:off x="0" y="0"/>
          <a:ext cx="0" cy="0"/>
          <a:chOff x="0" y="0"/>
          <a:chExt cx="0" cy="0"/>
        </a:xfrm>
      </p:grpSpPr>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1188A3"/>
                </a:solidFill>
                <a:latin typeface="+mn-lt"/>
              </a:defRPr>
            </a:lvl1pPr>
          </a:lstStyle>
          <a:p>
            <a:pPr lvl="0"/>
            <a:r>
              <a:rPr lang="en-US" dirty="0"/>
              <a:t>TITLE</a:t>
            </a:r>
          </a:p>
        </p:txBody>
      </p:sp>
      <p:cxnSp>
        <p:nvCxnSpPr>
          <p:cNvPr id="17" name="Straight Connector 16">
            <a:extLst>
              <a:ext uri="{FF2B5EF4-FFF2-40B4-BE49-F238E27FC236}">
                <a16:creationId xmlns:a16="http://schemas.microsoft.com/office/drawing/2014/main" id="{46E7E2D0-5766-184D-B066-151C0BDA9313}"/>
              </a:ext>
            </a:extLst>
          </p:cNvPr>
          <p:cNvCxnSpPr>
            <a:cxnSpLocks/>
          </p:cNvCxnSpPr>
          <p:nvPr userDrawn="1"/>
        </p:nvCxnSpPr>
        <p:spPr>
          <a:xfrm>
            <a:off x="5346936" y="-25722"/>
            <a:ext cx="0" cy="6853558"/>
          </a:xfrm>
          <a:prstGeom prst="line">
            <a:avLst/>
          </a:prstGeom>
          <a:ln w="12700">
            <a:solidFill>
              <a:srgbClr val="28AF95"/>
            </a:solidFill>
          </a:ln>
        </p:spPr>
        <p:style>
          <a:lnRef idx="1">
            <a:schemeClr val="accent1"/>
          </a:lnRef>
          <a:fillRef idx="0">
            <a:schemeClr val="accent1"/>
          </a:fillRef>
          <a:effectRef idx="0">
            <a:schemeClr val="accent1"/>
          </a:effectRef>
          <a:fontRef idx="minor">
            <a:schemeClr val="tx1"/>
          </a:fontRef>
        </p:style>
      </p:cxn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6D6E6C"/>
                </a:solidFill>
                <a:latin typeface="+mn-lt"/>
              </a:defRPr>
            </a:lvl1pPr>
          </a:lstStyle>
          <a:p>
            <a:pPr lvl="0"/>
            <a:r>
              <a:rPr lang="en-US" dirty="0"/>
              <a:t>BULLET POINT SLIDE</a:t>
            </a:r>
          </a:p>
        </p:txBody>
      </p:sp>
      <p:sp>
        <p:nvSpPr>
          <p:cNvPr id="30" name="Oval 29">
            <a:extLst>
              <a:ext uri="{FF2B5EF4-FFF2-40B4-BE49-F238E27FC236}">
                <a16:creationId xmlns:a16="http://schemas.microsoft.com/office/drawing/2014/main" id="{280E57C5-9F44-1743-A089-B6D51064BBCD}"/>
              </a:ext>
            </a:extLst>
          </p:cNvPr>
          <p:cNvSpPr/>
          <p:nvPr userDrawn="1"/>
        </p:nvSpPr>
        <p:spPr>
          <a:xfrm>
            <a:off x="4783395" y="415207"/>
            <a:ext cx="1154422" cy="1154422"/>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chemeClr val="bg1"/>
                </a:solidFill>
                <a:latin typeface="+mn-lt"/>
              </a:defRPr>
            </a:lvl1pPr>
          </a:lstStyle>
          <a:p>
            <a:pPr lvl="0"/>
            <a:r>
              <a:rPr lang="en-US" dirty="0"/>
              <a:t>1</a:t>
            </a:r>
          </a:p>
        </p:txBody>
      </p:sp>
      <p:sp>
        <p:nvSpPr>
          <p:cNvPr id="33" name="Rectangle 32">
            <a:extLst>
              <a:ext uri="{FF2B5EF4-FFF2-40B4-BE49-F238E27FC236}">
                <a16:creationId xmlns:a16="http://schemas.microsoft.com/office/drawing/2014/main" id="{D61EA96D-CBBA-164C-B6A9-08FC40BAD1F5}"/>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4" name="TextBox 33">
            <a:extLst>
              <a:ext uri="{FF2B5EF4-FFF2-40B4-BE49-F238E27FC236}">
                <a16:creationId xmlns:a16="http://schemas.microsoft.com/office/drawing/2014/main" id="{D9B8F009-F456-474D-8AEB-A89D432DE398}"/>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993511220"/>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userDrawn="1">
  <p:cSld name="Text / Photo Slide - Gree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740006-F160-C44D-89FA-19A0B2F5D62F}"/>
              </a:ext>
            </a:extLst>
          </p:cNvPr>
          <p:cNvSpPr/>
          <p:nvPr userDrawn="1"/>
        </p:nvSpPr>
        <p:spPr>
          <a:xfrm>
            <a:off x="241300" y="0"/>
            <a:ext cx="6151000" cy="5923917"/>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ext Placeholder 17">
            <a:extLst>
              <a:ext uri="{FF2B5EF4-FFF2-40B4-BE49-F238E27FC236}">
                <a16:creationId xmlns:a16="http://schemas.microsoft.com/office/drawing/2014/main" id="{BAB2E43A-01A9-034A-94FD-65F98C9802AB}"/>
              </a:ext>
            </a:extLst>
          </p:cNvPr>
          <p:cNvSpPr>
            <a:spLocks noGrp="1"/>
          </p:cNvSpPr>
          <p:nvPr>
            <p:ph type="body" sz="quarter" idx="18" hasCustomPrompt="1"/>
          </p:nvPr>
        </p:nvSpPr>
        <p:spPr>
          <a:xfrm>
            <a:off x="734715" y="1757011"/>
            <a:ext cx="4983180"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670CC3DF-08FC-104A-96EE-39401CA6BF0E}"/>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id="{950BB21B-863E-E545-BC10-366FC83CCA53}"/>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3" name="Picture Placeholder 17">
            <a:extLst>
              <a:ext uri="{FF2B5EF4-FFF2-40B4-BE49-F238E27FC236}">
                <a16:creationId xmlns:a16="http://schemas.microsoft.com/office/drawing/2014/main" id="{67F66838-2DC1-A242-BFEE-D223249239DA}"/>
              </a:ext>
            </a:extLst>
          </p:cNvPr>
          <p:cNvSpPr>
            <a:spLocks noGrp="1"/>
          </p:cNvSpPr>
          <p:nvPr>
            <p:ph type="pic" sz="quarter" idx="10"/>
          </p:nvPr>
        </p:nvSpPr>
        <p:spPr>
          <a:xfrm>
            <a:off x="6392300" y="228600"/>
            <a:ext cx="5564883" cy="5447571"/>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TextBox 13">
            <a:extLst>
              <a:ext uri="{FF2B5EF4-FFF2-40B4-BE49-F238E27FC236}">
                <a16:creationId xmlns:a16="http://schemas.microsoft.com/office/drawing/2014/main" id="{8A289134-02EC-A240-9EEE-8EFCD9FB6E42}"/>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5" name="Rectangle 14">
            <a:extLst>
              <a:ext uri="{FF2B5EF4-FFF2-40B4-BE49-F238E27FC236}">
                <a16:creationId xmlns:a16="http://schemas.microsoft.com/office/drawing/2014/main" id="{241BD9DB-1AE0-F046-B1C4-9F1995D778AF}"/>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3470530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BEC97-D821-4335-9FF7-3C67C951BC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EFF2508-BBFF-480A-AFA0-2B7A0E0688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449EFEA-74AC-4426-AF85-D98D8DA291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2629FC-AE3F-4FF9-B1F7-96A55C72B948}"/>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EC11E56-6FDB-4B2B-B5BB-47A0720322C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822C49F-480A-4D98-896E-9C82077170A8}"/>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899361"/>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userDrawn="1">
  <p:cSld name="3 point icon graph">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2225374" y="17274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a:solidFill>
                <a:prstClr val="black"/>
              </a:solidFill>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2268473" y="17689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a:solidFill>
                <a:prstClr val="black"/>
              </a:solidFill>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a:solidFill>
                <a:prstClr val="black"/>
              </a:solidFill>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8983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a:solidFill>
                <a:prstClr val="black"/>
              </a:solidFill>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8745392" y="178001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a:solidFill>
                <a:prstClr val="black"/>
              </a:solidFill>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8792510" y="182145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a:solidFill>
                <a:prstClr val="black"/>
              </a:solidFill>
              <a:latin typeface="Lato Regular" charset="0"/>
              <a:ea typeface="Arial Unicode MS" pitchFamily="2"/>
              <a:cs typeface="Arial Unicode MS" pitchFamily="2"/>
            </a:endParaRPr>
          </a:p>
        </p:txBody>
      </p:sp>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1968968" y="4828013"/>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1956271" y="4333339"/>
            <a:ext cx="2061046" cy="335052"/>
          </a:xfrm>
        </p:spPr>
        <p:txBody>
          <a:bodyPr/>
          <a:lstStyle>
            <a:lvl1pPr algn="ctr">
              <a:buNone/>
              <a:defRPr sz="2000" b="0" i="0" spc="0">
                <a:solidFill>
                  <a:srgbClr val="1188A3"/>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 One</a:t>
            </a:r>
            <a:endParaRPr lang="en-US"/>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5091430" y="4865859"/>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71185"/>
            <a:ext cx="2061046" cy="335052"/>
          </a:xfrm>
        </p:spPr>
        <p:txBody>
          <a:bodyPr/>
          <a:lstStyle>
            <a:lvl1pPr algn="ctr">
              <a:buNone/>
              <a:defRPr sz="2000" b="0" i="0" spc="0">
                <a:solidFill>
                  <a:srgbClr val="1BA19A"/>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 One</a:t>
            </a:r>
            <a:endParaRPr lang="en-US"/>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8491788" y="4865859"/>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8479091" y="4371185"/>
            <a:ext cx="2061046" cy="335052"/>
          </a:xfrm>
        </p:spPr>
        <p:txBody>
          <a:bodyPr/>
          <a:lstStyle>
            <a:lvl1pPr algn="ctr">
              <a:buNone/>
              <a:defRPr sz="2000" b="0" i="0" spc="0">
                <a:solidFill>
                  <a:srgbClr val="8CBF4B"/>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 One</a:t>
            </a:r>
            <a:endParaRPr lang="en-US"/>
          </a:p>
        </p:txBody>
      </p:sp>
      <p:sp>
        <p:nvSpPr>
          <p:cNvPr id="18" name="Rectangle 17">
            <a:extLst>
              <a:ext uri="{FF2B5EF4-FFF2-40B4-BE49-F238E27FC236}">
                <a16:creationId xmlns:a16="http://schemas.microsoft.com/office/drawing/2014/main" id="{DFDA3578-22C0-F242-8A92-BC35DC710088}"/>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ontserrat Light" charset="0"/>
            </a:endParaRPr>
          </a:p>
        </p:txBody>
      </p:sp>
      <p:sp>
        <p:nvSpPr>
          <p:cNvPr id="19" name="TextBox 18">
            <a:extLst>
              <a:ext uri="{FF2B5EF4-FFF2-40B4-BE49-F238E27FC236}">
                <a16:creationId xmlns:a16="http://schemas.microsoft.com/office/drawing/2014/main" id="{D239D4DF-F916-8E4B-8BDF-169B917E8A14}"/>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0" name="Rectangle 19">
            <a:extLst>
              <a:ext uri="{FF2B5EF4-FFF2-40B4-BE49-F238E27FC236}">
                <a16:creationId xmlns:a16="http://schemas.microsoft.com/office/drawing/2014/main" id="{665B885F-F1D5-CF48-A406-1D7B1455708D}"/>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ontserrat Light" charset="0"/>
            </a:endParaRPr>
          </a:p>
        </p:txBody>
      </p:sp>
      <p:sp>
        <p:nvSpPr>
          <p:cNvPr id="21" name="Text Placeholder 23">
            <a:extLst>
              <a:ext uri="{FF2B5EF4-FFF2-40B4-BE49-F238E27FC236}">
                <a16:creationId xmlns:a16="http://schemas.microsoft.com/office/drawing/2014/main" id="{C979FF8E-2FF0-A342-B688-0AFAC421133E}"/>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a:t>Heading</a:t>
            </a:r>
          </a:p>
        </p:txBody>
      </p:sp>
    </p:spTree>
    <p:extLst>
      <p:ext uri="{BB962C8B-B14F-4D97-AF65-F5344CB8AC3E}">
        <p14:creationId xmlns:p14="http://schemas.microsoft.com/office/powerpoint/2010/main" val="1977379466"/>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userDrawn="1">
  <p:cSld name="Quote slide - Green">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F555827B-445F-124C-B488-0368396C6165}"/>
              </a:ext>
            </a:extLst>
          </p:cNvPr>
          <p:cNvSpPr txBox="1"/>
          <p:nvPr userDrawn="1"/>
        </p:nvSpPr>
        <p:spPr>
          <a:xfrm>
            <a:off x="476395"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2" name="Rectangle 21">
            <a:extLst>
              <a:ext uri="{FF2B5EF4-FFF2-40B4-BE49-F238E27FC236}">
                <a16:creationId xmlns:a16="http://schemas.microsoft.com/office/drawing/2014/main" id="{82D0DC2C-A428-934B-B2CD-33EA01036C84}"/>
              </a:ext>
            </a:extLst>
          </p:cNvPr>
          <p:cNvSpPr/>
          <p:nvPr userDrawn="1"/>
        </p:nvSpPr>
        <p:spPr>
          <a:xfrm>
            <a:off x="241300" y="367062"/>
            <a:ext cx="11696700" cy="5695316"/>
          </a:xfrm>
          <a:prstGeom prst="rect">
            <a:avLst/>
          </a:prstGeom>
          <a:solidFill>
            <a:srgbClr val="0C6A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0" name="Text Placeholder 23">
            <a:extLst>
              <a:ext uri="{FF2B5EF4-FFF2-40B4-BE49-F238E27FC236}">
                <a16:creationId xmlns:a16="http://schemas.microsoft.com/office/drawing/2014/main" id="{4D734847-73F0-D74C-9196-0C62282DDA90}"/>
              </a:ext>
            </a:extLst>
          </p:cNvPr>
          <p:cNvSpPr>
            <a:spLocks noGrp="1"/>
          </p:cNvSpPr>
          <p:nvPr>
            <p:ph type="body" sz="quarter" idx="14" hasCustomPrompt="1"/>
          </p:nvPr>
        </p:nvSpPr>
        <p:spPr>
          <a:xfrm>
            <a:off x="10391462" y="447302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1" name="Text Placeholder 23">
            <a:extLst>
              <a:ext uri="{FF2B5EF4-FFF2-40B4-BE49-F238E27FC236}">
                <a16:creationId xmlns:a16="http://schemas.microsoft.com/office/drawing/2014/main" id="{50529F2B-6A15-7F4F-A86A-73B054F9CD2B}"/>
              </a:ext>
            </a:extLst>
          </p:cNvPr>
          <p:cNvSpPr>
            <a:spLocks noGrp="1"/>
          </p:cNvSpPr>
          <p:nvPr>
            <p:ph type="body" sz="quarter" idx="13" hasCustomPrompt="1"/>
          </p:nvPr>
        </p:nvSpPr>
        <p:spPr>
          <a:xfrm>
            <a:off x="6807398" y="795622"/>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32" name="Text Placeholder 23">
            <a:extLst>
              <a:ext uri="{FF2B5EF4-FFF2-40B4-BE49-F238E27FC236}">
                <a16:creationId xmlns:a16="http://schemas.microsoft.com/office/drawing/2014/main" id="{370A3C62-9C33-6442-AA56-3D5560A5CEBF}"/>
              </a:ext>
            </a:extLst>
          </p:cNvPr>
          <p:cNvSpPr>
            <a:spLocks noGrp="1"/>
          </p:cNvSpPr>
          <p:nvPr>
            <p:ph type="body" sz="quarter" idx="15" hasCustomPrompt="1"/>
          </p:nvPr>
        </p:nvSpPr>
        <p:spPr>
          <a:xfrm>
            <a:off x="6718982" y="59830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Picture Placeholder 2">
            <a:extLst>
              <a:ext uri="{FF2B5EF4-FFF2-40B4-BE49-F238E27FC236}">
                <a16:creationId xmlns:a16="http://schemas.microsoft.com/office/drawing/2014/main" id="{8CC6C34D-3A90-F048-B53A-BC616573EE8E}"/>
              </a:ext>
            </a:extLst>
          </p:cNvPr>
          <p:cNvSpPr>
            <a:spLocks noGrp="1"/>
          </p:cNvSpPr>
          <p:nvPr>
            <p:ph type="pic" sz="quarter" idx="19"/>
          </p:nvPr>
        </p:nvSpPr>
        <p:spPr>
          <a:xfrm>
            <a:off x="705779" y="0"/>
            <a:ext cx="5248975"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sp>
        <p:nvSpPr>
          <p:cNvPr id="35" name="Rectangle 34">
            <a:extLst>
              <a:ext uri="{FF2B5EF4-FFF2-40B4-BE49-F238E27FC236}">
                <a16:creationId xmlns:a16="http://schemas.microsoft.com/office/drawing/2014/main" id="{03222646-8EC8-EF43-AB87-0FAB8C3CF236}"/>
              </a:ext>
            </a:extLst>
          </p:cNvPr>
          <p:cNvSpPr/>
          <p:nvPr userDrawn="1"/>
        </p:nvSpPr>
        <p:spPr>
          <a:xfrm rot="16200000" flipV="1">
            <a:off x="11704000"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433346740"/>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userDrawn="1">
  <p:cSld name="5 point icon Graph B">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C32DC3FE-D517-4045-A81C-97480C4BB5BC}"/>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4" name="Text Placeholder 23">
            <a:extLst>
              <a:ext uri="{FF2B5EF4-FFF2-40B4-BE49-F238E27FC236}">
                <a16:creationId xmlns:a16="http://schemas.microsoft.com/office/drawing/2014/main" id="{929DE76E-73B1-9148-AD97-229EAA47B07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
        <p:nvSpPr>
          <p:cNvPr id="49" name="Text Placeholder 17">
            <a:extLst>
              <a:ext uri="{FF2B5EF4-FFF2-40B4-BE49-F238E27FC236}">
                <a16:creationId xmlns:a16="http://schemas.microsoft.com/office/drawing/2014/main" id="{128E9ECD-6E05-7C40-AE3A-58DA7B5240BE}"/>
              </a:ext>
            </a:extLst>
          </p:cNvPr>
          <p:cNvSpPr>
            <a:spLocks noGrp="1"/>
          </p:cNvSpPr>
          <p:nvPr>
            <p:ph type="body" sz="quarter" idx="21" hasCustomPrompt="1"/>
          </p:nvPr>
        </p:nvSpPr>
        <p:spPr>
          <a:xfrm>
            <a:off x="847141" y="2777667"/>
            <a:ext cx="1903851"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846019" y="2282993"/>
            <a:ext cx="1903851"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2997293" y="2771417"/>
            <a:ext cx="1921263"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73021" y="2276743"/>
            <a:ext cx="1921263"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5129645" y="2762963"/>
            <a:ext cx="1908506"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116948" y="2268289"/>
            <a:ext cx="1908506"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7272508" y="2756713"/>
            <a:ext cx="1890175"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71386" y="2262039"/>
            <a:ext cx="1890175"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7" name="Text Placeholder 17">
            <a:extLst>
              <a:ext uri="{FF2B5EF4-FFF2-40B4-BE49-F238E27FC236}">
                <a16:creationId xmlns:a16="http://schemas.microsoft.com/office/drawing/2014/main" id="{1E385F24-AB91-1644-9C17-F5DD6576CFB5}"/>
              </a:ext>
            </a:extLst>
          </p:cNvPr>
          <p:cNvSpPr>
            <a:spLocks noGrp="1"/>
          </p:cNvSpPr>
          <p:nvPr>
            <p:ph type="body" sz="quarter" idx="36" hasCustomPrompt="1"/>
          </p:nvPr>
        </p:nvSpPr>
        <p:spPr>
          <a:xfrm>
            <a:off x="9403936" y="2745138"/>
            <a:ext cx="1921262"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391239" y="2250464"/>
            <a:ext cx="1921262"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Tree>
    <p:extLst>
      <p:ext uri="{BB962C8B-B14F-4D97-AF65-F5344CB8AC3E}">
        <p14:creationId xmlns:p14="http://schemas.microsoft.com/office/powerpoint/2010/main" val="3865703862"/>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DCE44-91B1-49DC-BFD2-BAD6311015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1E603A-A31C-4763-88CC-1A561D59F0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26F09E-E749-4E79-806D-15B9147D7F59}"/>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54C3C68-B0DC-4B52-9588-B4C5F57258A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9CA00D0-F532-4005-B7FB-30AE0AAF150F}"/>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0593473"/>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027ED-08EB-4AA2-8039-4471467BD8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B1B5F5-1779-474A-9F41-063CB554D5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B29AA8-AD84-4CD3-9D29-0CF65B38E194}"/>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A95838D-7270-4750-8B53-8E3FA1AAF30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D2CDA35-2515-4BB3-884E-B71D22FE6890}"/>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007870"/>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12B66-7A91-46C6-92C8-7180C0C5EF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B0D325-D854-4FF1-AFE5-4D92597C8A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53E661-CC91-416A-A745-8E2A8D17ECA4}"/>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6D61AF3-3BAD-4599-B779-64E3DB59DE1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05B0AFF-07E0-4DAD-A29C-EDB2E6E3274F}"/>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1678621"/>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52351-547A-41F8-AA93-DAC4C4EA5A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42C471-5C3E-4D19-9753-6E14BC73AC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BF7C295-3405-4590-9F2C-4AF0CB1A25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39FC32-A399-44D5-91ED-8DDE0D591712}"/>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01A561D-13AD-4BC3-9E28-CF15C358B62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0558545-7F2F-45DA-9E04-D35F5EEDFCDB}"/>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2752659"/>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A14ED-05A5-4B12-A66F-DE7EFB37B3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B6B6F6-BBEE-4168-AFC7-05823309C3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91DC0B-A84E-4A8C-9F89-C46C0AAA02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0200E8-3F05-4E98-A485-EBCD34E828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6B2F77-C6C1-44EA-8820-9C87BBE12A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376CD5F-1A39-4D83-B8DE-3FEF90708D99}"/>
              </a:ext>
            </a:extLst>
          </p:cNvPr>
          <p:cNvSpPr>
            <a:spLocks noGrp="1"/>
          </p:cNvSpPr>
          <p:nvPr>
            <p:ph type="dt" sz="half" idx="10"/>
          </p:nvPr>
        </p:nvSpPr>
        <p:spPr/>
        <p:txBody>
          <a:bodyPr/>
          <a:lstStyle/>
          <a:p>
            <a:endParaRPr lang="en-US">
              <a:solidFill>
                <a:prstClr val="black">
                  <a:tint val="75000"/>
                </a:prstClr>
              </a:solidFill>
            </a:endParaRPr>
          </a:p>
        </p:txBody>
      </p:sp>
      <p:sp>
        <p:nvSpPr>
          <p:cNvPr id="8" name="Footer Placeholder 7">
            <a:extLst>
              <a:ext uri="{FF2B5EF4-FFF2-40B4-BE49-F238E27FC236}">
                <a16:creationId xmlns:a16="http://schemas.microsoft.com/office/drawing/2014/main" id="{531767F8-3142-46BC-AB5D-C9FA3599BCB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326B1A6-6294-4F21-877E-2E49DC7667ED}"/>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3673759"/>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A50F0-14E6-4C87-969C-9B7082F770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829AA1-8D1C-4588-8CAC-6E8C84433970}"/>
              </a:ext>
            </a:extLst>
          </p:cNvPr>
          <p:cNvSpPr>
            <a:spLocks noGrp="1"/>
          </p:cNvSpPr>
          <p:nvPr>
            <p:ph type="dt" sz="half" idx="10"/>
          </p:nvPr>
        </p:nvSpPr>
        <p:spPr/>
        <p:txBody>
          <a:bodyPr/>
          <a:lstStyle/>
          <a:p>
            <a:endParaRPr lang="en-US">
              <a:solidFill>
                <a:prstClr val="black">
                  <a:tint val="75000"/>
                </a:prstClr>
              </a:solidFill>
            </a:endParaRPr>
          </a:p>
        </p:txBody>
      </p:sp>
      <p:sp>
        <p:nvSpPr>
          <p:cNvPr id="4" name="Footer Placeholder 3">
            <a:extLst>
              <a:ext uri="{FF2B5EF4-FFF2-40B4-BE49-F238E27FC236}">
                <a16:creationId xmlns:a16="http://schemas.microsoft.com/office/drawing/2014/main" id="{90E7EC14-1376-4AB1-93F4-FD83729F84E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C3D5DB3-6D69-41AE-AC66-6975102FC890}"/>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6062963"/>
      </p:ext>
    </p:extLst>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614A76-CC39-4D8F-8A8F-AEA07A95388F}"/>
              </a:ext>
            </a:extLst>
          </p:cNvPr>
          <p:cNvSpPr>
            <a:spLocks noGrp="1"/>
          </p:cNvSpPr>
          <p:nvPr>
            <p:ph type="dt" sz="half" idx="10"/>
          </p:nvPr>
        </p:nvSpPr>
        <p:spPr/>
        <p:txBody>
          <a:bodyPr/>
          <a:lstStyle/>
          <a:p>
            <a:endParaRPr lang="en-US">
              <a:solidFill>
                <a:prstClr val="black">
                  <a:tint val="75000"/>
                </a:prstClr>
              </a:solidFill>
            </a:endParaRPr>
          </a:p>
        </p:txBody>
      </p:sp>
      <p:sp>
        <p:nvSpPr>
          <p:cNvPr id="3" name="Footer Placeholder 2">
            <a:extLst>
              <a:ext uri="{FF2B5EF4-FFF2-40B4-BE49-F238E27FC236}">
                <a16:creationId xmlns:a16="http://schemas.microsoft.com/office/drawing/2014/main" id="{9BB0D7F0-03CD-4F5B-B7C1-567AB8E75EC7}"/>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F50DE8C2-11F7-4D40-9854-DA6C0F856C44}"/>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281967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44363-A929-4E9A-921F-6EF78E6322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89B3EC-B0FF-48E5-9F07-519B97688D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922552-0453-43F2-9329-45EC61DF2040}"/>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5743A40-4C46-4349-8464-EC121267320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5802667-83E8-4DE9-AEC8-97C50D0D759B}"/>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6828953"/>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AAEB3-63FB-4ABC-BE19-8EAFC943E0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E21FDC-E12E-43B6-A61B-812C63BD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61D72E-0CC1-4BD7-AEDF-28D69C52AF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AEBE91-C3F4-40BB-BA4C-58C2C1083DBD}"/>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A4752D7-D906-436C-BD79-7F675DD8A35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D413694-5040-45A3-9219-E1FB03DECFE6}"/>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5563755"/>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BEC97-D821-4335-9FF7-3C67C951BC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EFF2508-BBFF-480A-AFA0-2B7A0E0688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449EFEA-74AC-4426-AF85-D98D8DA291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2629FC-AE3F-4FF9-B1F7-96A55C72B948}"/>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EC11E56-6FDB-4B2B-B5BB-47A0720322C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822C49F-480A-4D98-896E-9C82077170A8}"/>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2908849"/>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44363-A929-4E9A-921F-6EF78E6322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89B3EC-B0FF-48E5-9F07-519B97688D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922552-0453-43F2-9329-45EC61DF2040}"/>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5743A40-4C46-4349-8464-EC121267320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5802667-83E8-4DE9-AEC8-97C50D0D759B}"/>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2704425"/>
      </p:ext>
    </p:extLst>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244B6E-D371-4F79-B559-B2C8D1933CA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FE2AEE-1FA6-4AD6-BFBC-F5C8821EC87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8CF1F1-149A-4D2A-B710-20B65FB3139E}"/>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0EBEF44-F339-4145-B138-958BB18D9B5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0DFE507-41E3-4050-AA6E-8B9C407257CD}"/>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4053504"/>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userDrawn="1">
  <p:cSld name="Text box - Solid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175AD5-38F4-AC46-8AF7-45BB6FF87659}"/>
              </a:ext>
            </a:extLst>
          </p:cNvPr>
          <p:cNvSpPr/>
          <p:nvPr userDrawn="1"/>
        </p:nvSpPr>
        <p:spPr>
          <a:xfrm>
            <a:off x="241300" y="228600"/>
            <a:ext cx="11696700" cy="5695317"/>
          </a:xfrm>
          <a:prstGeom prst="rect">
            <a:avLst/>
          </a:prstGeom>
          <a:solidFill>
            <a:srgbClr val="1BA1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734714" y="1757011"/>
            <a:ext cx="10808102"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0D06C5BC-7DA1-284B-92AA-35E0A7B11036}"/>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FEEEBC58-7CED-7A41-97CB-9D6B168CD4D6}"/>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F55403A8-2113-FC47-B2D2-19915CF177A0}"/>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566876309"/>
      </p:ext>
    </p:extLst>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userDrawn="1">
  <p:cSld name="Divider Slide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D5A2AA6-883F-854A-8546-F99F3B503C78}"/>
              </a:ext>
            </a:extLst>
          </p:cNvPr>
          <p:cNvSpPr/>
          <p:nvPr userDrawn="1"/>
        </p:nvSpPr>
        <p:spPr>
          <a:xfrm>
            <a:off x="241300" y="228600"/>
            <a:ext cx="11696700" cy="5695316"/>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Text Placeholder 23">
            <a:extLst>
              <a:ext uri="{FF2B5EF4-FFF2-40B4-BE49-F238E27FC236}">
                <a16:creationId xmlns:a16="http://schemas.microsoft.com/office/drawing/2014/main" id="{3864A3C8-D9B2-6D4F-8AF6-446AA2B02124}"/>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11" name="Text Placeholder 23">
            <a:extLst>
              <a:ext uri="{FF2B5EF4-FFF2-40B4-BE49-F238E27FC236}">
                <a16:creationId xmlns:a16="http://schemas.microsoft.com/office/drawing/2014/main" id="{85D7608D-36AC-F749-962E-A70668D2E0DE}"/>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12" name="Rectangle 11">
            <a:extLst>
              <a:ext uri="{FF2B5EF4-FFF2-40B4-BE49-F238E27FC236}">
                <a16:creationId xmlns:a16="http://schemas.microsoft.com/office/drawing/2014/main" id="{1A50FDCB-F35B-6E4C-894D-A4695AE5E749}"/>
              </a:ext>
            </a:extLst>
          </p:cNvPr>
          <p:cNvSpPr/>
          <p:nvPr userDrawn="1"/>
        </p:nvSpPr>
        <p:spPr>
          <a:xfrm rot="5400000" flipV="1">
            <a:off x="1375154" y="1210306"/>
            <a:ext cx="1008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pic>
        <p:nvPicPr>
          <p:cNvPr id="19" name="Picture 18" descr="Icon&#10;&#10;Description automatically generated">
            <a:extLst>
              <a:ext uri="{FF2B5EF4-FFF2-40B4-BE49-F238E27FC236}">
                <a16:creationId xmlns:a16="http://schemas.microsoft.com/office/drawing/2014/main" id="{10DC2F06-5F2E-8245-82B0-075B40465A5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4379" y="0"/>
            <a:ext cx="4573621" cy="5830784"/>
          </a:xfrm>
          <a:prstGeom prst="rect">
            <a:avLst/>
          </a:prstGeom>
        </p:spPr>
      </p:pic>
      <p:sp>
        <p:nvSpPr>
          <p:cNvPr id="20" name="TextBox 19">
            <a:extLst>
              <a:ext uri="{FF2B5EF4-FFF2-40B4-BE49-F238E27FC236}">
                <a16:creationId xmlns:a16="http://schemas.microsoft.com/office/drawing/2014/main" id="{383E37E1-6A96-684C-BA8A-A42C3A7B7C50}"/>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1" name="Rectangle 20">
            <a:extLst>
              <a:ext uri="{FF2B5EF4-FFF2-40B4-BE49-F238E27FC236}">
                <a16:creationId xmlns:a16="http://schemas.microsoft.com/office/drawing/2014/main" id="{5B401573-3136-B04E-AB48-47CA1061F3EB}"/>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585985028"/>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userDrawn="1">
  <p:cSld name="Laptop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C5B56A7-C850-004E-A218-494C6390142F}"/>
              </a:ext>
            </a:extLst>
          </p:cNvPr>
          <p:cNvSpPr/>
          <p:nvPr userDrawn="1"/>
        </p:nvSpPr>
        <p:spPr>
          <a:xfrm>
            <a:off x="241300" y="228600"/>
            <a:ext cx="11696700" cy="3035300"/>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2" name="Picture 11">
            <a:extLst>
              <a:ext uri="{FF2B5EF4-FFF2-40B4-BE49-F238E27FC236}">
                <a16:creationId xmlns:a16="http://schemas.microsoft.com/office/drawing/2014/main" id="{C3C33563-74D4-9C45-B16E-EE9771603C8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867"/>
          <a:stretch/>
        </p:blipFill>
        <p:spPr>
          <a:xfrm>
            <a:off x="3752900" y="1030385"/>
            <a:ext cx="8439100" cy="5375657"/>
          </a:xfrm>
          <a:prstGeom prst="rect">
            <a:avLst/>
          </a:prstGeom>
        </p:spPr>
      </p:pic>
      <p:sp>
        <p:nvSpPr>
          <p:cNvPr id="18" name="Picture Placeholder 17">
            <a:extLst>
              <a:ext uri="{FF2B5EF4-FFF2-40B4-BE49-F238E27FC236}">
                <a16:creationId xmlns:a16="http://schemas.microsoft.com/office/drawing/2014/main" id="{9B270587-869E-A549-98E4-0E2F24D7CBA4}"/>
              </a:ext>
            </a:extLst>
          </p:cNvPr>
          <p:cNvSpPr>
            <a:spLocks noGrp="1"/>
          </p:cNvSpPr>
          <p:nvPr>
            <p:ph type="pic" sz="quarter" idx="10"/>
          </p:nvPr>
        </p:nvSpPr>
        <p:spPr>
          <a:xfrm>
            <a:off x="7061200" y="1203325"/>
            <a:ext cx="5130800" cy="391318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21" name="Text Placeholder 17">
            <a:extLst>
              <a:ext uri="{FF2B5EF4-FFF2-40B4-BE49-F238E27FC236}">
                <a16:creationId xmlns:a16="http://schemas.microsoft.com/office/drawing/2014/main" id="{B1FBF693-83D1-B940-B0C1-1DEE220BC285}"/>
              </a:ext>
            </a:extLst>
          </p:cNvPr>
          <p:cNvSpPr>
            <a:spLocks noGrp="1"/>
          </p:cNvSpPr>
          <p:nvPr>
            <p:ph type="body" sz="quarter" idx="18" hasCustomPrompt="1"/>
          </p:nvPr>
        </p:nvSpPr>
        <p:spPr>
          <a:xfrm>
            <a:off x="831350" y="3594101"/>
            <a:ext cx="5029134" cy="2233514"/>
          </a:xfrm>
        </p:spPr>
        <p:txBody>
          <a:bodyPr/>
          <a:lstStyle>
            <a:lvl1pP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Rectangle 21">
            <a:extLst>
              <a:ext uri="{FF2B5EF4-FFF2-40B4-BE49-F238E27FC236}">
                <a16:creationId xmlns:a16="http://schemas.microsoft.com/office/drawing/2014/main" id="{BE4C5354-097E-9047-BF0C-BF358C2BBAC7}"/>
              </a:ext>
            </a:extLst>
          </p:cNvPr>
          <p:cNvSpPr/>
          <p:nvPr userDrawn="1"/>
        </p:nvSpPr>
        <p:spPr>
          <a:xfrm>
            <a:off x="831350" y="1502804"/>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3" name="Text Placeholder 23">
            <a:extLst>
              <a:ext uri="{FF2B5EF4-FFF2-40B4-BE49-F238E27FC236}">
                <a16:creationId xmlns:a16="http://schemas.microsoft.com/office/drawing/2014/main" id="{3F1B5D6A-BD23-A34A-8A53-F5A2A2FE1CDF}"/>
              </a:ext>
            </a:extLst>
          </p:cNvPr>
          <p:cNvSpPr>
            <a:spLocks noGrp="1"/>
          </p:cNvSpPr>
          <p:nvPr>
            <p:ph type="body" sz="quarter" idx="16" hasCustomPrompt="1"/>
          </p:nvPr>
        </p:nvSpPr>
        <p:spPr>
          <a:xfrm>
            <a:off x="747201" y="805450"/>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1" name="TextBox 10">
            <a:extLst>
              <a:ext uri="{FF2B5EF4-FFF2-40B4-BE49-F238E27FC236}">
                <a16:creationId xmlns:a16="http://schemas.microsoft.com/office/drawing/2014/main" id="{929748EA-C0A8-F14F-B190-91F53E5FFAB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E844C1E4-5685-3A4E-A559-324CB47798BE}"/>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382235064"/>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userDrawn="1">
  <p:cSld name="Text only MASTER slide">
    <p:spTree>
      <p:nvGrpSpPr>
        <p:cNvPr id="1" name=""/>
        <p:cNvGrpSpPr/>
        <p:nvPr/>
      </p:nvGrpSpPr>
      <p:grpSpPr>
        <a:xfrm>
          <a:off x="0" y="0"/>
          <a:ext cx="0" cy="0"/>
          <a:chOff x="0" y="0"/>
          <a:chExt cx="0" cy="0"/>
        </a:xfrm>
      </p:grpSpPr>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734714" y="1757011"/>
            <a:ext cx="10594346" cy="3867704"/>
          </a:xfrm>
        </p:spPr>
        <p:txBody>
          <a:bodyPr/>
          <a:lstStyle>
            <a:lvl1pP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0D06C5BC-7DA1-284B-92AA-35E0A7B11036}"/>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3" y="642972"/>
            <a:ext cx="10594345"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643C4327-63B8-524C-A365-730E163C0C3B}"/>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037DCDAB-9B29-724B-9E94-12531E00608A}"/>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508872918"/>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userDrawn="1">
  <p:cSld name="3 point icon graph">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2225374" y="17274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2268473" y="17689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8983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8745392" y="178001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8792510" y="182145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1968968" y="4828013"/>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1956271" y="4333339"/>
            <a:ext cx="2061046" cy="335052"/>
          </a:xfrm>
        </p:spPr>
        <p:txBody>
          <a:bodyPr/>
          <a:lstStyle>
            <a:lvl1pPr algn="ctr">
              <a:buNone/>
              <a:defRPr sz="2000" b="0" i="0" spc="0">
                <a:solidFill>
                  <a:srgbClr val="1188A3"/>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5091430" y="4865859"/>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71185"/>
            <a:ext cx="2061046" cy="335052"/>
          </a:xfrm>
        </p:spPr>
        <p:txBody>
          <a:bodyPr/>
          <a:lstStyle>
            <a:lvl1pPr algn="ctr">
              <a:buNone/>
              <a:defRPr sz="2000" b="0" i="0" spc="0">
                <a:solidFill>
                  <a:srgbClr val="1BA19A"/>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8491788" y="4865859"/>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8479091" y="4371185"/>
            <a:ext cx="2061046" cy="335052"/>
          </a:xfrm>
        </p:spPr>
        <p:txBody>
          <a:bodyPr/>
          <a:lstStyle>
            <a:lvl1pPr algn="ctr">
              <a:buNone/>
              <a:defRPr sz="2000" b="0" i="0" spc="0">
                <a:solidFill>
                  <a:srgbClr val="8CBF4B"/>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18" name="Rectangle 17">
            <a:extLst>
              <a:ext uri="{FF2B5EF4-FFF2-40B4-BE49-F238E27FC236}">
                <a16:creationId xmlns:a16="http://schemas.microsoft.com/office/drawing/2014/main" id="{DFDA3578-22C0-F242-8A92-BC35DC710088}"/>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9" name="TextBox 18">
            <a:extLst>
              <a:ext uri="{FF2B5EF4-FFF2-40B4-BE49-F238E27FC236}">
                <a16:creationId xmlns:a16="http://schemas.microsoft.com/office/drawing/2014/main" id="{D239D4DF-F916-8E4B-8BDF-169B917E8A14}"/>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0" name="Rectangle 19">
            <a:extLst>
              <a:ext uri="{FF2B5EF4-FFF2-40B4-BE49-F238E27FC236}">
                <a16:creationId xmlns:a16="http://schemas.microsoft.com/office/drawing/2014/main" id="{665B885F-F1D5-CF48-A406-1D7B1455708D}"/>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1" name="Text Placeholder 23">
            <a:extLst>
              <a:ext uri="{FF2B5EF4-FFF2-40B4-BE49-F238E27FC236}">
                <a16:creationId xmlns:a16="http://schemas.microsoft.com/office/drawing/2014/main" id="{C979FF8E-2FF0-A342-B688-0AFAC421133E}"/>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1531396674"/>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userDrawn="1">
  <p:cSld name="Photo Slide 2">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AAA5544-825C-D843-82F7-011BA29F10B1}"/>
              </a:ext>
            </a:extLst>
          </p:cNvPr>
          <p:cNvSpPr>
            <a:spLocks noGrp="1"/>
          </p:cNvSpPr>
          <p:nvPr>
            <p:ph type="pic" sz="quarter" idx="10"/>
          </p:nvPr>
        </p:nvSpPr>
        <p:spPr>
          <a:xfrm>
            <a:off x="247650" y="1587500"/>
            <a:ext cx="11696699" cy="4699000"/>
          </a:xfrm>
          <a:custGeom>
            <a:avLst/>
            <a:gdLst>
              <a:gd name="connsiteX0" fmla="*/ 0 w 11696699"/>
              <a:gd name="connsiteY0" fmla="*/ 0 h 4699000"/>
              <a:gd name="connsiteX1" fmla="*/ 11696699 w 11696699"/>
              <a:gd name="connsiteY1" fmla="*/ 0 h 4699000"/>
              <a:gd name="connsiteX2" fmla="*/ 11696699 w 11696699"/>
              <a:gd name="connsiteY2" fmla="*/ 1498601 h 4699000"/>
              <a:gd name="connsiteX3" fmla="*/ 7029451 w 11696699"/>
              <a:gd name="connsiteY3" fmla="*/ 1498601 h 4699000"/>
              <a:gd name="connsiteX4" fmla="*/ 7029451 w 11696699"/>
              <a:gd name="connsiteY4" fmla="*/ 2971529 h 4699000"/>
              <a:gd name="connsiteX5" fmla="*/ 11696699 w 11696699"/>
              <a:gd name="connsiteY5" fmla="*/ 2971529 h 4699000"/>
              <a:gd name="connsiteX6" fmla="*/ 11696699 w 11696699"/>
              <a:gd name="connsiteY6" fmla="*/ 4699000 h 4699000"/>
              <a:gd name="connsiteX7" fmla="*/ 536121 w 11696699"/>
              <a:gd name="connsiteY7" fmla="*/ 4699000 h 4699000"/>
              <a:gd name="connsiteX8" fmla="*/ 216546 w 11696699"/>
              <a:gd name="connsiteY8" fmla="*/ 4699000 h 4699000"/>
              <a:gd name="connsiteX9" fmla="*/ 180546 w 11696699"/>
              <a:gd name="connsiteY9" fmla="*/ 4699000 h 4699000"/>
              <a:gd name="connsiteX10" fmla="*/ 0 w 11696699"/>
              <a:gd name="connsiteY10" fmla="*/ 4699000 h 4699000"/>
              <a:gd name="connsiteX11" fmla="*/ 0 w 11696699"/>
              <a:gd name="connsiteY11" fmla="*/ 4278910 h 469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96699" h="4699000">
                <a:moveTo>
                  <a:pt x="0" y="0"/>
                </a:moveTo>
                <a:lnTo>
                  <a:pt x="11696699" y="0"/>
                </a:lnTo>
                <a:lnTo>
                  <a:pt x="11696699" y="1498601"/>
                </a:lnTo>
                <a:lnTo>
                  <a:pt x="7029451" y="1498601"/>
                </a:lnTo>
                <a:lnTo>
                  <a:pt x="7029451" y="2971529"/>
                </a:lnTo>
                <a:lnTo>
                  <a:pt x="11696699" y="2971529"/>
                </a:lnTo>
                <a:lnTo>
                  <a:pt x="11696699" y="4699000"/>
                </a:lnTo>
                <a:lnTo>
                  <a:pt x="536121" y="4699000"/>
                </a:lnTo>
                <a:lnTo>
                  <a:pt x="216546" y="4699000"/>
                </a:lnTo>
                <a:lnTo>
                  <a:pt x="180546" y="4699000"/>
                </a:lnTo>
                <a:lnTo>
                  <a:pt x="0" y="4699000"/>
                </a:lnTo>
                <a:lnTo>
                  <a:pt x="0" y="4278910"/>
                </a:lnTo>
                <a:close/>
              </a:path>
            </a:pathLst>
          </a:custGeom>
          <a:solidFill>
            <a:schemeClr val="bg1"/>
          </a:solidFill>
        </p:spPr>
        <p:txBody>
          <a:bodyPr wrap="square">
            <a:noAutofit/>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Subtitle 2">
            <a:extLst>
              <a:ext uri="{FF2B5EF4-FFF2-40B4-BE49-F238E27FC236}">
                <a16:creationId xmlns:a16="http://schemas.microsoft.com/office/drawing/2014/main" id="{33A59673-F743-3548-A224-DA318708FD70}"/>
              </a:ext>
            </a:extLst>
          </p:cNvPr>
          <p:cNvSpPr txBox="1">
            <a:spLocks/>
          </p:cNvSpPr>
          <p:nvPr userDrawn="1"/>
        </p:nvSpPr>
        <p:spPr>
          <a:xfrm>
            <a:off x="7619999" y="3435786"/>
            <a:ext cx="4019670" cy="773557"/>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800" dirty="0">
                <a:solidFill>
                  <a:prstClr val="white"/>
                </a:solidFill>
                <a:latin typeface="Montserrat Light" charset="0"/>
                <a:ea typeface="Montserrat Light" charset="0"/>
                <a:cs typeface="Montserrat Light" charset="0"/>
              </a:rPr>
              <a:t>Refers to a good or service being offered by a company.</a:t>
            </a:r>
          </a:p>
        </p:txBody>
      </p:sp>
      <p:sp>
        <p:nvSpPr>
          <p:cNvPr id="16" name="Rectangle 15">
            <a:extLst>
              <a:ext uri="{FF2B5EF4-FFF2-40B4-BE49-F238E27FC236}">
                <a16:creationId xmlns:a16="http://schemas.microsoft.com/office/drawing/2014/main" id="{99BB73D2-4537-B849-87DD-438424FEBE62}"/>
              </a:ext>
            </a:extLst>
          </p:cNvPr>
          <p:cNvSpPr/>
          <p:nvPr userDrawn="1"/>
        </p:nvSpPr>
        <p:spPr>
          <a:xfrm rot="10800000" flipV="1">
            <a:off x="7277100" y="3086101"/>
            <a:ext cx="4914900" cy="1472928"/>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2" name="Text Placeholder 17">
            <a:extLst>
              <a:ext uri="{FF2B5EF4-FFF2-40B4-BE49-F238E27FC236}">
                <a16:creationId xmlns:a16="http://schemas.microsoft.com/office/drawing/2014/main" id="{76282472-56C2-8A48-86C5-1BC4F9E9B07B}"/>
              </a:ext>
            </a:extLst>
          </p:cNvPr>
          <p:cNvSpPr>
            <a:spLocks noGrp="1"/>
          </p:cNvSpPr>
          <p:nvPr>
            <p:ph type="body" sz="quarter" idx="18" hasCustomPrompt="1"/>
          </p:nvPr>
        </p:nvSpPr>
        <p:spPr>
          <a:xfrm>
            <a:off x="7277100" y="3092586"/>
            <a:ext cx="4667249" cy="1466443"/>
          </a:xfrm>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3" name="Rectangle 22">
            <a:extLst>
              <a:ext uri="{FF2B5EF4-FFF2-40B4-BE49-F238E27FC236}">
                <a16:creationId xmlns:a16="http://schemas.microsoft.com/office/drawing/2014/main" id="{1379D8CF-5187-5A40-90C4-720D4B6776D8}"/>
              </a:ext>
            </a:extLst>
          </p:cNvPr>
          <p:cNvSpPr/>
          <p:nvPr userDrawn="1"/>
        </p:nvSpPr>
        <p:spPr>
          <a:xfrm>
            <a:off x="548344" y="114165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4" name="Text Placeholder 23">
            <a:extLst>
              <a:ext uri="{FF2B5EF4-FFF2-40B4-BE49-F238E27FC236}">
                <a16:creationId xmlns:a16="http://schemas.microsoft.com/office/drawing/2014/main" id="{507B26C4-2A6B-404D-B6DF-133DAE89023E}"/>
              </a:ext>
            </a:extLst>
          </p:cNvPr>
          <p:cNvSpPr>
            <a:spLocks noGrp="1"/>
          </p:cNvSpPr>
          <p:nvPr>
            <p:ph type="body" sz="quarter" idx="16" hasCustomPrompt="1"/>
          </p:nvPr>
        </p:nvSpPr>
        <p:spPr>
          <a:xfrm>
            <a:off x="464195" y="444299"/>
            <a:ext cx="5113283"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9181B267-E1F8-1B41-B67E-37FFFE57738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FB91A324-8B30-A940-95B5-F8962EEFE5FC}"/>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5854879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614A76-CC39-4D8F-8A8F-AEA07A95388F}"/>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9BB0D7F0-03CD-4F5B-B7C1-567AB8E75EC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0DE8C2-11F7-4D40-9854-DA6C0F856C44}"/>
              </a:ext>
            </a:extLst>
          </p:cNvPr>
          <p:cNvSpPr>
            <a:spLocks noGrp="1"/>
          </p:cNvSpPr>
          <p:nvPr>
            <p:ph type="sldNum" sz="quarter" idx="12"/>
          </p:nvPr>
        </p:nvSpPr>
        <p:spPr/>
        <p:txBody>
          <a:bodyPr/>
          <a:lstStyle/>
          <a:p>
            <a:fld id="{172DE1F8-15A7-492D-87D6-8E5C6932B774}" type="slidenum">
              <a:rPr lang="en-US" smtClean="0"/>
              <a:t>‹#›</a:t>
            </a:fld>
            <a:endParaRPr lang="en-US"/>
          </a:p>
        </p:txBody>
      </p:sp>
    </p:spTree>
    <p:extLst>
      <p:ext uri="{BB962C8B-B14F-4D97-AF65-F5344CB8AC3E}">
        <p14:creationId xmlns:p14="http://schemas.microsoft.com/office/powerpoint/2010/main" val="179962838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244B6E-D371-4F79-B559-B2C8D1933CA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FE2AEE-1FA6-4AD6-BFBC-F5C8821EC87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8CF1F1-149A-4D2A-B710-20B65FB3139E}"/>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0EBEF44-F339-4145-B138-958BB18D9B5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0DFE507-41E3-4050-AA6E-8B9C407257CD}"/>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2393427"/>
      </p:ext>
    </p:extLst>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userDrawn="1">
  <p:cSld name="Divider Slide -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35307EF-A9F6-C245-9FFC-6B90094787FE}"/>
              </a:ext>
            </a:extLst>
          </p:cNvPr>
          <p:cNvSpPr/>
          <p:nvPr userDrawn="1"/>
        </p:nvSpPr>
        <p:spPr>
          <a:xfrm>
            <a:off x="241300" y="228600"/>
            <a:ext cx="11696700" cy="5695316"/>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Text Placeholder 23">
            <a:extLst>
              <a:ext uri="{FF2B5EF4-FFF2-40B4-BE49-F238E27FC236}">
                <a16:creationId xmlns:a16="http://schemas.microsoft.com/office/drawing/2014/main" id="{81CC2CF4-3D74-1342-B102-040122CEDC27}"/>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4" name="Text Placeholder 23">
            <a:extLst>
              <a:ext uri="{FF2B5EF4-FFF2-40B4-BE49-F238E27FC236}">
                <a16:creationId xmlns:a16="http://schemas.microsoft.com/office/drawing/2014/main" id="{2F429012-D47B-B64E-8AF8-BA57CA77242D}"/>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5" name="Rectangle 4">
            <a:extLst>
              <a:ext uri="{FF2B5EF4-FFF2-40B4-BE49-F238E27FC236}">
                <a16:creationId xmlns:a16="http://schemas.microsoft.com/office/drawing/2014/main" id="{282ED7C5-FFAE-834F-8F3A-BCF13F87526A}"/>
              </a:ext>
            </a:extLst>
          </p:cNvPr>
          <p:cNvSpPr/>
          <p:nvPr userDrawn="1"/>
        </p:nvSpPr>
        <p:spPr>
          <a:xfrm rot="5400000" flipV="1">
            <a:off x="1375154" y="1210306"/>
            <a:ext cx="1008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pic>
        <p:nvPicPr>
          <p:cNvPr id="6" name="Picture 5" descr="Icon&#10;&#10;Description automatically generated">
            <a:extLst>
              <a:ext uri="{FF2B5EF4-FFF2-40B4-BE49-F238E27FC236}">
                <a16:creationId xmlns:a16="http://schemas.microsoft.com/office/drawing/2014/main" id="{C2D9E6FA-4BF8-7846-B1D4-0E7D141B58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4379" y="0"/>
            <a:ext cx="4573621" cy="5830784"/>
          </a:xfrm>
          <a:prstGeom prst="rect">
            <a:avLst/>
          </a:prstGeom>
        </p:spPr>
      </p:pic>
      <p:sp>
        <p:nvSpPr>
          <p:cNvPr id="7" name="TextBox 6">
            <a:extLst>
              <a:ext uri="{FF2B5EF4-FFF2-40B4-BE49-F238E27FC236}">
                <a16:creationId xmlns:a16="http://schemas.microsoft.com/office/drawing/2014/main" id="{40C42B48-7BA4-D244-BEDC-1A195F5794A4}"/>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8" name="Rectangle 7">
            <a:extLst>
              <a:ext uri="{FF2B5EF4-FFF2-40B4-BE49-F238E27FC236}">
                <a16:creationId xmlns:a16="http://schemas.microsoft.com/office/drawing/2014/main" id="{2E665F5D-41F2-AB4E-9E9D-89A3F85D709E}"/>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407515445"/>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userDrawn="1">
  <p:cSld name="Overview/Content Slid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52FF19B-F26A-EC40-9F99-C10D1E505E59}"/>
              </a:ext>
            </a:extLst>
          </p:cNvPr>
          <p:cNvSpPr/>
          <p:nvPr userDrawn="1"/>
        </p:nvSpPr>
        <p:spPr>
          <a:xfrm>
            <a:off x="6361479" y="1232267"/>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Text Placeholder 25">
            <a:extLst>
              <a:ext uri="{FF2B5EF4-FFF2-40B4-BE49-F238E27FC236}">
                <a16:creationId xmlns:a16="http://schemas.microsoft.com/office/drawing/2014/main" id="{CAF61B17-26D4-B14D-97CA-EAAECA6A7411}"/>
              </a:ext>
            </a:extLst>
          </p:cNvPr>
          <p:cNvSpPr>
            <a:spLocks noGrp="1"/>
          </p:cNvSpPr>
          <p:nvPr>
            <p:ph type="body" sz="quarter" idx="15" hasCustomPrompt="1"/>
          </p:nvPr>
        </p:nvSpPr>
        <p:spPr>
          <a:xfrm>
            <a:off x="6499807" y="1289462"/>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cxnSp>
        <p:nvCxnSpPr>
          <p:cNvPr id="31" name="Straight Connector 30">
            <a:extLst>
              <a:ext uri="{FF2B5EF4-FFF2-40B4-BE49-F238E27FC236}">
                <a16:creationId xmlns:a16="http://schemas.microsoft.com/office/drawing/2014/main" id="{D8522547-A08F-EE44-A9AD-5FABBDCD549F}"/>
              </a:ext>
            </a:extLst>
          </p:cNvPr>
          <p:cNvCxnSpPr>
            <a:cxnSpLocks/>
          </p:cNvCxnSpPr>
          <p:nvPr userDrawn="1"/>
        </p:nvCxnSpPr>
        <p:spPr>
          <a:xfrm>
            <a:off x="5769762" y="1622238"/>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F8DF3840-EDCD-4B47-B492-D9F24116159A}"/>
              </a:ext>
            </a:extLst>
          </p:cNvPr>
          <p:cNvSpPr/>
          <p:nvPr userDrawn="1"/>
        </p:nvSpPr>
        <p:spPr>
          <a:xfrm flipV="1">
            <a:off x="511072" y="-2"/>
            <a:ext cx="5240006" cy="6892757"/>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4" name="Rectangle 13">
            <a:extLst>
              <a:ext uri="{FF2B5EF4-FFF2-40B4-BE49-F238E27FC236}">
                <a16:creationId xmlns:a16="http://schemas.microsoft.com/office/drawing/2014/main" id="{E9E207A2-7B0E-2F46-8515-2531113C9151}"/>
              </a:ext>
            </a:extLst>
          </p:cNvPr>
          <p:cNvSpPr/>
          <p:nvPr userDrawn="1"/>
        </p:nvSpPr>
        <p:spPr>
          <a:xfrm>
            <a:off x="918629" y="1527801"/>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6" name="Text Placeholder 17">
            <a:extLst>
              <a:ext uri="{FF2B5EF4-FFF2-40B4-BE49-F238E27FC236}">
                <a16:creationId xmlns:a16="http://schemas.microsoft.com/office/drawing/2014/main" id="{8EC99E19-5C6F-0E42-9D44-703CC975D6EF}"/>
              </a:ext>
            </a:extLst>
          </p:cNvPr>
          <p:cNvSpPr>
            <a:spLocks noGrp="1"/>
          </p:cNvSpPr>
          <p:nvPr>
            <p:ph type="body" sz="quarter" idx="18" hasCustomPrompt="1"/>
          </p:nvPr>
        </p:nvSpPr>
        <p:spPr>
          <a:xfrm>
            <a:off x="956478" y="1899687"/>
            <a:ext cx="4306395" cy="3280643"/>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5BC66613-CDA2-A74A-9395-2463EF11F2BF}"/>
              </a:ext>
            </a:extLst>
          </p:cNvPr>
          <p:cNvSpPr>
            <a:spLocks noGrp="1"/>
          </p:cNvSpPr>
          <p:nvPr>
            <p:ph type="body" sz="quarter" idx="16" hasCustomPrompt="1"/>
          </p:nvPr>
        </p:nvSpPr>
        <p:spPr>
          <a:xfrm>
            <a:off x="918629" y="628636"/>
            <a:ext cx="4378451" cy="603631"/>
          </a:xfrm>
        </p:spPr>
        <p:txBody>
          <a:bodyPr>
            <a:normAutofit/>
          </a:bodyPr>
          <a:lstStyle>
            <a:lvl1pPr marL="0" indent="0" algn="l">
              <a:buNone/>
              <a:defRPr sz="3600" b="0" i="0">
                <a:solidFill>
                  <a:schemeClr val="bg1"/>
                </a:solidFill>
                <a:latin typeface="+mn-lt"/>
              </a:defRPr>
            </a:lvl1pPr>
          </a:lstStyle>
          <a:p>
            <a:pPr lvl="0"/>
            <a:r>
              <a:rPr lang="en-US" dirty="0"/>
              <a:t>Overview Slide</a:t>
            </a:r>
          </a:p>
        </p:txBody>
      </p:sp>
      <p:pic>
        <p:nvPicPr>
          <p:cNvPr id="20" name="Picture 19" descr="Icon&#10;&#10;Description automatically generated with low confidence">
            <a:extLst>
              <a:ext uri="{FF2B5EF4-FFF2-40B4-BE49-F238E27FC236}">
                <a16:creationId xmlns:a16="http://schemas.microsoft.com/office/drawing/2014/main" id="{D783A9DB-2D88-B44A-A367-1AE86EBEE71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136"/>
          <a:stretch/>
        </p:blipFill>
        <p:spPr>
          <a:xfrm flipH="1">
            <a:off x="511072" y="5180330"/>
            <a:ext cx="1726075" cy="1615575"/>
          </a:xfrm>
          <a:prstGeom prst="rect">
            <a:avLst/>
          </a:prstGeom>
        </p:spPr>
      </p:pic>
      <p:sp>
        <p:nvSpPr>
          <p:cNvPr id="21" name="Text Placeholder 25">
            <a:extLst>
              <a:ext uri="{FF2B5EF4-FFF2-40B4-BE49-F238E27FC236}">
                <a16:creationId xmlns:a16="http://schemas.microsoft.com/office/drawing/2014/main" id="{5A1E8056-B0BB-444E-9F56-12D2DD4B8542}"/>
              </a:ext>
            </a:extLst>
          </p:cNvPr>
          <p:cNvSpPr>
            <a:spLocks noGrp="1"/>
          </p:cNvSpPr>
          <p:nvPr>
            <p:ph type="body" sz="quarter" idx="14" hasCustomPrompt="1"/>
          </p:nvPr>
        </p:nvSpPr>
        <p:spPr>
          <a:xfrm>
            <a:off x="7229716" y="1232267"/>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3" name="Oval 32">
            <a:extLst>
              <a:ext uri="{FF2B5EF4-FFF2-40B4-BE49-F238E27FC236}">
                <a16:creationId xmlns:a16="http://schemas.microsoft.com/office/drawing/2014/main" id="{60359091-EF1E-5347-86A8-664FF906AFA2}"/>
              </a:ext>
            </a:extLst>
          </p:cNvPr>
          <p:cNvSpPr/>
          <p:nvPr userDrawn="1"/>
        </p:nvSpPr>
        <p:spPr>
          <a:xfrm>
            <a:off x="6361479" y="2306893"/>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Text Placeholder 25">
            <a:extLst>
              <a:ext uri="{FF2B5EF4-FFF2-40B4-BE49-F238E27FC236}">
                <a16:creationId xmlns:a16="http://schemas.microsoft.com/office/drawing/2014/main" id="{29FF15AB-A467-5248-AA8B-EA7E9FC37BED}"/>
              </a:ext>
            </a:extLst>
          </p:cNvPr>
          <p:cNvSpPr>
            <a:spLocks noGrp="1"/>
          </p:cNvSpPr>
          <p:nvPr>
            <p:ph type="body" sz="quarter" idx="19" hasCustomPrompt="1"/>
          </p:nvPr>
        </p:nvSpPr>
        <p:spPr>
          <a:xfrm>
            <a:off x="6499807" y="2364088"/>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cxnSp>
        <p:nvCxnSpPr>
          <p:cNvPr id="35" name="Straight Connector 34">
            <a:extLst>
              <a:ext uri="{FF2B5EF4-FFF2-40B4-BE49-F238E27FC236}">
                <a16:creationId xmlns:a16="http://schemas.microsoft.com/office/drawing/2014/main" id="{63453B8E-02A0-D945-99F3-A46F3D8AA698}"/>
              </a:ext>
            </a:extLst>
          </p:cNvPr>
          <p:cNvCxnSpPr>
            <a:cxnSpLocks/>
          </p:cNvCxnSpPr>
          <p:nvPr userDrawn="1"/>
        </p:nvCxnSpPr>
        <p:spPr>
          <a:xfrm>
            <a:off x="5769762" y="2696864"/>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36" name="Text Placeholder 25">
            <a:extLst>
              <a:ext uri="{FF2B5EF4-FFF2-40B4-BE49-F238E27FC236}">
                <a16:creationId xmlns:a16="http://schemas.microsoft.com/office/drawing/2014/main" id="{F2455212-2D5D-E648-802A-B9EB354595FE}"/>
              </a:ext>
            </a:extLst>
          </p:cNvPr>
          <p:cNvSpPr>
            <a:spLocks noGrp="1"/>
          </p:cNvSpPr>
          <p:nvPr>
            <p:ph type="body" sz="quarter" idx="20" hasCustomPrompt="1"/>
          </p:nvPr>
        </p:nvSpPr>
        <p:spPr>
          <a:xfrm>
            <a:off x="7229716" y="2306893"/>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7" name="Oval 36">
            <a:extLst>
              <a:ext uri="{FF2B5EF4-FFF2-40B4-BE49-F238E27FC236}">
                <a16:creationId xmlns:a16="http://schemas.microsoft.com/office/drawing/2014/main" id="{8DF1992D-B7D5-8E4B-BDA5-761CB37D3675}"/>
              </a:ext>
            </a:extLst>
          </p:cNvPr>
          <p:cNvSpPr/>
          <p:nvPr userDrawn="1"/>
        </p:nvSpPr>
        <p:spPr>
          <a:xfrm>
            <a:off x="6361479" y="3366657"/>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Text Placeholder 25">
            <a:extLst>
              <a:ext uri="{FF2B5EF4-FFF2-40B4-BE49-F238E27FC236}">
                <a16:creationId xmlns:a16="http://schemas.microsoft.com/office/drawing/2014/main" id="{D5D057F3-7821-E04C-AEF9-9BAF88BFC81A}"/>
              </a:ext>
            </a:extLst>
          </p:cNvPr>
          <p:cNvSpPr>
            <a:spLocks noGrp="1"/>
          </p:cNvSpPr>
          <p:nvPr>
            <p:ph type="body" sz="quarter" idx="21" hasCustomPrompt="1"/>
          </p:nvPr>
        </p:nvSpPr>
        <p:spPr>
          <a:xfrm>
            <a:off x="6499807" y="3423852"/>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cxnSp>
        <p:nvCxnSpPr>
          <p:cNvPr id="39" name="Straight Connector 38">
            <a:extLst>
              <a:ext uri="{FF2B5EF4-FFF2-40B4-BE49-F238E27FC236}">
                <a16:creationId xmlns:a16="http://schemas.microsoft.com/office/drawing/2014/main" id="{201686CB-AFC3-2E42-8385-6797A30142D9}"/>
              </a:ext>
            </a:extLst>
          </p:cNvPr>
          <p:cNvCxnSpPr>
            <a:cxnSpLocks/>
          </p:cNvCxnSpPr>
          <p:nvPr userDrawn="1"/>
        </p:nvCxnSpPr>
        <p:spPr>
          <a:xfrm>
            <a:off x="5769762" y="3756628"/>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0" name="Text Placeholder 25">
            <a:extLst>
              <a:ext uri="{FF2B5EF4-FFF2-40B4-BE49-F238E27FC236}">
                <a16:creationId xmlns:a16="http://schemas.microsoft.com/office/drawing/2014/main" id="{3EBAF954-82F2-CC42-82E9-A19064755653}"/>
              </a:ext>
            </a:extLst>
          </p:cNvPr>
          <p:cNvSpPr>
            <a:spLocks noGrp="1"/>
          </p:cNvSpPr>
          <p:nvPr>
            <p:ph type="body" sz="quarter" idx="22" hasCustomPrompt="1"/>
          </p:nvPr>
        </p:nvSpPr>
        <p:spPr>
          <a:xfrm>
            <a:off x="7229716" y="3366657"/>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1" name="Oval 40">
            <a:extLst>
              <a:ext uri="{FF2B5EF4-FFF2-40B4-BE49-F238E27FC236}">
                <a16:creationId xmlns:a16="http://schemas.microsoft.com/office/drawing/2014/main" id="{7212A528-3E55-3E4C-A29B-933FD36CD4AA}"/>
              </a:ext>
            </a:extLst>
          </p:cNvPr>
          <p:cNvSpPr/>
          <p:nvPr userDrawn="1"/>
        </p:nvSpPr>
        <p:spPr>
          <a:xfrm>
            <a:off x="6347624" y="4424843"/>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Text Placeholder 25">
            <a:extLst>
              <a:ext uri="{FF2B5EF4-FFF2-40B4-BE49-F238E27FC236}">
                <a16:creationId xmlns:a16="http://schemas.microsoft.com/office/drawing/2014/main" id="{5C41E408-2BE8-184D-BAE4-AEB73C241B6C}"/>
              </a:ext>
            </a:extLst>
          </p:cNvPr>
          <p:cNvSpPr>
            <a:spLocks noGrp="1"/>
          </p:cNvSpPr>
          <p:nvPr>
            <p:ph type="body" sz="quarter" idx="23" hasCustomPrompt="1"/>
          </p:nvPr>
        </p:nvSpPr>
        <p:spPr>
          <a:xfrm>
            <a:off x="6485952" y="4482038"/>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cxnSp>
        <p:nvCxnSpPr>
          <p:cNvPr id="43" name="Straight Connector 42">
            <a:extLst>
              <a:ext uri="{FF2B5EF4-FFF2-40B4-BE49-F238E27FC236}">
                <a16:creationId xmlns:a16="http://schemas.microsoft.com/office/drawing/2014/main" id="{EB1EA6CF-9EE0-6148-AA67-CE0598A3805A}"/>
              </a:ext>
            </a:extLst>
          </p:cNvPr>
          <p:cNvCxnSpPr>
            <a:cxnSpLocks/>
          </p:cNvCxnSpPr>
          <p:nvPr userDrawn="1"/>
        </p:nvCxnSpPr>
        <p:spPr>
          <a:xfrm>
            <a:off x="5755907" y="4814814"/>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4" name="Text Placeholder 25">
            <a:extLst>
              <a:ext uri="{FF2B5EF4-FFF2-40B4-BE49-F238E27FC236}">
                <a16:creationId xmlns:a16="http://schemas.microsoft.com/office/drawing/2014/main" id="{5A47AF7F-E736-2640-98D0-99CBD669AFBF}"/>
              </a:ext>
            </a:extLst>
          </p:cNvPr>
          <p:cNvSpPr>
            <a:spLocks noGrp="1"/>
          </p:cNvSpPr>
          <p:nvPr>
            <p:ph type="body" sz="quarter" idx="24" hasCustomPrompt="1"/>
          </p:nvPr>
        </p:nvSpPr>
        <p:spPr>
          <a:xfrm>
            <a:off x="7215861" y="4424843"/>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5" name="Oval 44">
            <a:extLst>
              <a:ext uri="{FF2B5EF4-FFF2-40B4-BE49-F238E27FC236}">
                <a16:creationId xmlns:a16="http://schemas.microsoft.com/office/drawing/2014/main" id="{3CA01ECA-9BBA-EE4B-8E28-5EE6A1A3E11D}"/>
              </a:ext>
            </a:extLst>
          </p:cNvPr>
          <p:cNvSpPr/>
          <p:nvPr userDrawn="1"/>
        </p:nvSpPr>
        <p:spPr>
          <a:xfrm>
            <a:off x="6361479" y="5502145"/>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Text Placeholder 25">
            <a:extLst>
              <a:ext uri="{FF2B5EF4-FFF2-40B4-BE49-F238E27FC236}">
                <a16:creationId xmlns:a16="http://schemas.microsoft.com/office/drawing/2014/main" id="{981C64DC-4A52-6744-8327-31289AFCBA9B}"/>
              </a:ext>
            </a:extLst>
          </p:cNvPr>
          <p:cNvSpPr>
            <a:spLocks noGrp="1"/>
          </p:cNvSpPr>
          <p:nvPr>
            <p:ph type="body" sz="quarter" idx="25" hasCustomPrompt="1"/>
          </p:nvPr>
        </p:nvSpPr>
        <p:spPr>
          <a:xfrm>
            <a:off x="6499807" y="5559340"/>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cxnSp>
        <p:nvCxnSpPr>
          <p:cNvPr id="47" name="Straight Connector 46">
            <a:extLst>
              <a:ext uri="{FF2B5EF4-FFF2-40B4-BE49-F238E27FC236}">
                <a16:creationId xmlns:a16="http://schemas.microsoft.com/office/drawing/2014/main" id="{32514181-21FC-3442-AF04-713C37001620}"/>
              </a:ext>
            </a:extLst>
          </p:cNvPr>
          <p:cNvCxnSpPr>
            <a:cxnSpLocks/>
          </p:cNvCxnSpPr>
          <p:nvPr userDrawn="1"/>
        </p:nvCxnSpPr>
        <p:spPr>
          <a:xfrm>
            <a:off x="5769762" y="5892116"/>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8" name="Text Placeholder 25">
            <a:extLst>
              <a:ext uri="{FF2B5EF4-FFF2-40B4-BE49-F238E27FC236}">
                <a16:creationId xmlns:a16="http://schemas.microsoft.com/office/drawing/2014/main" id="{41215D43-08A5-AA4E-8D46-F8BEBABD637B}"/>
              </a:ext>
            </a:extLst>
          </p:cNvPr>
          <p:cNvSpPr>
            <a:spLocks noGrp="1"/>
          </p:cNvSpPr>
          <p:nvPr>
            <p:ph type="body" sz="quarter" idx="26" hasCustomPrompt="1"/>
          </p:nvPr>
        </p:nvSpPr>
        <p:spPr>
          <a:xfrm>
            <a:off x="7229716" y="5502145"/>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4107527293"/>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userDrawn="1">
  <p:cSld name="Text Slide with Photo - Gre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7D6B0E9-3995-4243-A4DE-8287096F2210}"/>
              </a:ext>
            </a:extLst>
          </p:cNvPr>
          <p:cNvSpPr/>
          <p:nvPr/>
        </p:nvSpPr>
        <p:spPr>
          <a:xfrm flipV="1">
            <a:off x="1356632" y="-2"/>
            <a:ext cx="5495430" cy="6892757"/>
          </a:xfrm>
          <a:prstGeom prst="rect">
            <a:avLst/>
          </a:prstGeom>
          <a:solidFill>
            <a:srgbClr val="1BA1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2" name="Rectangle 11">
            <a:extLst>
              <a:ext uri="{FF2B5EF4-FFF2-40B4-BE49-F238E27FC236}">
                <a16:creationId xmlns:a16="http://schemas.microsoft.com/office/drawing/2014/main" id="{EA59638F-34C3-0548-9D75-7451924D31F1}"/>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4" name="Picture Placeholder 17">
            <a:extLst>
              <a:ext uri="{FF2B5EF4-FFF2-40B4-BE49-F238E27FC236}">
                <a16:creationId xmlns:a16="http://schemas.microsoft.com/office/drawing/2014/main" id="{51437F97-A714-BA4E-86C2-B5AFBA0061E8}"/>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8" name="Text Placeholder 17">
            <a:extLst>
              <a:ext uri="{FF2B5EF4-FFF2-40B4-BE49-F238E27FC236}">
                <a16:creationId xmlns:a16="http://schemas.microsoft.com/office/drawing/2014/main" id="{4CA7736D-49F3-1646-98AF-4946FF89300F}"/>
              </a:ext>
            </a:extLst>
          </p:cNvPr>
          <p:cNvSpPr>
            <a:spLocks noGrp="1"/>
          </p:cNvSpPr>
          <p:nvPr>
            <p:ph type="body" sz="quarter" idx="18" hasCustomPrompt="1"/>
          </p:nvPr>
        </p:nvSpPr>
        <p:spPr>
          <a:xfrm>
            <a:off x="1802710" y="1773241"/>
            <a:ext cx="4621841" cy="452595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Rectangle 18">
            <a:extLst>
              <a:ext uri="{FF2B5EF4-FFF2-40B4-BE49-F238E27FC236}">
                <a16:creationId xmlns:a16="http://schemas.microsoft.com/office/drawing/2014/main" id="{5F13410A-2185-7C40-9186-1A1897ED3B11}"/>
              </a:ext>
            </a:extLst>
          </p:cNvPr>
          <p:cNvSpPr/>
          <p:nvPr userDrawn="1"/>
        </p:nvSpPr>
        <p:spPr>
          <a:xfrm>
            <a:off x="1802710" y="1292864"/>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0" name="Text Placeholder 23">
            <a:extLst>
              <a:ext uri="{FF2B5EF4-FFF2-40B4-BE49-F238E27FC236}">
                <a16:creationId xmlns:a16="http://schemas.microsoft.com/office/drawing/2014/main" id="{B30B2EA7-6F50-764D-9D0C-326E1B7C847C}"/>
              </a:ext>
            </a:extLst>
          </p:cNvPr>
          <p:cNvSpPr>
            <a:spLocks noGrp="1"/>
          </p:cNvSpPr>
          <p:nvPr>
            <p:ph type="body" sz="quarter" idx="16" hasCustomPrompt="1"/>
          </p:nvPr>
        </p:nvSpPr>
        <p:spPr>
          <a:xfrm>
            <a:off x="1718561" y="595510"/>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9" name="TextBox 8">
            <a:extLst>
              <a:ext uri="{FF2B5EF4-FFF2-40B4-BE49-F238E27FC236}">
                <a16:creationId xmlns:a16="http://schemas.microsoft.com/office/drawing/2014/main" id="{2FC376DF-08BD-8147-8B6C-C5A2D8D4A480}"/>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2300573954"/>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userDrawn="1">
  <p:cSld name="Text box - Solid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175AD5-38F4-AC46-8AF7-45BB6FF87659}"/>
              </a:ext>
            </a:extLst>
          </p:cNvPr>
          <p:cNvSpPr/>
          <p:nvPr userDrawn="1"/>
        </p:nvSpPr>
        <p:spPr>
          <a:xfrm>
            <a:off x="241300" y="228600"/>
            <a:ext cx="11696700" cy="5695317"/>
          </a:xfrm>
          <a:prstGeom prst="rect">
            <a:avLst/>
          </a:prstGeom>
          <a:solidFill>
            <a:srgbClr val="1188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734714" y="1757011"/>
            <a:ext cx="10808102"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0D06C5BC-7DA1-284B-92AA-35E0A7B11036}"/>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FEEEBC58-7CED-7A41-97CB-9D6B168CD4D6}"/>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F55403A8-2113-FC47-B2D2-19915CF177A0}"/>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693853785"/>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userDrawn="1">
  <p:cSld name="Text Slide with Photo -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C3F487-F604-4546-B7CE-1F7FE26D0DFD}"/>
              </a:ext>
            </a:extLst>
          </p:cNvPr>
          <p:cNvSpPr/>
          <p:nvPr userDrawn="1"/>
        </p:nvSpPr>
        <p:spPr>
          <a:xfrm flipV="1">
            <a:off x="738425" y="3186"/>
            <a:ext cx="6113637" cy="6892757"/>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 name="Rectangle 2">
            <a:extLst>
              <a:ext uri="{FF2B5EF4-FFF2-40B4-BE49-F238E27FC236}">
                <a16:creationId xmlns:a16="http://schemas.microsoft.com/office/drawing/2014/main" id="{3DEFE2F3-1083-6042-8E1A-CF09DF7F7B14}"/>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4" name="Picture Placeholder 17">
            <a:extLst>
              <a:ext uri="{FF2B5EF4-FFF2-40B4-BE49-F238E27FC236}">
                <a16:creationId xmlns:a16="http://schemas.microsoft.com/office/drawing/2014/main" id="{8105646A-9E0C-4145-97C2-3734A31A2B2B}"/>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5" name="Text Placeholder 17">
            <a:extLst>
              <a:ext uri="{FF2B5EF4-FFF2-40B4-BE49-F238E27FC236}">
                <a16:creationId xmlns:a16="http://schemas.microsoft.com/office/drawing/2014/main" id="{327CD189-A588-D340-AEE6-ABA0AF7E6B0D}"/>
              </a:ext>
            </a:extLst>
          </p:cNvPr>
          <p:cNvSpPr>
            <a:spLocks noGrp="1"/>
          </p:cNvSpPr>
          <p:nvPr>
            <p:ph type="body" sz="quarter" idx="18" hasCustomPrompt="1"/>
          </p:nvPr>
        </p:nvSpPr>
        <p:spPr>
          <a:xfrm>
            <a:off x="987487" y="1419861"/>
            <a:ext cx="5622464" cy="5334722"/>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 name="Rectangle 5">
            <a:extLst>
              <a:ext uri="{FF2B5EF4-FFF2-40B4-BE49-F238E27FC236}">
                <a16:creationId xmlns:a16="http://schemas.microsoft.com/office/drawing/2014/main" id="{A5A06ABD-A133-8D42-8B38-636B873ACE6A}"/>
              </a:ext>
            </a:extLst>
          </p:cNvPr>
          <p:cNvSpPr/>
          <p:nvPr userDrawn="1"/>
        </p:nvSpPr>
        <p:spPr>
          <a:xfrm>
            <a:off x="1010710" y="1165788"/>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7" name="Text Placeholder 23">
            <a:extLst>
              <a:ext uri="{FF2B5EF4-FFF2-40B4-BE49-F238E27FC236}">
                <a16:creationId xmlns:a16="http://schemas.microsoft.com/office/drawing/2014/main" id="{1C4A4EBF-8A47-914B-A531-A68FE8F2B616}"/>
              </a:ext>
            </a:extLst>
          </p:cNvPr>
          <p:cNvSpPr>
            <a:spLocks noGrp="1"/>
          </p:cNvSpPr>
          <p:nvPr>
            <p:ph type="body" sz="quarter" idx="16" hasCustomPrompt="1"/>
          </p:nvPr>
        </p:nvSpPr>
        <p:spPr>
          <a:xfrm>
            <a:off x="987487" y="405005"/>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8" name="TextBox 7">
            <a:extLst>
              <a:ext uri="{FF2B5EF4-FFF2-40B4-BE49-F238E27FC236}">
                <a16:creationId xmlns:a16="http://schemas.microsoft.com/office/drawing/2014/main" id="{5471A97C-0468-6444-8032-86D1D6051187}"/>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2593914481"/>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userDrawn="1">
  <p:cSld name="2 column text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A7EC3A-FA50-904B-839F-2B92D5166DD5}"/>
              </a:ext>
            </a:extLst>
          </p:cNvPr>
          <p:cNvSpPr/>
          <p:nvPr userDrawn="1"/>
        </p:nvSpPr>
        <p:spPr>
          <a:xfrm>
            <a:off x="0" y="482371"/>
            <a:ext cx="6113604" cy="2855598"/>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Rectangle 2">
            <a:extLst>
              <a:ext uri="{FF2B5EF4-FFF2-40B4-BE49-F238E27FC236}">
                <a16:creationId xmlns:a16="http://schemas.microsoft.com/office/drawing/2014/main" id="{946976CB-0B76-DD49-AA4D-4F230C256467}"/>
              </a:ext>
            </a:extLst>
          </p:cNvPr>
          <p:cNvSpPr/>
          <p:nvPr userDrawn="1"/>
        </p:nvSpPr>
        <p:spPr>
          <a:xfrm>
            <a:off x="6113604" y="482371"/>
            <a:ext cx="6113604" cy="2855598"/>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Text Placeholder 17">
            <a:extLst>
              <a:ext uri="{FF2B5EF4-FFF2-40B4-BE49-F238E27FC236}">
                <a16:creationId xmlns:a16="http://schemas.microsoft.com/office/drawing/2014/main" id="{A80F2D74-8F18-9F49-A166-16ACDC1D1115}"/>
              </a:ext>
            </a:extLst>
          </p:cNvPr>
          <p:cNvSpPr>
            <a:spLocks noGrp="1"/>
          </p:cNvSpPr>
          <p:nvPr>
            <p:ph type="body" sz="quarter" idx="18" hasCustomPrompt="1"/>
          </p:nvPr>
        </p:nvSpPr>
        <p:spPr>
          <a:xfrm>
            <a:off x="633715" y="3843119"/>
            <a:ext cx="4957908" cy="1680348"/>
          </a:xfrm>
        </p:spPr>
        <p:txBody>
          <a:bodyPr/>
          <a:lstStyle>
            <a:lvl1pPr algn="ct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7" name="Text Placeholder 23">
            <a:extLst>
              <a:ext uri="{FF2B5EF4-FFF2-40B4-BE49-F238E27FC236}">
                <a16:creationId xmlns:a16="http://schemas.microsoft.com/office/drawing/2014/main" id="{8C1B99A3-E2FF-264E-947B-7183A27F95CD}"/>
              </a:ext>
            </a:extLst>
          </p:cNvPr>
          <p:cNvSpPr>
            <a:spLocks noGrp="1"/>
          </p:cNvSpPr>
          <p:nvPr>
            <p:ph type="body" sz="quarter" idx="16" hasCustomPrompt="1"/>
          </p:nvPr>
        </p:nvSpPr>
        <p:spPr>
          <a:xfrm>
            <a:off x="633715" y="2505507"/>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8" name="Text Placeholder 17">
            <a:extLst>
              <a:ext uri="{FF2B5EF4-FFF2-40B4-BE49-F238E27FC236}">
                <a16:creationId xmlns:a16="http://schemas.microsoft.com/office/drawing/2014/main" id="{02E7D4CC-063A-6D45-92B2-EC8AC4E32AAF}"/>
              </a:ext>
            </a:extLst>
          </p:cNvPr>
          <p:cNvSpPr>
            <a:spLocks noGrp="1"/>
          </p:cNvSpPr>
          <p:nvPr>
            <p:ph type="body" sz="quarter" idx="19" hasCustomPrompt="1"/>
          </p:nvPr>
        </p:nvSpPr>
        <p:spPr>
          <a:xfrm>
            <a:off x="6420771" y="3880875"/>
            <a:ext cx="4957908" cy="1680348"/>
          </a:xfrm>
        </p:spPr>
        <p:txBody>
          <a:bodyPr/>
          <a:lstStyle>
            <a:lvl1pPr algn="ct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Text Placeholder 23">
            <a:extLst>
              <a:ext uri="{FF2B5EF4-FFF2-40B4-BE49-F238E27FC236}">
                <a16:creationId xmlns:a16="http://schemas.microsoft.com/office/drawing/2014/main" id="{A04C066A-035C-0341-9527-E538DEB47886}"/>
              </a:ext>
            </a:extLst>
          </p:cNvPr>
          <p:cNvSpPr>
            <a:spLocks noGrp="1"/>
          </p:cNvSpPr>
          <p:nvPr>
            <p:ph type="body" sz="quarter" idx="20" hasCustomPrompt="1"/>
          </p:nvPr>
        </p:nvSpPr>
        <p:spPr>
          <a:xfrm>
            <a:off x="6420771" y="2543263"/>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4" name="TextBox 13">
            <a:extLst>
              <a:ext uri="{FF2B5EF4-FFF2-40B4-BE49-F238E27FC236}">
                <a16:creationId xmlns:a16="http://schemas.microsoft.com/office/drawing/2014/main" id="{A862BC62-5A59-434C-94C9-A0321E45ADA9}"/>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5" name="Rectangle 14">
            <a:extLst>
              <a:ext uri="{FF2B5EF4-FFF2-40B4-BE49-F238E27FC236}">
                <a16:creationId xmlns:a16="http://schemas.microsoft.com/office/drawing/2014/main" id="{F0CE46C9-7CF5-AC49-81D3-87EA00B1EF7D}"/>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576595915"/>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userDrawn="1">
  <p:cSld name="Final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8D471C-0C8F-0146-83F3-CAF71642C847}"/>
              </a:ext>
            </a:extLst>
          </p:cNvPr>
          <p:cNvSpPr/>
          <p:nvPr userDrawn="1"/>
        </p:nvSpPr>
        <p:spPr>
          <a:xfrm flipV="1">
            <a:off x="1896863" y="0"/>
            <a:ext cx="4739368" cy="6932300"/>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1" name="Text Placeholder 17">
            <a:extLst>
              <a:ext uri="{FF2B5EF4-FFF2-40B4-BE49-F238E27FC236}">
                <a16:creationId xmlns:a16="http://schemas.microsoft.com/office/drawing/2014/main" id="{38C72918-A963-5543-BE47-6799D21FAF65}"/>
              </a:ext>
            </a:extLst>
          </p:cNvPr>
          <p:cNvSpPr>
            <a:spLocks noGrp="1"/>
          </p:cNvSpPr>
          <p:nvPr>
            <p:ph type="body" sz="quarter" idx="27" hasCustomPrompt="1"/>
          </p:nvPr>
        </p:nvSpPr>
        <p:spPr>
          <a:xfrm>
            <a:off x="2663781" y="5852156"/>
            <a:ext cx="3704362" cy="361924"/>
          </a:xfrm>
        </p:spPr>
        <p:txBody>
          <a:bodyPr anchor="t"/>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Rectangle 21">
            <a:extLst>
              <a:ext uri="{FF2B5EF4-FFF2-40B4-BE49-F238E27FC236}">
                <a16:creationId xmlns:a16="http://schemas.microsoft.com/office/drawing/2014/main" id="{AAE09A10-520B-2742-962C-FBBAFB7F73D3}"/>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4" name="TextBox 23">
            <a:extLst>
              <a:ext uri="{FF2B5EF4-FFF2-40B4-BE49-F238E27FC236}">
                <a16:creationId xmlns:a16="http://schemas.microsoft.com/office/drawing/2014/main" id="{14DAC745-3799-644F-B869-63BC88587110}"/>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pic>
        <p:nvPicPr>
          <p:cNvPr id="26" name="Picture 25" descr="Logo&#10;&#10;Description automatically generated">
            <a:extLst>
              <a:ext uri="{FF2B5EF4-FFF2-40B4-BE49-F238E27FC236}">
                <a16:creationId xmlns:a16="http://schemas.microsoft.com/office/drawing/2014/main" id="{83C30E9D-06D7-7B41-848A-77274E4130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16153" y="529155"/>
            <a:ext cx="4351633" cy="863553"/>
          </a:xfrm>
          <a:prstGeom prst="rect">
            <a:avLst/>
          </a:prstGeom>
        </p:spPr>
      </p:pic>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2298163" y="1331352"/>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2298163" y="521776"/>
            <a:ext cx="3195485" cy="837258"/>
          </a:xfr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grpSp>
        <p:nvGrpSpPr>
          <p:cNvPr id="34" name="Group 33">
            <a:extLst>
              <a:ext uri="{FF2B5EF4-FFF2-40B4-BE49-F238E27FC236}">
                <a16:creationId xmlns:a16="http://schemas.microsoft.com/office/drawing/2014/main" id="{FFCAF4E6-72DB-E649-B092-C010328005F1}"/>
              </a:ext>
            </a:extLst>
          </p:cNvPr>
          <p:cNvGrpSpPr/>
          <p:nvPr userDrawn="1"/>
        </p:nvGrpSpPr>
        <p:grpSpPr>
          <a:xfrm>
            <a:off x="9203809" y="5757022"/>
            <a:ext cx="2735993" cy="679345"/>
            <a:chOff x="0" y="0"/>
            <a:chExt cx="2301694" cy="571500"/>
          </a:xfrm>
        </p:grpSpPr>
        <p:sp>
          <p:nvSpPr>
            <p:cNvPr id="35" name="Rectangle 34">
              <a:extLst>
                <a:ext uri="{FF2B5EF4-FFF2-40B4-BE49-F238E27FC236}">
                  <a16:creationId xmlns:a16="http://schemas.microsoft.com/office/drawing/2014/main" id="{D1740294-4308-8F46-B6E3-2486ADA5C5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36" name="Picture 35">
              <a:extLst>
                <a:ext uri="{FF2B5EF4-FFF2-40B4-BE49-F238E27FC236}">
                  <a16:creationId xmlns:a16="http://schemas.microsoft.com/office/drawing/2014/main" id="{37A8314D-532F-284C-8D90-022E08B7A71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98321286"/>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userDrawn="1">
  <p:cSld name="Cover Slide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618C35C-D4A5-DB4C-8758-82503619524A}"/>
              </a:ext>
            </a:extLst>
          </p:cNvPr>
          <p:cNvSpPr/>
          <p:nvPr userDrawn="1"/>
        </p:nvSpPr>
        <p:spPr>
          <a:xfrm>
            <a:off x="0" y="-60823"/>
            <a:ext cx="12192000" cy="5119711"/>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6498562" y="2329610"/>
            <a:ext cx="5278651" cy="697353"/>
          </a:xfrm>
        </p:spPr>
        <p:txBody>
          <a:bodyPr>
            <a:noAutofit/>
          </a:bodyPr>
          <a:lstStyle>
            <a:lvl1pPr marL="0" indent="0" algn="r">
              <a:buNone/>
              <a:defRPr sz="54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6498562" y="1711087"/>
            <a:ext cx="5278651" cy="697353"/>
          </a:xfrm>
        </p:spPr>
        <p:txBody>
          <a:bodyPr>
            <a:normAutofit/>
          </a:bodyPr>
          <a:lstStyle>
            <a:lvl1pPr marL="0" indent="0" algn="r">
              <a:buNone/>
              <a:defRPr sz="3600" b="0" i="0">
                <a:solidFill>
                  <a:schemeClr val="bg1"/>
                </a:solidFill>
                <a:latin typeface="+mn-lt"/>
              </a:defRPr>
            </a:lvl1pPr>
          </a:lstStyle>
          <a:p>
            <a:pPr lvl="0"/>
            <a:r>
              <a:rPr lang="en-US" dirty="0"/>
              <a:t>Cover Design 1</a:t>
            </a:r>
          </a:p>
        </p:txBody>
      </p:sp>
      <p:pic>
        <p:nvPicPr>
          <p:cNvPr id="12" name="Picture 11" descr="Logo&#10;&#10;Description automatically generated">
            <a:extLst>
              <a:ext uri="{FF2B5EF4-FFF2-40B4-BE49-F238E27FC236}">
                <a16:creationId xmlns:a16="http://schemas.microsoft.com/office/drawing/2014/main" id="{E201ABE5-6E0B-8E42-8271-7CD9DA96C3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01445" y="5413664"/>
            <a:ext cx="4975768" cy="987409"/>
          </a:xfrm>
          <a:prstGeom prst="rect">
            <a:avLst/>
          </a:prstGeom>
        </p:spPr>
      </p:pic>
      <p:pic>
        <p:nvPicPr>
          <p:cNvPr id="3" name="Picture 2" descr="Icon&#10;&#10;Description automatically generated with low confidence">
            <a:extLst>
              <a:ext uri="{FF2B5EF4-FFF2-40B4-BE49-F238E27FC236}">
                <a16:creationId xmlns:a16="http://schemas.microsoft.com/office/drawing/2014/main" id="{BCC1C071-0DAE-0844-AE69-3FD6FB58CC6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91700"/>
          <a:stretch/>
        </p:blipFill>
        <p:spPr>
          <a:xfrm>
            <a:off x="0" y="-60823"/>
            <a:ext cx="7089569" cy="5474487"/>
          </a:xfrm>
          <a:prstGeom prst="rect">
            <a:avLst/>
          </a:prstGeom>
        </p:spPr>
      </p:pic>
      <p:grpSp>
        <p:nvGrpSpPr>
          <p:cNvPr id="17" name="Group 16">
            <a:extLst>
              <a:ext uri="{FF2B5EF4-FFF2-40B4-BE49-F238E27FC236}">
                <a16:creationId xmlns:a16="http://schemas.microsoft.com/office/drawing/2014/main" id="{1AEC8C81-1228-634A-A794-E7C603C00625}"/>
              </a:ext>
            </a:extLst>
          </p:cNvPr>
          <p:cNvGrpSpPr/>
          <p:nvPr userDrawn="1"/>
        </p:nvGrpSpPr>
        <p:grpSpPr>
          <a:xfrm>
            <a:off x="213315" y="5750281"/>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459213175"/>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userDrawn="1">
  <p:cSld name="Cover Slide 2">
    <p:spTree>
      <p:nvGrpSpPr>
        <p:cNvPr id="1" name=""/>
        <p:cNvGrpSpPr/>
        <p:nvPr/>
      </p:nvGrpSpPr>
      <p:grpSpPr>
        <a:xfrm>
          <a:off x="0" y="0"/>
          <a:ext cx="0" cy="0"/>
          <a:chOff x="0" y="0"/>
          <a:chExt cx="0" cy="0"/>
        </a:xfrm>
      </p:grpSpPr>
      <p:sp>
        <p:nvSpPr>
          <p:cNvPr id="50" name="Picture Placeholder 49">
            <a:extLst>
              <a:ext uri="{FF2B5EF4-FFF2-40B4-BE49-F238E27FC236}">
                <a16:creationId xmlns:a16="http://schemas.microsoft.com/office/drawing/2014/main" id="{9C90B270-106D-4F46-915D-DD932CDE6DA2}"/>
              </a:ext>
            </a:extLst>
          </p:cNvPr>
          <p:cNvSpPr>
            <a:spLocks noGrp="1"/>
          </p:cNvSpPr>
          <p:nvPr userDrawn="1">
            <p:ph type="pic" sz="quarter" idx="17"/>
          </p:nvPr>
        </p:nvSpPr>
        <p:spPr>
          <a:xfrm>
            <a:off x="2" y="2138363"/>
            <a:ext cx="12191999" cy="3387725"/>
          </a:xfrm>
          <a:custGeom>
            <a:avLst/>
            <a:gdLst>
              <a:gd name="connsiteX0" fmla="*/ 0 w 12191999"/>
              <a:gd name="connsiteY0" fmla="*/ 0 h 3387725"/>
              <a:gd name="connsiteX1" fmla="*/ 10769601 w 12191999"/>
              <a:gd name="connsiteY1" fmla="*/ 0 h 3387725"/>
              <a:gd name="connsiteX2" fmla="*/ 10769601 w 12191999"/>
              <a:gd name="connsiteY2" fmla="*/ 793096 h 3387725"/>
              <a:gd name="connsiteX3" fmla="*/ 12191999 w 12191999"/>
              <a:gd name="connsiteY3" fmla="*/ 793096 h 3387725"/>
              <a:gd name="connsiteX4" fmla="*/ 12191999 w 12191999"/>
              <a:gd name="connsiteY4" fmla="*/ 1128782 h 3387725"/>
              <a:gd name="connsiteX5" fmla="*/ 10769601 w 12191999"/>
              <a:gd name="connsiteY5" fmla="*/ 1128782 h 3387725"/>
              <a:gd name="connsiteX6" fmla="*/ 10769601 w 12191999"/>
              <a:gd name="connsiteY6" fmla="*/ 2541306 h 3387725"/>
              <a:gd name="connsiteX7" fmla="*/ 12191999 w 12191999"/>
              <a:gd name="connsiteY7" fmla="*/ 2541306 h 3387725"/>
              <a:gd name="connsiteX8" fmla="*/ 12191999 w 12191999"/>
              <a:gd name="connsiteY8" fmla="*/ 3387725 h 3387725"/>
              <a:gd name="connsiteX9" fmla="*/ 1422400 w 12191999"/>
              <a:gd name="connsiteY9" fmla="*/ 3387725 h 3387725"/>
              <a:gd name="connsiteX10" fmla="*/ 1422400 w 12191999"/>
              <a:gd name="connsiteY10" fmla="*/ 577943 h 3387725"/>
              <a:gd name="connsiteX11" fmla="*/ 0 w 12191999"/>
              <a:gd name="connsiteY11" fmla="*/ 577943 h 338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1999" h="3387725">
                <a:moveTo>
                  <a:pt x="0" y="0"/>
                </a:moveTo>
                <a:lnTo>
                  <a:pt x="10769601" y="0"/>
                </a:lnTo>
                <a:lnTo>
                  <a:pt x="10769601" y="793096"/>
                </a:lnTo>
                <a:lnTo>
                  <a:pt x="12191999" y="793096"/>
                </a:lnTo>
                <a:lnTo>
                  <a:pt x="12191999" y="1128782"/>
                </a:lnTo>
                <a:lnTo>
                  <a:pt x="10769601" y="1128782"/>
                </a:lnTo>
                <a:lnTo>
                  <a:pt x="10769601" y="2541306"/>
                </a:lnTo>
                <a:lnTo>
                  <a:pt x="12191999" y="2541306"/>
                </a:lnTo>
                <a:lnTo>
                  <a:pt x="12191999" y="3387725"/>
                </a:lnTo>
                <a:lnTo>
                  <a:pt x="1422400" y="3387725"/>
                </a:lnTo>
                <a:lnTo>
                  <a:pt x="1422400" y="577943"/>
                </a:lnTo>
                <a:lnTo>
                  <a:pt x="0" y="577943"/>
                </a:lnTo>
                <a:close/>
              </a:path>
            </a:pathLst>
          </a:custGeom>
        </p:spPr>
        <p:txBody>
          <a:bodyPr wrap="square">
            <a:noAutofit/>
          </a:bodyPr>
          <a:lstStyle/>
          <a:p>
            <a:endParaRPr lang="en-US"/>
          </a:p>
        </p:txBody>
      </p:sp>
      <p:pic>
        <p:nvPicPr>
          <p:cNvPr id="27" name="Picture 26">
            <a:extLst>
              <a:ext uri="{FF2B5EF4-FFF2-40B4-BE49-F238E27FC236}">
                <a16:creationId xmlns:a16="http://schemas.microsoft.com/office/drawing/2014/main" id="{3E9098D4-8E4F-924D-B5AD-1DE014CE088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7746" r="9500"/>
          <a:stretch/>
        </p:blipFill>
        <p:spPr>
          <a:xfrm>
            <a:off x="10333703" y="6381135"/>
            <a:ext cx="1779639" cy="431333"/>
          </a:xfrm>
          <a:prstGeom prst="rect">
            <a:avLst/>
          </a:prstGeom>
        </p:spPr>
      </p:pic>
      <p:sp>
        <p:nvSpPr>
          <p:cNvPr id="25" name="Text Placeholder 23">
            <a:extLst>
              <a:ext uri="{FF2B5EF4-FFF2-40B4-BE49-F238E27FC236}">
                <a16:creationId xmlns:a16="http://schemas.microsoft.com/office/drawing/2014/main" id="{6C4974ED-581C-0040-84AA-E1AD4A9EF8BB}"/>
              </a:ext>
            </a:extLst>
          </p:cNvPr>
          <p:cNvSpPr>
            <a:spLocks noGrp="1"/>
          </p:cNvSpPr>
          <p:nvPr>
            <p:ph type="body" sz="quarter" idx="15" hasCustomPrompt="1"/>
          </p:nvPr>
        </p:nvSpPr>
        <p:spPr>
          <a:xfrm>
            <a:off x="0" y="3485497"/>
            <a:ext cx="12192000" cy="775681"/>
          </a:xfrm>
        </p:spPr>
        <p:txBody>
          <a:bodyPr>
            <a:noAutofit/>
          </a:bodyPr>
          <a:lstStyle>
            <a:lvl1pPr marL="0" indent="0" algn="ctr">
              <a:buNone/>
              <a:defRPr sz="5400" b="1" baseline="0">
                <a:solidFill>
                  <a:schemeClr val="bg1"/>
                </a:solidFill>
                <a:latin typeface="+mn-lt"/>
              </a:defRPr>
            </a:lvl1pPr>
          </a:lstStyle>
          <a:p>
            <a:pPr lvl="0"/>
            <a:r>
              <a:rPr lang="en-US" dirty="0"/>
              <a:t>POWERPOINT</a:t>
            </a:r>
          </a:p>
        </p:txBody>
      </p:sp>
      <p:sp>
        <p:nvSpPr>
          <p:cNvPr id="26" name="Text Placeholder 23">
            <a:extLst>
              <a:ext uri="{FF2B5EF4-FFF2-40B4-BE49-F238E27FC236}">
                <a16:creationId xmlns:a16="http://schemas.microsoft.com/office/drawing/2014/main" id="{65B91323-87B1-C540-B4E2-E06289C6A769}"/>
              </a:ext>
            </a:extLst>
          </p:cNvPr>
          <p:cNvSpPr>
            <a:spLocks noGrp="1"/>
          </p:cNvSpPr>
          <p:nvPr>
            <p:ph type="body" sz="quarter" idx="16" hasCustomPrompt="1"/>
          </p:nvPr>
        </p:nvSpPr>
        <p:spPr>
          <a:xfrm>
            <a:off x="0" y="4191990"/>
            <a:ext cx="12192000" cy="775681"/>
          </a:xfrm>
        </p:spPr>
        <p:txBody>
          <a:bodyPr>
            <a:normAutofit/>
          </a:bodyPr>
          <a:lstStyle>
            <a:lvl1pPr marL="0" indent="0" algn="ctr">
              <a:buNone/>
              <a:defRPr sz="3600">
                <a:solidFill>
                  <a:schemeClr val="bg1"/>
                </a:solidFill>
                <a:latin typeface="+mn-lt"/>
              </a:defRPr>
            </a:lvl1pPr>
          </a:lstStyle>
          <a:p>
            <a:pPr lvl="0"/>
            <a:r>
              <a:rPr lang="en-US" dirty="0"/>
              <a:t>Cover Design2</a:t>
            </a:r>
          </a:p>
        </p:txBody>
      </p:sp>
      <p:pic>
        <p:nvPicPr>
          <p:cNvPr id="40" name="Picture 39" descr="Logo&#10;&#10;Description automatically generated">
            <a:extLst>
              <a:ext uri="{FF2B5EF4-FFF2-40B4-BE49-F238E27FC236}">
                <a16:creationId xmlns:a16="http://schemas.microsoft.com/office/drawing/2014/main" id="{5EBB9E3C-4176-B642-BC27-E33000776BC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97914" y="1229033"/>
            <a:ext cx="3298137" cy="654494"/>
          </a:xfrm>
          <a:prstGeom prst="rect">
            <a:avLst/>
          </a:prstGeom>
        </p:spPr>
      </p:pic>
      <p:sp>
        <p:nvSpPr>
          <p:cNvPr id="51" name="Rectangle 50">
            <a:extLst>
              <a:ext uri="{FF2B5EF4-FFF2-40B4-BE49-F238E27FC236}">
                <a16:creationId xmlns:a16="http://schemas.microsoft.com/office/drawing/2014/main" id="{739C024E-54AF-A645-849B-FBEF03A409E8}"/>
              </a:ext>
            </a:extLst>
          </p:cNvPr>
          <p:cNvSpPr/>
          <p:nvPr userDrawn="1"/>
        </p:nvSpPr>
        <p:spPr>
          <a:xfrm>
            <a:off x="0" y="2716306"/>
            <a:ext cx="1422400" cy="4141694"/>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Rectangle 51">
            <a:extLst>
              <a:ext uri="{FF2B5EF4-FFF2-40B4-BE49-F238E27FC236}">
                <a16:creationId xmlns:a16="http://schemas.microsoft.com/office/drawing/2014/main" id="{30545B11-B0EB-1B4D-A4A1-FEBDC4829721}"/>
              </a:ext>
            </a:extLst>
          </p:cNvPr>
          <p:cNvSpPr/>
          <p:nvPr userDrawn="1"/>
        </p:nvSpPr>
        <p:spPr>
          <a:xfrm>
            <a:off x="10769602" y="0"/>
            <a:ext cx="1422400" cy="2931459"/>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ectangle 52">
            <a:extLst>
              <a:ext uri="{FF2B5EF4-FFF2-40B4-BE49-F238E27FC236}">
                <a16:creationId xmlns:a16="http://schemas.microsoft.com/office/drawing/2014/main" id="{56D22EDD-8B51-874F-8ADB-8487714C64A2}"/>
              </a:ext>
            </a:extLst>
          </p:cNvPr>
          <p:cNvSpPr/>
          <p:nvPr userDrawn="1"/>
        </p:nvSpPr>
        <p:spPr>
          <a:xfrm>
            <a:off x="10769602" y="3267145"/>
            <a:ext cx="1422400" cy="1412524"/>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523963070"/>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userDrawn="1">
  <p:cSld name="4 point number graph with icons ">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FB45A437-6B55-9146-AED4-CA97F69F3CC4}"/>
              </a:ext>
            </a:extLst>
          </p:cNvPr>
          <p:cNvSpPr/>
          <p:nvPr userDrawn="1"/>
        </p:nvSpPr>
        <p:spPr>
          <a:xfrm>
            <a:off x="495393" y="112697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C6A7F"/>
                </a:solidFill>
                <a:latin typeface="Calibri" panose="020F0502020204030204" pitchFamily="34" charset="0"/>
                <a:cs typeface="Calibri" panose="020F0502020204030204" pitchFamily="34" charset="0"/>
              </a:defRPr>
            </a:lvl1pPr>
          </a:lstStyle>
          <a:p>
            <a:pPr lvl="0"/>
            <a:r>
              <a:rPr lang="en-US" dirty="0"/>
              <a:t>Heading</a:t>
            </a:r>
          </a:p>
        </p:txBody>
      </p:sp>
      <p:sp>
        <p:nvSpPr>
          <p:cNvPr id="33" name="Oval 32">
            <a:extLst>
              <a:ext uri="{FF2B5EF4-FFF2-40B4-BE49-F238E27FC236}">
                <a16:creationId xmlns:a16="http://schemas.microsoft.com/office/drawing/2014/main" id="{7EB02BD7-70AD-D749-AB02-A773D9584280}"/>
              </a:ext>
            </a:extLst>
          </p:cNvPr>
          <p:cNvSpPr/>
          <p:nvPr/>
        </p:nvSpPr>
        <p:spPr>
          <a:xfrm>
            <a:off x="117242" y="1527963"/>
            <a:ext cx="4045290" cy="389036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Oval 33">
            <a:extLst>
              <a:ext uri="{FF2B5EF4-FFF2-40B4-BE49-F238E27FC236}">
                <a16:creationId xmlns:a16="http://schemas.microsoft.com/office/drawing/2014/main" id="{9D30D462-B88D-4645-A255-F2108DEBADF2}"/>
              </a:ext>
            </a:extLst>
          </p:cNvPr>
          <p:cNvSpPr/>
          <p:nvPr/>
        </p:nvSpPr>
        <p:spPr>
          <a:xfrm>
            <a:off x="2591581" y="1527963"/>
            <a:ext cx="4045290" cy="3890364"/>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Oval 34">
            <a:extLst>
              <a:ext uri="{FF2B5EF4-FFF2-40B4-BE49-F238E27FC236}">
                <a16:creationId xmlns:a16="http://schemas.microsoft.com/office/drawing/2014/main" id="{9030B4BB-AEAA-B74F-9C0C-375C2CEE4D88}"/>
              </a:ext>
            </a:extLst>
          </p:cNvPr>
          <p:cNvSpPr/>
          <p:nvPr/>
        </p:nvSpPr>
        <p:spPr>
          <a:xfrm>
            <a:off x="5235599" y="1527963"/>
            <a:ext cx="4045290" cy="3890364"/>
          </a:xfrm>
          <a:prstGeom prst="ellipse">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Oval 35">
            <a:extLst>
              <a:ext uri="{FF2B5EF4-FFF2-40B4-BE49-F238E27FC236}">
                <a16:creationId xmlns:a16="http://schemas.microsoft.com/office/drawing/2014/main" id="{29A6A2A1-61AE-EA42-82A0-137FB4195E3E}"/>
              </a:ext>
            </a:extLst>
          </p:cNvPr>
          <p:cNvSpPr/>
          <p:nvPr/>
        </p:nvSpPr>
        <p:spPr>
          <a:xfrm>
            <a:off x="7907904" y="1527963"/>
            <a:ext cx="4045290" cy="389036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Oval 36">
            <a:extLst>
              <a:ext uri="{FF2B5EF4-FFF2-40B4-BE49-F238E27FC236}">
                <a16:creationId xmlns:a16="http://schemas.microsoft.com/office/drawing/2014/main" id="{A9116FB9-51EC-4D4B-AECA-B8C5CE39EA90}"/>
              </a:ext>
            </a:extLst>
          </p:cNvPr>
          <p:cNvSpPr/>
          <p:nvPr/>
        </p:nvSpPr>
        <p:spPr>
          <a:xfrm>
            <a:off x="847975" y="1406823"/>
            <a:ext cx="1925642" cy="185189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Oval 37">
            <a:extLst>
              <a:ext uri="{FF2B5EF4-FFF2-40B4-BE49-F238E27FC236}">
                <a16:creationId xmlns:a16="http://schemas.microsoft.com/office/drawing/2014/main" id="{4DAB1F1D-D494-B64C-B788-EA224F69D000}"/>
              </a:ext>
            </a:extLst>
          </p:cNvPr>
          <p:cNvSpPr/>
          <p:nvPr/>
        </p:nvSpPr>
        <p:spPr>
          <a:xfrm>
            <a:off x="3322314" y="1406823"/>
            <a:ext cx="1925642" cy="1851894"/>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Oval 38">
            <a:extLst>
              <a:ext uri="{FF2B5EF4-FFF2-40B4-BE49-F238E27FC236}">
                <a16:creationId xmlns:a16="http://schemas.microsoft.com/office/drawing/2014/main" id="{EACA38CC-B881-B64C-986A-7396F7157B4A}"/>
              </a:ext>
            </a:extLst>
          </p:cNvPr>
          <p:cNvSpPr/>
          <p:nvPr userDrawn="1"/>
        </p:nvSpPr>
        <p:spPr>
          <a:xfrm>
            <a:off x="5966332" y="1406823"/>
            <a:ext cx="1925642" cy="1851894"/>
          </a:xfrm>
          <a:prstGeom prst="ellipse">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Oval 39">
            <a:extLst>
              <a:ext uri="{FF2B5EF4-FFF2-40B4-BE49-F238E27FC236}">
                <a16:creationId xmlns:a16="http://schemas.microsoft.com/office/drawing/2014/main" id="{1602613E-7EEE-C347-90CD-3FD01C4F925E}"/>
              </a:ext>
            </a:extLst>
          </p:cNvPr>
          <p:cNvSpPr/>
          <p:nvPr/>
        </p:nvSpPr>
        <p:spPr>
          <a:xfrm>
            <a:off x="8638637" y="1406823"/>
            <a:ext cx="1925642" cy="185189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Oval 40">
            <a:extLst>
              <a:ext uri="{FF2B5EF4-FFF2-40B4-BE49-F238E27FC236}">
                <a16:creationId xmlns:a16="http://schemas.microsoft.com/office/drawing/2014/main" id="{AE668048-3D1A-0944-9382-E43B157DF0C1}"/>
              </a:ext>
            </a:extLst>
          </p:cNvPr>
          <p:cNvSpPr/>
          <p:nvPr/>
        </p:nvSpPr>
        <p:spPr>
          <a:xfrm>
            <a:off x="1006570" y="1544251"/>
            <a:ext cx="1601442" cy="1540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Oval 41">
            <a:extLst>
              <a:ext uri="{FF2B5EF4-FFF2-40B4-BE49-F238E27FC236}">
                <a16:creationId xmlns:a16="http://schemas.microsoft.com/office/drawing/2014/main" id="{3D1DD726-B492-8E44-9918-192EF5BA2D3D}"/>
              </a:ext>
            </a:extLst>
          </p:cNvPr>
          <p:cNvSpPr/>
          <p:nvPr/>
        </p:nvSpPr>
        <p:spPr>
          <a:xfrm>
            <a:off x="3469277" y="1609147"/>
            <a:ext cx="1601442" cy="1540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Oval 42">
            <a:extLst>
              <a:ext uri="{FF2B5EF4-FFF2-40B4-BE49-F238E27FC236}">
                <a16:creationId xmlns:a16="http://schemas.microsoft.com/office/drawing/2014/main" id="{4626D483-2F4C-9149-AE75-A1DB204AF180}"/>
              </a:ext>
            </a:extLst>
          </p:cNvPr>
          <p:cNvSpPr/>
          <p:nvPr/>
        </p:nvSpPr>
        <p:spPr>
          <a:xfrm>
            <a:off x="6128432" y="1562714"/>
            <a:ext cx="1601442" cy="1540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Oval 43">
            <a:extLst>
              <a:ext uri="{FF2B5EF4-FFF2-40B4-BE49-F238E27FC236}">
                <a16:creationId xmlns:a16="http://schemas.microsoft.com/office/drawing/2014/main" id="{5CC52548-81E9-E848-ACC2-147DFAA24991}"/>
              </a:ext>
            </a:extLst>
          </p:cNvPr>
          <p:cNvSpPr/>
          <p:nvPr/>
        </p:nvSpPr>
        <p:spPr>
          <a:xfrm>
            <a:off x="8800737" y="1562714"/>
            <a:ext cx="1601442" cy="1540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Oval 44">
            <a:extLst>
              <a:ext uri="{FF2B5EF4-FFF2-40B4-BE49-F238E27FC236}">
                <a16:creationId xmlns:a16="http://schemas.microsoft.com/office/drawing/2014/main" id="{615F96DE-6B77-E34D-972D-58623A9BC87D}"/>
              </a:ext>
            </a:extLst>
          </p:cNvPr>
          <p:cNvSpPr/>
          <p:nvPr/>
        </p:nvSpPr>
        <p:spPr>
          <a:xfrm>
            <a:off x="2217510" y="4860564"/>
            <a:ext cx="1335828" cy="1284670"/>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Oval 45">
            <a:extLst>
              <a:ext uri="{FF2B5EF4-FFF2-40B4-BE49-F238E27FC236}">
                <a16:creationId xmlns:a16="http://schemas.microsoft.com/office/drawing/2014/main" id="{94673B41-433E-E44D-900C-5050C967F29E}"/>
              </a:ext>
            </a:extLst>
          </p:cNvPr>
          <p:cNvSpPr/>
          <p:nvPr/>
        </p:nvSpPr>
        <p:spPr>
          <a:xfrm>
            <a:off x="4760117" y="4868963"/>
            <a:ext cx="1335828" cy="1284670"/>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Oval 46">
            <a:extLst>
              <a:ext uri="{FF2B5EF4-FFF2-40B4-BE49-F238E27FC236}">
                <a16:creationId xmlns:a16="http://schemas.microsoft.com/office/drawing/2014/main" id="{64773E4C-32A9-DB4E-BCDC-F968258A12B8}"/>
              </a:ext>
            </a:extLst>
          </p:cNvPr>
          <p:cNvSpPr/>
          <p:nvPr/>
        </p:nvSpPr>
        <p:spPr>
          <a:xfrm>
            <a:off x="7405867" y="4868963"/>
            <a:ext cx="1335828" cy="1284670"/>
          </a:xfrm>
          <a:prstGeom prst="ellipse">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 name="Oval 47">
            <a:extLst>
              <a:ext uri="{FF2B5EF4-FFF2-40B4-BE49-F238E27FC236}">
                <a16:creationId xmlns:a16="http://schemas.microsoft.com/office/drawing/2014/main" id="{FF264980-2C35-3447-8873-1AA9114E2FDB}"/>
              </a:ext>
            </a:extLst>
          </p:cNvPr>
          <p:cNvSpPr/>
          <p:nvPr/>
        </p:nvSpPr>
        <p:spPr>
          <a:xfrm>
            <a:off x="10213355" y="4868963"/>
            <a:ext cx="1335828" cy="1284670"/>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Text Placeholder 17">
            <a:extLst>
              <a:ext uri="{FF2B5EF4-FFF2-40B4-BE49-F238E27FC236}">
                <a16:creationId xmlns:a16="http://schemas.microsoft.com/office/drawing/2014/main" id="{6ADBD416-235E-8042-9F21-FF4E75B4608C}"/>
              </a:ext>
            </a:extLst>
          </p:cNvPr>
          <p:cNvSpPr>
            <a:spLocks noGrp="1"/>
          </p:cNvSpPr>
          <p:nvPr userDrawn="1">
            <p:ph type="body" sz="quarter" idx="34" hasCustomPrompt="1"/>
          </p:nvPr>
        </p:nvSpPr>
        <p:spPr>
          <a:xfrm>
            <a:off x="1285664" y="1938055"/>
            <a:ext cx="1055698" cy="1073020"/>
          </a:xfrm>
        </p:spPr>
        <p:txBody>
          <a:bodyPr/>
          <a:lstStyle>
            <a:lvl1pPr algn="ctr">
              <a:buNone/>
              <a:defRPr sz="4800" b="1" i="0" spc="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63" name="Text Placeholder 17">
            <a:extLst>
              <a:ext uri="{FF2B5EF4-FFF2-40B4-BE49-F238E27FC236}">
                <a16:creationId xmlns:a16="http://schemas.microsoft.com/office/drawing/2014/main" id="{2BBAC9AE-474F-0D44-9EBA-0537E6983137}"/>
              </a:ext>
            </a:extLst>
          </p:cNvPr>
          <p:cNvSpPr>
            <a:spLocks noGrp="1"/>
          </p:cNvSpPr>
          <p:nvPr userDrawn="1">
            <p:ph type="body" sz="quarter" idx="35" hasCustomPrompt="1"/>
          </p:nvPr>
        </p:nvSpPr>
        <p:spPr>
          <a:xfrm>
            <a:off x="3781384" y="1940651"/>
            <a:ext cx="1055698" cy="1073020"/>
          </a:xfrm>
        </p:spPr>
        <p:txBody>
          <a:bodyPr/>
          <a:lstStyle>
            <a:lvl1pPr algn="ctr">
              <a:buNone/>
              <a:defRPr sz="4800" b="1" i="0" spc="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64" name="Text Placeholder 17">
            <a:extLst>
              <a:ext uri="{FF2B5EF4-FFF2-40B4-BE49-F238E27FC236}">
                <a16:creationId xmlns:a16="http://schemas.microsoft.com/office/drawing/2014/main" id="{BF9CAB18-1D38-D644-A81F-70E5466D0389}"/>
              </a:ext>
            </a:extLst>
          </p:cNvPr>
          <p:cNvSpPr>
            <a:spLocks noGrp="1"/>
          </p:cNvSpPr>
          <p:nvPr userDrawn="1">
            <p:ph type="body" sz="quarter" idx="36" hasCustomPrompt="1"/>
          </p:nvPr>
        </p:nvSpPr>
        <p:spPr>
          <a:xfrm>
            <a:off x="6404021" y="1954009"/>
            <a:ext cx="1055698" cy="1073020"/>
          </a:xfrm>
        </p:spPr>
        <p:txBody>
          <a:bodyPr/>
          <a:lstStyle>
            <a:lvl1pPr algn="ctr">
              <a:buNone/>
              <a:defRPr sz="4800" b="1" i="0" spc="0">
                <a:solidFill>
                  <a:srgbClr val="28AF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65" name="Text Placeholder 17">
            <a:extLst>
              <a:ext uri="{FF2B5EF4-FFF2-40B4-BE49-F238E27FC236}">
                <a16:creationId xmlns:a16="http://schemas.microsoft.com/office/drawing/2014/main" id="{A8A502A8-834D-C94A-9859-BACB55444207}"/>
              </a:ext>
            </a:extLst>
          </p:cNvPr>
          <p:cNvSpPr>
            <a:spLocks noGrp="1"/>
          </p:cNvSpPr>
          <p:nvPr userDrawn="1">
            <p:ph type="body" sz="quarter" idx="37" hasCustomPrompt="1"/>
          </p:nvPr>
        </p:nvSpPr>
        <p:spPr>
          <a:xfrm>
            <a:off x="9073609" y="2002703"/>
            <a:ext cx="1055698" cy="1073020"/>
          </a:xfrm>
        </p:spPr>
        <p:txBody>
          <a:bodyPr/>
          <a:lstStyle>
            <a:lvl1pPr algn="ctr">
              <a:buNone/>
              <a:defRPr sz="4800" b="1" i="0" spc="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70" name="Text Placeholder 17">
            <a:extLst>
              <a:ext uri="{FF2B5EF4-FFF2-40B4-BE49-F238E27FC236}">
                <a16:creationId xmlns:a16="http://schemas.microsoft.com/office/drawing/2014/main" id="{084B4BE7-DD1C-1743-85E4-D3ED17FE67F2}"/>
              </a:ext>
            </a:extLst>
          </p:cNvPr>
          <p:cNvSpPr>
            <a:spLocks noGrp="1"/>
          </p:cNvSpPr>
          <p:nvPr userDrawn="1">
            <p:ph type="body" sz="quarter" idx="21" hasCustomPrompt="1"/>
          </p:nvPr>
        </p:nvSpPr>
        <p:spPr>
          <a:xfrm>
            <a:off x="402413" y="2815787"/>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1" name="Text Placeholder 17">
            <a:extLst>
              <a:ext uri="{FF2B5EF4-FFF2-40B4-BE49-F238E27FC236}">
                <a16:creationId xmlns:a16="http://schemas.microsoft.com/office/drawing/2014/main" id="{5E862C59-ABDF-FB45-866F-C33FB45F9EE7}"/>
              </a:ext>
            </a:extLst>
          </p:cNvPr>
          <p:cNvSpPr>
            <a:spLocks noGrp="1"/>
          </p:cNvSpPr>
          <p:nvPr userDrawn="1">
            <p:ph type="body" sz="quarter" idx="38" hasCustomPrompt="1"/>
          </p:nvPr>
        </p:nvSpPr>
        <p:spPr>
          <a:xfrm>
            <a:off x="3326353" y="2840417"/>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2" name="Text Placeholder 17">
            <a:extLst>
              <a:ext uri="{FF2B5EF4-FFF2-40B4-BE49-F238E27FC236}">
                <a16:creationId xmlns:a16="http://schemas.microsoft.com/office/drawing/2014/main" id="{16252092-110B-DF41-BAA1-24D8CA1DA645}"/>
              </a:ext>
            </a:extLst>
          </p:cNvPr>
          <p:cNvSpPr>
            <a:spLocks noGrp="1"/>
          </p:cNvSpPr>
          <p:nvPr userDrawn="1">
            <p:ph type="body" sz="quarter" idx="39" hasCustomPrompt="1"/>
          </p:nvPr>
        </p:nvSpPr>
        <p:spPr>
          <a:xfrm>
            <a:off x="5581611" y="2844885"/>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3" name="Text Placeholder 17">
            <a:extLst>
              <a:ext uri="{FF2B5EF4-FFF2-40B4-BE49-F238E27FC236}">
                <a16:creationId xmlns:a16="http://schemas.microsoft.com/office/drawing/2014/main" id="{6BE3560E-17BA-CF47-9892-C7DA0E586994}"/>
              </a:ext>
            </a:extLst>
          </p:cNvPr>
          <p:cNvSpPr>
            <a:spLocks noGrp="1"/>
          </p:cNvSpPr>
          <p:nvPr userDrawn="1">
            <p:ph type="body" sz="quarter" idx="40" hasCustomPrompt="1"/>
          </p:nvPr>
        </p:nvSpPr>
        <p:spPr>
          <a:xfrm>
            <a:off x="8289917" y="2826087"/>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Box 49">
            <a:extLst>
              <a:ext uri="{FF2B5EF4-FFF2-40B4-BE49-F238E27FC236}">
                <a16:creationId xmlns:a16="http://schemas.microsoft.com/office/drawing/2014/main" id="{29D474F6-150F-834A-BB32-3AF67DA1998E}"/>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C6A7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51" name="Rectangle 50">
            <a:extLst>
              <a:ext uri="{FF2B5EF4-FFF2-40B4-BE49-F238E27FC236}">
                <a16:creationId xmlns:a16="http://schemas.microsoft.com/office/drawing/2014/main" id="{D060F3F6-4C3F-3C4B-932F-B7BD7FBD92A7}"/>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9722155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Text box - Solid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175AD5-38F4-AC46-8AF7-45BB6FF87659}"/>
              </a:ext>
            </a:extLst>
          </p:cNvPr>
          <p:cNvSpPr/>
          <p:nvPr userDrawn="1"/>
        </p:nvSpPr>
        <p:spPr>
          <a:xfrm>
            <a:off x="241300" y="228600"/>
            <a:ext cx="11696700" cy="5695317"/>
          </a:xfrm>
          <a:prstGeom prst="rect">
            <a:avLst/>
          </a:prstGeom>
          <a:solidFill>
            <a:srgbClr val="1BA1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734714" y="1757011"/>
            <a:ext cx="10808102"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0D06C5BC-7DA1-284B-92AA-35E0A7B11036}"/>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FEEEBC58-7CED-7A41-97CB-9D6B168CD4D6}"/>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F55403A8-2113-FC47-B2D2-19915CF177A0}"/>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034552039"/>
      </p:ext>
    </p:extLst>
  </p:cSld>
  <p:clrMapOvr>
    <a:masterClrMapping/>
  </p:clrMapOvr>
</p:sldLayout>
</file>

<file path=ppt/slideLayouts/slideLayout710.xml><?xml version="1.0" encoding="utf-8"?>
<p:sldLayout xmlns:a="http://schemas.openxmlformats.org/drawingml/2006/main" xmlns:r="http://schemas.openxmlformats.org/officeDocument/2006/relationships" xmlns:p="http://schemas.openxmlformats.org/presentationml/2006/main" userDrawn="1">
  <p:cSld name="5 point icon Graph B">
    <p:spTree>
      <p:nvGrpSpPr>
        <p:cNvPr id="1" name=""/>
        <p:cNvGrpSpPr/>
        <p:nvPr/>
      </p:nvGrpSpPr>
      <p:grpSpPr>
        <a:xfrm>
          <a:off x="0" y="0"/>
          <a:ext cx="0" cy="0"/>
          <a:chOff x="0" y="0"/>
          <a:chExt cx="0" cy="0"/>
        </a:xfrm>
      </p:grpSpPr>
      <p:sp>
        <p:nvSpPr>
          <p:cNvPr id="26" name="Freeform 175">
            <a:extLst>
              <a:ext uri="{FF2B5EF4-FFF2-40B4-BE49-F238E27FC236}">
                <a16:creationId xmlns:a16="http://schemas.microsoft.com/office/drawing/2014/main" id="{8C0B3D42-2317-6946-847C-DF2D8C708228}"/>
              </a:ext>
            </a:extLst>
          </p:cNvPr>
          <p:cNvSpPr>
            <a:spLocks noChangeArrowheads="1"/>
          </p:cNvSpPr>
          <p:nvPr userDrawn="1"/>
        </p:nvSpPr>
        <p:spPr bwMode="auto">
          <a:xfrm>
            <a:off x="874364" y="1564640"/>
            <a:ext cx="2935590" cy="2081780"/>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27" name="Freeform 176">
            <a:extLst>
              <a:ext uri="{FF2B5EF4-FFF2-40B4-BE49-F238E27FC236}">
                <a16:creationId xmlns:a16="http://schemas.microsoft.com/office/drawing/2014/main" id="{40053DCA-CDEC-8B4D-B8F3-C1EF890EF020}"/>
              </a:ext>
            </a:extLst>
          </p:cNvPr>
          <p:cNvSpPr>
            <a:spLocks noChangeArrowheads="1"/>
          </p:cNvSpPr>
          <p:nvPr userDrawn="1"/>
        </p:nvSpPr>
        <p:spPr bwMode="auto">
          <a:xfrm>
            <a:off x="4633587" y="1564640"/>
            <a:ext cx="2935590" cy="2081780"/>
          </a:xfrm>
          <a:custGeom>
            <a:avLst/>
            <a:gdLst>
              <a:gd name="T0" fmla="*/ 3122 w 3421"/>
              <a:gd name="T1" fmla="*/ 642 h 3719"/>
              <a:gd name="T2" fmla="*/ 3122 w 3421"/>
              <a:gd name="T3" fmla="*/ 642 h 3719"/>
              <a:gd name="T4" fmla="*/ 2089 w 3421"/>
              <a:gd name="T5" fmla="*/ 642 h 3719"/>
              <a:gd name="T6" fmla="*/ 1722 w 3421"/>
              <a:gd name="T7" fmla="*/ 0 h 3719"/>
              <a:gd name="T8" fmla="*/ 1347 w 3421"/>
              <a:gd name="T9" fmla="*/ 642 h 3719"/>
              <a:gd name="T10" fmla="*/ 306 w 3421"/>
              <a:gd name="T11" fmla="*/ 642 h 3719"/>
              <a:gd name="T12" fmla="*/ 0 w 3421"/>
              <a:gd name="T13" fmla="*/ 948 h 3719"/>
              <a:gd name="T14" fmla="*/ 0 w 3421"/>
              <a:gd name="T15" fmla="*/ 3420 h 3719"/>
              <a:gd name="T16" fmla="*/ 306 w 3421"/>
              <a:gd name="T17" fmla="*/ 3718 h 3719"/>
              <a:gd name="T18" fmla="*/ 3122 w 3421"/>
              <a:gd name="T19" fmla="*/ 3718 h 3719"/>
              <a:gd name="T20" fmla="*/ 3420 w 3421"/>
              <a:gd name="T21" fmla="*/ 3420 h 3719"/>
              <a:gd name="T22" fmla="*/ 3420 w 3421"/>
              <a:gd name="T23" fmla="*/ 948 h 3719"/>
              <a:gd name="T24" fmla="*/ 3122 w 3421"/>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1" h="3719">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1BA19A"/>
          </a:solidFill>
          <a:ln w="9525" cap="flat">
            <a:noFill/>
            <a:bevel/>
            <a:headEnd/>
            <a:tailEnd/>
          </a:ln>
          <a:effectLst/>
        </p:spPr>
        <p:txBody>
          <a:bodyPr wrap="none" anchor="ctr"/>
          <a:lstStyle/>
          <a:p>
            <a:endParaRPr lang="en-US">
              <a:solidFill>
                <a:prstClr val="black"/>
              </a:solidFill>
            </a:endParaRPr>
          </a:p>
        </p:txBody>
      </p:sp>
      <p:sp>
        <p:nvSpPr>
          <p:cNvPr id="28" name="Freeform 177">
            <a:extLst>
              <a:ext uri="{FF2B5EF4-FFF2-40B4-BE49-F238E27FC236}">
                <a16:creationId xmlns:a16="http://schemas.microsoft.com/office/drawing/2014/main" id="{10B1012D-1247-0E4A-BFFD-D8F52FAEDE4C}"/>
              </a:ext>
            </a:extLst>
          </p:cNvPr>
          <p:cNvSpPr>
            <a:spLocks noChangeArrowheads="1"/>
          </p:cNvSpPr>
          <p:nvPr userDrawn="1"/>
        </p:nvSpPr>
        <p:spPr bwMode="auto">
          <a:xfrm>
            <a:off x="8392810" y="1564640"/>
            <a:ext cx="2935590" cy="2081780"/>
          </a:xfrm>
          <a:custGeom>
            <a:avLst/>
            <a:gdLst>
              <a:gd name="T0" fmla="*/ 3121 w 3428"/>
              <a:gd name="T1" fmla="*/ 642 h 3719"/>
              <a:gd name="T2" fmla="*/ 3121 w 3428"/>
              <a:gd name="T3" fmla="*/ 642 h 3719"/>
              <a:gd name="T4" fmla="*/ 2103 w 3428"/>
              <a:gd name="T5" fmla="*/ 642 h 3719"/>
              <a:gd name="T6" fmla="*/ 1729 w 3428"/>
              <a:gd name="T7" fmla="*/ 0 h 3719"/>
              <a:gd name="T8" fmla="*/ 1362 w 3428"/>
              <a:gd name="T9" fmla="*/ 642 h 3719"/>
              <a:gd name="T10" fmla="*/ 306 w 3428"/>
              <a:gd name="T11" fmla="*/ 642 h 3719"/>
              <a:gd name="T12" fmla="*/ 0 w 3428"/>
              <a:gd name="T13" fmla="*/ 948 h 3719"/>
              <a:gd name="T14" fmla="*/ 0 w 3428"/>
              <a:gd name="T15" fmla="*/ 3420 h 3719"/>
              <a:gd name="T16" fmla="*/ 306 w 3428"/>
              <a:gd name="T17" fmla="*/ 3718 h 3719"/>
              <a:gd name="T18" fmla="*/ 3121 w 3428"/>
              <a:gd name="T19" fmla="*/ 3718 h 3719"/>
              <a:gd name="T20" fmla="*/ 3427 w 3428"/>
              <a:gd name="T21" fmla="*/ 3420 h 3719"/>
              <a:gd name="T22" fmla="*/ 3427 w 3428"/>
              <a:gd name="T23" fmla="*/ 948 h 3719"/>
              <a:gd name="T24" fmla="*/ 3121 w 3428"/>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8" h="3719">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28AF95"/>
          </a:solidFill>
          <a:ln w="9525" cap="flat">
            <a:noFill/>
            <a:bevel/>
            <a:headEnd/>
            <a:tailEnd/>
          </a:ln>
          <a:effectLst/>
        </p:spPr>
        <p:txBody>
          <a:bodyPr wrap="none" anchor="ctr"/>
          <a:lstStyle/>
          <a:p>
            <a:endParaRPr lang="en-US">
              <a:solidFill>
                <a:prstClr val="black"/>
              </a:solidFill>
            </a:endParaRPr>
          </a:p>
        </p:txBody>
      </p:sp>
      <p:sp>
        <p:nvSpPr>
          <p:cNvPr id="33" name="Rectangle 32">
            <a:extLst>
              <a:ext uri="{FF2B5EF4-FFF2-40B4-BE49-F238E27FC236}">
                <a16:creationId xmlns:a16="http://schemas.microsoft.com/office/drawing/2014/main" id="{C32DC3FE-D517-4045-A81C-97480C4BB5BC}"/>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4" name="Text Placeholder 23">
            <a:extLst>
              <a:ext uri="{FF2B5EF4-FFF2-40B4-BE49-F238E27FC236}">
                <a16:creationId xmlns:a16="http://schemas.microsoft.com/office/drawing/2014/main" id="{929DE76E-73B1-9148-AD97-229EAA47B07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
        <p:nvSpPr>
          <p:cNvPr id="21" name="Rectangle 20">
            <a:extLst>
              <a:ext uri="{FF2B5EF4-FFF2-40B4-BE49-F238E27FC236}">
                <a16:creationId xmlns:a16="http://schemas.microsoft.com/office/drawing/2014/main" id="{6E0AA75E-BDA5-164B-BCEE-416AB7EB207E}"/>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2" name="TextBox 21">
            <a:extLst>
              <a:ext uri="{FF2B5EF4-FFF2-40B4-BE49-F238E27FC236}">
                <a16:creationId xmlns:a16="http://schemas.microsoft.com/office/drawing/2014/main" id="{E8F78608-E00E-EC4C-A889-2DB48630BF27}"/>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2739611689"/>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userDrawn="1">
  <p:cSld name="Text Slide - Purp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A6377D"/>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1233297765"/>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userDrawn="1">
  <p:cSld name="Our Journey 1">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C620474-398A-C642-97C5-6FFB0DF43052}"/>
              </a:ext>
            </a:extLst>
          </p:cNvPr>
          <p:cNvCxnSpPr>
            <a:cxnSpLocks/>
          </p:cNvCxnSpPr>
          <p:nvPr/>
        </p:nvCxnSpPr>
        <p:spPr>
          <a:xfrm>
            <a:off x="2718910" y="3448776"/>
            <a:ext cx="947150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B6E4A766-FED1-894B-A889-823A4FF75411}"/>
              </a:ext>
            </a:extLst>
          </p:cNvPr>
          <p:cNvSpPr/>
          <p:nvPr/>
        </p:nvSpPr>
        <p:spPr>
          <a:xfrm>
            <a:off x="2102383" y="2832249"/>
            <a:ext cx="1233055" cy="1233055"/>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12" name="Oval 11">
            <a:extLst>
              <a:ext uri="{FF2B5EF4-FFF2-40B4-BE49-F238E27FC236}">
                <a16:creationId xmlns:a16="http://schemas.microsoft.com/office/drawing/2014/main" id="{C08C6878-4402-894E-8E64-73E151411DC6}"/>
              </a:ext>
            </a:extLst>
          </p:cNvPr>
          <p:cNvSpPr/>
          <p:nvPr/>
        </p:nvSpPr>
        <p:spPr>
          <a:xfrm>
            <a:off x="5969765" y="3362570"/>
            <a:ext cx="172412" cy="172412"/>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13" name="Oval 12">
            <a:extLst>
              <a:ext uri="{FF2B5EF4-FFF2-40B4-BE49-F238E27FC236}">
                <a16:creationId xmlns:a16="http://schemas.microsoft.com/office/drawing/2014/main" id="{BBB83E75-E0C9-714E-9E45-509D3F33090F}"/>
              </a:ext>
            </a:extLst>
          </p:cNvPr>
          <p:cNvSpPr/>
          <p:nvPr/>
        </p:nvSpPr>
        <p:spPr>
          <a:xfrm>
            <a:off x="9383674" y="3362570"/>
            <a:ext cx="172412" cy="172412"/>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27" name="Rectangle 26">
            <a:extLst>
              <a:ext uri="{FF2B5EF4-FFF2-40B4-BE49-F238E27FC236}">
                <a16:creationId xmlns:a16="http://schemas.microsoft.com/office/drawing/2014/main" id="{526AA091-4676-F84E-93FF-824FF1A4B10B}"/>
              </a:ext>
            </a:extLst>
          </p:cNvPr>
          <p:cNvSpPr/>
          <p:nvPr userDrawn="1"/>
        </p:nvSpPr>
        <p:spPr>
          <a:xfrm>
            <a:off x="548344" y="114165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8" name="Text Placeholder 23">
            <a:extLst>
              <a:ext uri="{FF2B5EF4-FFF2-40B4-BE49-F238E27FC236}">
                <a16:creationId xmlns:a16="http://schemas.microsoft.com/office/drawing/2014/main" id="{E74BB04E-437D-4E46-9A57-B72EEF075E66}"/>
              </a:ext>
            </a:extLst>
          </p:cNvPr>
          <p:cNvSpPr>
            <a:spLocks noGrp="1"/>
          </p:cNvSpPr>
          <p:nvPr userDrawn="1">
            <p:ph type="body" sz="quarter" idx="16" hasCustomPrompt="1"/>
          </p:nvPr>
        </p:nvSpPr>
        <p:spPr>
          <a:xfrm>
            <a:off x="464195" y="444299"/>
            <a:ext cx="5113283" cy="582221"/>
          </a:xfrm>
        </p:spPr>
        <p:txBody>
          <a:bodyPr>
            <a:normAutofit/>
          </a:bodyPr>
          <a:lstStyle>
            <a:lvl1pPr marL="0" indent="0" algn="l">
              <a:buNone/>
              <a:defRPr sz="3600" b="0" i="0">
                <a:solidFill>
                  <a:srgbClr val="0C6A7F"/>
                </a:solidFill>
                <a:latin typeface="+mn-lt"/>
              </a:defRPr>
            </a:lvl1pPr>
          </a:lstStyle>
          <a:p>
            <a:pPr lvl="0"/>
            <a:r>
              <a:rPr lang="en-US" dirty="0"/>
              <a:t>Our Journey</a:t>
            </a:r>
          </a:p>
        </p:txBody>
      </p:sp>
      <p:sp>
        <p:nvSpPr>
          <p:cNvPr id="31" name="Text Placeholder 17">
            <a:extLst>
              <a:ext uri="{FF2B5EF4-FFF2-40B4-BE49-F238E27FC236}">
                <a16:creationId xmlns:a16="http://schemas.microsoft.com/office/drawing/2014/main" id="{CCD767BA-B79C-2543-AA9A-86E634722F0F}"/>
              </a:ext>
            </a:extLst>
          </p:cNvPr>
          <p:cNvSpPr>
            <a:spLocks noGrp="1"/>
          </p:cNvSpPr>
          <p:nvPr userDrawn="1">
            <p:ph type="body" sz="quarter" idx="19" hasCustomPrompt="1"/>
          </p:nvPr>
        </p:nvSpPr>
        <p:spPr>
          <a:xfrm>
            <a:off x="4785825" y="4220738"/>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2" name="Text Placeholder 17">
            <a:extLst>
              <a:ext uri="{FF2B5EF4-FFF2-40B4-BE49-F238E27FC236}">
                <a16:creationId xmlns:a16="http://schemas.microsoft.com/office/drawing/2014/main" id="{3BC6FB8B-D15D-3340-8F2D-D5BC2FD4D66F}"/>
              </a:ext>
            </a:extLst>
          </p:cNvPr>
          <p:cNvSpPr>
            <a:spLocks noGrp="1"/>
          </p:cNvSpPr>
          <p:nvPr userDrawn="1">
            <p:ph type="body" sz="quarter" idx="20" hasCustomPrompt="1"/>
          </p:nvPr>
        </p:nvSpPr>
        <p:spPr>
          <a:xfrm>
            <a:off x="8216766" y="1608539"/>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id="{19348E07-20A7-F740-8715-43EB023172A2}"/>
              </a:ext>
            </a:extLst>
          </p:cNvPr>
          <p:cNvSpPr>
            <a:spLocks noGrp="1"/>
          </p:cNvSpPr>
          <p:nvPr userDrawn="1">
            <p:ph type="body" sz="quarter" idx="21" hasCustomPrompt="1"/>
          </p:nvPr>
        </p:nvSpPr>
        <p:spPr>
          <a:xfrm>
            <a:off x="2102383"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START</a:t>
            </a:r>
            <a:endParaRPr lang="en-US" dirty="0"/>
          </a:p>
        </p:txBody>
      </p:sp>
      <p:sp>
        <p:nvSpPr>
          <p:cNvPr id="36" name="Text Placeholder 17">
            <a:extLst>
              <a:ext uri="{FF2B5EF4-FFF2-40B4-BE49-F238E27FC236}">
                <a16:creationId xmlns:a16="http://schemas.microsoft.com/office/drawing/2014/main" id="{BD72605F-29B1-4242-93F3-3F37AA42DC99}"/>
              </a:ext>
            </a:extLst>
          </p:cNvPr>
          <p:cNvSpPr>
            <a:spLocks noGrp="1"/>
          </p:cNvSpPr>
          <p:nvPr>
            <p:ph type="body" sz="quarter" idx="22" hasCustomPrompt="1"/>
          </p:nvPr>
        </p:nvSpPr>
        <p:spPr>
          <a:xfrm>
            <a:off x="4785825" y="2823339"/>
            <a:ext cx="2506226" cy="335052"/>
          </a:xfrm>
        </p:spPr>
        <p:txBody>
          <a:bodyPr/>
          <a:lstStyle>
            <a:lvl1pPr algn="ctr">
              <a:buNone/>
              <a:defRPr sz="2000" b="0" i="0" spc="30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2016</a:t>
            </a:r>
            <a:endParaRPr lang="en-US" dirty="0"/>
          </a:p>
        </p:txBody>
      </p:sp>
      <p:sp>
        <p:nvSpPr>
          <p:cNvPr id="37" name="Text Placeholder 17">
            <a:extLst>
              <a:ext uri="{FF2B5EF4-FFF2-40B4-BE49-F238E27FC236}">
                <a16:creationId xmlns:a16="http://schemas.microsoft.com/office/drawing/2014/main" id="{A04A4060-643D-BB44-93F7-B288E252205D}"/>
              </a:ext>
            </a:extLst>
          </p:cNvPr>
          <p:cNvSpPr>
            <a:spLocks noGrp="1"/>
          </p:cNvSpPr>
          <p:nvPr>
            <p:ph type="body" sz="quarter" idx="23" hasCustomPrompt="1"/>
          </p:nvPr>
        </p:nvSpPr>
        <p:spPr>
          <a:xfrm>
            <a:off x="8216766" y="3843245"/>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2017</a:t>
            </a:r>
            <a:endParaRPr lang="en-US" dirty="0"/>
          </a:p>
        </p:txBody>
      </p:sp>
      <p:sp>
        <p:nvSpPr>
          <p:cNvPr id="18" name="TextBox 17">
            <a:extLst>
              <a:ext uri="{FF2B5EF4-FFF2-40B4-BE49-F238E27FC236}">
                <a16:creationId xmlns:a16="http://schemas.microsoft.com/office/drawing/2014/main" id="{FD08B2CC-4979-4848-AA8C-0A1B4B69F8C6}"/>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0" name="Rectangle 19">
            <a:extLst>
              <a:ext uri="{FF2B5EF4-FFF2-40B4-BE49-F238E27FC236}">
                <a16:creationId xmlns:a16="http://schemas.microsoft.com/office/drawing/2014/main" id="{853A056D-7DA8-CA43-BD26-DAFD3209780A}"/>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453609104"/>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userDrawn="1">
  <p:cSld name="Our Journey 2">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159BEB2-8918-8740-99A7-553D0D414983}"/>
              </a:ext>
            </a:extLst>
          </p:cNvPr>
          <p:cNvCxnSpPr>
            <a:cxnSpLocks/>
          </p:cNvCxnSpPr>
          <p:nvPr userDrawn="1"/>
        </p:nvCxnSpPr>
        <p:spPr>
          <a:xfrm>
            <a:off x="1588" y="3448776"/>
            <a:ext cx="121888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7D4A19C4-1947-4349-9457-0ACFFBA4FC07}"/>
              </a:ext>
            </a:extLst>
          </p:cNvPr>
          <p:cNvSpPr/>
          <p:nvPr/>
        </p:nvSpPr>
        <p:spPr>
          <a:xfrm>
            <a:off x="6040275" y="3362570"/>
            <a:ext cx="172412" cy="172412"/>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9" name="Oval 8">
            <a:extLst>
              <a:ext uri="{FF2B5EF4-FFF2-40B4-BE49-F238E27FC236}">
                <a16:creationId xmlns:a16="http://schemas.microsoft.com/office/drawing/2014/main" id="{187DE787-8DE7-3C4E-8EB8-423F070D8AFF}"/>
              </a:ext>
            </a:extLst>
          </p:cNvPr>
          <p:cNvSpPr/>
          <p:nvPr/>
        </p:nvSpPr>
        <p:spPr>
          <a:xfrm>
            <a:off x="2626366" y="3362571"/>
            <a:ext cx="172412" cy="172412"/>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21" name="Oval 20">
            <a:extLst>
              <a:ext uri="{FF2B5EF4-FFF2-40B4-BE49-F238E27FC236}">
                <a16:creationId xmlns:a16="http://schemas.microsoft.com/office/drawing/2014/main" id="{C249088C-C99A-C54C-8067-8456BF21657E}"/>
              </a:ext>
            </a:extLst>
          </p:cNvPr>
          <p:cNvSpPr/>
          <p:nvPr/>
        </p:nvSpPr>
        <p:spPr>
          <a:xfrm>
            <a:off x="9393224" y="3362571"/>
            <a:ext cx="172412" cy="172412"/>
          </a:xfrm>
          <a:prstGeom prst="ellipse">
            <a:avLst/>
          </a:prstGeom>
          <a:solidFill>
            <a:srgbClr val="8CBF4B">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32" name="Text Placeholder 17">
            <a:extLst>
              <a:ext uri="{FF2B5EF4-FFF2-40B4-BE49-F238E27FC236}">
                <a16:creationId xmlns:a16="http://schemas.microsoft.com/office/drawing/2014/main" id="{FF92472D-9633-1B41-8BB1-3CE8FDF598FC}"/>
              </a:ext>
            </a:extLst>
          </p:cNvPr>
          <p:cNvSpPr>
            <a:spLocks noGrp="1"/>
          </p:cNvSpPr>
          <p:nvPr userDrawn="1">
            <p:ph type="body" sz="quarter" idx="19" hasCustomPrompt="1"/>
          </p:nvPr>
        </p:nvSpPr>
        <p:spPr>
          <a:xfrm>
            <a:off x="1459184" y="4206951"/>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id="{4FA104B9-3949-7046-BD33-D672B1459790}"/>
              </a:ext>
            </a:extLst>
          </p:cNvPr>
          <p:cNvSpPr>
            <a:spLocks noGrp="1"/>
          </p:cNvSpPr>
          <p:nvPr userDrawn="1">
            <p:ph type="body" sz="quarter" idx="20" hasCustomPrompt="1"/>
          </p:nvPr>
        </p:nvSpPr>
        <p:spPr>
          <a:xfrm>
            <a:off x="4890125" y="1594752"/>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4" name="Text Placeholder 17">
            <a:extLst>
              <a:ext uri="{FF2B5EF4-FFF2-40B4-BE49-F238E27FC236}">
                <a16:creationId xmlns:a16="http://schemas.microsoft.com/office/drawing/2014/main" id="{4170B2DE-1D76-D746-B4E0-1DF37E4C7538}"/>
              </a:ext>
            </a:extLst>
          </p:cNvPr>
          <p:cNvSpPr>
            <a:spLocks noGrp="1"/>
          </p:cNvSpPr>
          <p:nvPr userDrawn="1">
            <p:ph type="body" sz="quarter" idx="21" hasCustomPrompt="1"/>
          </p:nvPr>
        </p:nvSpPr>
        <p:spPr>
          <a:xfrm>
            <a:off x="8223426" y="4210067"/>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9" name="Text Placeholder 17">
            <a:extLst>
              <a:ext uri="{FF2B5EF4-FFF2-40B4-BE49-F238E27FC236}">
                <a16:creationId xmlns:a16="http://schemas.microsoft.com/office/drawing/2014/main" id="{00BAA056-DFBD-584F-9273-7D940103359C}"/>
              </a:ext>
            </a:extLst>
          </p:cNvPr>
          <p:cNvSpPr>
            <a:spLocks noGrp="1"/>
          </p:cNvSpPr>
          <p:nvPr>
            <p:ph type="body" sz="quarter" idx="22" hasCustomPrompt="1"/>
          </p:nvPr>
        </p:nvSpPr>
        <p:spPr>
          <a:xfrm>
            <a:off x="1459184" y="2837148"/>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2018</a:t>
            </a:r>
            <a:endParaRPr lang="en-US" dirty="0"/>
          </a:p>
        </p:txBody>
      </p:sp>
      <p:sp>
        <p:nvSpPr>
          <p:cNvPr id="40" name="Text Placeholder 17">
            <a:extLst>
              <a:ext uri="{FF2B5EF4-FFF2-40B4-BE49-F238E27FC236}">
                <a16:creationId xmlns:a16="http://schemas.microsoft.com/office/drawing/2014/main" id="{6BF9179A-0AB3-E042-BD2E-A24FBC624C6C}"/>
              </a:ext>
            </a:extLst>
          </p:cNvPr>
          <p:cNvSpPr>
            <a:spLocks noGrp="1"/>
          </p:cNvSpPr>
          <p:nvPr>
            <p:ph type="body" sz="quarter" idx="23" hasCustomPrompt="1"/>
          </p:nvPr>
        </p:nvSpPr>
        <p:spPr>
          <a:xfrm>
            <a:off x="4890125" y="3857054"/>
            <a:ext cx="2506226" cy="335052"/>
          </a:xfrm>
        </p:spPr>
        <p:txBody>
          <a:bodyPr/>
          <a:lstStyle>
            <a:lvl1pPr algn="ctr">
              <a:buNone/>
              <a:defRPr sz="2000" b="0" i="0" spc="30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2019</a:t>
            </a:r>
            <a:endParaRPr lang="en-US" dirty="0"/>
          </a:p>
        </p:txBody>
      </p:sp>
      <p:sp>
        <p:nvSpPr>
          <p:cNvPr id="41" name="Text Placeholder 17">
            <a:extLst>
              <a:ext uri="{FF2B5EF4-FFF2-40B4-BE49-F238E27FC236}">
                <a16:creationId xmlns:a16="http://schemas.microsoft.com/office/drawing/2014/main" id="{5D05B818-03D6-0C48-A4A4-879D1B8573FA}"/>
              </a:ext>
            </a:extLst>
          </p:cNvPr>
          <p:cNvSpPr>
            <a:spLocks noGrp="1"/>
          </p:cNvSpPr>
          <p:nvPr>
            <p:ph type="body" sz="quarter" idx="24" hasCustomPrompt="1"/>
          </p:nvPr>
        </p:nvSpPr>
        <p:spPr>
          <a:xfrm>
            <a:off x="8223426" y="2825658"/>
            <a:ext cx="2506226" cy="335052"/>
          </a:xfrm>
        </p:spPr>
        <p:txBody>
          <a:bodyPr/>
          <a:lstStyle>
            <a:lvl1pPr algn="ctr">
              <a:buNone/>
              <a:defRPr sz="2000" b="0" i="0" spc="30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2020</a:t>
            </a:r>
            <a:endParaRPr lang="en-US" dirty="0"/>
          </a:p>
        </p:txBody>
      </p:sp>
      <p:sp>
        <p:nvSpPr>
          <p:cNvPr id="16" name="Rectangle 15">
            <a:extLst>
              <a:ext uri="{FF2B5EF4-FFF2-40B4-BE49-F238E27FC236}">
                <a16:creationId xmlns:a16="http://schemas.microsoft.com/office/drawing/2014/main" id="{8C26421F-3E17-FF47-92D5-AE8B9BF847B2}"/>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7" name="TextBox 16">
            <a:extLst>
              <a:ext uri="{FF2B5EF4-FFF2-40B4-BE49-F238E27FC236}">
                <a16:creationId xmlns:a16="http://schemas.microsoft.com/office/drawing/2014/main" id="{37918C0E-ED0A-D748-88E5-BE3A2DEDEB97}"/>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172012396"/>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userDrawn="1">
  <p:cSld name="Our Journey 3">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D99EA92-8C6E-B84F-B459-728079F0C1CC}"/>
              </a:ext>
            </a:extLst>
          </p:cNvPr>
          <p:cNvGrpSpPr/>
          <p:nvPr userDrawn="1"/>
        </p:nvGrpSpPr>
        <p:grpSpPr>
          <a:xfrm flipH="1">
            <a:off x="-87112" y="2691100"/>
            <a:ext cx="10183945" cy="1475800"/>
            <a:chOff x="4009760" y="5382199"/>
            <a:chExt cx="20367890" cy="2951599"/>
          </a:xfrm>
        </p:grpSpPr>
        <p:cxnSp>
          <p:nvCxnSpPr>
            <p:cNvPr id="3" name="Straight Connector 2">
              <a:extLst>
                <a:ext uri="{FF2B5EF4-FFF2-40B4-BE49-F238E27FC236}">
                  <a16:creationId xmlns:a16="http://schemas.microsoft.com/office/drawing/2014/main" id="{E7ED26DD-7AEB-9E44-8FF6-C477D8C00C2B}"/>
                </a:ext>
              </a:extLst>
            </p:cNvPr>
            <p:cNvCxnSpPr>
              <a:cxnSpLocks/>
            </p:cNvCxnSpPr>
            <p:nvPr/>
          </p:nvCxnSpPr>
          <p:spPr>
            <a:xfrm>
              <a:off x="5434644" y="6897551"/>
              <a:ext cx="1894300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40BA1181-B947-D246-AEDB-8D5690586889}"/>
                </a:ext>
              </a:extLst>
            </p:cNvPr>
            <p:cNvSpPr/>
            <p:nvPr/>
          </p:nvSpPr>
          <p:spPr>
            <a:xfrm>
              <a:off x="4009760" y="5382199"/>
              <a:ext cx="2887204" cy="2951599"/>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prstClr val="white"/>
                </a:solidFill>
              </a:endParaRPr>
            </a:p>
          </p:txBody>
        </p:sp>
        <p:sp>
          <p:nvSpPr>
            <p:cNvPr id="5" name="Oval 4">
              <a:extLst>
                <a:ext uri="{FF2B5EF4-FFF2-40B4-BE49-F238E27FC236}">
                  <a16:creationId xmlns:a16="http://schemas.microsoft.com/office/drawing/2014/main" id="{93279403-2DD6-294E-8653-2A42ED9EBD96}"/>
                </a:ext>
              </a:extLst>
            </p:cNvPr>
            <p:cNvSpPr/>
            <p:nvPr/>
          </p:nvSpPr>
          <p:spPr>
            <a:xfrm>
              <a:off x="11936354" y="6725140"/>
              <a:ext cx="344824" cy="34482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6" name="Oval 5">
              <a:extLst>
                <a:ext uri="{FF2B5EF4-FFF2-40B4-BE49-F238E27FC236}">
                  <a16:creationId xmlns:a16="http://schemas.microsoft.com/office/drawing/2014/main" id="{B1A0B9AD-E1B8-4A47-B627-580D076FD190}"/>
                </a:ext>
              </a:extLst>
            </p:cNvPr>
            <p:cNvSpPr/>
            <p:nvPr/>
          </p:nvSpPr>
          <p:spPr>
            <a:xfrm>
              <a:off x="18764171" y="6725140"/>
              <a:ext cx="344824" cy="34482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grpSp>
      <p:sp>
        <p:nvSpPr>
          <p:cNvPr id="20" name="Text Placeholder 17">
            <a:extLst>
              <a:ext uri="{FF2B5EF4-FFF2-40B4-BE49-F238E27FC236}">
                <a16:creationId xmlns:a16="http://schemas.microsoft.com/office/drawing/2014/main" id="{EE27F43F-5131-7247-81C7-14B1147E8D74}"/>
              </a:ext>
            </a:extLst>
          </p:cNvPr>
          <p:cNvSpPr>
            <a:spLocks noGrp="1"/>
          </p:cNvSpPr>
          <p:nvPr>
            <p:ph type="body" sz="quarter" idx="20" hasCustomPrompt="1"/>
          </p:nvPr>
        </p:nvSpPr>
        <p:spPr>
          <a:xfrm>
            <a:off x="1474900" y="1617548"/>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1" name="Text Placeholder 17">
            <a:extLst>
              <a:ext uri="{FF2B5EF4-FFF2-40B4-BE49-F238E27FC236}">
                <a16:creationId xmlns:a16="http://schemas.microsoft.com/office/drawing/2014/main" id="{FA701368-7F3A-D942-9086-74C5BC9A1AD6}"/>
              </a:ext>
            </a:extLst>
          </p:cNvPr>
          <p:cNvSpPr>
            <a:spLocks noGrp="1"/>
          </p:cNvSpPr>
          <p:nvPr>
            <p:ph type="body" sz="quarter" idx="21" hasCustomPrompt="1"/>
          </p:nvPr>
        </p:nvSpPr>
        <p:spPr>
          <a:xfrm>
            <a:off x="4808201" y="4232863"/>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2" name="Text Placeholder 17">
            <a:extLst>
              <a:ext uri="{FF2B5EF4-FFF2-40B4-BE49-F238E27FC236}">
                <a16:creationId xmlns:a16="http://schemas.microsoft.com/office/drawing/2014/main" id="{19E93A3E-D93B-6746-924C-B809E688CD72}"/>
              </a:ext>
            </a:extLst>
          </p:cNvPr>
          <p:cNvSpPr>
            <a:spLocks noGrp="1"/>
          </p:cNvSpPr>
          <p:nvPr>
            <p:ph type="body" sz="quarter" idx="22" hasCustomPrompt="1"/>
          </p:nvPr>
        </p:nvSpPr>
        <p:spPr>
          <a:xfrm>
            <a:off x="8767864"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END</a:t>
            </a:r>
            <a:endParaRPr lang="en-US" dirty="0"/>
          </a:p>
        </p:txBody>
      </p:sp>
      <p:sp>
        <p:nvSpPr>
          <p:cNvPr id="26" name="Text Placeholder 17">
            <a:extLst>
              <a:ext uri="{FF2B5EF4-FFF2-40B4-BE49-F238E27FC236}">
                <a16:creationId xmlns:a16="http://schemas.microsoft.com/office/drawing/2014/main" id="{14EC00ED-B9B5-564F-A2BD-E9361B35ED61}"/>
              </a:ext>
            </a:extLst>
          </p:cNvPr>
          <p:cNvSpPr>
            <a:spLocks noGrp="1"/>
          </p:cNvSpPr>
          <p:nvPr>
            <p:ph type="body" sz="quarter" idx="24" hasCustomPrompt="1"/>
          </p:nvPr>
        </p:nvSpPr>
        <p:spPr>
          <a:xfrm>
            <a:off x="1466515" y="3842694"/>
            <a:ext cx="2506226" cy="335052"/>
          </a:xfrm>
        </p:spPr>
        <p:txBody>
          <a:bodyPr/>
          <a:lstStyle>
            <a:lvl1pPr algn="ctr">
              <a:buNone/>
              <a:defRPr sz="2000" b="0" i="0" spc="30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2021</a:t>
            </a:r>
            <a:endParaRPr lang="en-US" dirty="0"/>
          </a:p>
        </p:txBody>
      </p:sp>
      <p:sp>
        <p:nvSpPr>
          <p:cNvPr id="27" name="Text Placeholder 17">
            <a:extLst>
              <a:ext uri="{FF2B5EF4-FFF2-40B4-BE49-F238E27FC236}">
                <a16:creationId xmlns:a16="http://schemas.microsoft.com/office/drawing/2014/main" id="{3BB708B1-BD9F-3D4B-A3F2-DAAACD7B96FF}"/>
              </a:ext>
            </a:extLst>
          </p:cNvPr>
          <p:cNvSpPr>
            <a:spLocks noGrp="1"/>
          </p:cNvSpPr>
          <p:nvPr>
            <p:ph type="body" sz="quarter" idx="25" hasCustomPrompt="1"/>
          </p:nvPr>
        </p:nvSpPr>
        <p:spPr>
          <a:xfrm>
            <a:off x="4808201" y="2797420"/>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2022</a:t>
            </a:r>
            <a:endParaRPr lang="en-US" dirty="0"/>
          </a:p>
        </p:txBody>
      </p:sp>
      <p:sp>
        <p:nvSpPr>
          <p:cNvPr id="18" name="TextBox 17">
            <a:extLst>
              <a:ext uri="{FF2B5EF4-FFF2-40B4-BE49-F238E27FC236}">
                <a16:creationId xmlns:a16="http://schemas.microsoft.com/office/drawing/2014/main" id="{0736D8C8-35B9-E44E-AAE8-C6E80ED2B0AD}"/>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9" name="Rectangle 18">
            <a:extLst>
              <a:ext uri="{FF2B5EF4-FFF2-40B4-BE49-F238E27FC236}">
                <a16:creationId xmlns:a16="http://schemas.microsoft.com/office/drawing/2014/main" id="{A81152B3-A02C-0A41-A45E-03342C78C7A9}"/>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485453805"/>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userDrawn="1">
  <p:cSld name="Calendar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295640-5B5F-6E47-808F-2F2FB8B377B6}"/>
              </a:ext>
            </a:extLst>
          </p:cNvPr>
          <p:cNvGrpSpPr/>
          <p:nvPr userDrawn="1"/>
        </p:nvGrpSpPr>
        <p:grpSpPr>
          <a:xfrm>
            <a:off x="13492" y="1875084"/>
            <a:ext cx="12165015" cy="3041254"/>
            <a:chOff x="0" y="4738255"/>
            <a:chExt cx="21169744" cy="5292436"/>
          </a:xfrm>
        </p:grpSpPr>
        <p:sp>
          <p:nvSpPr>
            <p:cNvPr id="3" name="Rectangle 2">
              <a:extLst>
                <a:ext uri="{FF2B5EF4-FFF2-40B4-BE49-F238E27FC236}">
                  <a16:creationId xmlns:a16="http://schemas.microsoft.com/office/drawing/2014/main" id="{2C287D99-39F7-274E-881D-B1205E86882D}"/>
                </a:ext>
              </a:extLst>
            </p:cNvPr>
            <p:cNvSpPr/>
            <p:nvPr/>
          </p:nvSpPr>
          <p:spPr>
            <a:xfrm>
              <a:off x="0" y="4738255"/>
              <a:ext cx="5292436" cy="5292436"/>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Rectangle 3">
              <a:extLst>
                <a:ext uri="{FF2B5EF4-FFF2-40B4-BE49-F238E27FC236}">
                  <a16:creationId xmlns:a16="http://schemas.microsoft.com/office/drawing/2014/main" id="{A7255414-C2BD-294E-A843-C1E85CBB702D}"/>
                </a:ext>
              </a:extLst>
            </p:cNvPr>
            <p:cNvSpPr/>
            <p:nvPr/>
          </p:nvSpPr>
          <p:spPr>
            <a:xfrm>
              <a:off x="5292436" y="4738255"/>
              <a:ext cx="5292436" cy="5292436"/>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a:extLst>
                <a:ext uri="{FF2B5EF4-FFF2-40B4-BE49-F238E27FC236}">
                  <a16:creationId xmlns:a16="http://schemas.microsoft.com/office/drawing/2014/main" id="{C2AF4D0D-CD86-1943-BD02-89B10E71AB04}"/>
                </a:ext>
              </a:extLst>
            </p:cNvPr>
            <p:cNvSpPr/>
            <p:nvPr/>
          </p:nvSpPr>
          <p:spPr>
            <a:xfrm>
              <a:off x="10584872" y="4738255"/>
              <a:ext cx="5292436" cy="5292436"/>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a:extLst>
                <a:ext uri="{FF2B5EF4-FFF2-40B4-BE49-F238E27FC236}">
                  <a16:creationId xmlns:a16="http://schemas.microsoft.com/office/drawing/2014/main" id="{AB3D836D-4100-D44A-83B0-51B97203CAA2}"/>
                </a:ext>
              </a:extLst>
            </p:cNvPr>
            <p:cNvSpPr/>
            <p:nvPr/>
          </p:nvSpPr>
          <p:spPr>
            <a:xfrm>
              <a:off x="15877308" y="4738255"/>
              <a:ext cx="5292436" cy="5292436"/>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20" name="Rectangle 19">
            <a:extLst>
              <a:ext uri="{FF2B5EF4-FFF2-40B4-BE49-F238E27FC236}">
                <a16:creationId xmlns:a16="http://schemas.microsoft.com/office/drawing/2014/main" id="{34D2F298-F143-9740-AAB0-DC67FBF5DC8C}"/>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5" name="Text Placeholder 17">
            <a:extLst>
              <a:ext uri="{FF2B5EF4-FFF2-40B4-BE49-F238E27FC236}">
                <a16:creationId xmlns:a16="http://schemas.microsoft.com/office/drawing/2014/main" id="{40B2C6C4-135F-5946-B876-EA9B72EF097A}"/>
              </a:ext>
            </a:extLst>
          </p:cNvPr>
          <p:cNvSpPr>
            <a:spLocks noGrp="1"/>
          </p:cNvSpPr>
          <p:nvPr>
            <p:ph type="body" sz="quarter" idx="18" hasCustomPrompt="1"/>
          </p:nvPr>
        </p:nvSpPr>
        <p:spPr>
          <a:xfrm>
            <a:off x="3054743" y="2963737"/>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36" name="Text Placeholder 23">
            <a:extLst>
              <a:ext uri="{FF2B5EF4-FFF2-40B4-BE49-F238E27FC236}">
                <a16:creationId xmlns:a16="http://schemas.microsoft.com/office/drawing/2014/main" id="{BDA90A0E-F434-DE4E-802E-4F8D96708411}"/>
              </a:ext>
            </a:extLst>
          </p:cNvPr>
          <p:cNvSpPr>
            <a:spLocks noGrp="1"/>
          </p:cNvSpPr>
          <p:nvPr>
            <p:ph type="body" sz="quarter" idx="16" hasCustomPrompt="1"/>
          </p:nvPr>
        </p:nvSpPr>
        <p:spPr>
          <a:xfrm>
            <a:off x="3059026" y="2332384"/>
            <a:ext cx="3049353" cy="582221"/>
          </a:xfrm>
        </p:spPr>
        <p:txBody>
          <a:bodyPr>
            <a:normAutofit/>
          </a:bodyPr>
          <a:lstStyle>
            <a:lvl1pPr marL="0" indent="0" algn="ctr">
              <a:buNone/>
              <a:defRPr sz="4000" b="1" i="0">
                <a:solidFill>
                  <a:schemeClr val="bg1"/>
                </a:solidFill>
                <a:latin typeface="+mn-lt"/>
              </a:defRPr>
            </a:lvl1pPr>
          </a:lstStyle>
          <a:p>
            <a:pPr lvl="0"/>
            <a:r>
              <a:rPr lang="en-US" dirty="0"/>
              <a:t>4</a:t>
            </a:r>
          </a:p>
        </p:txBody>
      </p:sp>
      <p:sp>
        <p:nvSpPr>
          <p:cNvPr id="37" name="Text Placeholder 17">
            <a:extLst>
              <a:ext uri="{FF2B5EF4-FFF2-40B4-BE49-F238E27FC236}">
                <a16:creationId xmlns:a16="http://schemas.microsoft.com/office/drawing/2014/main" id="{E4E3947D-3C0D-864E-A378-E86B96AB3AB7}"/>
              </a:ext>
            </a:extLst>
          </p:cNvPr>
          <p:cNvSpPr>
            <a:spLocks noGrp="1"/>
          </p:cNvSpPr>
          <p:nvPr>
            <p:ph type="body" sz="quarter" idx="19" hasCustomPrompt="1"/>
          </p:nvPr>
        </p:nvSpPr>
        <p:spPr>
          <a:xfrm>
            <a:off x="3069574" y="3694013"/>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8" name="Text Placeholder 17">
            <a:extLst>
              <a:ext uri="{FF2B5EF4-FFF2-40B4-BE49-F238E27FC236}">
                <a16:creationId xmlns:a16="http://schemas.microsoft.com/office/drawing/2014/main" id="{7A61D601-8E58-BD42-BBBF-581E5B432135}"/>
              </a:ext>
            </a:extLst>
          </p:cNvPr>
          <p:cNvSpPr>
            <a:spLocks noGrp="1"/>
          </p:cNvSpPr>
          <p:nvPr>
            <p:ph type="body" sz="quarter" idx="20" hasCustomPrompt="1"/>
          </p:nvPr>
        </p:nvSpPr>
        <p:spPr>
          <a:xfrm>
            <a:off x="-979" y="2966833"/>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39" name="Text Placeholder 23">
            <a:extLst>
              <a:ext uri="{FF2B5EF4-FFF2-40B4-BE49-F238E27FC236}">
                <a16:creationId xmlns:a16="http://schemas.microsoft.com/office/drawing/2014/main" id="{FBF15F1B-8908-F446-91BA-B6025A5D96A4}"/>
              </a:ext>
            </a:extLst>
          </p:cNvPr>
          <p:cNvSpPr>
            <a:spLocks noGrp="1"/>
          </p:cNvSpPr>
          <p:nvPr>
            <p:ph type="body" sz="quarter" idx="21" hasCustomPrompt="1"/>
          </p:nvPr>
        </p:nvSpPr>
        <p:spPr>
          <a:xfrm>
            <a:off x="3304" y="2335480"/>
            <a:ext cx="3049353" cy="582221"/>
          </a:xfrm>
        </p:spPr>
        <p:txBody>
          <a:bodyPr>
            <a:normAutofit/>
          </a:bodyPr>
          <a:lstStyle>
            <a:lvl1pPr marL="0" indent="0" algn="ctr">
              <a:buNone/>
              <a:defRPr sz="4000" b="1" i="0">
                <a:solidFill>
                  <a:schemeClr val="bg1"/>
                </a:solidFill>
                <a:latin typeface="+mn-lt"/>
              </a:defRPr>
            </a:lvl1pPr>
          </a:lstStyle>
          <a:p>
            <a:pPr lvl="0"/>
            <a:r>
              <a:rPr lang="en-US" dirty="0"/>
              <a:t>20</a:t>
            </a:r>
          </a:p>
        </p:txBody>
      </p:sp>
      <p:sp>
        <p:nvSpPr>
          <p:cNvPr id="40" name="Text Placeholder 17">
            <a:extLst>
              <a:ext uri="{FF2B5EF4-FFF2-40B4-BE49-F238E27FC236}">
                <a16:creationId xmlns:a16="http://schemas.microsoft.com/office/drawing/2014/main" id="{8DA24536-E652-E647-BC3C-200CC5578281}"/>
              </a:ext>
            </a:extLst>
          </p:cNvPr>
          <p:cNvSpPr>
            <a:spLocks noGrp="1"/>
          </p:cNvSpPr>
          <p:nvPr>
            <p:ph type="body" sz="quarter" idx="22" hasCustomPrompt="1"/>
          </p:nvPr>
        </p:nvSpPr>
        <p:spPr>
          <a:xfrm>
            <a:off x="13852" y="3697109"/>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1" name="Text Placeholder 17">
            <a:extLst>
              <a:ext uri="{FF2B5EF4-FFF2-40B4-BE49-F238E27FC236}">
                <a16:creationId xmlns:a16="http://schemas.microsoft.com/office/drawing/2014/main" id="{87F5E8E1-032A-ED43-93E9-DB20B4563FF8}"/>
              </a:ext>
            </a:extLst>
          </p:cNvPr>
          <p:cNvSpPr>
            <a:spLocks noGrp="1"/>
          </p:cNvSpPr>
          <p:nvPr>
            <p:ph type="body" sz="quarter" idx="23" hasCustomPrompt="1"/>
          </p:nvPr>
        </p:nvSpPr>
        <p:spPr>
          <a:xfrm>
            <a:off x="9124512" y="2950422"/>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April</a:t>
            </a:r>
            <a:endParaRPr lang="en-US" dirty="0"/>
          </a:p>
        </p:txBody>
      </p:sp>
      <p:sp>
        <p:nvSpPr>
          <p:cNvPr id="42" name="Text Placeholder 23">
            <a:extLst>
              <a:ext uri="{FF2B5EF4-FFF2-40B4-BE49-F238E27FC236}">
                <a16:creationId xmlns:a16="http://schemas.microsoft.com/office/drawing/2014/main" id="{76204B1D-FD93-534C-86DB-6D09C9545691}"/>
              </a:ext>
            </a:extLst>
          </p:cNvPr>
          <p:cNvSpPr>
            <a:spLocks noGrp="1"/>
          </p:cNvSpPr>
          <p:nvPr>
            <p:ph type="body" sz="quarter" idx="24" hasCustomPrompt="1"/>
          </p:nvPr>
        </p:nvSpPr>
        <p:spPr>
          <a:xfrm>
            <a:off x="9128795" y="2319069"/>
            <a:ext cx="3049353" cy="582221"/>
          </a:xfrm>
        </p:spPr>
        <p:txBody>
          <a:bodyPr>
            <a:normAutofit/>
          </a:bodyPr>
          <a:lstStyle>
            <a:lvl1pPr marL="0" indent="0" algn="ctr">
              <a:buNone/>
              <a:defRPr sz="4000" b="1" i="0">
                <a:solidFill>
                  <a:schemeClr val="bg1"/>
                </a:solidFill>
                <a:latin typeface="+mn-lt"/>
              </a:defRPr>
            </a:lvl1pPr>
          </a:lstStyle>
          <a:p>
            <a:pPr lvl="0"/>
            <a:r>
              <a:rPr lang="en-US" dirty="0"/>
              <a:t>2</a:t>
            </a:r>
          </a:p>
        </p:txBody>
      </p:sp>
      <p:sp>
        <p:nvSpPr>
          <p:cNvPr id="43" name="Text Placeholder 17">
            <a:extLst>
              <a:ext uri="{FF2B5EF4-FFF2-40B4-BE49-F238E27FC236}">
                <a16:creationId xmlns:a16="http://schemas.microsoft.com/office/drawing/2014/main" id="{F4D63AE9-5CEC-9F4B-96A5-3F0DB00BF3E5}"/>
              </a:ext>
            </a:extLst>
          </p:cNvPr>
          <p:cNvSpPr>
            <a:spLocks noGrp="1"/>
          </p:cNvSpPr>
          <p:nvPr>
            <p:ph type="body" sz="quarter" idx="25" hasCustomPrompt="1"/>
          </p:nvPr>
        </p:nvSpPr>
        <p:spPr>
          <a:xfrm>
            <a:off x="9139343" y="3680698"/>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4" name="Text Placeholder 17">
            <a:extLst>
              <a:ext uri="{FF2B5EF4-FFF2-40B4-BE49-F238E27FC236}">
                <a16:creationId xmlns:a16="http://schemas.microsoft.com/office/drawing/2014/main" id="{18449C84-980B-324B-B217-BB2EDFA5B227}"/>
              </a:ext>
            </a:extLst>
          </p:cNvPr>
          <p:cNvSpPr>
            <a:spLocks noGrp="1"/>
          </p:cNvSpPr>
          <p:nvPr>
            <p:ph type="body" sz="quarter" idx="26" hasCustomPrompt="1"/>
          </p:nvPr>
        </p:nvSpPr>
        <p:spPr>
          <a:xfrm>
            <a:off x="6068790" y="2953518"/>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45" name="Text Placeholder 23">
            <a:extLst>
              <a:ext uri="{FF2B5EF4-FFF2-40B4-BE49-F238E27FC236}">
                <a16:creationId xmlns:a16="http://schemas.microsoft.com/office/drawing/2014/main" id="{DB432D93-6FEA-AC42-83B9-779DFF3A77AA}"/>
              </a:ext>
            </a:extLst>
          </p:cNvPr>
          <p:cNvSpPr>
            <a:spLocks noGrp="1"/>
          </p:cNvSpPr>
          <p:nvPr>
            <p:ph type="body" sz="quarter" idx="27" hasCustomPrompt="1"/>
          </p:nvPr>
        </p:nvSpPr>
        <p:spPr>
          <a:xfrm>
            <a:off x="6073073" y="2322165"/>
            <a:ext cx="3049353" cy="582221"/>
          </a:xfrm>
        </p:spPr>
        <p:txBody>
          <a:bodyPr>
            <a:normAutofit/>
          </a:bodyPr>
          <a:lstStyle>
            <a:lvl1pPr marL="0" indent="0" algn="ctr">
              <a:buNone/>
              <a:defRPr sz="4000" b="1" i="0">
                <a:solidFill>
                  <a:schemeClr val="bg1"/>
                </a:solidFill>
                <a:latin typeface="+mn-lt"/>
              </a:defRPr>
            </a:lvl1pPr>
          </a:lstStyle>
          <a:p>
            <a:pPr lvl="0"/>
            <a:r>
              <a:rPr lang="en-US" dirty="0"/>
              <a:t>17</a:t>
            </a:r>
          </a:p>
        </p:txBody>
      </p:sp>
      <p:sp>
        <p:nvSpPr>
          <p:cNvPr id="46" name="Text Placeholder 17">
            <a:extLst>
              <a:ext uri="{FF2B5EF4-FFF2-40B4-BE49-F238E27FC236}">
                <a16:creationId xmlns:a16="http://schemas.microsoft.com/office/drawing/2014/main" id="{23980425-5596-AE4F-A5E0-1E8D36188DD0}"/>
              </a:ext>
            </a:extLst>
          </p:cNvPr>
          <p:cNvSpPr>
            <a:spLocks noGrp="1"/>
          </p:cNvSpPr>
          <p:nvPr>
            <p:ph type="body" sz="quarter" idx="28" hasCustomPrompt="1"/>
          </p:nvPr>
        </p:nvSpPr>
        <p:spPr>
          <a:xfrm>
            <a:off x="6083621" y="3683794"/>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3" name="TextBox 22">
            <a:extLst>
              <a:ext uri="{FF2B5EF4-FFF2-40B4-BE49-F238E27FC236}">
                <a16:creationId xmlns:a16="http://schemas.microsoft.com/office/drawing/2014/main" id="{2F30AE37-8612-1542-9EF8-54C24BD4C33D}"/>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4" name="Rectangle 23">
            <a:extLst>
              <a:ext uri="{FF2B5EF4-FFF2-40B4-BE49-F238E27FC236}">
                <a16:creationId xmlns:a16="http://schemas.microsoft.com/office/drawing/2014/main" id="{12B53804-765C-C642-92ED-7E167F7FC3E2}"/>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5" name="Text Placeholder 23">
            <a:extLst>
              <a:ext uri="{FF2B5EF4-FFF2-40B4-BE49-F238E27FC236}">
                <a16:creationId xmlns:a16="http://schemas.microsoft.com/office/drawing/2014/main" id="{931F17A9-1990-CB4F-B6F6-4BB13F4AD5D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2643335320"/>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userDrawn="1">
  <p:cSld name="5 point icon graph A">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3184089" y="17737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3227188"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8983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8" name="Freeform: Shape 4231">
            <a:extLst>
              <a:ext uri="{FF2B5EF4-FFF2-40B4-BE49-F238E27FC236}">
                <a16:creationId xmlns:a16="http://schemas.microsoft.com/office/drawing/2014/main" id="{9605CC6B-4A3F-524F-A45E-78BB72858F56}"/>
              </a:ext>
            </a:extLst>
          </p:cNvPr>
          <p:cNvSpPr/>
          <p:nvPr userDrawn="1"/>
        </p:nvSpPr>
        <p:spPr>
          <a:xfrm>
            <a:off x="1019776" y="1773769"/>
            <a:ext cx="1521426" cy="2214649"/>
          </a:xfrm>
          <a:custGeom>
            <a:avLst/>
            <a:gdLst/>
            <a:ahLst/>
            <a:cxnLst>
              <a:cxn ang="3cd4">
                <a:pos x="hc" y="t"/>
              </a:cxn>
              <a:cxn ang="cd2">
                <a:pos x="l" y="vc"/>
              </a:cxn>
              <a:cxn ang="cd4">
                <a:pos x="hc" y="b"/>
              </a:cxn>
              <a:cxn ang="0">
                <a:pos x="r" y="vc"/>
              </a:cxn>
            </a:cxnLst>
            <a:rect l="l" t="t" r="r" b="b"/>
            <a:pathLst>
              <a:path w="914" h="133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9" name="Freeform: Shape 4236">
            <a:extLst>
              <a:ext uri="{FF2B5EF4-FFF2-40B4-BE49-F238E27FC236}">
                <a16:creationId xmlns:a16="http://schemas.microsoft.com/office/drawing/2014/main" id="{F05D8F79-BD65-8347-867D-58A890D1083E}"/>
              </a:ext>
            </a:extLst>
          </p:cNvPr>
          <p:cNvSpPr/>
          <p:nvPr userDrawn="1"/>
        </p:nvSpPr>
        <p:spPr>
          <a:xfrm>
            <a:off x="1066895" y="1815204"/>
            <a:ext cx="1430522" cy="1433557"/>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0" name="Freeform: Shape 4235">
            <a:extLst>
              <a:ext uri="{FF2B5EF4-FFF2-40B4-BE49-F238E27FC236}">
                <a16:creationId xmlns:a16="http://schemas.microsoft.com/office/drawing/2014/main" id="{2F2F1A50-32F6-E84E-B2A8-E09466C954B2}"/>
              </a:ext>
            </a:extLst>
          </p:cNvPr>
          <p:cNvSpPr/>
          <p:nvPr userDrawn="1"/>
        </p:nvSpPr>
        <p:spPr>
          <a:xfrm>
            <a:off x="9675359" y="1773769"/>
            <a:ext cx="1518092" cy="2214649"/>
          </a:xfrm>
          <a:custGeom>
            <a:avLst/>
            <a:gdLst/>
            <a:ahLst/>
            <a:cxnLst>
              <a:cxn ang="3cd4">
                <a:pos x="hc" y="t"/>
              </a:cxn>
              <a:cxn ang="cd2">
                <a:pos x="l" y="vc"/>
              </a:cxn>
              <a:cxn ang="cd4">
                <a:pos x="hc" y="b"/>
              </a:cxn>
              <a:cxn ang="0">
                <a:pos x="r" y="vc"/>
              </a:cxn>
            </a:cxnLst>
            <a:rect l="l" t="t" r="r" b="b"/>
            <a:pathLst>
              <a:path w="912" h="1330">
                <a:moveTo>
                  <a:pt x="455" y="219"/>
                </a:moveTo>
                <a:cubicBezTo>
                  <a:pt x="326" y="219"/>
                  <a:pt x="219" y="325"/>
                  <a:pt x="219" y="455"/>
                </a:cubicBezTo>
                <a:cubicBezTo>
                  <a:pt x="219" y="587"/>
                  <a:pt x="326" y="692"/>
                  <a:pt x="455" y="692"/>
                </a:cubicBezTo>
                <a:cubicBezTo>
                  <a:pt x="586" y="692"/>
                  <a:pt x="692" y="587"/>
                  <a:pt x="692" y="455"/>
                </a:cubicBezTo>
                <a:cubicBezTo>
                  <a:pt x="692" y="325"/>
                  <a:pt x="586" y="219"/>
                  <a:pt x="455" y="219"/>
                </a:cubicBezTo>
                <a:close/>
                <a:moveTo>
                  <a:pt x="455" y="0"/>
                </a:moveTo>
                <a:cubicBezTo>
                  <a:pt x="708" y="0"/>
                  <a:pt x="912" y="203"/>
                  <a:pt x="912" y="455"/>
                </a:cubicBezTo>
                <a:cubicBezTo>
                  <a:pt x="912" y="705"/>
                  <a:pt x="713" y="907"/>
                  <a:pt x="465" y="913"/>
                </a:cubicBezTo>
                <a:lnTo>
                  <a:pt x="465" y="1276"/>
                </a:lnTo>
                <a:cubicBezTo>
                  <a:pt x="476" y="1280"/>
                  <a:pt x="483" y="1289"/>
                  <a:pt x="483" y="1303"/>
                </a:cubicBezTo>
                <a:cubicBezTo>
                  <a:pt x="483" y="1316"/>
                  <a:pt x="471" y="1330"/>
                  <a:pt x="455" y="1330"/>
                </a:cubicBezTo>
                <a:cubicBezTo>
                  <a:pt x="441" y="1330"/>
                  <a:pt x="428" y="1316"/>
                  <a:pt x="428" y="1303"/>
                </a:cubicBezTo>
                <a:cubicBezTo>
                  <a:pt x="428" y="1289"/>
                  <a:pt x="436" y="1280"/>
                  <a:pt x="447" y="1276"/>
                </a:cubicBezTo>
                <a:lnTo>
                  <a:pt x="447" y="913"/>
                </a:lnTo>
                <a:cubicBezTo>
                  <a:pt x="199" y="907"/>
                  <a:pt x="0" y="705"/>
                  <a:pt x="0" y="455"/>
                </a:cubicBezTo>
                <a:cubicBezTo>
                  <a:pt x="0" y="203"/>
                  <a:pt x="203" y="0"/>
                  <a:pt x="455" y="0"/>
                </a:cubicBezTo>
                <a:close/>
              </a:path>
            </a:pathLst>
          </a:custGeom>
          <a:solidFill>
            <a:srgbClr val="AED07E"/>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7511047" y="177376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7558165"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49" name="Text Placeholder 17">
            <a:extLst>
              <a:ext uri="{FF2B5EF4-FFF2-40B4-BE49-F238E27FC236}">
                <a16:creationId xmlns:a16="http://schemas.microsoft.com/office/drawing/2014/main" id="{128E9ECD-6E05-7C40-AE3A-58DA7B5240BE}"/>
              </a:ext>
            </a:extLst>
          </p:cNvPr>
          <p:cNvSpPr>
            <a:spLocks noGrp="1"/>
          </p:cNvSpPr>
          <p:nvPr>
            <p:ph type="body" sz="quarter" idx="21" hasCustomPrompt="1"/>
          </p:nvPr>
        </p:nvSpPr>
        <p:spPr>
          <a:xfrm>
            <a:off x="761670" y="488056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748973" y="4385889"/>
            <a:ext cx="2061046" cy="335052"/>
          </a:xfrm>
        </p:spPr>
        <p:txBody>
          <a:bodyPr/>
          <a:lstStyle>
            <a:lvl1pPr algn="ctr">
              <a:buNone/>
              <a:defRPr sz="2000" b="1" i="0" spc="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2927683" y="487431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14986" y="4379639"/>
            <a:ext cx="2061046" cy="335052"/>
          </a:xfrm>
        </p:spPr>
        <p:txBody>
          <a:bodyPr/>
          <a:lstStyle>
            <a:lvl1pPr algn="ctr">
              <a:buNone/>
              <a:defRPr sz="2000" b="1" i="0" spc="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5091430" y="486585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71185"/>
            <a:ext cx="2061046" cy="335052"/>
          </a:xfrm>
        </p:spPr>
        <p:txBody>
          <a:bodyPr/>
          <a:lstStyle>
            <a:lvl1pPr algn="ctr">
              <a:buNone/>
              <a:defRPr sz="2000" b="1" i="0" spc="0">
                <a:solidFill>
                  <a:srgbClr val="28AF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7257443" y="485960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44746" y="4364935"/>
            <a:ext cx="2061046" cy="335052"/>
          </a:xfrm>
        </p:spPr>
        <p:txBody>
          <a:bodyPr/>
          <a:lstStyle>
            <a:lvl1pPr algn="ctr">
              <a:buNone/>
              <a:defRPr sz="2000" b="1" i="0" spc="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7" name="Text Placeholder 17">
            <a:extLst>
              <a:ext uri="{FF2B5EF4-FFF2-40B4-BE49-F238E27FC236}">
                <a16:creationId xmlns:a16="http://schemas.microsoft.com/office/drawing/2014/main" id="{1E385F24-AB91-1644-9C17-F5DD6576CFB5}"/>
              </a:ext>
            </a:extLst>
          </p:cNvPr>
          <p:cNvSpPr>
            <a:spLocks noGrp="1"/>
          </p:cNvSpPr>
          <p:nvPr>
            <p:ph type="body" sz="quarter" idx="36" hasCustomPrompt="1"/>
          </p:nvPr>
        </p:nvSpPr>
        <p:spPr>
          <a:xfrm>
            <a:off x="9412021" y="4848034"/>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399324" y="4353360"/>
            <a:ext cx="2061046" cy="335052"/>
          </a:xfrm>
        </p:spPr>
        <p:txBody>
          <a:bodyPr/>
          <a:lstStyle>
            <a:lvl1pPr algn="ctr">
              <a:buNone/>
              <a:defRPr sz="2000" b="1" i="0" spc="0">
                <a:solidFill>
                  <a:srgbClr val="B5D68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26" name="Rectangle 25">
            <a:extLst>
              <a:ext uri="{FF2B5EF4-FFF2-40B4-BE49-F238E27FC236}">
                <a16:creationId xmlns:a16="http://schemas.microsoft.com/office/drawing/2014/main" id="{4C1E2E13-99E6-1D46-AE7D-C39F3176DF6D}"/>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7" name="TextBox 26">
            <a:extLst>
              <a:ext uri="{FF2B5EF4-FFF2-40B4-BE49-F238E27FC236}">
                <a16:creationId xmlns:a16="http://schemas.microsoft.com/office/drawing/2014/main" id="{7A1273BD-7075-EA46-B6F8-94A6D91FB39F}"/>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30" name="Freeform: Shape 4239">
            <a:extLst>
              <a:ext uri="{FF2B5EF4-FFF2-40B4-BE49-F238E27FC236}">
                <a16:creationId xmlns:a16="http://schemas.microsoft.com/office/drawing/2014/main" id="{E253BA23-B768-C040-9224-2910F7AB1B7E}"/>
              </a:ext>
            </a:extLst>
          </p:cNvPr>
          <p:cNvSpPr/>
          <p:nvPr userDrawn="1"/>
        </p:nvSpPr>
        <p:spPr>
          <a:xfrm>
            <a:off x="9714586"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AED07E"/>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28" name="Rectangle 27">
            <a:extLst>
              <a:ext uri="{FF2B5EF4-FFF2-40B4-BE49-F238E27FC236}">
                <a16:creationId xmlns:a16="http://schemas.microsoft.com/office/drawing/2014/main" id="{DB53813B-F067-314E-B8E7-88B0B3E4857E}"/>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9" name="Text Placeholder 23">
            <a:extLst>
              <a:ext uri="{FF2B5EF4-FFF2-40B4-BE49-F238E27FC236}">
                <a16:creationId xmlns:a16="http://schemas.microsoft.com/office/drawing/2014/main" id="{98F821B7-EAB6-F546-8E25-040E6E2F35CD}"/>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3405877650"/>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userDrawn="1">
  <p:cSld name="Quote slide - Green">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F555827B-445F-124C-B488-0368396C6165}"/>
              </a:ext>
            </a:extLst>
          </p:cNvPr>
          <p:cNvSpPr txBox="1"/>
          <p:nvPr userDrawn="1"/>
        </p:nvSpPr>
        <p:spPr>
          <a:xfrm>
            <a:off x="476395"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2" name="Rectangle 21">
            <a:extLst>
              <a:ext uri="{FF2B5EF4-FFF2-40B4-BE49-F238E27FC236}">
                <a16:creationId xmlns:a16="http://schemas.microsoft.com/office/drawing/2014/main" id="{82D0DC2C-A428-934B-B2CD-33EA01036C84}"/>
              </a:ext>
            </a:extLst>
          </p:cNvPr>
          <p:cNvSpPr/>
          <p:nvPr userDrawn="1"/>
        </p:nvSpPr>
        <p:spPr>
          <a:xfrm>
            <a:off x="241300" y="367062"/>
            <a:ext cx="11696700" cy="809805"/>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0" name="Text Placeholder 23">
            <a:extLst>
              <a:ext uri="{FF2B5EF4-FFF2-40B4-BE49-F238E27FC236}">
                <a16:creationId xmlns:a16="http://schemas.microsoft.com/office/drawing/2014/main" id="{4D734847-73F0-D74C-9196-0C62282DDA90}"/>
              </a:ext>
            </a:extLst>
          </p:cNvPr>
          <p:cNvSpPr>
            <a:spLocks noGrp="1"/>
          </p:cNvSpPr>
          <p:nvPr>
            <p:ph type="body" sz="quarter" idx="14" hasCustomPrompt="1"/>
          </p:nvPr>
        </p:nvSpPr>
        <p:spPr>
          <a:xfrm>
            <a:off x="10391462" y="447302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1" name="Text Placeholder 23">
            <a:extLst>
              <a:ext uri="{FF2B5EF4-FFF2-40B4-BE49-F238E27FC236}">
                <a16:creationId xmlns:a16="http://schemas.microsoft.com/office/drawing/2014/main" id="{50529F2B-6A15-7F4F-A86A-73B054F9CD2B}"/>
              </a:ext>
            </a:extLst>
          </p:cNvPr>
          <p:cNvSpPr>
            <a:spLocks noGrp="1"/>
          </p:cNvSpPr>
          <p:nvPr>
            <p:ph type="body" sz="quarter" idx="13" hasCustomPrompt="1"/>
          </p:nvPr>
        </p:nvSpPr>
        <p:spPr>
          <a:xfrm>
            <a:off x="6807398" y="795622"/>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32" name="Text Placeholder 23">
            <a:extLst>
              <a:ext uri="{FF2B5EF4-FFF2-40B4-BE49-F238E27FC236}">
                <a16:creationId xmlns:a16="http://schemas.microsoft.com/office/drawing/2014/main" id="{370A3C62-9C33-6442-AA56-3D5560A5CEBF}"/>
              </a:ext>
            </a:extLst>
          </p:cNvPr>
          <p:cNvSpPr>
            <a:spLocks noGrp="1"/>
          </p:cNvSpPr>
          <p:nvPr>
            <p:ph type="body" sz="quarter" idx="15" hasCustomPrompt="1"/>
          </p:nvPr>
        </p:nvSpPr>
        <p:spPr>
          <a:xfrm>
            <a:off x="6718982" y="59830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Picture Placeholder 2">
            <a:extLst>
              <a:ext uri="{FF2B5EF4-FFF2-40B4-BE49-F238E27FC236}">
                <a16:creationId xmlns:a16="http://schemas.microsoft.com/office/drawing/2014/main" id="{8CC6C34D-3A90-F048-B53A-BC616573EE8E}"/>
              </a:ext>
            </a:extLst>
          </p:cNvPr>
          <p:cNvSpPr>
            <a:spLocks noGrp="1"/>
          </p:cNvSpPr>
          <p:nvPr>
            <p:ph type="pic" sz="quarter" idx="19"/>
          </p:nvPr>
        </p:nvSpPr>
        <p:spPr>
          <a:xfrm>
            <a:off x="705779" y="0"/>
            <a:ext cx="5248975"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sp>
        <p:nvSpPr>
          <p:cNvPr id="35" name="Rectangle 34">
            <a:extLst>
              <a:ext uri="{FF2B5EF4-FFF2-40B4-BE49-F238E27FC236}">
                <a16:creationId xmlns:a16="http://schemas.microsoft.com/office/drawing/2014/main" id="{03222646-8EC8-EF43-AB87-0FAB8C3CF236}"/>
              </a:ext>
            </a:extLst>
          </p:cNvPr>
          <p:cNvSpPr/>
          <p:nvPr userDrawn="1"/>
        </p:nvSpPr>
        <p:spPr>
          <a:xfrm rot="16200000" flipV="1">
            <a:off x="11704000"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929830152"/>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DCE44-91B1-49DC-BFD2-BAD6311015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1E603A-A31C-4763-88CC-1A561D59F0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26F09E-E749-4E79-806D-15B9147D7F59}"/>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54C3C68-B0DC-4B52-9588-B4C5F57258A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9CA00D0-F532-4005-B7FB-30AE0AAF150F}"/>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151735"/>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027ED-08EB-4AA2-8039-4471467BD8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B1B5F5-1779-474A-9F41-063CB554D5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B29AA8-AD84-4CD3-9D29-0CF65B38E194}"/>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A95838D-7270-4750-8B53-8E3FA1AAF30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D2CDA35-2515-4BB3-884E-B71D22FE6890}"/>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001558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Divider Slide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D5A2AA6-883F-854A-8546-F99F3B503C78}"/>
              </a:ext>
            </a:extLst>
          </p:cNvPr>
          <p:cNvSpPr/>
          <p:nvPr userDrawn="1"/>
        </p:nvSpPr>
        <p:spPr>
          <a:xfrm>
            <a:off x="241300" y="228600"/>
            <a:ext cx="11696700" cy="5695316"/>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Text Placeholder 23">
            <a:extLst>
              <a:ext uri="{FF2B5EF4-FFF2-40B4-BE49-F238E27FC236}">
                <a16:creationId xmlns:a16="http://schemas.microsoft.com/office/drawing/2014/main" id="{3864A3C8-D9B2-6D4F-8AF6-446AA2B02124}"/>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11" name="Text Placeholder 23">
            <a:extLst>
              <a:ext uri="{FF2B5EF4-FFF2-40B4-BE49-F238E27FC236}">
                <a16:creationId xmlns:a16="http://schemas.microsoft.com/office/drawing/2014/main" id="{85D7608D-36AC-F749-962E-A70668D2E0DE}"/>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12" name="Rectangle 11">
            <a:extLst>
              <a:ext uri="{FF2B5EF4-FFF2-40B4-BE49-F238E27FC236}">
                <a16:creationId xmlns:a16="http://schemas.microsoft.com/office/drawing/2014/main" id="{1A50FDCB-F35B-6E4C-894D-A4695AE5E749}"/>
              </a:ext>
            </a:extLst>
          </p:cNvPr>
          <p:cNvSpPr/>
          <p:nvPr userDrawn="1"/>
        </p:nvSpPr>
        <p:spPr>
          <a:xfrm rot="5400000" flipV="1">
            <a:off x="1375154" y="1210306"/>
            <a:ext cx="1008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pic>
        <p:nvPicPr>
          <p:cNvPr id="19" name="Picture 18" descr="Icon&#10;&#10;Description automatically generated">
            <a:extLst>
              <a:ext uri="{FF2B5EF4-FFF2-40B4-BE49-F238E27FC236}">
                <a16:creationId xmlns:a16="http://schemas.microsoft.com/office/drawing/2014/main" id="{10DC2F06-5F2E-8245-82B0-075B40465A5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4379" y="0"/>
            <a:ext cx="4573621" cy="5830784"/>
          </a:xfrm>
          <a:prstGeom prst="rect">
            <a:avLst/>
          </a:prstGeom>
        </p:spPr>
      </p:pic>
      <p:sp>
        <p:nvSpPr>
          <p:cNvPr id="20" name="TextBox 19">
            <a:extLst>
              <a:ext uri="{FF2B5EF4-FFF2-40B4-BE49-F238E27FC236}">
                <a16:creationId xmlns:a16="http://schemas.microsoft.com/office/drawing/2014/main" id="{383E37E1-6A96-684C-BA8A-A42C3A7B7C50}"/>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1" name="Rectangle 20">
            <a:extLst>
              <a:ext uri="{FF2B5EF4-FFF2-40B4-BE49-F238E27FC236}">
                <a16:creationId xmlns:a16="http://schemas.microsoft.com/office/drawing/2014/main" id="{5B401573-3136-B04E-AB48-47CA1061F3EB}"/>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758346861"/>
      </p:ext>
    </p:extLst>
  </p:cSld>
  <p:clrMapOvr>
    <a:masterClrMapping/>
  </p:clrMapOvr>
</p:sldLayout>
</file>

<file path=ppt/slideLayouts/slideLayout7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12B66-7A91-46C6-92C8-7180C0C5EF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B0D325-D854-4FF1-AFE5-4D92597C8A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53E661-CC91-416A-A745-8E2A8D17ECA4}"/>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6D61AF3-3BAD-4599-B779-64E3DB59DE1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05B0AFF-07E0-4DAD-A29C-EDB2E6E3274F}"/>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2732196"/>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52351-547A-41F8-AA93-DAC4C4EA5A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42C471-5C3E-4D19-9753-6E14BC73AC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BF7C295-3405-4590-9F2C-4AF0CB1A25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39FC32-A399-44D5-91ED-8DDE0D591712}"/>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01A561D-13AD-4BC3-9E28-CF15C358B62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0558545-7F2F-45DA-9E04-D35F5EEDFCDB}"/>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3651242"/>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A14ED-05A5-4B12-A66F-DE7EFB37B3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B6B6F6-BBEE-4168-AFC7-05823309C3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91DC0B-A84E-4A8C-9F89-C46C0AAA02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0200E8-3F05-4E98-A485-EBCD34E828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6B2F77-C6C1-44EA-8820-9C87BBE12A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376CD5F-1A39-4D83-B8DE-3FEF90708D99}"/>
              </a:ext>
            </a:extLst>
          </p:cNvPr>
          <p:cNvSpPr>
            <a:spLocks noGrp="1"/>
          </p:cNvSpPr>
          <p:nvPr>
            <p:ph type="dt" sz="half" idx="10"/>
          </p:nvPr>
        </p:nvSpPr>
        <p:spPr/>
        <p:txBody>
          <a:bodyPr/>
          <a:lstStyle/>
          <a:p>
            <a:endParaRPr lang="en-US">
              <a:solidFill>
                <a:prstClr val="black">
                  <a:tint val="75000"/>
                </a:prstClr>
              </a:solidFill>
            </a:endParaRPr>
          </a:p>
        </p:txBody>
      </p:sp>
      <p:sp>
        <p:nvSpPr>
          <p:cNvPr id="8" name="Footer Placeholder 7">
            <a:extLst>
              <a:ext uri="{FF2B5EF4-FFF2-40B4-BE49-F238E27FC236}">
                <a16:creationId xmlns:a16="http://schemas.microsoft.com/office/drawing/2014/main" id="{531767F8-3142-46BC-AB5D-C9FA3599BCB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326B1A6-6294-4F21-877E-2E49DC7667ED}"/>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2360843"/>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A50F0-14E6-4C87-969C-9B7082F770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829AA1-8D1C-4588-8CAC-6E8C84433970}"/>
              </a:ext>
            </a:extLst>
          </p:cNvPr>
          <p:cNvSpPr>
            <a:spLocks noGrp="1"/>
          </p:cNvSpPr>
          <p:nvPr>
            <p:ph type="dt" sz="half" idx="10"/>
          </p:nvPr>
        </p:nvSpPr>
        <p:spPr/>
        <p:txBody>
          <a:bodyPr/>
          <a:lstStyle/>
          <a:p>
            <a:endParaRPr lang="en-US">
              <a:solidFill>
                <a:prstClr val="black">
                  <a:tint val="75000"/>
                </a:prstClr>
              </a:solidFill>
            </a:endParaRPr>
          </a:p>
        </p:txBody>
      </p:sp>
      <p:sp>
        <p:nvSpPr>
          <p:cNvPr id="4" name="Footer Placeholder 3">
            <a:extLst>
              <a:ext uri="{FF2B5EF4-FFF2-40B4-BE49-F238E27FC236}">
                <a16:creationId xmlns:a16="http://schemas.microsoft.com/office/drawing/2014/main" id="{90E7EC14-1376-4AB1-93F4-FD83729F84E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C3D5DB3-6D69-41AE-AC66-6975102FC890}"/>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9814122"/>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614A76-CC39-4D8F-8A8F-AEA07A95388F}"/>
              </a:ext>
            </a:extLst>
          </p:cNvPr>
          <p:cNvSpPr>
            <a:spLocks noGrp="1"/>
          </p:cNvSpPr>
          <p:nvPr>
            <p:ph type="dt" sz="half" idx="10"/>
          </p:nvPr>
        </p:nvSpPr>
        <p:spPr/>
        <p:txBody>
          <a:bodyPr/>
          <a:lstStyle/>
          <a:p>
            <a:endParaRPr lang="en-US">
              <a:solidFill>
                <a:prstClr val="black">
                  <a:tint val="75000"/>
                </a:prstClr>
              </a:solidFill>
            </a:endParaRPr>
          </a:p>
        </p:txBody>
      </p:sp>
      <p:sp>
        <p:nvSpPr>
          <p:cNvPr id="3" name="Footer Placeholder 2">
            <a:extLst>
              <a:ext uri="{FF2B5EF4-FFF2-40B4-BE49-F238E27FC236}">
                <a16:creationId xmlns:a16="http://schemas.microsoft.com/office/drawing/2014/main" id="{9BB0D7F0-03CD-4F5B-B7C1-567AB8E75EC7}"/>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F50DE8C2-11F7-4D40-9854-DA6C0F856C44}"/>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4092719"/>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AAEB3-63FB-4ABC-BE19-8EAFC943E0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E21FDC-E12E-43B6-A61B-812C63BD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61D72E-0CC1-4BD7-AEDF-28D69C52AF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AEBE91-C3F4-40BB-BA4C-58C2C1083DBD}"/>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A4752D7-D906-436C-BD79-7F675DD8A35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D413694-5040-45A3-9219-E1FB03DECFE6}"/>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6449219"/>
      </p:ext>
    </p:extLst>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BEC97-D821-4335-9FF7-3C67C951BC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EFF2508-BBFF-480A-AFA0-2B7A0E0688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449EFEA-74AC-4426-AF85-D98D8DA291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2629FC-AE3F-4FF9-B1F7-96A55C72B948}"/>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EC11E56-6FDB-4B2B-B5BB-47A0720322C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822C49F-480A-4D98-896E-9C82077170A8}"/>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032722"/>
      </p:ext>
    </p:extLst>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44363-A929-4E9A-921F-6EF78E6322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89B3EC-B0FF-48E5-9F07-519B97688D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922552-0453-43F2-9329-45EC61DF2040}"/>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5743A40-4C46-4349-8464-EC121267320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5802667-83E8-4DE9-AEC8-97C50D0D759B}"/>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7589989"/>
      </p:ext>
    </p:extLst>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244B6E-D371-4F79-B559-B2C8D1933CA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FE2AEE-1FA6-4AD6-BFBC-F5C8821EC87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8CF1F1-149A-4D2A-B710-20B65FB3139E}"/>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0EBEF44-F339-4145-B138-958BB18D9B5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0DFE507-41E3-4050-AA6E-8B9C407257CD}"/>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7309961"/>
      </p:ext>
    </p:extLst>
  </p:cSld>
  <p:clrMapOvr>
    <a:masterClrMapping/>
  </p:clrMapOvr>
</p:sldLayout>
</file>

<file path=ppt/slideLayouts/slideLayout729.xml><?xml version="1.0" encoding="utf-8"?>
<p:sldLayout xmlns:a="http://schemas.openxmlformats.org/drawingml/2006/main" xmlns:r="http://schemas.openxmlformats.org/officeDocument/2006/relationships" xmlns:p="http://schemas.openxmlformats.org/presentationml/2006/main" userDrawn="1">
  <p:cSld name="Text box - Solid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175AD5-38F4-AC46-8AF7-45BB6FF87659}"/>
              </a:ext>
            </a:extLst>
          </p:cNvPr>
          <p:cNvSpPr/>
          <p:nvPr userDrawn="1"/>
        </p:nvSpPr>
        <p:spPr>
          <a:xfrm>
            <a:off x="241300" y="228600"/>
            <a:ext cx="11696700" cy="5695317"/>
          </a:xfrm>
          <a:prstGeom prst="rect">
            <a:avLst/>
          </a:prstGeom>
          <a:solidFill>
            <a:srgbClr val="1BA1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734714" y="1757011"/>
            <a:ext cx="10808102"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0D06C5BC-7DA1-284B-92AA-35E0A7B11036}"/>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FEEEBC58-7CED-7A41-97CB-9D6B168CD4D6}"/>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F55403A8-2113-FC47-B2D2-19915CF177A0}"/>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71770114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Laptop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C5B56A7-C850-004E-A218-494C6390142F}"/>
              </a:ext>
            </a:extLst>
          </p:cNvPr>
          <p:cNvSpPr/>
          <p:nvPr userDrawn="1"/>
        </p:nvSpPr>
        <p:spPr>
          <a:xfrm>
            <a:off x="241300" y="228600"/>
            <a:ext cx="11696700" cy="3035300"/>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2" name="Picture 11">
            <a:extLst>
              <a:ext uri="{FF2B5EF4-FFF2-40B4-BE49-F238E27FC236}">
                <a16:creationId xmlns:a16="http://schemas.microsoft.com/office/drawing/2014/main" id="{C3C33563-74D4-9C45-B16E-EE9771603C8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867"/>
          <a:stretch/>
        </p:blipFill>
        <p:spPr>
          <a:xfrm>
            <a:off x="3752900" y="1030385"/>
            <a:ext cx="8439100" cy="5375657"/>
          </a:xfrm>
          <a:prstGeom prst="rect">
            <a:avLst/>
          </a:prstGeom>
        </p:spPr>
      </p:pic>
      <p:sp>
        <p:nvSpPr>
          <p:cNvPr id="18" name="Picture Placeholder 17">
            <a:extLst>
              <a:ext uri="{FF2B5EF4-FFF2-40B4-BE49-F238E27FC236}">
                <a16:creationId xmlns:a16="http://schemas.microsoft.com/office/drawing/2014/main" id="{9B270587-869E-A549-98E4-0E2F24D7CBA4}"/>
              </a:ext>
            </a:extLst>
          </p:cNvPr>
          <p:cNvSpPr>
            <a:spLocks noGrp="1"/>
          </p:cNvSpPr>
          <p:nvPr>
            <p:ph type="pic" sz="quarter" idx="10"/>
          </p:nvPr>
        </p:nvSpPr>
        <p:spPr>
          <a:xfrm>
            <a:off x="7061200" y="1203325"/>
            <a:ext cx="5130800" cy="391318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21" name="Text Placeholder 17">
            <a:extLst>
              <a:ext uri="{FF2B5EF4-FFF2-40B4-BE49-F238E27FC236}">
                <a16:creationId xmlns:a16="http://schemas.microsoft.com/office/drawing/2014/main" id="{B1FBF693-83D1-B940-B0C1-1DEE220BC285}"/>
              </a:ext>
            </a:extLst>
          </p:cNvPr>
          <p:cNvSpPr>
            <a:spLocks noGrp="1"/>
          </p:cNvSpPr>
          <p:nvPr>
            <p:ph type="body" sz="quarter" idx="18" hasCustomPrompt="1"/>
          </p:nvPr>
        </p:nvSpPr>
        <p:spPr>
          <a:xfrm>
            <a:off x="831350" y="3594101"/>
            <a:ext cx="5029134" cy="2233514"/>
          </a:xfrm>
        </p:spPr>
        <p:txBody>
          <a:bodyPr/>
          <a:lstStyle>
            <a:lvl1pP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Rectangle 21">
            <a:extLst>
              <a:ext uri="{FF2B5EF4-FFF2-40B4-BE49-F238E27FC236}">
                <a16:creationId xmlns:a16="http://schemas.microsoft.com/office/drawing/2014/main" id="{BE4C5354-097E-9047-BF0C-BF358C2BBAC7}"/>
              </a:ext>
            </a:extLst>
          </p:cNvPr>
          <p:cNvSpPr/>
          <p:nvPr userDrawn="1"/>
        </p:nvSpPr>
        <p:spPr>
          <a:xfrm>
            <a:off x="831350" y="1502804"/>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3" name="Text Placeholder 23">
            <a:extLst>
              <a:ext uri="{FF2B5EF4-FFF2-40B4-BE49-F238E27FC236}">
                <a16:creationId xmlns:a16="http://schemas.microsoft.com/office/drawing/2014/main" id="{3F1B5D6A-BD23-A34A-8A53-F5A2A2FE1CDF}"/>
              </a:ext>
            </a:extLst>
          </p:cNvPr>
          <p:cNvSpPr>
            <a:spLocks noGrp="1"/>
          </p:cNvSpPr>
          <p:nvPr>
            <p:ph type="body" sz="quarter" idx="16" hasCustomPrompt="1"/>
          </p:nvPr>
        </p:nvSpPr>
        <p:spPr>
          <a:xfrm>
            <a:off x="747201" y="805450"/>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1" name="TextBox 10">
            <a:extLst>
              <a:ext uri="{FF2B5EF4-FFF2-40B4-BE49-F238E27FC236}">
                <a16:creationId xmlns:a16="http://schemas.microsoft.com/office/drawing/2014/main" id="{929748EA-C0A8-F14F-B190-91F53E5FFAB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E844C1E4-5685-3A4E-A559-324CB47798BE}"/>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116013478"/>
      </p:ext>
    </p:extLst>
  </p:cSld>
  <p:clrMapOvr>
    <a:masterClrMapping/>
  </p:clrMapOvr>
</p:sldLayout>
</file>

<file path=ppt/slideLayouts/slideLayout730.xml><?xml version="1.0" encoding="utf-8"?>
<p:sldLayout xmlns:a="http://schemas.openxmlformats.org/drawingml/2006/main" xmlns:r="http://schemas.openxmlformats.org/officeDocument/2006/relationships" xmlns:p="http://schemas.openxmlformats.org/presentationml/2006/main" userDrawn="1">
  <p:cSld name="Divider Slide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D5A2AA6-883F-854A-8546-F99F3B503C78}"/>
              </a:ext>
            </a:extLst>
          </p:cNvPr>
          <p:cNvSpPr/>
          <p:nvPr userDrawn="1"/>
        </p:nvSpPr>
        <p:spPr>
          <a:xfrm>
            <a:off x="241300" y="228600"/>
            <a:ext cx="11696700" cy="5695316"/>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Text Placeholder 23">
            <a:extLst>
              <a:ext uri="{FF2B5EF4-FFF2-40B4-BE49-F238E27FC236}">
                <a16:creationId xmlns:a16="http://schemas.microsoft.com/office/drawing/2014/main" id="{3864A3C8-D9B2-6D4F-8AF6-446AA2B02124}"/>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11" name="Text Placeholder 23">
            <a:extLst>
              <a:ext uri="{FF2B5EF4-FFF2-40B4-BE49-F238E27FC236}">
                <a16:creationId xmlns:a16="http://schemas.microsoft.com/office/drawing/2014/main" id="{85D7608D-36AC-F749-962E-A70668D2E0DE}"/>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12" name="Rectangle 11">
            <a:extLst>
              <a:ext uri="{FF2B5EF4-FFF2-40B4-BE49-F238E27FC236}">
                <a16:creationId xmlns:a16="http://schemas.microsoft.com/office/drawing/2014/main" id="{1A50FDCB-F35B-6E4C-894D-A4695AE5E749}"/>
              </a:ext>
            </a:extLst>
          </p:cNvPr>
          <p:cNvSpPr/>
          <p:nvPr userDrawn="1"/>
        </p:nvSpPr>
        <p:spPr>
          <a:xfrm rot="5400000" flipV="1">
            <a:off x="1375154" y="1210306"/>
            <a:ext cx="1008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pic>
        <p:nvPicPr>
          <p:cNvPr id="19" name="Picture 18" descr="Icon&#10;&#10;Description automatically generated">
            <a:extLst>
              <a:ext uri="{FF2B5EF4-FFF2-40B4-BE49-F238E27FC236}">
                <a16:creationId xmlns:a16="http://schemas.microsoft.com/office/drawing/2014/main" id="{10DC2F06-5F2E-8245-82B0-075B40465A5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4379" y="0"/>
            <a:ext cx="4573621" cy="5830784"/>
          </a:xfrm>
          <a:prstGeom prst="rect">
            <a:avLst/>
          </a:prstGeom>
        </p:spPr>
      </p:pic>
      <p:sp>
        <p:nvSpPr>
          <p:cNvPr id="20" name="TextBox 19">
            <a:extLst>
              <a:ext uri="{FF2B5EF4-FFF2-40B4-BE49-F238E27FC236}">
                <a16:creationId xmlns:a16="http://schemas.microsoft.com/office/drawing/2014/main" id="{383E37E1-6A96-684C-BA8A-A42C3A7B7C50}"/>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1" name="Rectangle 20">
            <a:extLst>
              <a:ext uri="{FF2B5EF4-FFF2-40B4-BE49-F238E27FC236}">
                <a16:creationId xmlns:a16="http://schemas.microsoft.com/office/drawing/2014/main" id="{5B401573-3136-B04E-AB48-47CA1061F3EB}"/>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182392752"/>
      </p:ext>
    </p:extLst>
  </p:cSld>
  <p:clrMapOvr>
    <a:masterClrMapping/>
  </p:clrMapOvr>
</p:sldLayout>
</file>

<file path=ppt/slideLayouts/slideLayout731.xml><?xml version="1.0" encoding="utf-8"?>
<p:sldLayout xmlns:a="http://schemas.openxmlformats.org/drawingml/2006/main" xmlns:r="http://schemas.openxmlformats.org/officeDocument/2006/relationships" xmlns:p="http://schemas.openxmlformats.org/presentationml/2006/main" userDrawn="1">
  <p:cSld name="Laptop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C5B56A7-C850-004E-A218-494C6390142F}"/>
              </a:ext>
            </a:extLst>
          </p:cNvPr>
          <p:cNvSpPr/>
          <p:nvPr userDrawn="1"/>
        </p:nvSpPr>
        <p:spPr>
          <a:xfrm>
            <a:off x="241300" y="228600"/>
            <a:ext cx="11696700" cy="3035300"/>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2" name="Picture 11">
            <a:extLst>
              <a:ext uri="{FF2B5EF4-FFF2-40B4-BE49-F238E27FC236}">
                <a16:creationId xmlns:a16="http://schemas.microsoft.com/office/drawing/2014/main" id="{C3C33563-74D4-9C45-B16E-EE9771603C8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867"/>
          <a:stretch/>
        </p:blipFill>
        <p:spPr>
          <a:xfrm>
            <a:off x="3752900" y="1030385"/>
            <a:ext cx="8439100" cy="5375657"/>
          </a:xfrm>
          <a:prstGeom prst="rect">
            <a:avLst/>
          </a:prstGeom>
        </p:spPr>
      </p:pic>
      <p:sp>
        <p:nvSpPr>
          <p:cNvPr id="18" name="Picture Placeholder 17">
            <a:extLst>
              <a:ext uri="{FF2B5EF4-FFF2-40B4-BE49-F238E27FC236}">
                <a16:creationId xmlns:a16="http://schemas.microsoft.com/office/drawing/2014/main" id="{9B270587-869E-A549-98E4-0E2F24D7CBA4}"/>
              </a:ext>
            </a:extLst>
          </p:cNvPr>
          <p:cNvSpPr>
            <a:spLocks noGrp="1"/>
          </p:cNvSpPr>
          <p:nvPr>
            <p:ph type="pic" sz="quarter" idx="10"/>
          </p:nvPr>
        </p:nvSpPr>
        <p:spPr>
          <a:xfrm>
            <a:off x="7061200" y="1203325"/>
            <a:ext cx="5130800" cy="391318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21" name="Text Placeholder 17">
            <a:extLst>
              <a:ext uri="{FF2B5EF4-FFF2-40B4-BE49-F238E27FC236}">
                <a16:creationId xmlns:a16="http://schemas.microsoft.com/office/drawing/2014/main" id="{B1FBF693-83D1-B940-B0C1-1DEE220BC285}"/>
              </a:ext>
            </a:extLst>
          </p:cNvPr>
          <p:cNvSpPr>
            <a:spLocks noGrp="1"/>
          </p:cNvSpPr>
          <p:nvPr>
            <p:ph type="body" sz="quarter" idx="18" hasCustomPrompt="1"/>
          </p:nvPr>
        </p:nvSpPr>
        <p:spPr>
          <a:xfrm>
            <a:off x="831350" y="3594101"/>
            <a:ext cx="5029134" cy="2233514"/>
          </a:xfrm>
        </p:spPr>
        <p:txBody>
          <a:bodyPr/>
          <a:lstStyle>
            <a:lvl1pP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Rectangle 21">
            <a:extLst>
              <a:ext uri="{FF2B5EF4-FFF2-40B4-BE49-F238E27FC236}">
                <a16:creationId xmlns:a16="http://schemas.microsoft.com/office/drawing/2014/main" id="{BE4C5354-097E-9047-BF0C-BF358C2BBAC7}"/>
              </a:ext>
            </a:extLst>
          </p:cNvPr>
          <p:cNvSpPr/>
          <p:nvPr userDrawn="1"/>
        </p:nvSpPr>
        <p:spPr>
          <a:xfrm>
            <a:off x="831350" y="1502804"/>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3" name="Text Placeholder 23">
            <a:extLst>
              <a:ext uri="{FF2B5EF4-FFF2-40B4-BE49-F238E27FC236}">
                <a16:creationId xmlns:a16="http://schemas.microsoft.com/office/drawing/2014/main" id="{3F1B5D6A-BD23-A34A-8A53-F5A2A2FE1CDF}"/>
              </a:ext>
            </a:extLst>
          </p:cNvPr>
          <p:cNvSpPr>
            <a:spLocks noGrp="1"/>
          </p:cNvSpPr>
          <p:nvPr>
            <p:ph type="body" sz="quarter" idx="16" hasCustomPrompt="1"/>
          </p:nvPr>
        </p:nvSpPr>
        <p:spPr>
          <a:xfrm>
            <a:off x="747201" y="805450"/>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1" name="TextBox 10">
            <a:extLst>
              <a:ext uri="{FF2B5EF4-FFF2-40B4-BE49-F238E27FC236}">
                <a16:creationId xmlns:a16="http://schemas.microsoft.com/office/drawing/2014/main" id="{929748EA-C0A8-F14F-B190-91F53E5FFAB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E844C1E4-5685-3A4E-A559-324CB47798BE}"/>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366077549"/>
      </p:ext>
    </p:extLst>
  </p:cSld>
  <p:clrMapOvr>
    <a:masterClrMapping/>
  </p:clrMapOvr>
</p:sldLayout>
</file>

<file path=ppt/slideLayouts/slideLayout732.xml><?xml version="1.0" encoding="utf-8"?>
<p:sldLayout xmlns:a="http://schemas.openxmlformats.org/drawingml/2006/main" xmlns:r="http://schemas.openxmlformats.org/officeDocument/2006/relationships" xmlns:p="http://schemas.openxmlformats.org/presentationml/2006/main" userDrawn="1">
  <p:cSld name="Text only MASTER slide">
    <p:spTree>
      <p:nvGrpSpPr>
        <p:cNvPr id="1" name=""/>
        <p:cNvGrpSpPr/>
        <p:nvPr/>
      </p:nvGrpSpPr>
      <p:grpSpPr>
        <a:xfrm>
          <a:off x="0" y="0"/>
          <a:ext cx="0" cy="0"/>
          <a:chOff x="0" y="0"/>
          <a:chExt cx="0" cy="0"/>
        </a:xfrm>
      </p:grpSpPr>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734714" y="1757011"/>
            <a:ext cx="10594346" cy="3867704"/>
          </a:xfrm>
        </p:spPr>
        <p:txBody>
          <a:bodyPr/>
          <a:lstStyle>
            <a:lvl1pP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0D06C5BC-7DA1-284B-92AA-35E0A7B11036}"/>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3" y="642972"/>
            <a:ext cx="10594345"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643C4327-63B8-524C-A365-730E163C0C3B}"/>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037DCDAB-9B29-724B-9E94-12531E00608A}"/>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56251548"/>
      </p:ext>
    </p:extLst>
  </p:cSld>
  <p:clrMapOvr>
    <a:masterClrMapping/>
  </p:clrMapOvr>
</p:sldLayout>
</file>

<file path=ppt/slideLayouts/slideLayout733.xml><?xml version="1.0" encoding="utf-8"?>
<p:sldLayout xmlns:a="http://schemas.openxmlformats.org/drawingml/2006/main" xmlns:r="http://schemas.openxmlformats.org/officeDocument/2006/relationships" xmlns:p="http://schemas.openxmlformats.org/presentationml/2006/main" userDrawn="1">
  <p:cSld name="3 point icon graph">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2225374" y="17274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2268473" y="17689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8983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8745392" y="178001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8792510" y="182145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1968968" y="4828013"/>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1956271" y="4333339"/>
            <a:ext cx="2061046" cy="335052"/>
          </a:xfrm>
        </p:spPr>
        <p:txBody>
          <a:bodyPr/>
          <a:lstStyle>
            <a:lvl1pPr algn="ctr">
              <a:buNone/>
              <a:defRPr sz="2000" b="0" i="0" spc="0">
                <a:solidFill>
                  <a:srgbClr val="1188A3"/>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5091430" y="4865859"/>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71185"/>
            <a:ext cx="2061046" cy="335052"/>
          </a:xfrm>
        </p:spPr>
        <p:txBody>
          <a:bodyPr/>
          <a:lstStyle>
            <a:lvl1pPr algn="ctr">
              <a:buNone/>
              <a:defRPr sz="2000" b="0" i="0" spc="0">
                <a:solidFill>
                  <a:srgbClr val="1BA19A"/>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8491788" y="4865859"/>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8479091" y="4371185"/>
            <a:ext cx="2061046" cy="335052"/>
          </a:xfrm>
        </p:spPr>
        <p:txBody>
          <a:bodyPr/>
          <a:lstStyle>
            <a:lvl1pPr algn="ctr">
              <a:buNone/>
              <a:defRPr sz="2000" b="0" i="0" spc="0">
                <a:solidFill>
                  <a:srgbClr val="8CBF4B"/>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18" name="Rectangle 17">
            <a:extLst>
              <a:ext uri="{FF2B5EF4-FFF2-40B4-BE49-F238E27FC236}">
                <a16:creationId xmlns:a16="http://schemas.microsoft.com/office/drawing/2014/main" id="{DFDA3578-22C0-F242-8A92-BC35DC710088}"/>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9" name="TextBox 18">
            <a:extLst>
              <a:ext uri="{FF2B5EF4-FFF2-40B4-BE49-F238E27FC236}">
                <a16:creationId xmlns:a16="http://schemas.microsoft.com/office/drawing/2014/main" id="{D239D4DF-F916-8E4B-8BDF-169B917E8A14}"/>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0" name="Rectangle 19">
            <a:extLst>
              <a:ext uri="{FF2B5EF4-FFF2-40B4-BE49-F238E27FC236}">
                <a16:creationId xmlns:a16="http://schemas.microsoft.com/office/drawing/2014/main" id="{665B885F-F1D5-CF48-A406-1D7B1455708D}"/>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1" name="Text Placeholder 23">
            <a:extLst>
              <a:ext uri="{FF2B5EF4-FFF2-40B4-BE49-F238E27FC236}">
                <a16:creationId xmlns:a16="http://schemas.microsoft.com/office/drawing/2014/main" id="{C979FF8E-2FF0-A342-B688-0AFAC421133E}"/>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1042042102"/>
      </p:ext>
    </p:extLst>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userDrawn="1">
  <p:cSld name="Photo Slide 2">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AAA5544-825C-D843-82F7-011BA29F10B1}"/>
              </a:ext>
            </a:extLst>
          </p:cNvPr>
          <p:cNvSpPr>
            <a:spLocks noGrp="1"/>
          </p:cNvSpPr>
          <p:nvPr>
            <p:ph type="pic" sz="quarter" idx="10"/>
          </p:nvPr>
        </p:nvSpPr>
        <p:spPr>
          <a:xfrm>
            <a:off x="247650" y="1587500"/>
            <a:ext cx="11696699" cy="4699000"/>
          </a:xfrm>
          <a:custGeom>
            <a:avLst/>
            <a:gdLst>
              <a:gd name="connsiteX0" fmla="*/ 0 w 11696699"/>
              <a:gd name="connsiteY0" fmla="*/ 0 h 4699000"/>
              <a:gd name="connsiteX1" fmla="*/ 11696699 w 11696699"/>
              <a:gd name="connsiteY1" fmla="*/ 0 h 4699000"/>
              <a:gd name="connsiteX2" fmla="*/ 11696699 w 11696699"/>
              <a:gd name="connsiteY2" fmla="*/ 1498601 h 4699000"/>
              <a:gd name="connsiteX3" fmla="*/ 7029451 w 11696699"/>
              <a:gd name="connsiteY3" fmla="*/ 1498601 h 4699000"/>
              <a:gd name="connsiteX4" fmla="*/ 7029451 w 11696699"/>
              <a:gd name="connsiteY4" fmla="*/ 2971529 h 4699000"/>
              <a:gd name="connsiteX5" fmla="*/ 11696699 w 11696699"/>
              <a:gd name="connsiteY5" fmla="*/ 2971529 h 4699000"/>
              <a:gd name="connsiteX6" fmla="*/ 11696699 w 11696699"/>
              <a:gd name="connsiteY6" fmla="*/ 4699000 h 4699000"/>
              <a:gd name="connsiteX7" fmla="*/ 536121 w 11696699"/>
              <a:gd name="connsiteY7" fmla="*/ 4699000 h 4699000"/>
              <a:gd name="connsiteX8" fmla="*/ 216546 w 11696699"/>
              <a:gd name="connsiteY8" fmla="*/ 4699000 h 4699000"/>
              <a:gd name="connsiteX9" fmla="*/ 180546 w 11696699"/>
              <a:gd name="connsiteY9" fmla="*/ 4699000 h 4699000"/>
              <a:gd name="connsiteX10" fmla="*/ 0 w 11696699"/>
              <a:gd name="connsiteY10" fmla="*/ 4699000 h 4699000"/>
              <a:gd name="connsiteX11" fmla="*/ 0 w 11696699"/>
              <a:gd name="connsiteY11" fmla="*/ 4278910 h 469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96699" h="4699000">
                <a:moveTo>
                  <a:pt x="0" y="0"/>
                </a:moveTo>
                <a:lnTo>
                  <a:pt x="11696699" y="0"/>
                </a:lnTo>
                <a:lnTo>
                  <a:pt x="11696699" y="1498601"/>
                </a:lnTo>
                <a:lnTo>
                  <a:pt x="7029451" y="1498601"/>
                </a:lnTo>
                <a:lnTo>
                  <a:pt x="7029451" y="2971529"/>
                </a:lnTo>
                <a:lnTo>
                  <a:pt x="11696699" y="2971529"/>
                </a:lnTo>
                <a:lnTo>
                  <a:pt x="11696699" y="4699000"/>
                </a:lnTo>
                <a:lnTo>
                  <a:pt x="536121" y="4699000"/>
                </a:lnTo>
                <a:lnTo>
                  <a:pt x="216546" y="4699000"/>
                </a:lnTo>
                <a:lnTo>
                  <a:pt x="180546" y="4699000"/>
                </a:lnTo>
                <a:lnTo>
                  <a:pt x="0" y="4699000"/>
                </a:lnTo>
                <a:lnTo>
                  <a:pt x="0" y="4278910"/>
                </a:lnTo>
                <a:close/>
              </a:path>
            </a:pathLst>
          </a:custGeom>
          <a:solidFill>
            <a:schemeClr val="bg1"/>
          </a:solidFill>
        </p:spPr>
        <p:txBody>
          <a:bodyPr wrap="square">
            <a:noAutofit/>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Subtitle 2">
            <a:extLst>
              <a:ext uri="{FF2B5EF4-FFF2-40B4-BE49-F238E27FC236}">
                <a16:creationId xmlns:a16="http://schemas.microsoft.com/office/drawing/2014/main" id="{33A59673-F743-3548-A224-DA318708FD70}"/>
              </a:ext>
            </a:extLst>
          </p:cNvPr>
          <p:cNvSpPr txBox="1">
            <a:spLocks/>
          </p:cNvSpPr>
          <p:nvPr userDrawn="1"/>
        </p:nvSpPr>
        <p:spPr>
          <a:xfrm>
            <a:off x="7619999" y="3435786"/>
            <a:ext cx="4019670" cy="773557"/>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800" dirty="0">
                <a:solidFill>
                  <a:prstClr val="white"/>
                </a:solidFill>
                <a:latin typeface="Montserrat Light" charset="0"/>
                <a:ea typeface="Montserrat Light" charset="0"/>
                <a:cs typeface="Montserrat Light" charset="0"/>
              </a:rPr>
              <a:t>Refers to a good or service being offered by a company.</a:t>
            </a:r>
          </a:p>
        </p:txBody>
      </p:sp>
      <p:sp>
        <p:nvSpPr>
          <p:cNvPr id="16" name="Rectangle 15">
            <a:extLst>
              <a:ext uri="{FF2B5EF4-FFF2-40B4-BE49-F238E27FC236}">
                <a16:creationId xmlns:a16="http://schemas.microsoft.com/office/drawing/2014/main" id="{99BB73D2-4537-B849-87DD-438424FEBE62}"/>
              </a:ext>
            </a:extLst>
          </p:cNvPr>
          <p:cNvSpPr/>
          <p:nvPr userDrawn="1"/>
        </p:nvSpPr>
        <p:spPr>
          <a:xfrm rot="10800000" flipV="1">
            <a:off x="7277100" y="3086101"/>
            <a:ext cx="4914900" cy="1472928"/>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2" name="Text Placeholder 17">
            <a:extLst>
              <a:ext uri="{FF2B5EF4-FFF2-40B4-BE49-F238E27FC236}">
                <a16:creationId xmlns:a16="http://schemas.microsoft.com/office/drawing/2014/main" id="{76282472-56C2-8A48-86C5-1BC4F9E9B07B}"/>
              </a:ext>
            </a:extLst>
          </p:cNvPr>
          <p:cNvSpPr>
            <a:spLocks noGrp="1"/>
          </p:cNvSpPr>
          <p:nvPr>
            <p:ph type="body" sz="quarter" idx="18" hasCustomPrompt="1"/>
          </p:nvPr>
        </p:nvSpPr>
        <p:spPr>
          <a:xfrm>
            <a:off x="7277100" y="3092586"/>
            <a:ext cx="4667249" cy="1466443"/>
          </a:xfrm>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3" name="Rectangle 22">
            <a:extLst>
              <a:ext uri="{FF2B5EF4-FFF2-40B4-BE49-F238E27FC236}">
                <a16:creationId xmlns:a16="http://schemas.microsoft.com/office/drawing/2014/main" id="{1379D8CF-5187-5A40-90C4-720D4B6776D8}"/>
              </a:ext>
            </a:extLst>
          </p:cNvPr>
          <p:cNvSpPr/>
          <p:nvPr userDrawn="1"/>
        </p:nvSpPr>
        <p:spPr>
          <a:xfrm>
            <a:off x="548344" y="114165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4" name="Text Placeholder 23">
            <a:extLst>
              <a:ext uri="{FF2B5EF4-FFF2-40B4-BE49-F238E27FC236}">
                <a16:creationId xmlns:a16="http://schemas.microsoft.com/office/drawing/2014/main" id="{507B26C4-2A6B-404D-B6DF-133DAE89023E}"/>
              </a:ext>
            </a:extLst>
          </p:cNvPr>
          <p:cNvSpPr>
            <a:spLocks noGrp="1"/>
          </p:cNvSpPr>
          <p:nvPr>
            <p:ph type="body" sz="quarter" idx="16" hasCustomPrompt="1"/>
          </p:nvPr>
        </p:nvSpPr>
        <p:spPr>
          <a:xfrm>
            <a:off x="464195" y="444299"/>
            <a:ext cx="5113283"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9181B267-E1F8-1B41-B67E-37FFFE57738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FB91A324-8B30-A940-95B5-F8962EEFE5FC}"/>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957429735"/>
      </p:ext>
    </p:extLst>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userDrawn="1">
  <p:cSld name="Divider Slide -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35307EF-A9F6-C245-9FFC-6B90094787FE}"/>
              </a:ext>
            </a:extLst>
          </p:cNvPr>
          <p:cNvSpPr/>
          <p:nvPr userDrawn="1"/>
        </p:nvSpPr>
        <p:spPr>
          <a:xfrm>
            <a:off x="241300" y="228600"/>
            <a:ext cx="11696700" cy="5695316"/>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Text Placeholder 23">
            <a:extLst>
              <a:ext uri="{FF2B5EF4-FFF2-40B4-BE49-F238E27FC236}">
                <a16:creationId xmlns:a16="http://schemas.microsoft.com/office/drawing/2014/main" id="{81CC2CF4-3D74-1342-B102-040122CEDC27}"/>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4" name="Text Placeholder 23">
            <a:extLst>
              <a:ext uri="{FF2B5EF4-FFF2-40B4-BE49-F238E27FC236}">
                <a16:creationId xmlns:a16="http://schemas.microsoft.com/office/drawing/2014/main" id="{2F429012-D47B-B64E-8AF8-BA57CA77242D}"/>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5" name="Rectangle 4">
            <a:extLst>
              <a:ext uri="{FF2B5EF4-FFF2-40B4-BE49-F238E27FC236}">
                <a16:creationId xmlns:a16="http://schemas.microsoft.com/office/drawing/2014/main" id="{282ED7C5-FFAE-834F-8F3A-BCF13F87526A}"/>
              </a:ext>
            </a:extLst>
          </p:cNvPr>
          <p:cNvSpPr/>
          <p:nvPr userDrawn="1"/>
        </p:nvSpPr>
        <p:spPr>
          <a:xfrm rot="5400000" flipV="1">
            <a:off x="1375154" y="1210306"/>
            <a:ext cx="1008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pic>
        <p:nvPicPr>
          <p:cNvPr id="6" name="Picture 5" descr="Icon&#10;&#10;Description automatically generated">
            <a:extLst>
              <a:ext uri="{FF2B5EF4-FFF2-40B4-BE49-F238E27FC236}">
                <a16:creationId xmlns:a16="http://schemas.microsoft.com/office/drawing/2014/main" id="{C2D9E6FA-4BF8-7846-B1D4-0E7D141B58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4379" y="0"/>
            <a:ext cx="4573621" cy="5830784"/>
          </a:xfrm>
          <a:prstGeom prst="rect">
            <a:avLst/>
          </a:prstGeom>
        </p:spPr>
      </p:pic>
      <p:sp>
        <p:nvSpPr>
          <p:cNvPr id="7" name="TextBox 6">
            <a:extLst>
              <a:ext uri="{FF2B5EF4-FFF2-40B4-BE49-F238E27FC236}">
                <a16:creationId xmlns:a16="http://schemas.microsoft.com/office/drawing/2014/main" id="{40C42B48-7BA4-D244-BEDC-1A195F5794A4}"/>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8" name="Rectangle 7">
            <a:extLst>
              <a:ext uri="{FF2B5EF4-FFF2-40B4-BE49-F238E27FC236}">
                <a16:creationId xmlns:a16="http://schemas.microsoft.com/office/drawing/2014/main" id="{2E665F5D-41F2-AB4E-9E9D-89A3F85D709E}"/>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944587600"/>
      </p:ext>
    </p:extLst>
  </p:cSld>
  <p:clrMapOvr>
    <a:masterClrMapping/>
  </p:clrMapOvr>
</p:sldLayout>
</file>

<file path=ppt/slideLayouts/slideLayout736.xml><?xml version="1.0" encoding="utf-8"?>
<p:sldLayout xmlns:a="http://schemas.openxmlformats.org/drawingml/2006/main" xmlns:r="http://schemas.openxmlformats.org/officeDocument/2006/relationships" xmlns:p="http://schemas.openxmlformats.org/presentationml/2006/main" userDrawn="1">
  <p:cSld name="Overview/Content Slid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52FF19B-F26A-EC40-9F99-C10D1E505E59}"/>
              </a:ext>
            </a:extLst>
          </p:cNvPr>
          <p:cNvSpPr/>
          <p:nvPr userDrawn="1"/>
        </p:nvSpPr>
        <p:spPr>
          <a:xfrm>
            <a:off x="6361479" y="1232267"/>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Text Placeholder 25">
            <a:extLst>
              <a:ext uri="{FF2B5EF4-FFF2-40B4-BE49-F238E27FC236}">
                <a16:creationId xmlns:a16="http://schemas.microsoft.com/office/drawing/2014/main" id="{CAF61B17-26D4-B14D-97CA-EAAECA6A7411}"/>
              </a:ext>
            </a:extLst>
          </p:cNvPr>
          <p:cNvSpPr>
            <a:spLocks noGrp="1"/>
          </p:cNvSpPr>
          <p:nvPr>
            <p:ph type="body" sz="quarter" idx="15" hasCustomPrompt="1"/>
          </p:nvPr>
        </p:nvSpPr>
        <p:spPr>
          <a:xfrm>
            <a:off x="6499807" y="1289462"/>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cxnSp>
        <p:nvCxnSpPr>
          <p:cNvPr id="31" name="Straight Connector 30">
            <a:extLst>
              <a:ext uri="{FF2B5EF4-FFF2-40B4-BE49-F238E27FC236}">
                <a16:creationId xmlns:a16="http://schemas.microsoft.com/office/drawing/2014/main" id="{D8522547-A08F-EE44-A9AD-5FABBDCD549F}"/>
              </a:ext>
            </a:extLst>
          </p:cNvPr>
          <p:cNvCxnSpPr>
            <a:cxnSpLocks/>
          </p:cNvCxnSpPr>
          <p:nvPr userDrawn="1"/>
        </p:nvCxnSpPr>
        <p:spPr>
          <a:xfrm>
            <a:off x="5769762" y="1622238"/>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F8DF3840-EDCD-4B47-B492-D9F24116159A}"/>
              </a:ext>
            </a:extLst>
          </p:cNvPr>
          <p:cNvSpPr/>
          <p:nvPr userDrawn="1"/>
        </p:nvSpPr>
        <p:spPr>
          <a:xfrm flipV="1">
            <a:off x="511072" y="-2"/>
            <a:ext cx="5240006" cy="6892757"/>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4" name="Rectangle 13">
            <a:extLst>
              <a:ext uri="{FF2B5EF4-FFF2-40B4-BE49-F238E27FC236}">
                <a16:creationId xmlns:a16="http://schemas.microsoft.com/office/drawing/2014/main" id="{E9E207A2-7B0E-2F46-8515-2531113C9151}"/>
              </a:ext>
            </a:extLst>
          </p:cNvPr>
          <p:cNvSpPr/>
          <p:nvPr userDrawn="1"/>
        </p:nvSpPr>
        <p:spPr>
          <a:xfrm>
            <a:off x="918629" y="1527801"/>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6" name="Text Placeholder 17">
            <a:extLst>
              <a:ext uri="{FF2B5EF4-FFF2-40B4-BE49-F238E27FC236}">
                <a16:creationId xmlns:a16="http://schemas.microsoft.com/office/drawing/2014/main" id="{8EC99E19-5C6F-0E42-9D44-703CC975D6EF}"/>
              </a:ext>
            </a:extLst>
          </p:cNvPr>
          <p:cNvSpPr>
            <a:spLocks noGrp="1"/>
          </p:cNvSpPr>
          <p:nvPr>
            <p:ph type="body" sz="quarter" idx="18" hasCustomPrompt="1"/>
          </p:nvPr>
        </p:nvSpPr>
        <p:spPr>
          <a:xfrm>
            <a:off x="956478" y="1899687"/>
            <a:ext cx="4306395" cy="3280643"/>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5BC66613-CDA2-A74A-9395-2463EF11F2BF}"/>
              </a:ext>
            </a:extLst>
          </p:cNvPr>
          <p:cNvSpPr>
            <a:spLocks noGrp="1"/>
          </p:cNvSpPr>
          <p:nvPr>
            <p:ph type="body" sz="quarter" idx="16" hasCustomPrompt="1"/>
          </p:nvPr>
        </p:nvSpPr>
        <p:spPr>
          <a:xfrm>
            <a:off x="918629" y="628636"/>
            <a:ext cx="4378451" cy="603631"/>
          </a:xfrm>
        </p:spPr>
        <p:txBody>
          <a:bodyPr>
            <a:normAutofit/>
          </a:bodyPr>
          <a:lstStyle>
            <a:lvl1pPr marL="0" indent="0" algn="l">
              <a:buNone/>
              <a:defRPr sz="3600" b="0" i="0">
                <a:solidFill>
                  <a:schemeClr val="bg1"/>
                </a:solidFill>
                <a:latin typeface="+mn-lt"/>
              </a:defRPr>
            </a:lvl1pPr>
          </a:lstStyle>
          <a:p>
            <a:pPr lvl="0"/>
            <a:r>
              <a:rPr lang="en-US" dirty="0"/>
              <a:t>Overview Slide</a:t>
            </a:r>
          </a:p>
        </p:txBody>
      </p:sp>
      <p:pic>
        <p:nvPicPr>
          <p:cNvPr id="20" name="Picture 19" descr="Icon&#10;&#10;Description automatically generated with low confidence">
            <a:extLst>
              <a:ext uri="{FF2B5EF4-FFF2-40B4-BE49-F238E27FC236}">
                <a16:creationId xmlns:a16="http://schemas.microsoft.com/office/drawing/2014/main" id="{D783A9DB-2D88-B44A-A367-1AE86EBEE71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136"/>
          <a:stretch/>
        </p:blipFill>
        <p:spPr>
          <a:xfrm flipH="1">
            <a:off x="511072" y="5180330"/>
            <a:ext cx="1726075" cy="1615575"/>
          </a:xfrm>
          <a:prstGeom prst="rect">
            <a:avLst/>
          </a:prstGeom>
        </p:spPr>
      </p:pic>
      <p:sp>
        <p:nvSpPr>
          <p:cNvPr id="21" name="Text Placeholder 25">
            <a:extLst>
              <a:ext uri="{FF2B5EF4-FFF2-40B4-BE49-F238E27FC236}">
                <a16:creationId xmlns:a16="http://schemas.microsoft.com/office/drawing/2014/main" id="{5A1E8056-B0BB-444E-9F56-12D2DD4B8542}"/>
              </a:ext>
            </a:extLst>
          </p:cNvPr>
          <p:cNvSpPr>
            <a:spLocks noGrp="1"/>
          </p:cNvSpPr>
          <p:nvPr>
            <p:ph type="body" sz="quarter" idx="14" hasCustomPrompt="1"/>
          </p:nvPr>
        </p:nvSpPr>
        <p:spPr>
          <a:xfrm>
            <a:off x="7229716" y="1232267"/>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3" name="Oval 32">
            <a:extLst>
              <a:ext uri="{FF2B5EF4-FFF2-40B4-BE49-F238E27FC236}">
                <a16:creationId xmlns:a16="http://schemas.microsoft.com/office/drawing/2014/main" id="{60359091-EF1E-5347-86A8-664FF906AFA2}"/>
              </a:ext>
            </a:extLst>
          </p:cNvPr>
          <p:cNvSpPr/>
          <p:nvPr userDrawn="1"/>
        </p:nvSpPr>
        <p:spPr>
          <a:xfrm>
            <a:off x="6361479" y="2306893"/>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Text Placeholder 25">
            <a:extLst>
              <a:ext uri="{FF2B5EF4-FFF2-40B4-BE49-F238E27FC236}">
                <a16:creationId xmlns:a16="http://schemas.microsoft.com/office/drawing/2014/main" id="{29FF15AB-A467-5248-AA8B-EA7E9FC37BED}"/>
              </a:ext>
            </a:extLst>
          </p:cNvPr>
          <p:cNvSpPr>
            <a:spLocks noGrp="1"/>
          </p:cNvSpPr>
          <p:nvPr>
            <p:ph type="body" sz="quarter" idx="19" hasCustomPrompt="1"/>
          </p:nvPr>
        </p:nvSpPr>
        <p:spPr>
          <a:xfrm>
            <a:off x="6499807" y="2364088"/>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cxnSp>
        <p:nvCxnSpPr>
          <p:cNvPr id="35" name="Straight Connector 34">
            <a:extLst>
              <a:ext uri="{FF2B5EF4-FFF2-40B4-BE49-F238E27FC236}">
                <a16:creationId xmlns:a16="http://schemas.microsoft.com/office/drawing/2014/main" id="{63453B8E-02A0-D945-99F3-A46F3D8AA698}"/>
              </a:ext>
            </a:extLst>
          </p:cNvPr>
          <p:cNvCxnSpPr>
            <a:cxnSpLocks/>
          </p:cNvCxnSpPr>
          <p:nvPr userDrawn="1"/>
        </p:nvCxnSpPr>
        <p:spPr>
          <a:xfrm>
            <a:off x="5769762" y="2696864"/>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36" name="Text Placeholder 25">
            <a:extLst>
              <a:ext uri="{FF2B5EF4-FFF2-40B4-BE49-F238E27FC236}">
                <a16:creationId xmlns:a16="http://schemas.microsoft.com/office/drawing/2014/main" id="{F2455212-2D5D-E648-802A-B9EB354595FE}"/>
              </a:ext>
            </a:extLst>
          </p:cNvPr>
          <p:cNvSpPr>
            <a:spLocks noGrp="1"/>
          </p:cNvSpPr>
          <p:nvPr>
            <p:ph type="body" sz="quarter" idx="20" hasCustomPrompt="1"/>
          </p:nvPr>
        </p:nvSpPr>
        <p:spPr>
          <a:xfrm>
            <a:off x="7229716" y="2306893"/>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7" name="Oval 36">
            <a:extLst>
              <a:ext uri="{FF2B5EF4-FFF2-40B4-BE49-F238E27FC236}">
                <a16:creationId xmlns:a16="http://schemas.microsoft.com/office/drawing/2014/main" id="{8DF1992D-B7D5-8E4B-BDA5-761CB37D3675}"/>
              </a:ext>
            </a:extLst>
          </p:cNvPr>
          <p:cNvSpPr/>
          <p:nvPr userDrawn="1"/>
        </p:nvSpPr>
        <p:spPr>
          <a:xfrm>
            <a:off x="6361479" y="3366657"/>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Text Placeholder 25">
            <a:extLst>
              <a:ext uri="{FF2B5EF4-FFF2-40B4-BE49-F238E27FC236}">
                <a16:creationId xmlns:a16="http://schemas.microsoft.com/office/drawing/2014/main" id="{D5D057F3-7821-E04C-AEF9-9BAF88BFC81A}"/>
              </a:ext>
            </a:extLst>
          </p:cNvPr>
          <p:cNvSpPr>
            <a:spLocks noGrp="1"/>
          </p:cNvSpPr>
          <p:nvPr>
            <p:ph type="body" sz="quarter" idx="21" hasCustomPrompt="1"/>
          </p:nvPr>
        </p:nvSpPr>
        <p:spPr>
          <a:xfrm>
            <a:off x="6499807" y="3423852"/>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cxnSp>
        <p:nvCxnSpPr>
          <p:cNvPr id="39" name="Straight Connector 38">
            <a:extLst>
              <a:ext uri="{FF2B5EF4-FFF2-40B4-BE49-F238E27FC236}">
                <a16:creationId xmlns:a16="http://schemas.microsoft.com/office/drawing/2014/main" id="{201686CB-AFC3-2E42-8385-6797A30142D9}"/>
              </a:ext>
            </a:extLst>
          </p:cNvPr>
          <p:cNvCxnSpPr>
            <a:cxnSpLocks/>
          </p:cNvCxnSpPr>
          <p:nvPr userDrawn="1"/>
        </p:nvCxnSpPr>
        <p:spPr>
          <a:xfrm>
            <a:off x="5769762" y="3756628"/>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0" name="Text Placeholder 25">
            <a:extLst>
              <a:ext uri="{FF2B5EF4-FFF2-40B4-BE49-F238E27FC236}">
                <a16:creationId xmlns:a16="http://schemas.microsoft.com/office/drawing/2014/main" id="{3EBAF954-82F2-CC42-82E9-A19064755653}"/>
              </a:ext>
            </a:extLst>
          </p:cNvPr>
          <p:cNvSpPr>
            <a:spLocks noGrp="1"/>
          </p:cNvSpPr>
          <p:nvPr>
            <p:ph type="body" sz="quarter" idx="22" hasCustomPrompt="1"/>
          </p:nvPr>
        </p:nvSpPr>
        <p:spPr>
          <a:xfrm>
            <a:off x="7229716" y="3366657"/>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1" name="Oval 40">
            <a:extLst>
              <a:ext uri="{FF2B5EF4-FFF2-40B4-BE49-F238E27FC236}">
                <a16:creationId xmlns:a16="http://schemas.microsoft.com/office/drawing/2014/main" id="{7212A528-3E55-3E4C-A29B-933FD36CD4AA}"/>
              </a:ext>
            </a:extLst>
          </p:cNvPr>
          <p:cNvSpPr/>
          <p:nvPr userDrawn="1"/>
        </p:nvSpPr>
        <p:spPr>
          <a:xfrm>
            <a:off x="6347624" y="4424843"/>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Text Placeholder 25">
            <a:extLst>
              <a:ext uri="{FF2B5EF4-FFF2-40B4-BE49-F238E27FC236}">
                <a16:creationId xmlns:a16="http://schemas.microsoft.com/office/drawing/2014/main" id="{5C41E408-2BE8-184D-BAE4-AEB73C241B6C}"/>
              </a:ext>
            </a:extLst>
          </p:cNvPr>
          <p:cNvSpPr>
            <a:spLocks noGrp="1"/>
          </p:cNvSpPr>
          <p:nvPr>
            <p:ph type="body" sz="quarter" idx="23" hasCustomPrompt="1"/>
          </p:nvPr>
        </p:nvSpPr>
        <p:spPr>
          <a:xfrm>
            <a:off x="6485952" y="4482038"/>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cxnSp>
        <p:nvCxnSpPr>
          <p:cNvPr id="43" name="Straight Connector 42">
            <a:extLst>
              <a:ext uri="{FF2B5EF4-FFF2-40B4-BE49-F238E27FC236}">
                <a16:creationId xmlns:a16="http://schemas.microsoft.com/office/drawing/2014/main" id="{EB1EA6CF-9EE0-6148-AA67-CE0598A3805A}"/>
              </a:ext>
            </a:extLst>
          </p:cNvPr>
          <p:cNvCxnSpPr>
            <a:cxnSpLocks/>
          </p:cNvCxnSpPr>
          <p:nvPr userDrawn="1"/>
        </p:nvCxnSpPr>
        <p:spPr>
          <a:xfrm>
            <a:off x="5755907" y="4814814"/>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4" name="Text Placeholder 25">
            <a:extLst>
              <a:ext uri="{FF2B5EF4-FFF2-40B4-BE49-F238E27FC236}">
                <a16:creationId xmlns:a16="http://schemas.microsoft.com/office/drawing/2014/main" id="{5A47AF7F-E736-2640-98D0-99CBD669AFBF}"/>
              </a:ext>
            </a:extLst>
          </p:cNvPr>
          <p:cNvSpPr>
            <a:spLocks noGrp="1"/>
          </p:cNvSpPr>
          <p:nvPr>
            <p:ph type="body" sz="quarter" idx="24" hasCustomPrompt="1"/>
          </p:nvPr>
        </p:nvSpPr>
        <p:spPr>
          <a:xfrm>
            <a:off x="7215861" y="4424843"/>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5" name="Oval 44">
            <a:extLst>
              <a:ext uri="{FF2B5EF4-FFF2-40B4-BE49-F238E27FC236}">
                <a16:creationId xmlns:a16="http://schemas.microsoft.com/office/drawing/2014/main" id="{3CA01ECA-9BBA-EE4B-8E28-5EE6A1A3E11D}"/>
              </a:ext>
            </a:extLst>
          </p:cNvPr>
          <p:cNvSpPr/>
          <p:nvPr userDrawn="1"/>
        </p:nvSpPr>
        <p:spPr>
          <a:xfrm>
            <a:off x="6361479" y="5502145"/>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Text Placeholder 25">
            <a:extLst>
              <a:ext uri="{FF2B5EF4-FFF2-40B4-BE49-F238E27FC236}">
                <a16:creationId xmlns:a16="http://schemas.microsoft.com/office/drawing/2014/main" id="{981C64DC-4A52-6744-8327-31289AFCBA9B}"/>
              </a:ext>
            </a:extLst>
          </p:cNvPr>
          <p:cNvSpPr>
            <a:spLocks noGrp="1"/>
          </p:cNvSpPr>
          <p:nvPr>
            <p:ph type="body" sz="quarter" idx="25" hasCustomPrompt="1"/>
          </p:nvPr>
        </p:nvSpPr>
        <p:spPr>
          <a:xfrm>
            <a:off x="6499807" y="5559340"/>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cxnSp>
        <p:nvCxnSpPr>
          <p:cNvPr id="47" name="Straight Connector 46">
            <a:extLst>
              <a:ext uri="{FF2B5EF4-FFF2-40B4-BE49-F238E27FC236}">
                <a16:creationId xmlns:a16="http://schemas.microsoft.com/office/drawing/2014/main" id="{32514181-21FC-3442-AF04-713C37001620}"/>
              </a:ext>
            </a:extLst>
          </p:cNvPr>
          <p:cNvCxnSpPr>
            <a:cxnSpLocks/>
          </p:cNvCxnSpPr>
          <p:nvPr userDrawn="1"/>
        </p:nvCxnSpPr>
        <p:spPr>
          <a:xfrm>
            <a:off x="5769762" y="5892116"/>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8" name="Text Placeholder 25">
            <a:extLst>
              <a:ext uri="{FF2B5EF4-FFF2-40B4-BE49-F238E27FC236}">
                <a16:creationId xmlns:a16="http://schemas.microsoft.com/office/drawing/2014/main" id="{41215D43-08A5-AA4E-8D46-F8BEBABD637B}"/>
              </a:ext>
            </a:extLst>
          </p:cNvPr>
          <p:cNvSpPr>
            <a:spLocks noGrp="1"/>
          </p:cNvSpPr>
          <p:nvPr>
            <p:ph type="body" sz="quarter" idx="26" hasCustomPrompt="1"/>
          </p:nvPr>
        </p:nvSpPr>
        <p:spPr>
          <a:xfrm>
            <a:off x="7229716" y="5502145"/>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054005124"/>
      </p:ext>
    </p:extLst>
  </p:cSld>
  <p:clrMapOvr>
    <a:masterClrMapping/>
  </p:clrMapOvr>
</p:sldLayout>
</file>

<file path=ppt/slideLayouts/slideLayout737.xml><?xml version="1.0" encoding="utf-8"?>
<p:sldLayout xmlns:a="http://schemas.openxmlformats.org/drawingml/2006/main" xmlns:r="http://schemas.openxmlformats.org/officeDocument/2006/relationships" xmlns:p="http://schemas.openxmlformats.org/presentationml/2006/main" userDrawn="1">
  <p:cSld name="Text Slide with Photo - Gre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7D6B0E9-3995-4243-A4DE-8287096F2210}"/>
              </a:ext>
            </a:extLst>
          </p:cNvPr>
          <p:cNvSpPr/>
          <p:nvPr/>
        </p:nvSpPr>
        <p:spPr>
          <a:xfrm flipV="1">
            <a:off x="1356632" y="-2"/>
            <a:ext cx="5495430" cy="6892757"/>
          </a:xfrm>
          <a:prstGeom prst="rect">
            <a:avLst/>
          </a:prstGeom>
          <a:solidFill>
            <a:srgbClr val="1BA1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2" name="Rectangle 11">
            <a:extLst>
              <a:ext uri="{FF2B5EF4-FFF2-40B4-BE49-F238E27FC236}">
                <a16:creationId xmlns:a16="http://schemas.microsoft.com/office/drawing/2014/main" id="{EA59638F-34C3-0548-9D75-7451924D31F1}"/>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4" name="Picture Placeholder 17">
            <a:extLst>
              <a:ext uri="{FF2B5EF4-FFF2-40B4-BE49-F238E27FC236}">
                <a16:creationId xmlns:a16="http://schemas.microsoft.com/office/drawing/2014/main" id="{51437F97-A714-BA4E-86C2-B5AFBA0061E8}"/>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8" name="Text Placeholder 17">
            <a:extLst>
              <a:ext uri="{FF2B5EF4-FFF2-40B4-BE49-F238E27FC236}">
                <a16:creationId xmlns:a16="http://schemas.microsoft.com/office/drawing/2014/main" id="{4CA7736D-49F3-1646-98AF-4946FF89300F}"/>
              </a:ext>
            </a:extLst>
          </p:cNvPr>
          <p:cNvSpPr>
            <a:spLocks noGrp="1"/>
          </p:cNvSpPr>
          <p:nvPr>
            <p:ph type="body" sz="quarter" idx="18" hasCustomPrompt="1"/>
          </p:nvPr>
        </p:nvSpPr>
        <p:spPr>
          <a:xfrm>
            <a:off x="1802710" y="1773241"/>
            <a:ext cx="4621841" cy="452595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Rectangle 18">
            <a:extLst>
              <a:ext uri="{FF2B5EF4-FFF2-40B4-BE49-F238E27FC236}">
                <a16:creationId xmlns:a16="http://schemas.microsoft.com/office/drawing/2014/main" id="{5F13410A-2185-7C40-9186-1A1897ED3B11}"/>
              </a:ext>
            </a:extLst>
          </p:cNvPr>
          <p:cNvSpPr/>
          <p:nvPr userDrawn="1"/>
        </p:nvSpPr>
        <p:spPr>
          <a:xfrm>
            <a:off x="1802710" y="1292864"/>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0" name="Text Placeholder 23">
            <a:extLst>
              <a:ext uri="{FF2B5EF4-FFF2-40B4-BE49-F238E27FC236}">
                <a16:creationId xmlns:a16="http://schemas.microsoft.com/office/drawing/2014/main" id="{B30B2EA7-6F50-764D-9D0C-326E1B7C847C}"/>
              </a:ext>
            </a:extLst>
          </p:cNvPr>
          <p:cNvSpPr>
            <a:spLocks noGrp="1"/>
          </p:cNvSpPr>
          <p:nvPr>
            <p:ph type="body" sz="quarter" idx="16" hasCustomPrompt="1"/>
          </p:nvPr>
        </p:nvSpPr>
        <p:spPr>
          <a:xfrm>
            <a:off x="1718561" y="595510"/>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9" name="TextBox 8">
            <a:extLst>
              <a:ext uri="{FF2B5EF4-FFF2-40B4-BE49-F238E27FC236}">
                <a16:creationId xmlns:a16="http://schemas.microsoft.com/office/drawing/2014/main" id="{2FC376DF-08BD-8147-8B6C-C5A2D8D4A480}"/>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659743969"/>
      </p:ext>
    </p:extLst>
  </p:cSld>
  <p:clrMapOvr>
    <a:masterClrMapping/>
  </p:clrMapOvr>
</p:sldLayout>
</file>

<file path=ppt/slideLayouts/slideLayout738.xml><?xml version="1.0" encoding="utf-8"?>
<p:sldLayout xmlns:a="http://schemas.openxmlformats.org/drawingml/2006/main" xmlns:r="http://schemas.openxmlformats.org/officeDocument/2006/relationships" xmlns:p="http://schemas.openxmlformats.org/presentationml/2006/main" userDrawn="1">
  <p:cSld name="Text box - Solid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175AD5-38F4-AC46-8AF7-45BB6FF87659}"/>
              </a:ext>
            </a:extLst>
          </p:cNvPr>
          <p:cNvSpPr/>
          <p:nvPr userDrawn="1"/>
        </p:nvSpPr>
        <p:spPr>
          <a:xfrm>
            <a:off x="241300" y="228600"/>
            <a:ext cx="11696700" cy="5695317"/>
          </a:xfrm>
          <a:prstGeom prst="rect">
            <a:avLst/>
          </a:prstGeom>
          <a:solidFill>
            <a:srgbClr val="1188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734714" y="1757011"/>
            <a:ext cx="10808102"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0D06C5BC-7DA1-284B-92AA-35E0A7B11036}"/>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FEEEBC58-7CED-7A41-97CB-9D6B168CD4D6}"/>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F55403A8-2113-FC47-B2D2-19915CF177A0}"/>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39683666"/>
      </p:ext>
    </p:extLst>
  </p:cSld>
  <p:clrMapOvr>
    <a:masterClrMapping/>
  </p:clrMapOvr>
</p:sldLayout>
</file>

<file path=ppt/slideLayouts/slideLayout739.xml><?xml version="1.0" encoding="utf-8"?>
<p:sldLayout xmlns:a="http://schemas.openxmlformats.org/drawingml/2006/main" xmlns:r="http://schemas.openxmlformats.org/officeDocument/2006/relationships" xmlns:p="http://schemas.openxmlformats.org/presentationml/2006/main" userDrawn="1">
  <p:cSld name="Text Slide with Photo -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C3F487-F604-4546-B7CE-1F7FE26D0DFD}"/>
              </a:ext>
            </a:extLst>
          </p:cNvPr>
          <p:cNvSpPr/>
          <p:nvPr userDrawn="1"/>
        </p:nvSpPr>
        <p:spPr>
          <a:xfrm flipV="1">
            <a:off x="738425" y="3186"/>
            <a:ext cx="6113637" cy="6892757"/>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 name="Rectangle 2">
            <a:extLst>
              <a:ext uri="{FF2B5EF4-FFF2-40B4-BE49-F238E27FC236}">
                <a16:creationId xmlns:a16="http://schemas.microsoft.com/office/drawing/2014/main" id="{3DEFE2F3-1083-6042-8E1A-CF09DF7F7B14}"/>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4" name="Picture Placeholder 17">
            <a:extLst>
              <a:ext uri="{FF2B5EF4-FFF2-40B4-BE49-F238E27FC236}">
                <a16:creationId xmlns:a16="http://schemas.microsoft.com/office/drawing/2014/main" id="{8105646A-9E0C-4145-97C2-3734A31A2B2B}"/>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5" name="Text Placeholder 17">
            <a:extLst>
              <a:ext uri="{FF2B5EF4-FFF2-40B4-BE49-F238E27FC236}">
                <a16:creationId xmlns:a16="http://schemas.microsoft.com/office/drawing/2014/main" id="{327CD189-A588-D340-AEE6-ABA0AF7E6B0D}"/>
              </a:ext>
            </a:extLst>
          </p:cNvPr>
          <p:cNvSpPr>
            <a:spLocks noGrp="1"/>
          </p:cNvSpPr>
          <p:nvPr>
            <p:ph type="body" sz="quarter" idx="18" hasCustomPrompt="1"/>
          </p:nvPr>
        </p:nvSpPr>
        <p:spPr>
          <a:xfrm>
            <a:off x="987487" y="1419861"/>
            <a:ext cx="5622464" cy="5334722"/>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 name="Rectangle 5">
            <a:extLst>
              <a:ext uri="{FF2B5EF4-FFF2-40B4-BE49-F238E27FC236}">
                <a16:creationId xmlns:a16="http://schemas.microsoft.com/office/drawing/2014/main" id="{A5A06ABD-A133-8D42-8B38-636B873ACE6A}"/>
              </a:ext>
            </a:extLst>
          </p:cNvPr>
          <p:cNvSpPr/>
          <p:nvPr userDrawn="1"/>
        </p:nvSpPr>
        <p:spPr>
          <a:xfrm>
            <a:off x="1010710" y="1165788"/>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7" name="Text Placeholder 23">
            <a:extLst>
              <a:ext uri="{FF2B5EF4-FFF2-40B4-BE49-F238E27FC236}">
                <a16:creationId xmlns:a16="http://schemas.microsoft.com/office/drawing/2014/main" id="{1C4A4EBF-8A47-914B-A531-A68FE8F2B616}"/>
              </a:ext>
            </a:extLst>
          </p:cNvPr>
          <p:cNvSpPr>
            <a:spLocks noGrp="1"/>
          </p:cNvSpPr>
          <p:nvPr>
            <p:ph type="body" sz="quarter" idx="16" hasCustomPrompt="1"/>
          </p:nvPr>
        </p:nvSpPr>
        <p:spPr>
          <a:xfrm>
            <a:off x="987487" y="405005"/>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8" name="TextBox 7">
            <a:extLst>
              <a:ext uri="{FF2B5EF4-FFF2-40B4-BE49-F238E27FC236}">
                <a16:creationId xmlns:a16="http://schemas.microsoft.com/office/drawing/2014/main" id="{5471A97C-0468-6444-8032-86D1D6051187}"/>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419063024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Bullet Slide - Blue">
    <p:spTree>
      <p:nvGrpSpPr>
        <p:cNvPr id="1" name=""/>
        <p:cNvGrpSpPr/>
        <p:nvPr/>
      </p:nvGrpSpPr>
      <p:grpSpPr>
        <a:xfrm>
          <a:off x="0" y="0"/>
          <a:ext cx="0" cy="0"/>
          <a:chOff x="0" y="0"/>
          <a:chExt cx="0" cy="0"/>
        </a:xfrm>
      </p:grpSpPr>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1188A3"/>
                </a:solidFill>
                <a:latin typeface="+mn-lt"/>
              </a:defRPr>
            </a:lvl1pPr>
          </a:lstStyle>
          <a:p>
            <a:pPr lvl="0"/>
            <a:r>
              <a:rPr lang="en-US" dirty="0"/>
              <a:t>TITLE</a:t>
            </a:r>
          </a:p>
        </p:txBody>
      </p:sp>
      <p:cxnSp>
        <p:nvCxnSpPr>
          <p:cNvPr id="17" name="Straight Connector 16">
            <a:extLst>
              <a:ext uri="{FF2B5EF4-FFF2-40B4-BE49-F238E27FC236}">
                <a16:creationId xmlns:a16="http://schemas.microsoft.com/office/drawing/2014/main" id="{46E7E2D0-5766-184D-B066-151C0BDA9313}"/>
              </a:ext>
            </a:extLst>
          </p:cNvPr>
          <p:cNvCxnSpPr>
            <a:cxnSpLocks/>
          </p:cNvCxnSpPr>
          <p:nvPr userDrawn="1"/>
        </p:nvCxnSpPr>
        <p:spPr>
          <a:xfrm>
            <a:off x="5346936" y="-25722"/>
            <a:ext cx="0" cy="6853558"/>
          </a:xfrm>
          <a:prstGeom prst="line">
            <a:avLst/>
          </a:prstGeom>
          <a:ln w="12700">
            <a:solidFill>
              <a:srgbClr val="28AF95"/>
            </a:solidFill>
          </a:ln>
        </p:spPr>
        <p:style>
          <a:lnRef idx="1">
            <a:schemeClr val="accent1"/>
          </a:lnRef>
          <a:fillRef idx="0">
            <a:schemeClr val="accent1"/>
          </a:fillRef>
          <a:effectRef idx="0">
            <a:schemeClr val="accent1"/>
          </a:effectRef>
          <a:fontRef idx="minor">
            <a:schemeClr val="tx1"/>
          </a:fontRef>
        </p:style>
      </p:cxn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6D6E6C"/>
                </a:solidFill>
                <a:latin typeface="+mn-lt"/>
              </a:defRPr>
            </a:lvl1pPr>
          </a:lstStyle>
          <a:p>
            <a:pPr lvl="0"/>
            <a:r>
              <a:rPr lang="en-US" dirty="0"/>
              <a:t>BULLET POINT SLIDE</a:t>
            </a:r>
          </a:p>
        </p:txBody>
      </p:sp>
      <p:sp>
        <p:nvSpPr>
          <p:cNvPr id="30" name="Oval 29">
            <a:extLst>
              <a:ext uri="{FF2B5EF4-FFF2-40B4-BE49-F238E27FC236}">
                <a16:creationId xmlns:a16="http://schemas.microsoft.com/office/drawing/2014/main" id="{280E57C5-9F44-1743-A089-B6D51064BBCD}"/>
              </a:ext>
            </a:extLst>
          </p:cNvPr>
          <p:cNvSpPr/>
          <p:nvPr userDrawn="1"/>
        </p:nvSpPr>
        <p:spPr>
          <a:xfrm>
            <a:off x="4783395" y="415207"/>
            <a:ext cx="1154422" cy="1154422"/>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chemeClr val="bg1"/>
                </a:solidFill>
                <a:latin typeface="+mn-lt"/>
              </a:defRPr>
            </a:lvl1pPr>
          </a:lstStyle>
          <a:p>
            <a:pPr lvl="0"/>
            <a:r>
              <a:rPr lang="en-US" dirty="0"/>
              <a:t>1</a:t>
            </a:r>
          </a:p>
        </p:txBody>
      </p:sp>
      <p:sp>
        <p:nvSpPr>
          <p:cNvPr id="33" name="Rectangle 32">
            <a:extLst>
              <a:ext uri="{FF2B5EF4-FFF2-40B4-BE49-F238E27FC236}">
                <a16:creationId xmlns:a16="http://schemas.microsoft.com/office/drawing/2014/main" id="{D61EA96D-CBBA-164C-B6A9-08FC40BAD1F5}"/>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4" name="TextBox 33">
            <a:extLst>
              <a:ext uri="{FF2B5EF4-FFF2-40B4-BE49-F238E27FC236}">
                <a16:creationId xmlns:a16="http://schemas.microsoft.com/office/drawing/2014/main" id="{D9B8F009-F456-474D-8AEB-A89D432DE398}"/>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2235321045"/>
      </p:ext>
    </p:extLst>
  </p:cSld>
  <p:clrMapOvr>
    <a:masterClrMapping/>
  </p:clrMapOvr>
</p:sldLayout>
</file>

<file path=ppt/slideLayouts/slideLayout740.xml><?xml version="1.0" encoding="utf-8"?>
<p:sldLayout xmlns:a="http://schemas.openxmlformats.org/drawingml/2006/main" xmlns:r="http://schemas.openxmlformats.org/officeDocument/2006/relationships" xmlns:p="http://schemas.openxmlformats.org/presentationml/2006/main" userDrawn="1">
  <p:cSld name="2 column text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A7EC3A-FA50-904B-839F-2B92D5166DD5}"/>
              </a:ext>
            </a:extLst>
          </p:cNvPr>
          <p:cNvSpPr/>
          <p:nvPr userDrawn="1"/>
        </p:nvSpPr>
        <p:spPr>
          <a:xfrm>
            <a:off x="0" y="482371"/>
            <a:ext cx="6113604" cy="2855598"/>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Rectangle 2">
            <a:extLst>
              <a:ext uri="{FF2B5EF4-FFF2-40B4-BE49-F238E27FC236}">
                <a16:creationId xmlns:a16="http://schemas.microsoft.com/office/drawing/2014/main" id="{946976CB-0B76-DD49-AA4D-4F230C256467}"/>
              </a:ext>
            </a:extLst>
          </p:cNvPr>
          <p:cNvSpPr/>
          <p:nvPr userDrawn="1"/>
        </p:nvSpPr>
        <p:spPr>
          <a:xfrm>
            <a:off x="6113604" y="482371"/>
            <a:ext cx="6113604" cy="2855598"/>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Text Placeholder 17">
            <a:extLst>
              <a:ext uri="{FF2B5EF4-FFF2-40B4-BE49-F238E27FC236}">
                <a16:creationId xmlns:a16="http://schemas.microsoft.com/office/drawing/2014/main" id="{A80F2D74-8F18-9F49-A166-16ACDC1D1115}"/>
              </a:ext>
            </a:extLst>
          </p:cNvPr>
          <p:cNvSpPr>
            <a:spLocks noGrp="1"/>
          </p:cNvSpPr>
          <p:nvPr>
            <p:ph type="body" sz="quarter" idx="18" hasCustomPrompt="1"/>
          </p:nvPr>
        </p:nvSpPr>
        <p:spPr>
          <a:xfrm>
            <a:off x="633715" y="3843119"/>
            <a:ext cx="4957908" cy="1680348"/>
          </a:xfrm>
        </p:spPr>
        <p:txBody>
          <a:bodyPr/>
          <a:lstStyle>
            <a:lvl1pPr algn="ct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7" name="Text Placeholder 23">
            <a:extLst>
              <a:ext uri="{FF2B5EF4-FFF2-40B4-BE49-F238E27FC236}">
                <a16:creationId xmlns:a16="http://schemas.microsoft.com/office/drawing/2014/main" id="{8C1B99A3-E2FF-264E-947B-7183A27F95CD}"/>
              </a:ext>
            </a:extLst>
          </p:cNvPr>
          <p:cNvSpPr>
            <a:spLocks noGrp="1"/>
          </p:cNvSpPr>
          <p:nvPr>
            <p:ph type="body" sz="quarter" idx="16" hasCustomPrompt="1"/>
          </p:nvPr>
        </p:nvSpPr>
        <p:spPr>
          <a:xfrm>
            <a:off x="633715" y="2505507"/>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8" name="Text Placeholder 17">
            <a:extLst>
              <a:ext uri="{FF2B5EF4-FFF2-40B4-BE49-F238E27FC236}">
                <a16:creationId xmlns:a16="http://schemas.microsoft.com/office/drawing/2014/main" id="{02E7D4CC-063A-6D45-92B2-EC8AC4E32AAF}"/>
              </a:ext>
            </a:extLst>
          </p:cNvPr>
          <p:cNvSpPr>
            <a:spLocks noGrp="1"/>
          </p:cNvSpPr>
          <p:nvPr>
            <p:ph type="body" sz="quarter" idx="19" hasCustomPrompt="1"/>
          </p:nvPr>
        </p:nvSpPr>
        <p:spPr>
          <a:xfrm>
            <a:off x="6420771" y="3880875"/>
            <a:ext cx="4957908" cy="1680348"/>
          </a:xfrm>
        </p:spPr>
        <p:txBody>
          <a:bodyPr/>
          <a:lstStyle>
            <a:lvl1pPr algn="ct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Text Placeholder 23">
            <a:extLst>
              <a:ext uri="{FF2B5EF4-FFF2-40B4-BE49-F238E27FC236}">
                <a16:creationId xmlns:a16="http://schemas.microsoft.com/office/drawing/2014/main" id="{A04C066A-035C-0341-9527-E538DEB47886}"/>
              </a:ext>
            </a:extLst>
          </p:cNvPr>
          <p:cNvSpPr>
            <a:spLocks noGrp="1"/>
          </p:cNvSpPr>
          <p:nvPr>
            <p:ph type="body" sz="quarter" idx="20" hasCustomPrompt="1"/>
          </p:nvPr>
        </p:nvSpPr>
        <p:spPr>
          <a:xfrm>
            <a:off x="6420771" y="2543263"/>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4" name="TextBox 13">
            <a:extLst>
              <a:ext uri="{FF2B5EF4-FFF2-40B4-BE49-F238E27FC236}">
                <a16:creationId xmlns:a16="http://schemas.microsoft.com/office/drawing/2014/main" id="{A862BC62-5A59-434C-94C9-A0321E45ADA9}"/>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5" name="Rectangle 14">
            <a:extLst>
              <a:ext uri="{FF2B5EF4-FFF2-40B4-BE49-F238E27FC236}">
                <a16:creationId xmlns:a16="http://schemas.microsoft.com/office/drawing/2014/main" id="{F0CE46C9-7CF5-AC49-81D3-87EA00B1EF7D}"/>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58985854"/>
      </p:ext>
    </p:extLst>
  </p:cSld>
  <p:clrMapOvr>
    <a:masterClrMapping/>
  </p:clrMapOvr>
</p:sldLayout>
</file>

<file path=ppt/slideLayouts/slideLayout741.xml><?xml version="1.0" encoding="utf-8"?>
<p:sldLayout xmlns:a="http://schemas.openxmlformats.org/drawingml/2006/main" xmlns:r="http://schemas.openxmlformats.org/officeDocument/2006/relationships" xmlns:p="http://schemas.openxmlformats.org/presentationml/2006/main" userDrawn="1">
  <p:cSld name="Final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8D471C-0C8F-0146-83F3-CAF71642C847}"/>
              </a:ext>
            </a:extLst>
          </p:cNvPr>
          <p:cNvSpPr/>
          <p:nvPr userDrawn="1"/>
        </p:nvSpPr>
        <p:spPr>
          <a:xfrm flipV="1">
            <a:off x="1896863" y="0"/>
            <a:ext cx="4739368" cy="6932300"/>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1" name="Text Placeholder 17">
            <a:extLst>
              <a:ext uri="{FF2B5EF4-FFF2-40B4-BE49-F238E27FC236}">
                <a16:creationId xmlns:a16="http://schemas.microsoft.com/office/drawing/2014/main" id="{38C72918-A963-5543-BE47-6799D21FAF65}"/>
              </a:ext>
            </a:extLst>
          </p:cNvPr>
          <p:cNvSpPr>
            <a:spLocks noGrp="1"/>
          </p:cNvSpPr>
          <p:nvPr>
            <p:ph type="body" sz="quarter" idx="27" hasCustomPrompt="1"/>
          </p:nvPr>
        </p:nvSpPr>
        <p:spPr>
          <a:xfrm>
            <a:off x="2663781" y="5852156"/>
            <a:ext cx="3704362" cy="361924"/>
          </a:xfrm>
        </p:spPr>
        <p:txBody>
          <a:bodyPr anchor="t"/>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Rectangle 21">
            <a:extLst>
              <a:ext uri="{FF2B5EF4-FFF2-40B4-BE49-F238E27FC236}">
                <a16:creationId xmlns:a16="http://schemas.microsoft.com/office/drawing/2014/main" id="{AAE09A10-520B-2742-962C-FBBAFB7F73D3}"/>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4" name="TextBox 23">
            <a:extLst>
              <a:ext uri="{FF2B5EF4-FFF2-40B4-BE49-F238E27FC236}">
                <a16:creationId xmlns:a16="http://schemas.microsoft.com/office/drawing/2014/main" id="{14DAC745-3799-644F-B869-63BC88587110}"/>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pic>
        <p:nvPicPr>
          <p:cNvPr id="26" name="Picture 25" descr="Logo&#10;&#10;Description automatically generated">
            <a:extLst>
              <a:ext uri="{FF2B5EF4-FFF2-40B4-BE49-F238E27FC236}">
                <a16:creationId xmlns:a16="http://schemas.microsoft.com/office/drawing/2014/main" id="{83C30E9D-06D7-7B41-848A-77274E4130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16153" y="529155"/>
            <a:ext cx="4351633" cy="863553"/>
          </a:xfrm>
          <a:prstGeom prst="rect">
            <a:avLst/>
          </a:prstGeom>
        </p:spPr>
      </p:pic>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2298163" y="1331352"/>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2298163" y="521776"/>
            <a:ext cx="3195485" cy="837258"/>
          </a:xfr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grpSp>
        <p:nvGrpSpPr>
          <p:cNvPr id="34" name="Group 33">
            <a:extLst>
              <a:ext uri="{FF2B5EF4-FFF2-40B4-BE49-F238E27FC236}">
                <a16:creationId xmlns:a16="http://schemas.microsoft.com/office/drawing/2014/main" id="{FFCAF4E6-72DB-E649-B092-C010328005F1}"/>
              </a:ext>
            </a:extLst>
          </p:cNvPr>
          <p:cNvGrpSpPr/>
          <p:nvPr userDrawn="1"/>
        </p:nvGrpSpPr>
        <p:grpSpPr>
          <a:xfrm>
            <a:off x="9203809" y="5757022"/>
            <a:ext cx="2735993" cy="679345"/>
            <a:chOff x="0" y="0"/>
            <a:chExt cx="2301694" cy="571500"/>
          </a:xfrm>
        </p:grpSpPr>
        <p:sp>
          <p:nvSpPr>
            <p:cNvPr id="35" name="Rectangle 34">
              <a:extLst>
                <a:ext uri="{FF2B5EF4-FFF2-40B4-BE49-F238E27FC236}">
                  <a16:creationId xmlns:a16="http://schemas.microsoft.com/office/drawing/2014/main" id="{D1740294-4308-8F46-B6E3-2486ADA5C5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36" name="Picture 35">
              <a:extLst>
                <a:ext uri="{FF2B5EF4-FFF2-40B4-BE49-F238E27FC236}">
                  <a16:creationId xmlns:a16="http://schemas.microsoft.com/office/drawing/2014/main" id="{37A8314D-532F-284C-8D90-022E08B7A71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795726661"/>
      </p:ext>
    </p:extLst>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userDrawn="1">
  <p:cSld name="Cover Slide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618C35C-D4A5-DB4C-8758-82503619524A}"/>
              </a:ext>
            </a:extLst>
          </p:cNvPr>
          <p:cNvSpPr/>
          <p:nvPr userDrawn="1"/>
        </p:nvSpPr>
        <p:spPr>
          <a:xfrm>
            <a:off x="0" y="-60823"/>
            <a:ext cx="12192000" cy="5119711"/>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6498562" y="2329610"/>
            <a:ext cx="5278651" cy="697353"/>
          </a:xfrm>
        </p:spPr>
        <p:txBody>
          <a:bodyPr>
            <a:noAutofit/>
          </a:bodyPr>
          <a:lstStyle>
            <a:lvl1pPr marL="0" indent="0" algn="r">
              <a:buNone/>
              <a:defRPr sz="54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6498562" y="1711087"/>
            <a:ext cx="5278651" cy="697353"/>
          </a:xfrm>
        </p:spPr>
        <p:txBody>
          <a:bodyPr>
            <a:normAutofit/>
          </a:bodyPr>
          <a:lstStyle>
            <a:lvl1pPr marL="0" indent="0" algn="r">
              <a:buNone/>
              <a:defRPr sz="3600" b="0" i="0">
                <a:solidFill>
                  <a:schemeClr val="bg1"/>
                </a:solidFill>
                <a:latin typeface="+mn-lt"/>
              </a:defRPr>
            </a:lvl1pPr>
          </a:lstStyle>
          <a:p>
            <a:pPr lvl="0"/>
            <a:r>
              <a:rPr lang="en-US" dirty="0"/>
              <a:t>Cover Design 1</a:t>
            </a:r>
          </a:p>
        </p:txBody>
      </p:sp>
      <p:pic>
        <p:nvPicPr>
          <p:cNvPr id="12" name="Picture 11" descr="Logo&#10;&#10;Description automatically generated">
            <a:extLst>
              <a:ext uri="{FF2B5EF4-FFF2-40B4-BE49-F238E27FC236}">
                <a16:creationId xmlns:a16="http://schemas.microsoft.com/office/drawing/2014/main" id="{E201ABE5-6E0B-8E42-8271-7CD9DA96C3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01445" y="5413664"/>
            <a:ext cx="4975768" cy="987409"/>
          </a:xfrm>
          <a:prstGeom prst="rect">
            <a:avLst/>
          </a:prstGeom>
        </p:spPr>
      </p:pic>
      <p:pic>
        <p:nvPicPr>
          <p:cNvPr id="3" name="Picture 2" descr="Icon&#10;&#10;Description automatically generated with low confidence">
            <a:extLst>
              <a:ext uri="{FF2B5EF4-FFF2-40B4-BE49-F238E27FC236}">
                <a16:creationId xmlns:a16="http://schemas.microsoft.com/office/drawing/2014/main" id="{BCC1C071-0DAE-0844-AE69-3FD6FB58CC6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91700"/>
          <a:stretch/>
        </p:blipFill>
        <p:spPr>
          <a:xfrm>
            <a:off x="0" y="-60823"/>
            <a:ext cx="7089569" cy="5474487"/>
          </a:xfrm>
          <a:prstGeom prst="rect">
            <a:avLst/>
          </a:prstGeom>
        </p:spPr>
      </p:pic>
      <p:grpSp>
        <p:nvGrpSpPr>
          <p:cNvPr id="17" name="Group 16">
            <a:extLst>
              <a:ext uri="{FF2B5EF4-FFF2-40B4-BE49-F238E27FC236}">
                <a16:creationId xmlns:a16="http://schemas.microsoft.com/office/drawing/2014/main" id="{1AEC8C81-1228-634A-A794-E7C603C00625}"/>
              </a:ext>
            </a:extLst>
          </p:cNvPr>
          <p:cNvGrpSpPr/>
          <p:nvPr userDrawn="1"/>
        </p:nvGrpSpPr>
        <p:grpSpPr>
          <a:xfrm>
            <a:off x="213315" y="5750281"/>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4195220438"/>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userDrawn="1">
  <p:cSld name="Cover Slide 2">
    <p:spTree>
      <p:nvGrpSpPr>
        <p:cNvPr id="1" name=""/>
        <p:cNvGrpSpPr/>
        <p:nvPr/>
      </p:nvGrpSpPr>
      <p:grpSpPr>
        <a:xfrm>
          <a:off x="0" y="0"/>
          <a:ext cx="0" cy="0"/>
          <a:chOff x="0" y="0"/>
          <a:chExt cx="0" cy="0"/>
        </a:xfrm>
      </p:grpSpPr>
      <p:sp>
        <p:nvSpPr>
          <p:cNvPr id="50" name="Picture Placeholder 49">
            <a:extLst>
              <a:ext uri="{FF2B5EF4-FFF2-40B4-BE49-F238E27FC236}">
                <a16:creationId xmlns:a16="http://schemas.microsoft.com/office/drawing/2014/main" id="{9C90B270-106D-4F46-915D-DD932CDE6DA2}"/>
              </a:ext>
            </a:extLst>
          </p:cNvPr>
          <p:cNvSpPr>
            <a:spLocks noGrp="1"/>
          </p:cNvSpPr>
          <p:nvPr userDrawn="1">
            <p:ph type="pic" sz="quarter" idx="17"/>
          </p:nvPr>
        </p:nvSpPr>
        <p:spPr>
          <a:xfrm>
            <a:off x="2" y="2138363"/>
            <a:ext cx="12191999" cy="3387725"/>
          </a:xfrm>
          <a:custGeom>
            <a:avLst/>
            <a:gdLst>
              <a:gd name="connsiteX0" fmla="*/ 0 w 12191999"/>
              <a:gd name="connsiteY0" fmla="*/ 0 h 3387725"/>
              <a:gd name="connsiteX1" fmla="*/ 10769601 w 12191999"/>
              <a:gd name="connsiteY1" fmla="*/ 0 h 3387725"/>
              <a:gd name="connsiteX2" fmla="*/ 10769601 w 12191999"/>
              <a:gd name="connsiteY2" fmla="*/ 793096 h 3387725"/>
              <a:gd name="connsiteX3" fmla="*/ 12191999 w 12191999"/>
              <a:gd name="connsiteY3" fmla="*/ 793096 h 3387725"/>
              <a:gd name="connsiteX4" fmla="*/ 12191999 w 12191999"/>
              <a:gd name="connsiteY4" fmla="*/ 1128782 h 3387725"/>
              <a:gd name="connsiteX5" fmla="*/ 10769601 w 12191999"/>
              <a:gd name="connsiteY5" fmla="*/ 1128782 h 3387725"/>
              <a:gd name="connsiteX6" fmla="*/ 10769601 w 12191999"/>
              <a:gd name="connsiteY6" fmla="*/ 2541306 h 3387725"/>
              <a:gd name="connsiteX7" fmla="*/ 12191999 w 12191999"/>
              <a:gd name="connsiteY7" fmla="*/ 2541306 h 3387725"/>
              <a:gd name="connsiteX8" fmla="*/ 12191999 w 12191999"/>
              <a:gd name="connsiteY8" fmla="*/ 3387725 h 3387725"/>
              <a:gd name="connsiteX9" fmla="*/ 1422400 w 12191999"/>
              <a:gd name="connsiteY9" fmla="*/ 3387725 h 3387725"/>
              <a:gd name="connsiteX10" fmla="*/ 1422400 w 12191999"/>
              <a:gd name="connsiteY10" fmla="*/ 577943 h 3387725"/>
              <a:gd name="connsiteX11" fmla="*/ 0 w 12191999"/>
              <a:gd name="connsiteY11" fmla="*/ 577943 h 338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1999" h="3387725">
                <a:moveTo>
                  <a:pt x="0" y="0"/>
                </a:moveTo>
                <a:lnTo>
                  <a:pt x="10769601" y="0"/>
                </a:lnTo>
                <a:lnTo>
                  <a:pt x="10769601" y="793096"/>
                </a:lnTo>
                <a:lnTo>
                  <a:pt x="12191999" y="793096"/>
                </a:lnTo>
                <a:lnTo>
                  <a:pt x="12191999" y="1128782"/>
                </a:lnTo>
                <a:lnTo>
                  <a:pt x="10769601" y="1128782"/>
                </a:lnTo>
                <a:lnTo>
                  <a:pt x="10769601" y="2541306"/>
                </a:lnTo>
                <a:lnTo>
                  <a:pt x="12191999" y="2541306"/>
                </a:lnTo>
                <a:lnTo>
                  <a:pt x="12191999" y="3387725"/>
                </a:lnTo>
                <a:lnTo>
                  <a:pt x="1422400" y="3387725"/>
                </a:lnTo>
                <a:lnTo>
                  <a:pt x="1422400" y="577943"/>
                </a:lnTo>
                <a:lnTo>
                  <a:pt x="0" y="577943"/>
                </a:lnTo>
                <a:close/>
              </a:path>
            </a:pathLst>
          </a:custGeom>
        </p:spPr>
        <p:txBody>
          <a:bodyPr wrap="square">
            <a:noAutofit/>
          </a:bodyPr>
          <a:lstStyle/>
          <a:p>
            <a:endParaRPr lang="en-US"/>
          </a:p>
        </p:txBody>
      </p:sp>
      <p:pic>
        <p:nvPicPr>
          <p:cNvPr id="27" name="Picture 26">
            <a:extLst>
              <a:ext uri="{FF2B5EF4-FFF2-40B4-BE49-F238E27FC236}">
                <a16:creationId xmlns:a16="http://schemas.microsoft.com/office/drawing/2014/main" id="{3E9098D4-8E4F-924D-B5AD-1DE014CE088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7746" r="9500"/>
          <a:stretch/>
        </p:blipFill>
        <p:spPr>
          <a:xfrm>
            <a:off x="10333703" y="6381135"/>
            <a:ext cx="1779639" cy="431333"/>
          </a:xfrm>
          <a:prstGeom prst="rect">
            <a:avLst/>
          </a:prstGeom>
        </p:spPr>
      </p:pic>
      <p:sp>
        <p:nvSpPr>
          <p:cNvPr id="25" name="Text Placeholder 23">
            <a:extLst>
              <a:ext uri="{FF2B5EF4-FFF2-40B4-BE49-F238E27FC236}">
                <a16:creationId xmlns:a16="http://schemas.microsoft.com/office/drawing/2014/main" id="{6C4974ED-581C-0040-84AA-E1AD4A9EF8BB}"/>
              </a:ext>
            </a:extLst>
          </p:cNvPr>
          <p:cNvSpPr>
            <a:spLocks noGrp="1"/>
          </p:cNvSpPr>
          <p:nvPr>
            <p:ph type="body" sz="quarter" idx="15" hasCustomPrompt="1"/>
          </p:nvPr>
        </p:nvSpPr>
        <p:spPr>
          <a:xfrm>
            <a:off x="0" y="3485497"/>
            <a:ext cx="12192000" cy="775681"/>
          </a:xfrm>
        </p:spPr>
        <p:txBody>
          <a:bodyPr>
            <a:noAutofit/>
          </a:bodyPr>
          <a:lstStyle>
            <a:lvl1pPr marL="0" indent="0" algn="ctr">
              <a:buNone/>
              <a:defRPr sz="5400" b="1" baseline="0">
                <a:solidFill>
                  <a:schemeClr val="bg1"/>
                </a:solidFill>
                <a:latin typeface="+mn-lt"/>
              </a:defRPr>
            </a:lvl1pPr>
          </a:lstStyle>
          <a:p>
            <a:pPr lvl="0"/>
            <a:r>
              <a:rPr lang="en-US" dirty="0"/>
              <a:t>POWERPOINT</a:t>
            </a:r>
          </a:p>
        </p:txBody>
      </p:sp>
      <p:sp>
        <p:nvSpPr>
          <p:cNvPr id="26" name="Text Placeholder 23">
            <a:extLst>
              <a:ext uri="{FF2B5EF4-FFF2-40B4-BE49-F238E27FC236}">
                <a16:creationId xmlns:a16="http://schemas.microsoft.com/office/drawing/2014/main" id="{65B91323-87B1-C540-B4E2-E06289C6A769}"/>
              </a:ext>
            </a:extLst>
          </p:cNvPr>
          <p:cNvSpPr>
            <a:spLocks noGrp="1"/>
          </p:cNvSpPr>
          <p:nvPr>
            <p:ph type="body" sz="quarter" idx="16" hasCustomPrompt="1"/>
          </p:nvPr>
        </p:nvSpPr>
        <p:spPr>
          <a:xfrm>
            <a:off x="0" y="4191990"/>
            <a:ext cx="12192000" cy="775681"/>
          </a:xfrm>
        </p:spPr>
        <p:txBody>
          <a:bodyPr>
            <a:normAutofit/>
          </a:bodyPr>
          <a:lstStyle>
            <a:lvl1pPr marL="0" indent="0" algn="ctr">
              <a:buNone/>
              <a:defRPr sz="3600">
                <a:solidFill>
                  <a:schemeClr val="bg1"/>
                </a:solidFill>
                <a:latin typeface="+mn-lt"/>
              </a:defRPr>
            </a:lvl1pPr>
          </a:lstStyle>
          <a:p>
            <a:pPr lvl="0"/>
            <a:r>
              <a:rPr lang="en-US" dirty="0"/>
              <a:t>Cover Design2</a:t>
            </a:r>
          </a:p>
        </p:txBody>
      </p:sp>
      <p:pic>
        <p:nvPicPr>
          <p:cNvPr id="40" name="Picture 39" descr="Logo&#10;&#10;Description automatically generated">
            <a:extLst>
              <a:ext uri="{FF2B5EF4-FFF2-40B4-BE49-F238E27FC236}">
                <a16:creationId xmlns:a16="http://schemas.microsoft.com/office/drawing/2014/main" id="{5EBB9E3C-4176-B642-BC27-E33000776BC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97914" y="1229033"/>
            <a:ext cx="3298137" cy="654494"/>
          </a:xfrm>
          <a:prstGeom prst="rect">
            <a:avLst/>
          </a:prstGeom>
        </p:spPr>
      </p:pic>
      <p:sp>
        <p:nvSpPr>
          <p:cNvPr id="51" name="Rectangle 50">
            <a:extLst>
              <a:ext uri="{FF2B5EF4-FFF2-40B4-BE49-F238E27FC236}">
                <a16:creationId xmlns:a16="http://schemas.microsoft.com/office/drawing/2014/main" id="{739C024E-54AF-A645-849B-FBEF03A409E8}"/>
              </a:ext>
            </a:extLst>
          </p:cNvPr>
          <p:cNvSpPr/>
          <p:nvPr userDrawn="1"/>
        </p:nvSpPr>
        <p:spPr>
          <a:xfrm>
            <a:off x="0" y="2716306"/>
            <a:ext cx="1422400" cy="4141694"/>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Rectangle 51">
            <a:extLst>
              <a:ext uri="{FF2B5EF4-FFF2-40B4-BE49-F238E27FC236}">
                <a16:creationId xmlns:a16="http://schemas.microsoft.com/office/drawing/2014/main" id="{30545B11-B0EB-1B4D-A4A1-FEBDC4829721}"/>
              </a:ext>
            </a:extLst>
          </p:cNvPr>
          <p:cNvSpPr/>
          <p:nvPr userDrawn="1"/>
        </p:nvSpPr>
        <p:spPr>
          <a:xfrm>
            <a:off x="10769602" y="0"/>
            <a:ext cx="1422400" cy="2931459"/>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ectangle 52">
            <a:extLst>
              <a:ext uri="{FF2B5EF4-FFF2-40B4-BE49-F238E27FC236}">
                <a16:creationId xmlns:a16="http://schemas.microsoft.com/office/drawing/2014/main" id="{56D22EDD-8B51-874F-8ADB-8487714C64A2}"/>
              </a:ext>
            </a:extLst>
          </p:cNvPr>
          <p:cNvSpPr/>
          <p:nvPr userDrawn="1"/>
        </p:nvSpPr>
        <p:spPr>
          <a:xfrm>
            <a:off x="10769602" y="3267145"/>
            <a:ext cx="1422400" cy="1412524"/>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039582035"/>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userDrawn="1">
  <p:cSld name="4 point number graph with icons ">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FB45A437-6B55-9146-AED4-CA97F69F3CC4}"/>
              </a:ext>
            </a:extLst>
          </p:cNvPr>
          <p:cNvSpPr/>
          <p:nvPr userDrawn="1"/>
        </p:nvSpPr>
        <p:spPr>
          <a:xfrm>
            <a:off x="495393" y="112697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C6A7F"/>
                </a:solidFill>
                <a:latin typeface="Calibri" panose="020F0502020204030204" pitchFamily="34" charset="0"/>
                <a:cs typeface="Calibri" panose="020F0502020204030204" pitchFamily="34" charset="0"/>
              </a:defRPr>
            </a:lvl1pPr>
          </a:lstStyle>
          <a:p>
            <a:pPr lvl="0"/>
            <a:r>
              <a:rPr lang="en-US" dirty="0"/>
              <a:t>Heading</a:t>
            </a:r>
          </a:p>
        </p:txBody>
      </p:sp>
      <p:sp>
        <p:nvSpPr>
          <p:cNvPr id="33" name="Oval 32">
            <a:extLst>
              <a:ext uri="{FF2B5EF4-FFF2-40B4-BE49-F238E27FC236}">
                <a16:creationId xmlns:a16="http://schemas.microsoft.com/office/drawing/2014/main" id="{7EB02BD7-70AD-D749-AB02-A773D9584280}"/>
              </a:ext>
            </a:extLst>
          </p:cNvPr>
          <p:cNvSpPr/>
          <p:nvPr/>
        </p:nvSpPr>
        <p:spPr>
          <a:xfrm>
            <a:off x="117242" y="1527963"/>
            <a:ext cx="4045290" cy="389036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Oval 33">
            <a:extLst>
              <a:ext uri="{FF2B5EF4-FFF2-40B4-BE49-F238E27FC236}">
                <a16:creationId xmlns:a16="http://schemas.microsoft.com/office/drawing/2014/main" id="{9D30D462-B88D-4645-A255-F2108DEBADF2}"/>
              </a:ext>
            </a:extLst>
          </p:cNvPr>
          <p:cNvSpPr/>
          <p:nvPr/>
        </p:nvSpPr>
        <p:spPr>
          <a:xfrm>
            <a:off x="2591581" y="1527963"/>
            <a:ext cx="4045290" cy="3890364"/>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Oval 34">
            <a:extLst>
              <a:ext uri="{FF2B5EF4-FFF2-40B4-BE49-F238E27FC236}">
                <a16:creationId xmlns:a16="http://schemas.microsoft.com/office/drawing/2014/main" id="{9030B4BB-AEAA-B74F-9C0C-375C2CEE4D88}"/>
              </a:ext>
            </a:extLst>
          </p:cNvPr>
          <p:cNvSpPr/>
          <p:nvPr/>
        </p:nvSpPr>
        <p:spPr>
          <a:xfrm>
            <a:off x="5235599" y="1527963"/>
            <a:ext cx="4045290" cy="3890364"/>
          </a:xfrm>
          <a:prstGeom prst="ellipse">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Oval 35">
            <a:extLst>
              <a:ext uri="{FF2B5EF4-FFF2-40B4-BE49-F238E27FC236}">
                <a16:creationId xmlns:a16="http://schemas.microsoft.com/office/drawing/2014/main" id="{29A6A2A1-61AE-EA42-82A0-137FB4195E3E}"/>
              </a:ext>
            </a:extLst>
          </p:cNvPr>
          <p:cNvSpPr/>
          <p:nvPr/>
        </p:nvSpPr>
        <p:spPr>
          <a:xfrm>
            <a:off x="7907904" y="1527963"/>
            <a:ext cx="4045290" cy="389036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Oval 36">
            <a:extLst>
              <a:ext uri="{FF2B5EF4-FFF2-40B4-BE49-F238E27FC236}">
                <a16:creationId xmlns:a16="http://schemas.microsoft.com/office/drawing/2014/main" id="{A9116FB9-51EC-4D4B-AECA-B8C5CE39EA90}"/>
              </a:ext>
            </a:extLst>
          </p:cNvPr>
          <p:cNvSpPr/>
          <p:nvPr/>
        </p:nvSpPr>
        <p:spPr>
          <a:xfrm>
            <a:off x="847975" y="1406823"/>
            <a:ext cx="1925642" cy="185189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Oval 37">
            <a:extLst>
              <a:ext uri="{FF2B5EF4-FFF2-40B4-BE49-F238E27FC236}">
                <a16:creationId xmlns:a16="http://schemas.microsoft.com/office/drawing/2014/main" id="{4DAB1F1D-D494-B64C-B788-EA224F69D000}"/>
              </a:ext>
            </a:extLst>
          </p:cNvPr>
          <p:cNvSpPr/>
          <p:nvPr/>
        </p:nvSpPr>
        <p:spPr>
          <a:xfrm>
            <a:off x="3322314" y="1406823"/>
            <a:ext cx="1925642" cy="1851894"/>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Oval 38">
            <a:extLst>
              <a:ext uri="{FF2B5EF4-FFF2-40B4-BE49-F238E27FC236}">
                <a16:creationId xmlns:a16="http://schemas.microsoft.com/office/drawing/2014/main" id="{EACA38CC-B881-B64C-986A-7396F7157B4A}"/>
              </a:ext>
            </a:extLst>
          </p:cNvPr>
          <p:cNvSpPr/>
          <p:nvPr userDrawn="1"/>
        </p:nvSpPr>
        <p:spPr>
          <a:xfrm>
            <a:off x="5966332" y="1406823"/>
            <a:ext cx="1925642" cy="1851894"/>
          </a:xfrm>
          <a:prstGeom prst="ellipse">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Oval 39">
            <a:extLst>
              <a:ext uri="{FF2B5EF4-FFF2-40B4-BE49-F238E27FC236}">
                <a16:creationId xmlns:a16="http://schemas.microsoft.com/office/drawing/2014/main" id="{1602613E-7EEE-C347-90CD-3FD01C4F925E}"/>
              </a:ext>
            </a:extLst>
          </p:cNvPr>
          <p:cNvSpPr/>
          <p:nvPr/>
        </p:nvSpPr>
        <p:spPr>
          <a:xfrm>
            <a:off x="8638637" y="1406823"/>
            <a:ext cx="1925642" cy="185189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Oval 40">
            <a:extLst>
              <a:ext uri="{FF2B5EF4-FFF2-40B4-BE49-F238E27FC236}">
                <a16:creationId xmlns:a16="http://schemas.microsoft.com/office/drawing/2014/main" id="{AE668048-3D1A-0944-9382-E43B157DF0C1}"/>
              </a:ext>
            </a:extLst>
          </p:cNvPr>
          <p:cNvSpPr/>
          <p:nvPr/>
        </p:nvSpPr>
        <p:spPr>
          <a:xfrm>
            <a:off x="1006570" y="1544251"/>
            <a:ext cx="1601442" cy="1540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Oval 41">
            <a:extLst>
              <a:ext uri="{FF2B5EF4-FFF2-40B4-BE49-F238E27FC236}">
                <a16:creationId xmlns:a16="http://schemas.microsoft.com/office/drawing/2014/main" id="{3D1DD726-B492-8E44-9918-192EF5BA2D3D}"/>
              </a:ext>
            </a:extLst>
          </p:cNvPr>
          <p:cNvSpPr/>
          <p:nvPr/>
        </p:nvSpPr>
        <p:spPr>
          <a:xfrm>
            <a:off x="3469277" y="1609147"/>
            <a:ext cx="1601442" cy="1540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Oval 42">
            <a:extLst>
              <a:ext uri="{FF2B5EF4-FFF2-40B4-BE49-F238E27FC236}">
                <a16:creationId xmlns:a16="http://schemas.microsoft.com/office/drawing/2014/main" id="{4626D483-2F4C-9149-AE75-A1DB204AF180}"/>
              </a:ext>
            </a:extLst>
          </p:cNvPr>
          <p:cNvSpPr/>
          <p:nvPr/>
        </p:nvSpPr>
        <p:spPr>
          <a:xfrm>
            <a:off x="6128432" y="1562714"/>
            <a:ext cx="1601442" cy="1540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Oval 43">
            <a:extLst>
              <a:ext uri="{FF2B5EF4-FFF2-40B4-BE49-F238E27FC236}">
                <a16:creationId xmlns:a16="http://schemas.microsoft.com/office/drawing/2014/main" id="{5CC52548-81E9-E848-ACC2-147DFAA24991}"/>
              </a:ext>
            </a:extLst>
          </p:cNvPr>
          <p:cNvSpPr/>
          <p:nvPr/>
        </p:nvSpPr>
        <p:spPr>
          <a:xfrm>
            <a:off x="8800737" y="1562714"/>
            <a:ext cx="1601442" cy="1540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Oval 44">
            <a:extLst>
              <a:ext uri="{FF2B5EF4-FFF2-40B4-BE49-F238E27FC236}">
                <a16:creationId xmlns:a16="http://schemas.microsoft.com/office/drawing/2014/main" id="{615F96DE-6B77-E34D-972D-58623A9BC87D}"/>
              </a:ext>
            </a:extLst>
          </p:cNvPr>
          <p:cNvSpPr/>
          <p:nvPr/>
        </p:nvSpPr>
        <p:spPr>
          <a:xfrm>
            <a:off x="2217510" y="4860564"/>
            <a:ext cx="1335828" cy="1284670"/>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Oval 45">
            <a:extLst>
              <a:ext uri="{FF2B5EF4-FFF2-40B4-BE49-F238E27FC236}">
                <a16:creationId xmlns:a16="http://schemas.microsoft.com/office/drawing/2014/main" id="{94673B41-433E-E44D-900C-5050C967F29E}"/>
              </a:ext>
            </a:extLst>
          </p:cNvPr>
          <p:cNvSpPr/>
          <p:nvPr/>
        </p:nvSpPr>
        <p:spPr>
          <a:xfrm>
            <a:off x="4760117" y="4868963"/>
            <a:ext cx="1335828" cy="1284670"/>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Oval 46">
            <a:extLst>
              <a:ext uri="{FF2B5EF4-FFF2-40B4-BE49-F238E27FC236}">
                <a16:creationId xmlns:a16="http://schemas.microsoft.com/office/drawing/2014/main" id="{64773E4C-32A9-DB4E-BCDC-F968258A12B8}"/>
              </a:ext>
            </a:extLst>
          </p:cNvPr>
          <p:cNvSpPr/>
          <p:nvPr/>
        </p:nvSpPr>
        <p:spPr>
          <a:xfrm>
            <a:off x="7405867" y="4868963"/>
            <a:ext cx="1335828" cy="1284670"/>
          </a:xfrm>
          <a:prstGeom prst="ellipse">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 name="Oval 47">
            <a:extLst>
              <a:ext uri="{FF2B5EF4-FFF2-40B4-BE49-F238E27FC236}">
                <a16:creationId xmlns:a16="http://schemas.microsoft.com/office/drawing/2014/main" id="{FF264980-2C35-3447-8873-1AA9114E2FDB}"/>
              </a:ext>
            </a:extLst>
          </p:cNvPr>
          <p:cNvSpPr/>
          <p:nvPr/>
        </p:nvSpPr>
        <p:spPr>
          <a:xfrm>
            <a:off x="10213355" y="4868963"/>
            <a:ext cx="1335828" cy="1284670"/>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Text Placeholder 17">
            <a:extLst>
              <a:ext uri="{FF2B5EF4-FFF2-40B4-BE49-F238E27FC236}">
                <a16:creationId xmlns:a16="http://schemas.microsoft.com/office/drawing/2014/main" id="{6ADBD416-235E-8042-9F21-FF4E75B4608C}"/>
              </a:ext>
            </a:extLst>
          </p:cNvPr>
          <p:cNvSpPr>
            <a:spLocks noGrp="1"/>
          </p:cNvSpPr>
          <p:nvPr userDrawn="1">
            <p:ph type="body" sz="quarter" idx="34" hasCustomPrompt="1"/>
          </p:nvPr>
        </p:nvSpPr>
        <p:spPr>
          <a:xfrm>
            <a:off x="1285664" y="1938055"/>
            <a:ext cx="1055698" cy="1073020"/>
          </a:xfrm>
        </p:spPr>
        <p:txBody>
          <a:bodyPr/>
          <a:lstStyle>
            <a:lvl1pPr algn="ctr">
              <a:buNone/>
              <a:defRPr sz="4800" b="1" i="0" spc="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63" name="Text Placeholder 17">
            <a:extLst>
              <a:ext uri="{FF2B5EF4-FFF2-40B4-BE49-F238E27FC236}">
                <a16:creationId xmlns:a16="http://schemas.microsoft.com/office/drawing/2014/main" id="{2BBAC9AE-474F-0D44-9EBA-0537E6983137}"/>
              </a:ext>
            </a:extLst>
          </p:cNvPr>
          <p:cNvSpPr>
            <a:spLocks noGrp="1"/>
          </p:cNvSpPr>
          <p:nvPr userDrawn="1">
            <p:ph type="body" sz="quarter" idx="35" hasCustomPrompt="1"/>
          </p:nvPr>
        </p:nvSpPr>
        <p:spPr>
          <a:xfrm>
            <a:off x="3781384" y="1940651"/>
            <a:ext cx="1055698" cy="1073020"/>
          </a:xfrm>
        </p:spPr>
        <p:txBody>
          <a:bodyPr/>
          <a:lstStyle>
            <a:lvl1pPr algn="ctr">
              <a:buNone/>
              <a:defRPr sz="4800" b="1" i="0" spc="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64" name="Text Placeholder 17">
            <a:extLst>
              <a:ext uri="{FF2B5EF4-FFF2-40B4-BE49-F238E27FC236}">
                <a16:creationId xmlns:a16="http://schemas.microsoft.com/office/drawing/2014/main" id="{BF9CAB18-1D38-D644-A81F-70E5466D0389}"/>
              </a:ext>
            </a:extLst>
          </p:cNvPr>
          <p:cNvSpPr>
            <a:spLocks noGrp="1"/>
          </p:cNvSpPr>
          <p:nvPr userDrawn="1">
            <p:ph type="body" sz="quarter" idx="36" hasCustomPrompt="1"/>
          </p:nvPr>
        </p:nvSpPr>
        <p:spPr>
          <a:xfrm>
            <a:off x="6404021" y="1954009"/>
            <a:ext cx="1055698" cy="1073020"/>
          </a:xfrm>
        </p:spPr>
        <p:txBody>
          <a:bodyPr/>
          <a:lstStyle>
            <a:lvl1pPr algn="ctr">
              <a:buNone/>
              <a:defRPr sz="4800" b="1" i="0" spc="0">
                <a:solidFill>
                  <a:srgbClr val="28AF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65" name="Text Placeholder 17">
            <a:extLst>
              <a:ext uri="{FF2B5EF4-FFF2-40B4-BE49-F238E27FC236}">
                <a16:creationId xmlns:a16="http://schemas.microsoft.com/office/drawing/2014/main" id="{A8A502A8-834D-C94A-9859-BACB55444207}"/>
              </a:ext>
            </a:extLst>
          </p:cNvPr>
          <p:cNvSpPr>
            <a:spLocks noGrp="1"/>
          </p:cNvSpPr>
          <p:nvPr userDrawn="1">
            <p:ph type="body" sz="quarter" idx="37" hasCustomPrompt="1"/>
          </p:nvPr>
        </p:nvSpPr>
        <p:spPr>
          <a:xfrm>
            <a:off x="9073609" y="2002703"/>
            <a:ext cx="1055698" cy="1073020"/>
          </a:xfrm>
        </p:spPr>
        <p:txBody>
          <a:bodyPr/>
          <a:lstStyle>
            <a:lvl1pPr algn="ctr">
              <a:buNone/>
              <a:defRPr sz="4800" b="1" i="0" spc="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70" name="Text Placeholder 17">
            <a:extLst>
              <a:ext uri="{FF2B5EF4-FFF2-40B4-BE49-F238E27FC236}">
                <a16:creationId xmlns:a16="http://schemas.microsoft.com/office/drawing/2014/main" id="{084B4BE7-DD1C-1743-85E4-D3ED17FE67F2}"/>
              </a:ext>
            </a:extLst>
          </p:cNvPr>
          <p:cNvSpPr>
            <a:spLocks noGrp="1"/>
          </p:cNvSpPr>
          <p:nvPr userDrawn="1">
            <p:ph type="body" sz="quarter" idx="21" hasCustomPrompt="1"/>
          </p:nvPr>
        </p:nvSpPr>
        <p:spPr>
          <a:xfrm>
            <a:off x="402413" y="2815787"/>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1" name="Text Placeholder 17">
            <a:extLst>
              <a:ext uri="{FF2B5EF4-FFF2-40B4-BE49-F238E27FC236}">
                <a16:creationId xmlns:a16="http://schemas.microsoft.com/office/drawing/2014/main" id="{5E862C59-ABDF-FB45-866F-C33FB45F9EE7}"/>
              </a:ext>
            </a:extLst>
          </p:cNvPr>
          <p:cNvSpPr>
            <a:spLocks noGrp="1"/>
          </p:cNvSpPr>
          <p:nvPr userDrawn="1">
            <p:ph type="body" sz="quarter" idx="38" hasCustomPrompt="1"/>
          </p:nvPr>
        </p:nvSpPr>
        <p:spPr>
          <a:xfrm>
            <a:off x="3326353" y="2840417"/>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2" name="Text Placeholder 17">
            <a:extLst>
              <a:ext uri="{FF2B5EF4-FFF2-40B4-BE49-F238E27FC236}">
                <a16:creationId xmlns:a16="http://schemas.microsoft.com/office/drawing/2014/main" id="{16252092-110B-DF41-BAA1-24D8CA1DA645}"/>
              </a:ext>
            </a:extLst>
          </p:cNvPr>
          <p:cNvSpPr>
            <a:spLocks noGrp="1"/>
          </p:cNvSpPr>
          <p:nvPr userDrawn="1">
            <p:ph type="body" sz="quarter" idx="39" hasCustomPrompt="1"/>
          </p:nvPr>
        </p:nvSpPr>
        <p:spPr>
          <a:xfrm>
            <a:off x="5581611" y="2844885"/>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3" name="Text Placeholder 17">
            <a:extLst>
              <a:ext uri="{FF2B5EF4-FFF2-40B4-BE49-F238E27FC236}">
                <a16:creationId xmlns:a16="http://schemas.microsoft.com/office/drawing/2014/main" id="{6BE3560E-17BA-CF47-9892-C7DA0E586994}"/>
              </a:ext>
            </a:extLst>
          </p:cNvPr>
          <p:cNvSpPr>
            <a:spLocks noGrp="1"/>
          </p:cNvSpPr>
          <p:nvPr userDrawn="1">
            <p:ph type="body" sz="quarter" idx="40" hasCustomPrompt="1"/>
          </p:nvPr>
        </p:nvSpPr>
        <p:spPr>
          <a:xfrm>
            <a:off x="8289917" y="2826087"/>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Box 49">
            <a:extLst>
              <a:ext uri="{FF2B5EF4-FFF2-40B4-BE49-F238E27FC236}">
                <a16:creationId xmlns:a16="http://schemas.microsoft.com/office/drawing/2014/main" id="{29D474F6-150F-834A-BB32-3AF67DA1998E}"/>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C6A7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51" name="Rectangle 50">
            <a:extLst>
              <a:ext uri="{FF2B5EF4-FFF2-40B4-BE49-F238E27FC236}">
                <a16:creationId xmlns:a16="http://schemas.microsoft.com/office/drawing/2014/main" id="{D060F3F6-4C3F-3C4B-932F-B7BD7FBD92A7}"/>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44882049"/>
      </p:ext>
    </p:extLst>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userDrawn="1">
  <p:cSld name="5 point icon Graph B">
    <p:spTree>
      <p:nvGrpSpPr>
        <p:cNvPr id="1" name=""/>
        <p:cNvGrpSpPr/>
        <p:nvPr/>
      </p:nvGrpSpPr>
      <p:grpSpPr>
        <a:xfrm>
          <a:off x="0" y="0"/>
          <a:ext cx="0" cy="0"/>
          <a:chOff x="0" y="0"/>
          <a:chExt cx="0" cy="0"/>
        </a:xfrm>
      </p:grpSpPr>
      <p:sp>
        <p:nvSpPr>
          <p:cNvPr id="26" name="Freeform 175">
            <a:extLst>
              <a:ext uri="{FF2B5EF4-FFF2-40B4-BE49-F238E27FC236}">
                <a16:creationId xmlns:a16="http://schemas.microsoft.com/office/drawing/2014/main" id="{8C0B3D42-2317-6946-847C-DF2D8C708228}"/>
              </a:ext>
            </a:extLst>
          </p:cNvPr>
          <p:cNvSpPr>
            <a:spLocks noChangeArrowheads="1"/>
          </p:cNvSpPr>
          <p:nvPr userDrawn="1"/>
        </p:nvSpPr>
        <p:spPr bwMode="auto">
          <a:xfrm>
            <a:off x="832077" y="1534831"/>
            <a:ext cx="1921262" cy="2081780"/>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27" name="Freeform 176">
            <a:extLst>
              <a:ext uri="{FF2B5EF4-FFF2-40B4-BE49-F238E27FC236}">
                <a16:creationId xmlns:a16="http://schemas.microsoft.com/office/drawing/2014/main" id="{40053DCA-CDEC-8B4D-B8F3-C1EF890EF020}"/>
              </a:ext>
            </a:extLst>
          </p:cNvPr>
          <p:cNvSpPr>
            <a:spLocks noChangeArrowheads="1"/>
          </p:cNvSpPr>
          <p:nvPr userDrawn="1"/>
        </p:nvSpPr>
        <p:spPr bwMode="auto">
          <a:xfrm>
            <a:off x="2970654" y="1534831"/>
            <a:ext cx="1916323" cy="2081780"/>
          </a:xfrm>
          <a:custGeom>
            <a:avLst/>
            <a:gdLst>
              <a:gd name="T0" fmla="*/ 3122 w 3421"/>
              <a:gd name="T1" fmla="*/ 642 h 3719"/>
              <a:gd name="T2" fmla="*/ 3122 w 3421"/>
              <a:gd name="T3" fmla="*/ 642 h 3719"/>
              <a:gd name="T4" fmla="*/ 2089 w 3421"/>
              <a:gd name="T5" fmla="*/ 642 h 3719"/>
              <a:gd name="T6" fmla="*/ 1722 w 3421"/>
              <a:gd name="T7" fmla="*/ 0 h 3719"/>
              <a:gd name="T8" fmla="*/ 1347 w 3421"/>
              <a:gd name="T9" fmla="*/ 642 h 3719"/>
              <a:gd name="T10" fmla="*/ 306 w 3421"/>
              <a:gd name="T11" fmla="*/ 642 h 3719"/>
              <a:gd name="T12" fmla="*/ 0 w 3421"/>
              <a:gd name="T13" fmla="*/ 948 h 3719"/>
              <a:gd name="T14" fmla="*/ 0 w 3421"/>
              <a:gd name="T15" fmla="*/ 3420 h 3719"/>
              <a:gd name="T16" fmla="*/ 306 w 3421"/>
              <a:gd name="T17" fmla="*/ 3718 h 3719"/>
              <a:gd name="T18" fmla="*/ 3122 w 3421"/>
              <a:gd name="T19" fmla="*/ 3718 h 3719"/>
              <a:gd name="T20" fmla="*/ 3420 w 3421"/>
              <a:gd name="T21" fmla="*/ 3420 h 3719"/>
              <a:gd name="T22" fmla="*/ 3420 w 3421"/>
              <a:gd name="T23" fmla="*/ 948 h 3719"/>
              <a:gd name="T24" fmla="*/ 3122 w 3421"/>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1" h="3719">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1BA19A"/>
          </a:solidFill>
          <a:ln w="9525" cap="flat">
            <a:noFill/>
            <a:bevel/>
            <a:headEnd/>
            <a:tailEnd/>
          </a:ln>
          <a:effectLst/>
        </p:spPr>
        <p:txBody>
          <a:bodyPr wrap="none" anchor="ctr"/>
          <a:lstStyle/>
          <a:p>
            <a:endParaRPr lang="en-US">
              <a:solidFill>
                <a:prstClr val="black"/>
              </a:solidFill>
            </a:endParaRPr>
          </a:p>
        </p:txBody>
      </p:sp>
      <p:sp>
        <p:nvSpPr>
          <p:cNvPr id="28" name="Freeform 177">
            <a:extLst>
              <a:ext uri="{FF2B5EF4-FFF2-40B4-BE49-F238E27FC236}">
                <a16:creationId xmlns:a16="http://schemas.microsoft.com/office/drawing/2014/main" id="{10B1012D-1247-0E4A-BFFD-D8F52FAEDE4C}"/>
              </a:ext>
            </a:extLst>
          </p:cNvPr>
          <p:cNvSpPr>
            <a:spLocks noChangeArrowheads="1"/>
          </p:cNvSpPr>
          <p:nvPr userDrawn="1"/>
        </p:nvSpPr>
        <p:spPr bwMode="auto">
          <a:xfrm>
            <a:off x="5104293" y="1534831"/>
            <a:ext cx="1918793" cy="2081780"/>
          </a:xfrm>
          <a:custGeom>
            <a:avLst/>
            <a:gdLst>
              <a:gd name="T0" fmla="*/ 3121 w 3428"/>
              <a:gd name="T1" fmla="*/ 642 h 3719"/>
              <a:gd name="T2" fmla="*/ 3121 w 3428"/>
              <a:gd name="T3" fmla="*/ 642 h 3719"/>
              <a:gd name="T4" fmla="*/ 2103 w 3428"/>
              <a:gd name="T5" fmla="*/ 642 h 3719"/>
              <a:gd name="T6" fmla="*/ 1729 w 3428"/>
              <a:gd name="T7" fmla="*/ 0 h 3719"/>
              <a:gd name="T8" fmla="*/ 1362 w 3428"/>
              <a:gd name="T9" fmla="*/ 642 h 3719"/>
              <a:gd name="T10" fmla="*/ 306 w 3428"/>
              <a:gd name="T11" fmla="*/ 642 h 3719"/>
              <a:gd name="T12" fmla="*/ 0 w 3428"/>
              <a:gd name="T13" fmla="*/ 948 h 3719"/>
              <a:gd name="T14" fmla="*/ 0 w 3428"/>
              <a:gd name="T15" fmla="*/ 3420 h 3719"/>
              <a:gd name="T16" fmla="*/ 306 w 3428"/>
              <a:gd name="T17" fmla="*/ 3718 h 3719"/>
              <a:gd name="T18" fmla="*/ 3121 w 3428"/>
              <a:gd name="T19" fmla="*/ 3718 h 3719"/>
              <a:gd name="T20" fmla="*/ 3427 w 3428"/>
              <a:gd name="T21" fmla="*/ 3420 h 3719"/>
              <a:gd name="T22" fmla="*/ 3427 w 3428"/>
              <a:gd name="T23" fmla="*/ 948 h 3719"/>
              <a:gd name="T24" fmla="*/ 3121 w 3428"/>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8" h="3719">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28AF95"/>
          </a:solidFill>
          <a:ln w="9525" cap="flat">
            <a:noFill/>
            <a:bevel/>
            <a:headEnd/>
            <a:tailEnd/>
          </a:ln>
          <a:effectLst/>
        </p:spPr>
        <p:txBody>
          <a:bodyPr wrap="none" anchor="ctr"/>
          <a:lstStyle/>
          <a:p>
            <a:endParaRPr lang="en-US">
              <a:solidFill>
                <a:prstClr val="black"/>
              </a:solidFill>
            </a:endParaRPr>
          </a:p>
        </p:txBody>
      </p:sp>
      <p:sp>
        <p:nvSpPr>
          <p:cNvPr id="29" name="Freeform 178">
            <a:extLst>
              <a:ext uri="{FF2B5EF4-FFF2-40B4-BE49-F238E27FC236}">
                <a16:creationId xmlns:a16="http://schemas.microsoft.com/office/drawing/2014/main" id="{65CDE706-10CF-2F43-88C1-BCEBF0BED009}"/>
              </a:ext>
            </a:extLst>
          </p:cNvPr>
          <p:cNvSpPr>
            <a:spLocks noChangeArrowheads="1"/>
          </p:cNvSpPr>
          <p:nvPr userDrawn="1"/>
        </p:nvSpPr>
        <p:spPr bwMode="auto">
          <a:xfrm>
            <a:off x="7242870" y="1534831"/>
            <a:ext cx="1916323" cy="2081780"/>
          </a:xfrm>
          <a:custGeom>
            <a:avLst/>
            <a:gdLst>
              <a:gd name="T0" fmla="*/ 3115 w 3422"/>
              <a:gd name="T1" fmla="*/ 642 h 3719"/>
              <a:gd name="T2" fmla="*/ 3115 w 3422"/>
              <a:gd name="T3" fmla="*/ 642 h 3719"/>
              <a:gd name="T4" fmla="*/ 2105 w 3422"/>
              <a:gd name="T5" fmla="*/ 642 h 3719"/>
              <a:gd name="T6" fmla="*/ 1737 w 3422"/>
              <a:gd name="T7" fmla="*/ 0 h 3719"/>
              <a:gd name="T8" fmla="*/ 1362 w 3422"/>
              <a:gd name="T9" fmla="*/ 642 h 3719"/>
              <a:gd name="T10" fmla="*/ 299 w 3422"/>
              <a:gd name="T11" fmla="*/ 642 h 3719"/>
              <a:gd name="T12" fmla="*/ 0 w 3422"/>
              <a:gd name="T13" fmla="*/ 948 h 3719"/>
              <a:gd name="T14" fmla="*/ 0 w 3422"/>
              <a:gd name="T15" fmla="*/ 3420 h 3719"/>
              <a:gd name="T16" fmla="*/ 299 w 3422"/>
              <a:gd name="T17" fmla="*/ 3718 h 3719"/>
              <a:gd name="T18" fmla="*/ 3115 w 3422"/>
              <a:gd name="T19" fmla="*/ 3718 h 3719"/>
              <a:gd name="T20" fmla="*/ 3421 w 3422"/>
              <a:gd name="T21" fmla="*/ 3420 h 3719"/>
              <a:gd name="T22" fmla="*/ 3421 w 3422"/>
              <a:gd name="T23" fmla="*/ 948 h 3719"/>
              <a:gd name="T24" fmla="*/ 3115 w 3422"/>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2" h="3719">
                <a:moveTo>
                  <a:pt x="3115" y="642"/>
                </a:moveTo>
                <a:lnTo>
                  <a:pt x="3115" y="642"/>
                </a:lnTo>
                <a:cubicBezTo>
                  <a:pt x="2105" y="642"/>
                  <a:pt x="2105" y="642"/>
                  <a:pt x="2105" y="642"/>
                </a:cubicBezTo>
                <a:cubicBezTo>
                  <a:pt x="1737" y="0"/>
                  <a:pt x="1737" y="0"/>
                  <a:pt x="1737" y="0"/>
                </a:cubicBezTo>
                <a:cubicBezTo>
                  <a:pt x="1362" y="642"/>
                  <a:pt x="1362" y="642"/>
                  <a:pt x="1362" y="642"/>
                </a:cubicBezTo>
                <a:cubicBezTo>
                  <a:pt x="299" y="642"/>
                  <a:pt x="299" y="642"/>
                  <a:pt x="299" y="642"/>
                </a:cubicBezTo>
                <a:cubicBezTo>
                  <a:pt x="130" y="642"/>
                  <a:pt x="0" y="780"/>
                  <a:pt x="0" y="948"/>
                </a:cubicBezTo>
                <a:cubicBezTo>
                  <a:pt x="0" y="3420"/>
                  <a:pt x="0" y="3420"/>
                  <a:pt x="0" y="3420"/>
                </a:cubicBezTo>
                <a:cubicBezTo>
                  <a:pt x="0" y="3588"/>
                  <a:pt x="130" y="3718"/>
                  <a:pt x="299" y="3718"/>
                </a:cubicBezTo>
                <a:cubicBezTo>
                  <a:pt x="3115" y="3718"/>
                  <a:pt x="3115" y="3718"/>
                  <a:pt x="3115" y="3718"/>
                </a:cubicBezTo>
                <a:cubicBezTo>
                  <a:pt x="3283" y="3718"/>
                  <a:pt x="3421" y="3588"/>
                  <a:pt x="3421" y="3420"/>
                </a:cubicBezTo>
                <a:cubicBezTo>
                  <a:pt x="3421" y="948"/>
                  <a:pt x="3421" y="948"/>
                  <a:pt x="3421" y="948"/>
                </a:cubicBezTo>
                <a:cubicBezTo>
                  <a:pt x="3421" y="780"/>
                  <a:pt x="3283" y="642"/>
                  <a:pt x="3115" y="642"/>
                </a:cubicBezTo>
              </a:path>
            </a:pathLst>
          </a:custGeom>
          <a:solidFill>
            <a:srgbClr val="8CBF4B"/>
          </a:solidFill>
          <a:ln w="9525" cap="flat">
            <a:noFill/>
            <a:bevel/>
            <a:headEnd/>
            <a:tailEnd/>
          </a:ln>
          <a:effectLst/>
        </p:spPr>
        <p:txBody>
          <a:bodyPr wrap="none" anchor="ctr"/>
          <a:lstStyle/>
          <a:p>
            <a:endParaRPr lang="en-US">
              <a:solidFill>
                <a:prstClr val="black"/>
              </a:solidFill>
            </a:endParaRPr>
          </a:p>
        </p:txBody>
      </p:sp>
      <p:sp>
        <p:nvSpPr>
          <p:cNvPr id="30" name="Freeform 179">
            <a:extLst>
              <a:ext uri="{FF2B5EF4-FFF2-40B4-BE49-F238E27FC236}">
                <a16:creationId xmlns:a16="http://schemas.microsoft.com/office/drawing/2014/main" id="{832BCD4D-201E-8748-B1F7-9CE73C83B47C}"/>
              </a:ext>
            </a:extLst>
          </p:cNvPr>
          <p:cNvSpPr>
            <a:spLocks noChangeArrowheads="1"/>
          </p:cNvSpPr>
          <p:nvPr userDrawn="1"/>
        </p:nvSpPr>
        <p:spPr bwMode="auto">
          <a:xfrm>
            <a:off x="9376508" y="1534831"/>
            <a:ext cx="1921262" cy="2081780"/>
          </a:xfrm>
          <a:custGeom>
            <a:avLst/>
            <a:gdLst>
              <a:gd name="T0" fmla="*/ 3122 w 3429"/>
              <a:gd name="T1" fmla="*/ 642 h 3719"/>
              <a:gd name="T2" fmla="*/ 3122 w 3429"/>
              <a:gd name="T3" fmla="*/ 642 h 3719"/>
              <a:gd name="T4" fmla="*/ 2120 w 3429"/>
              <a:gd name="T5" fmla="*/ 642 h 3719"/>
              <a:gd name="T6" fmla="*/ 1745 w 3429"/>
              <a:gd name="T7" fmla="*/ 0 h 3719"/>
              <a:gd name="T8" fmla="*/ 1377 w 3429"/>
              <a:gd name="T9" fmla="*/ 642 h 3719"/>
              <a:gd name="T10" fmla="*/ 306 w 3429"/>
              <a:gd name="T11" fmla="*/ 642 h 3719"/>
              <a:gd name="T12" fmla="*/ 0 w 3429"/>
              <a:gd name="T13" fmla="*/ 948 h 3719"/>
              <a:gd name="T14" fmla="*/ 0 w 3429"/>
              <a:gd name="T15" fmla="*/ 3420 h 3719"/>
              <a:gd name="T16" fmla="*/ 306 w 3429"/>
              <a:gd name="T17" fmla="*/ 3718 h 3719"/>
              <a:gd name="T18" fmla="*/ 3122 w 3429"/>
              <a:gd name="T19" fmla="*/ 3718 h 3719"/>
              <a:gd name="T20" fmla="*/ 3428 w 3429"/>
              <a:gd name="T21" fmla="*/ 3420 h 3719"/>
              <a:gd name="T22" fmla="*/ 3428 w 3429"/>
              <a:gd name="T23" fmla="*/ 948 h 3719"/>
              <a:gd name="T24" fmla="*/ 3122 w 3429"/>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9" h="371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AED07E">
              <a:alpha val="80000"/>
            </a:srgbClr>
          </a:solidFill>
          <a:ln w="9525" cap="flat">
            <a:noFill/>
            <a:bevel/>
            <a:headEnd/>
            <a:tailEnd/>
          </a:ln>
          <a:effectLst/>
        </p:spPr>
        <p:txBody>
          <a:bodyPr wrap="none" anchor="ctr"/>
          <a:lstStyle/>
          <a:p>
            <a:endParaRPr lang="en-US">
              <a:solidFill>
                <a:prstClr val="black"/>
              </a:solidFill>
            </a:endParaRPr>
          </a:p>
        </p:txBody>
      </p:sp>
      <p:sp>
        <p:nvSpPr>
          <p:cNvPr id="33" name="Rectangle 32">
            <a:extLst>
              <a:ext uri="{FF2B5EF4-FFF2-40B4-BE49-F238E27FC236}">
                <a16:creationId xmlns:a16="http://schemas.microsoft.com/office/drawing/2014/main" id="{C32DC3FE-D517-4045-A81C-97480C4BB5BC}"/>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4" name="Text Placeholder 23">
            <a:extLst>
              <a:ext uri="{FF2B5EF4-FFF2-40B4-BE49-F238E27FC236}">
                <a16:creationId xmlns:a16="http://schemas.microsoft.com/office/drawing/2014/main" id="{929DE76E-73B1-9148-AD97-229EAA47B07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
        <p:nvSpPr>
          <p:cNvPr id="49" name="Text Placeholder 17">
            <a:extLst>
              <a:ext uri="{FF2B5EF4-FFF2-40B4-BE49-F238E27FC236}">
                <a16:creationId xmlns:a16="http://schemas.microsoft.com/office/drawing/2014/main" id="{128E9ECD-6E05-7C40-AE3A-58DA7B5240BE}"/>
              </a:ext>
            </a:extLst>
          </p:cNvPr>
          <p:cNvSpPr>
            <a:spLocks noGrp="1"/>
          </p:cNvSpPr>
          <p:nvPr>
            <p:ph type="body" sz="quarter" idx="21" hasCustomPrompt="1"/>
          </p:nvPr>
        </p:nvSpPr>
        <p:spPr>
          <a:xfrm>
            <a:off x="847141" y="2777667"/>
            <a:ext cx="1903851"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846019" y="2282993"/>
            <a:ext cx="1903851"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2997293" y="2771417"/>
            <a:ext cx="1921263"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73021" y="2276743"/>
            <a:ext cx="1921263"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5129645" y="2762963"/>
            <a:ext cx="1908506"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116948" y="2268289"/>
            <a:ext cx="1908506"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7272508" y="2756713"/>
            <a:ext cx="1890175"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71386" y="2262039"/>
            <a:ext cx="1890175"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7" name="Text Placeholder 17">
            <a:extLst>
              <a:ext uri="{FF2B5EF4-FFF2-40B4-BE49-F238E27FC236}">
                <a16:creationId xmlns:a16="http://schemas.microsoft.com/office/drawing/2014/main" id="{1E385F24-AB91-1644-9C17-F5DD6576CFB5}"/>
              </a:ext>
            </a:extLst>
          </p:cNvPr>
          <p:cNvSpPr>
            <a:spLocks noGrp="1"/>
          </p:cNvSpPr>
          <p:nvPr>
            <p:ph type="body" sz="quarter" idx="36" hasCustomPrompt="1"/>
          </p:nvPr>
        </p:nvSpPr>
        <p:spPr>
          <a:xfrm>
            <a:off x="9403936" y="2745138"/>
            <a:ext cx="1921262"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391239" y="2250464"/>
            <a:ext cx="1921262"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21" name="Rectangle 20">
            <a:extLst>
              <a:ext uri="{FF2B5EF4-FFF2-40B4-BE49-F238E27FC236}">
                <a16:creationId xmlns:a16="http://schemas.microsoft.com/office/drawing/2014/main" id="{6E0AA75E-BDA5-164B-BCEE-416AB7EB207E}"/>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2" name="TextBox 21">
            <a:extLst>
              <a:ext uri="{FF2B5EF4-FFF2-40B4-BE49-F238E27FC236}">
                <a16:creationId xmlns:a16="http://schemas.microsoft.com/office/drawing/2014/main" id="{E8F78608-E00E-EC4C-A889-2DB48630BF27}"/>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2023616172"/>
      </p:ext>
    </p:extLst>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userDrawn="1">
  <p:cSld name="Text Slide - Purp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A6377D"/>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214359427"/>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userDrawn="1">
  <p:cSld name="Our Journey 1">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C620474-398A-C642-97C5-6FFB0DF43052}"/>
              </a:ext>
            </a:extLst>
          </p:cNvPr>
          <p:cNvCxnSpPr>
            <a:cxnSpLocks/>
          </p:cNvCxnSpPr>
          <p:nvPr/>
        </p:nvCxnSpPr>
        <p:spPr>
          <a:xfrm>
            <a:off x="2718910" y="3448776"/>
            <a:ext cx="947150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B6E4A766-FED1-894B-A889-823A4FF75411}"/>
              </a:ext>
            </a:extLst>
          </p:cNvPr>
          <p:cNvSpPr/>
          <p:nvPr/>
        </p:nvSpPr>
        <p:spPr>
          <a:xfrm>
            <a:off x="2102383" y="2832249"/>
            <a:ext cx="1233055" cy="1233055"/>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12" name="Oval 11">
            <a:extLst>
              <a:ext uri="{FF2B5EF4-FFF2-40B4-BE49-F238E27FC236}">
                <a16:creationId xmlns:a16="http://schemas.microsoft.com/office/drawing/2014/main" id="{C08C6878-4402-894E-8E64-73E151411DC6}"/>
              </a:ext>
            </a:extLst>
          </p:cNvPr>
          <p:cNvSpPr/>
          <p:nvPr/>
        </p:nvSpPr>
        <p:spPr>
          <a:xfrm>
            <a:off x="5969765" y="3362570"/>
            <a:ext cx="172412" cy="172412"/>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13" name="Oval 12">
            <a:extLst>
              <a:ext uri="{FF2B5EF4-FFF2-40B4-BE49-F238E27FC236}">
                <a16:creationId xmlns:a16="http://schemas.microsoft.com/office/drawing/2014/main" id="{BBB83E75-E0C9-714E-9E45-509D3F33090F}"/>
              </a:ext>
            </a:extLst>
          </p:cNvPr>
          <p:cNvSpPr/>
          <p:nvPr/>
        </p:nvSpPr>
        <p:spPr>
          <a:xfrm>
            <a:off x="9383674" y="3362570"/>
            <a:ext cx="172412" cy="172412"/>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27" name="Rectangle 26">
            <a:extLst>
              <a:ext uri="{FF2B5EF4-FFF2-40B4-BE49-F238E27FC236}">
                <a16:creationId xmlns:a16="http://schemas.microsoft.com/office/drawing/2014/main" id="{526AA091-4676-F84E-93FF-824FF1A4B10B}"/>
              </a:ext>
            </a:extLst>
          </p:cNvPr>
          <p:cNvSpPr/>
          <p:nvPr userDrawn="1"/>
        </p:nvSpPr>
        <p:spPr>
          <a:xfrm>
            <a:off x="548344" y="114165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8" name="Text Placeholder 23">
            <a:extLst>
              <a:ext uri="{FF2B5EF4-FFF2-40B4-BE49-F238E27FC236}">
                <a16:creationId xmlns:a16="http://schemas.microsoft.com/office/drawing/2014/main" id="{E74BB04E-437D-4E46-9A57-B72EEF075E66}"/>
              </a:ext>
            </a:extLst>
          </p:cNvPr>
          <p:cNvSpPr>
            <a:spLocks noGrp="1"/>
          </p:cNvSpPr>
          <p:nvPr userDrawn="1">
            <p:ph type="body" sz="quarter" idx="16" hasCustomPrompt="1"/>
          </p:nvPr>
        </p:nvSpPr>
        <p:spPr>
          <a:xfrm>
            <a:off x="464195" y="444299"/>
            <a:ext cx="5113283" cy="582221"/>
          </a:xfrm>
        </p:spPr>
        <p:txBody>
          <a:bodyPr>
            <a:normAutofit/>
          </a:bodyPr>
          <a:lstStyle>
            <a:lvl1pPr marL="0" indent="0" algn="l">
              <a:buNone/>
              <a:defRPr sz="3600" b="0" i="0">
                <a:solidFill>
                  <a:srgbClr val="0C6A7F"/>
                </a:solidFill>
                <a:latin typeface="+mn-lt"/>
              </a:defRPr>
            </a:lvl1pPr>
          </a:lstStyle>
          <a:p>
            <a:pPr lvl="0"/>
            <a:r>
              <a:rPr lang="en-US" dirty="0"/>
              <a:t>Our Journey</a:t>
            </a:r>
          </a:p>
        </p:txBody>
      </p:sp>
      <p:sp>
        <p:nvSpPr>
          <p:cNvPr id="31" name="Text Placeholder 17">
            <a:extLst>
              <a:ext uri="{FF2B5EF4-FFF2-40B4-BE49-F238E27FC236}">
                <a16:creationId xmlns:a16="http://schemas.microsoft.com/office/drawing/2014/main" id="{CCD767BA-B79C-2543-AA9A-86E634722F0F}"/>
              </a:ext>
            </a:extLst>
          </p:cNvPr>
          <p:cNvSpPr>
            <a:spLocks noGrp="1"/>
          </p:cNvSpPr>
          <p:nvPr userDrawn="1">
            <p:ph type="body" sz="quarter" idx="19" hasCustomPrompt="1"/>
          </p:nvPr>
        </p:nvSpPr>
        <p:spPr>
          <a:xfrm>
            <a:off x="4785825" y="4220738"/>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2" name="Text Placeholder 17">
            <a:extLst>
              <a:ext uri="{FF2B5EF4-FFF2-40B4-BE49-F238E27FC236}">
                <a16:creationId xmlns:a16="http://schemas.microsoft.com/office/drawing/2014/main" id="{3BC6FB8B-D15D-3340-8F2D-D5BC2FD4D66F}"/>
              </a:ext>
            </a:extLst>
          </p:cNvPr>
          <p:cNvSpPr>
            <a:spLocks noGrp="1"/>
          </p:cNvSpPr>
          <p:nvPr userDrawn="1">
            <p:ph type="body" sz="quarter" idx="20" hasCustomPrompt="1"/>
          </p:nvPr>
        </p:nvSpPr>
        <p:spPr>
          <a:xfrm>
            <a:off x="8216766" y="1608539"/>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id="{19348E07-20A7-F740-8715-43EB023172A2}"/>
              </a:ext>
            </a:extLst>
          </p:cNvPr>
          <p:cNvSpPr>
            <a:spLocks noGrp="1"/>
          </p:cNvSpPr>
          <p:nvPr userDrawn="1">
            <p:ph type="body" sz="quarter" idx="21" hasCustomPrompt="1"/>
          </p:nvPr>
        </p:nvSpPr>
        <p:spPr>
          <a:xfrm>
            <a:off x="2102383"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START</a:t>
            </a:r>
            <a:endParaRPr lang="en-US" dirty="0"/>
          </a:p>
        </p:txBody>
      </p:sp>
      <p:sp>
        <p:nvSpPr>
          <p:cNvPr id="36" name="Text Placeholder 17">
            <a:extLst>
              <a:ext uri="{FF2B5EF4-FFF2-40B4-BE49-F238E27FC236}">
                <a16:creationId xmlns:a16="http://schemas.microsoft.com/office/drawing/2014/main" id="{BD72605F-29B1-4242-93F3-3F37AA42DC99}"/>
              </a:ext>
            </a:extLst>
          </p:cNvPr>
          <p:cNvSpPr>
            <a:spLocks noGrp="1"/>
          </p:cNvSpPr>
          <p:nvPr>
            <p:ph type="body" sz="quarter" idx="22" hasCustomPrompt="1"/>
          </p:nvPr>
        </p:nvSpPr>
        <p:spPr>
          <a:xfrm>
            <a:off x="4785825" y="2823339"/>
            <a:ext cx="2506226" cy="335052"/>
          </a:xfrm>
        </p:spPr>
        <p:txBody>
          <a:bodyPr/>
          <a:lstStyle>
            <a:lvl1pPr algn="ctr">
              <a:buNone/>
              <a:defRPr sz="2000" b="0" i="0" spc="30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2016</a:t>
            </a:r>
            <a:endParaRPr lang="en-US" dirty="0"/>
          </a:p>
        </p:txBody>
      </p:sp>
      <p:sp>
        <p:nvSpPr>
          <p:cNvPr id="37" name="Text Placeholder 17">
            <a:extLst>
              <a:ext uri="{FF2B5EF4-FFF2-40B4-BE49-F238E27FC236}">
                <a16:creationId xmlns:a16="http://schemas.microsoft.com/office/drawing/2014/main" id="{A04A4060-643D-BB44-93F7-B288E252205D}"/>
              </a:ext>
            </a:extLst>
          </p:cNvPr>
          <p:cNvSpPr>
            <a:spLocks noGrp="1"/>
          </p:cNvSpPr>
          <p:nvPr>
            <p:ph type="body" sz="quarter" idx="23" hasCustomPrompt="1"/>
          </p:nvPr>
        </p:nvSpPr>
        <p:spPr>
          <a:xfrm>
            <a:off x="8216766" y="3843245"/>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2017</a:t>
            </a:r>
            <a:endParaRPr lang="en-US" dirty="0"/>
          </a:p>
        </p:txBody>
      </p:sp>
      <p:sp>
        <p:nvSpPr>
          <p:cNvPr id="18" name="TextBox 17">
            <a:extLst>
              <a:ext uri="{FF2B5EF4-FFF2-40B4-BE49-F238E27FC236}">
                <a16:creationId xmlns:a16="http://schemas.microsoft.com/office/drawing/2014/main" id="{FD08B2CC-4979-4848-AA8C-0A1B4B69F8C6}"/>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0" name="Rectangle 19">
            <a:extLst>
              <a:ext uri="{FF2B5EF4-FFF2-40B4-BE49-F238E27FC236}">
                <a16:creationId xmlns:a16="http://schemas.microsoft.com/office/drawing/2014/main" id="{853A056D-7DA8-CA43-BD26-DAFD3209780A}"/>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134092298"/>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userDrawn="1">
  <p:cSld name="Our Journey 2">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159BEB2-8918-8740-99A7-553D0D414983}"/>
              </a:ext>
            </a:extLst>
          </p:cNvPr>
          <p:cNvCxnSpPr>
            <a:cxnSpLocks/>
          </p:cNvCxnSpPr>
          <p:nvPr userDrawn="1"/>
        </p:nvCxnSpPr>
        <p:spPr>
          <a:xfrm>
            <a:off x="1588" y="3448776"/>
            <a:ext cx="121888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7D4A19C4-1947-4349-9457-0ACFFBA4FC07}"/>
              </a:ext>
            </a:extLst>
          </p:cNvPr>
          <p:cNvSpPr/>
          <p:nvPr/>
        </p:nvSpPr>
        <p:spPr>
          <a:xfrm>
            <a:off x="6040275" y="3362570"/>
            <a:ext cx="172412" cy="172412"/>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9" name="Oval 8">
            <a:extLst>
              <a:ext uri="{FF2B5EF4-FFF2-40B4-BE49-F238E27FC236}">
                <a16:creationId xmlns:a16="http://schemas.microsoft.com/office/drawing/2014/main" id="{187DE787-8DE7-3C4E-8EB8-423F070D8AFF}"/>
              </a:ext>
            </a:extLst>
          </p:cNvPr>
          <p:cNvSpPr/>
          <p:nvPr/>
        </p:nvSpPr>
        <p:spPr>
          <a:xfrm>
            <a:off x="2626366" y="3362571"/>
            <a:ext cx="172412" cy="172412"/>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21" name="Oval 20">
            <a:extLst>
              <a:ext uri="{FF2B5EF4-FFF2-40B4-BE49-F238E27FC236}">
                <a16:creationId xmlns:a16="http://schemas.microsoft.com/office/drawing/2014/main" id="{C249088C-C99A-C54C-8067-8456BF21657E}"/>
              </a:ext>
            </a:extLst>
          </p:cNvPr>
          <p:cNvSpPr/>
          <p:nvPr/>
        </p:nvSpPr>
        <p:spPr>
          <a:xfrm>
            <a:off x="9393224" y="3362571"/>
            <a:ext cx="172412" cy="172412"/>
          </a:xfrm>
          <a:prstGeom prst="ellipse">
            <a:avLst/>
          </a:prstGeom>
          <a:solidFill>
            <a:srgbClr val="8CBF4B">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32" name="Text Placeholder 17">
            <a:extLst>
              <a:ext uri="{FF2B5EF4-FFF2-40B4-BE49-F238E27FC236}">
                <a16:creationId xmlns:a16="http://schemas.microsoft.com/office/drawing/2014/main" id="{FF92472D-9633-1B41-8BB1-3CE8FDF598FC}"/>
              </a:ext>
            </a:extLst>
          </p:cNvPr>
          <p:cNvSpPr>
            <a:spLocks noGrp="1"/>
          </p:cNvSpPr>
          <p:nvPr userDrawn="1">
            <p:ph type="body" sz="quarter" idx="19" hasCustomPrompt="1"/>
          </p:nvPr>
        </p:nvSpPr>
        <p:spPr>
          <a:xfrm>
            <a:off x="1459184" y="4206951"/>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id="{4FA104B9-3949-7046-BD33-D672B1459790}"/>
              </a:ext>
            </a:extLst>
          </p:cNvPr>
          <p:cNvSpPr>
            <a:spLocks noGrp="1"/>
          </p:cNvSpPr>
          <p:nvPr userDrawn="1">
            <p:ph type="body" sz="quarter" idx="20" hasCustomPrompt="1"/>
          </p:nvPr>
        </p:nvSpPr>
        <p:spPr>
          <a:xfrm>
            <a:off x="4890125" y="1594752"/>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4" name="Text Placeholder 17">
            <a:extLst>
              <a:ext uri="{FF2B5EF4-FFF2-40B4-BE49-F238E27FC236}">
                <a16:creationId xmlns:a16="http://schemas.microsoft.com/office/drawing/2014/main" id="{4170B2DE-1D76-D746-B4E0-1DF37E4C7538}"/>
              </a:ext>
            </a:extLst>
          </p:cNvPr>
          <p:cNvSpPr>
            <a:spLocks noGrp="1"/>
          </p:cNvSpPr>
          <p:nvPr userDrawn="1">
            <p:ph type="body" sz="quarter" idx="21" hasCustomPrompt="1"/>
          </p:nvPr>
        </p:nvSpPr>
        <p:spPr>
          <a:xfrm>
            <a:off x="8223426" y="4210067"/>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9" name="Text Placeholder 17">
            <a:extLst>
              <a:ext uri="{FF2B5EF4-FFF2-40B4-BE49-F238E27FC236}">
                <a16:creationId xmlns:a16="http://schemas.microsoft.com/office/drawing/2014/main" id="{00BAA056-DFBD-584F-9273-7D940103359C}"/>
              </a:ext>
            </a:extLst>
          </p:cNvPr>
          <p:cNvSpPr>
            <a:spLocks noGrp="1"/>
          </p:cNvSpPr>
          <p:nvPr>
            <p:ph type="body" sz="quarter" idx="22" hasCustomPrompt="1"/>
          </p:nvPr>
        </p:nvSpPr>
        <p:spPr>
          <a:xfrm>
            <a:off x="1459184" y="2837148"/>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2018</a:t>
            </a:r>
            <a:endParaRPr lang="en-US" dirty="0"/>
          </a:p>
        </p:txBody>
      </p:sp>
      <p:sp>
        <p:nvSpPr>
          <p:cNvPr id="40" name="Text Placeholder 17">
            <a:extLst>
              <a:ext uri="{FF2B5EF4-FFF2-40B4-BE49-F238E27FC236}">
                <a16:creationId xmlns:a16="http://schemas.microsoft.com/office/drawing/2014/main" id="{6BF9179A-0AB3-E042-BD2E-A24FBC624C6C}"/>
              </a:ext>
            </a:extLst>
          </p:cNvPr>
          <p:cNvSpPr>
            <a:spLocks noGrp="1"/>
          </p:cNvSpPr>
          <p:nvPr>
            <p:ph type="body" sz="quarter" idx="23" hasCustomPrompt="1"/>
          </p:nvPr>
        </p:nvSpPr>
        <p:spPr>
          <a:xfrm>
            <a:off x="4890125" y="3857054"/>
            <a:ext cx="2506226" cy="335052"/>
          </a:xfrm>
        </p:spPr>
        <p:txBody>
          <a:bodyPr/>
          <a:lstStyle>
            <a:lvl1pPr algn="ctr">
              <a:buNone/>
              <a:defRPr sz="2000" b="0" i="0" spc="30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2019</a:t>
            </a:r>
            <a:endParaRPr lang="en-US" dirty="0"/>
          </a:p>
        </p:txBody>
      </p:sp>
      <p:sp>
        <p:nvSpPr>
          <p:cNvPr id="41" name="Text Placeholder 17">
            <a:extLst>
              <a:ext uri="{FF2B5EF4-FFF2-40B4-BE49-F238E27FC236}">
                <a16:creationId xmlns:a16="http://schemas.microsoft.com/office/drawing/2014/main" id="{5D05B818-03D6-0C48-A4A4-879D1B8573FA}"/>
              </a:ext>
            </a:extLst>
          </p:cNvPr>
          <p:cNvSpPr>
            <a:spLocks noGrp="1"/>
          </p:cNvSpPr>
          <p:nvPr>
            <p:ph type="body" sz="quarter" idx="24" hasCustomPrompt="1"/>
          </p:nvPr>
        </p:nvSpPr>
        <p:spPr>
          <a:xfrm>
            <a:off x="8223426" y="2825658"/>
            <a:ext cx="2506226" cy="335052"/>
          </a:xfrm>
        </p:spPr>
        <p:txBody>
          <a:bodyPr/>
          <a:lstStyle>
            <a:lvl1pPr algn="ctr">
              <a:buNone/>
              <a:defRPr sz="2000" b="0" i="0" spc="30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2020</a:t>
            </a:r>
            <a:endParaRPr lang="en-US" dirty="0"/>
          </a:p>
        </p:txBody>
      </p:sp>
      <p:sp>
        <p:nvSpPr>
          <p:cNvPr id="16" name="Rectangle 15">
            <a:extLst>
              <a:ext uri="{FF2B5EF4-FFF2-40B4-BE49-F238E27FC236}">
                <a16:creationId xmlns:a16="http://schemas.microsoft.com/office/drawing/2014/main" id="{8C26421F-3E17-FF47-92D5-AE8B9BF847B2}"/>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7" name="TextBox 16">
            <a:extLst>
              <a:ext uri="{FF2B5EF4-FFF2-40B4-BE49-F238E27FC236}">
                <a16:creationId xmlns:a16="http://schemas.microsoft.com/office/drawing/2014/main" id="{37918C0E-ED0A-D748-88E5-BE3A2DEDEB97}"/>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3131483198"/>
      </p:ext>
    </p:extLst>
  </p:cSld>
  <p:clrMapOvr>
    <a:masterClrMapping/>
  </p:clrMapOvr>
</p:sldLayout>
</file>

<file path=ppt/slideLayouts/slideLayout749.xml><?xml version="1.0" encoding="utf-8"?>
<p:sldLayout xmlns:a="http://schemas.openxmlformats.org/drawingml/2006/main" xmlns:r="http://schemas.openxmlformats.org/officeDocument/2006/relationships" xmlns:p="http://schemas.openxmlformats.org/presentationml/2006/main" userDrawn="1">
  <p:cSld name="Our Journey 3">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D99EA92-8C6E-B84F-B459-728079F0C1CC}"/>
              </a:ext>
            </a:extLst>
          </p:cNvPr>
          <p:cNvGrpSpPr/>
          <p:nvPr userDrawn="1"/>
        </p:nvGrpSpPr>
        <p:grpSpPr>
          <a:xfrm flipH="1">
            <a:off x="-87112" y="2691100"/>
            <a:ext cx="10183945" cy="1475800"/>
            <a:chOff x="4009760" y="5382199"/>
            <a:chExt cx="20367890" cy="2951599"/>
          </a:xfrm>
        </p:grpSpPr>
        <p:cxnSp>
          <p:nvCxnSpPr>
            <p:cNvPr id="3" name="Straight Connector 2">
              <a:extLst>
                <a:ext uri="{FF2B5EF4-FFF2-40B4-BE49-F238E27FC236}">
                  <a16:creationId xmlns:a16="http://schemas.microsoft.com/office/drawing/2014/main" id="{E7ED26DD-7AEB-9E44-8FF6-C477D8C00C2B}"/>
                </a:ext>
              </a:extLst>
            </p:cNvPr>
            <p:cNvCxnSpPr>
              <a:cxnSpLocks/>
            </p:cNvCxnSpPr>
            <p:nvPr/>
          </p:nvCxnSpPr>
          <p:spPr>
            <a:xfrm>
              <a:off x="5434644" y="6897551"/>
              <a:ext cx="1894300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40BA1181-B947-D246-AEDB-8D5690586889}"/>
                </a:ext>
              </a:extLst>
            </p:cNvPr>
            <p:cNvSpPr/>
            <p:nvPr/>
          </p:nvSpPr>
          <p:spPr>
            <a:xfrm>
              <a:off x="4009760" y="5382199"/>
              <a:ext cx="2887204" cy="2951599"/>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prstClr val="white"/>
                </a:solidFill>
              </a:endParaRPr>
            </a:p>
          </p:txBody>
        </p:sp>
        <p:sp>
          <p:nvSpPr>
            <p:cNvPr id="5" name="Oval 4">
              <a:extLst>
                <a:ext uri="{FF2B5EF4-FFF2-40B4-BE49-F238E27FC236}">
                  <a16:creationId xmlns:a16="http://schemas.microsoft.com/office/drawing/2014/main" id="{93279403-2DD6-294E-8653-2A42ED9EBD96}"/>
                </a:ext>
              </a:extLst>
            </p:cNvPr>
            <p:cNvSpPr/>
            <p:nvPr/>
          </p:nvSpPr>
          <p:spPr>
            <a:xfrm>
              <a:off x="11936354" y="6725140"/>
              <a:ext cx="344824" cy="34482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6" name="Oval 5">
              <a:extLst>
                <a:ext uri="{FF2B5EF4-FFF2-40B4-BE49-F238E27FC236}">
                  <a16:creationId xmlns:a16="http://schemas.microsoft.com/office/drawing/2014/main" id="{B1A0B9AD-E1B8-4A47-B627-580D076FD190}"/>
                </a:ext>
              </a:extLst>
            </p:cNvPr>
            <p:cNvSpPr/>
            <p:nvPr/>
          </p:nvSpPr>
          <p:spPr>
            <a:xfrm>
              <a:off x="18764171" y="6725140"/>
              <a:ext cx="344824" cy="34482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grpSp>
      <p:sp>
        <p:nvSpPr>
          <p:cNvPr id="20" name="Text Placeholder 17">
            <a:extLst>
              <a:ext uri="{FF2B5EF4-FFF2-40B4-BE49-F238E27FC236}">
                <a16:creationId xmlns:a16="http://schemas.microsoft.com/office/drawing/2014/main" id="{EE27F43F-5131-7247-81C7-14B1147E8D74}"/>
              </a:ext>
            </a:extLst>
          </p:cNvPr>
          <p:cNvSpPr>
            <a:spLocks noGrp="1"/>
          </p:cNvSpPr>
          <p:nvPr>
            <p:ph type="body" sz="quarter" idx="20" hasCustomPrompt="1"/>
          </p:nvPr>
        </p:nvSpPr>
        <p:spPr>
          <a:xfrm>
            <a:off x="1474900" y="1617548"/>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1" name="Text Placeholder 17">
            <a:extLst>
              <a:ext uri="{FF2B5EF4-FFF2-40B4-BE49-F238E27FC236}">
                <a16:creationId xmlns:a16="http://schemas.microsoft.com/office/drawing/2014/main" id="{FA701368-7F3A-D942-9086-74C5BC9A1AD6}"/>
              </a:ext>
            </a:extLst>
          </p:cNvPr>
          <p:cNvSpPr>
            <a:spLocks noGrp="1"/>
          </p:cNvSpPr>
          <p:nvPr>
            <p:ph type="body" sz="quarter" idx="21" hasCustomPrompt="1"/>
          </p:nvPr>
        </p:nvSpPr>
        <p:spPr>
          <a:xfrm>
            <a:off x="4808201" y="4232863"/>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2" name="Text Placeholder 17">
            <a:extLst>
              <a:ext uri="{FF2B5EF4-FFF2-40B4-BE49-F238E27FC236}">
                <a16:creationId xmlns:a16="http://schemas.microsoft.com/office/drawing/2014/main" id="{19E93A3E-D93B-6746-924C-B809E688CD72}"/>
              </a:ext>
            </a:extLst>
          </p:cNvPr>
          <p:cNvSpPr>
            <a:spLocks noGrp="1"/>
          </p:cNvSpPr>
          <p:nvPr>
            <p:ph type="body" sz="quarter" idx="22" hasCustomPrompt="1"/>
          </p:nvPr>
        </p:nvSpPr>
        <p:spPr>
          <a:xfrm>
            <a:off x="8767864"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END</a:t>
            </a:r>
            <a:endParaRPr lang="en-US" dirty="0"/>
          </a:p>
        </p:txBody>
      </p:sp>
      <p:sp>
        <p:nvSpPr>
          <p:cNvPr id="26" name="Text Placeholder 17">
            <a:extLst>
              <a:ext uri="{FF2B5EF4-FFF2-40B4-BE49-F238E27FC236}">
                <a16:creationId xmlns:a16="http://schemas.microsoft.com/office/drawing/2014/main" id="{14EC00ED-B9B5-564F-A2BD-E9361B35ED61}"/>
              </a:ext>
            </a:extLst>
          </p:cNvPr>
          <p:cNvSpPr>
            <a:spLocks noGrp="1"/>
          </p:cNvSpPr>
          <p:nvPr>
            <p:ph type="body" sz="quarter" idx="24" hasCustomPrompt="1"/>
          </p:nvPr>
        </p:nvSpPr>
        <p:spPr>
          <a:xfrm>
            <a:off x="1466515" y="3842694"/>
            <a:ext cx="2506226" cy="335052"/>
          </a:xfrm>
        </p:spPr>
        <p:txBody>
          <a:bodyPr/>
          <a:lstStyle>
            <a:lvl1pPr algn="ctr">
              <a:buNone/>
              <a:defRPr sz="2000" b="0" i="0" spc="30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2021</a:t>
            </a:r>
            <a:endParaRPr lang="en-US" dirty="0"/>
          </a:p>
        </p:txBody>
      </p:sp>
      <p:sp>
        <p:nvSpPr>
          <p:cNvPr id="27" name="Text Placeholder 17">
            <a:extLst>
              <a:ext uri="{FF2B5EF4-FFF2-40B4-BE49-F238E27FC236}">
                <a16:creationId xmlns:a16="http://schemas.microsoft.com/office/drawing/2014/main" id="{3BB708B1-BD9F-3D4B-A3F2-DAAACD7B96FF}"/>
              </a:ext>
            </a:extLst>
          </p:cNvPr>
          <p:cNvSpPr>
            <a:spLocks noGrp="1"/>
          </p:cNvSpPr>
          <p:nvPr>
            <p:ph type="body" sz="quarter" idx="25" hasCustomPrompt="1"/>
          </p:nvPr>
        </p:nvSpPr>
        <p:spPr>
          <a:xfrm>
            <a:off x="4808201" y="2797420"/>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2022</a:t>
            </a:r>
            <a:endParaRPr lang="en-US" dirty="0"/>
          </a:p>
        </p:txBody>
      </p:sp>
      <p:sp>
        <p:nvSpPr>
          <p:cNvPr id="18" name="TextBox 17">
            <a:extLst>
              <a:ext uri="{FF2B5EF4-FFF2-40B4-BE49-F238E27FC236}">
                <a16:creationId xmlns:a16="http://schemas.microsoft.com/office/drawing/2014/main" id="{0736D8C8-35B9-E44E-AAE8-C6E80ED2B0AD}"/>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9" name="Rectangle 18">
            <a:extLst>
              <a:ext uri="{FF2B5EF4-FFF2-40B4-BE49-F238E27FC236}">
                <a16:creationId xmlns:a16="http://schemas.microsoft.com/office/drawing/2014/main" id="{A81152B3-A02C-0A41-A45E-03342C78C7A9}"/>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44681029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Text only MASTER slide">
    <p:spTree>
      <p:nvGrpSpPr>
        <p:cNvPr id="1" name=""/>
        <p:cNvGrpSpPr/>
        <p:nvPr/>
      </p:nvGrpSpPr>
      <p:grpSpPr>
        <a:xfrm>
          <a:off x="0" y="0"/>
          <a:ext cx="0" cy="0"/>
          <a:chOff x="0" y="0"/>
          <a:chExt cx="0" cy="0"/>
        </a:xfrm>
      </p:grpSpPr>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734714" y="1757011"/>
            <a:ext cx="10594346" cy="3867704"/>
          </a:xfrm>
        </p:spPr>
        <p:txBody>
          <a:bodyPr/>
          <a:lstStyle>
            <a:lvl1pP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0D06C5BC-7DA1-284B-92AA-35E0A7B11036}"/>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3" y="642972"/>
            <a:ext cx="10594345"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643C4327-63B8-524C-A365-730E163C0C3B}"/>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037DCDAB-9B29-724B-9E94-12531E00608A}"/>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433251899"/>
      </p:ext>
    </p:extLst>
  </p:cSld>
  <p:clrMapOvr>
    <a:masterClrMapping/>
  </p:clrMapOvr>
</p:sldLayout>
</file>

<file path=ppt/slideLayouts/slideLayout750.xml><?xml version="1.0" encoding="utf-8"?>
<p:sldLayout xmlns:a="http://schemas.openxmlformats.org/drawingml/2006/main" xmlns:r="http://schemas.openxmlformats.org/officeDocument/2006/relationships" xmlns:p="http://schemas.openxmlformats.org/presentationml/2006/main" userDrawn="1">
  <p:cSld name="Calendar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295640-5B5F-6E47-808F-2F2FB8B377B6}"/>
              </a:ext>
            </a:extLst>
          </p:cNvPr>
          <p:cNvGrpSpPr/>
          <p:nvPr userDrawn="1"/>
        </p:nvGrpSpPr>
        <p:grpSpPr>
          <a:xfrm>
            <a:off x="13492" y="1875084"/>
            <a:ext cx="12165015" cy="3041254"/>
            <a:chOff x="0" y="4738255"/>
            <a:chExt cx="21169744" cy="5292436"/>
          </a:xfrm>
        </p:grpSpPr>
        <p:sp>
          <p:nvSpPr>
            <p:cNvPr id="3" name="Rectangle 2">
              <a:extLst>
                <a:ext uri="{FF2B5EF4-FFF2-40B4-BE49-F238E27FC236}">
                  <a16:creationId xmlns:a16="http://schemas.microsoft.com/office/drawing/2014/main" id="{2C287D99-39F7-274E-881D-B1205E86882D}"/>
                </a:ext>
              </a:extLst>
            </p:cNvPr>
            <p:cNvSpPr/>
            <p:nvPr/>
          </p:nvSpPr>
          <p:spPr>
            <a:xfrm>
              <a:off x="0" y="4738255"/>
              <a:ext cx="5292436" cy="5292436"/>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Rectangle 3">
              <a:extLst>
                <a:ext uri="{FF2B5EF4-FFF2-40B4-BE49-F238E27FC236}">
                  <a16:creationId xmlns:a16="http://schemas.microsoft.com/office/drawing/2014/main" id="{A7255414-C2BD-294E-A843-C1E85CBB702D}"/>
                </a:ext>
              </a:extLst>
            </p:cNvPr>
            <p:cNvSpPr/>
            <p:nvPr/>
          </p:nvSpPr>
          <p:spPr>
            <a:xfrm>
              <a:off x="5292436" y="4738255"/>
              <a:ext cx="5292436" cy="5292436"/>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a:extLst>
                <a:ext uri="{FF2B5EF4-FFF2-40B4-BE49-F238E27FC236}">
                  <a16:creationId xmlns:a16="http://schemas.microsoft.com/office/drawing/2014/main" id="{C2AF4D0D-CD86-1943-BD02-89B10E71AB04}"/>
                </a:ext>
              </a:extLst>
            </p:cNvPr>
            <p:cNvSpPr/>
            <p:nvPr/>
          </p:nvSpPr>
          <p:spPr>
            <a:xfrm>
              <a:off x="10584872" y="4738255"/>
              <a:ext cx="5292436" cy="5292436"/>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a:extLst>
                <a:ext uri="{FF2B5EF4-FFF2-40B4-BE49-F238E27FC236}">
                  <a16:creationId xmlns:a16="http://schemas.microsoft.com/office/drawing/2014/main" id="{AB3D836D-4100-D44A-83B0-51B97203CAA2}"/>
                </a:ext>
              </a:extLst>
            </p:cNvPr>
            <p:cNvSpPr/>
            <p:nvPr/>
          </p:nvSpPr>
          <p:spPr>
            <a:xfrm>
              <a:off x="15877308" y="4738255"/>
              <a:ext cx="5292436" cy="5292436"/>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20" name="Rectangle 19">
            <a:extLst>
              <a:ext uri="{FF2B5EF4-FFF2-40B4-BE49-F238E27FC236}">
                <a16:creationId xmlns:a16="http://schemas.microsoft.com/office/drawing/2014/main" id="{34D2F298-F143-9740-AAB0-DC67FBF5DC8C}"/>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5" name="Text Placeholder 17">
            <a:extLst>
              <a:ext uri="{FF2B5EF4-FFF2-40B4-BE49-F238E27FC236}">
                <a16:creationId xmlns:a16="http://schemas.microsoft.com/office/drawing/2014/main" id="{40B2C6C4-135F-5946-B876-EA9B72EF097A}"/>
              </a:ext>
            </a:extLst>
          </p:cNvPr>
          <p:cNvSpPr>
            <a:spLocks noGrp="1"/>
          </p:cNvSpPr>
          <p:nvPr>
            <p:ph type="body" sz="quarter" idx="18" hasCustomPrompt="1"/>
          </p:nvPr>
        </p:nvSpPr>
        <p:spPr>
          <a:xfrm>
            <a:off x="3054743" y="2963737"/>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36" name="Text Placeholder 23">
            <a:extLst>
              <a:ext uri="{FF2B5EF4-FFF2-40B4-BE49-F238E27FC236}">
                <a16:creationId xmlns:a16="http://schemas.microsoft.com/office/drawing/2014/main" id="{BDA90A0E-F434-DE4E-802E-4F8D96708411}"/>
              </a:ext>
            </a:extLst>
          </p:cNvPr>
          <p:cNvSpPr>
            <a:spLocks noGrp="1"/>
          </p:cNvSpPr>
          <p:nvPr>
            <p:ph type="body" sz="quarter" idx="16" hasCustomPrompt="1"/>
          </p:nvPr>
        </p:nvSpPr>
        <p:spPr>
          <a:xfrm>
            <a:off x="3059026" y="2332384"/>
            <a:ext cx="3049353" cy="582221"/>
          </a:xfrm>
        </p:spPr>
        <p:txBody>
          <a:bodyPr>
            <a:normAutofit/>
          </a:bodyPr>
          <a:lstStyle>
            <a:lvl1pPr marL="0" indent="0" algn="ctr">
              <a:buNone/>
              <a:defRPr sz="4000" b="1" i="0">
                <a:solidFill>
                  <a:schemeClr val="bg1"/>
                </a:solidFill>
                <a:latin typeface="+mn-lt"/>
              </a:defRPr>
            </a:lvl1pPr>
          </a:lstStyle>
          <a:p>
            <a:pPr lvl="0"/>
            <a:r>
              <a:rPr lang="en-US" dirty="0"/>
              <a:t>4</a:t>
            </a:r>
          </a:p>
        </p:txBody>
      </p:sp>
      <p:sp>
        <p:nvSpPr>
          <p:cNvPr id="37" name="Text Placeholder 17">
            <a:extLst>
              <a:ext uri="{FF2B5EF4-FFF2-40B4-BE49-F238E27FC236}">
                <a16:creationId xmlns:a16="http://schemas.microsoft.com/office/drawing/2014/main" id="{E4E3947D-3C0D-864E-A378-E86B96AB3AB7}"/>
              </a:ext>
            </a:extLst>
          </p:cNvPr>
          <p:cNvSpPr>
            <a:spLocks noGrp="1"/>
          </p:cNvSpPr>
          <p:nvPr>
            <p:ph type="body" sz="quarter" idx="19" hasCustomPrompt="1"/>
          </p:nvPr>
        </p:nvSpPr>
        <p:spPr>
          <a:xfrm>
            <a:off x="3069574" y="3694013"/>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8" name="Text Placeholder 17">
            <a:extLst>
              <a:ext uri="{FF2B5EF4-FFF2-40B4-BE49-F238E27FC236}">
                <a16:creationId xmlns:a16="http://schemas.microsoft.com/office/drawing/2014/main" id="{7A61D601-8E58-BD42-BBBF-581E5B432135}"/>
              </a:ext>
            </a:extLst>
          </p:cNvPr>
          <p:cNvSpPr>
            <a:spLocks noGrp="1"/>
          </p:cNvSpPr>
          <p:nvPr>
            <p:ph type="body" sz="quarter" idx="20" hasCustomPrompt="1"/>
          </p:nvPr>
        </p:nvSpPr>
        <p:spPr>
          <a:xfrm>
            <a:off x="-979" y="2966833"/>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39" name="Text Placeholder 23">
            <a:extLst>
              <a:ext uri="{FF2B5EF4-FFF2-40B4-BE49-F238E27FC236}">
                <a16:creationId xmlns:a16="http://schemas.microsoft.com/office/drawing/2014/main" id="{FBF15F1B-8908-F446-91BA-B6025A5D96A4}"/>
              </a:ext>
            </a:extLst>
          </p:cNvPr>
          <p:cNvSpPr>
            <a:spLocks noGrp="1"/>
          </p:cNvSpPr>
          <p:nvPr>
            <p:ph type="body" sz="quarter" idx="21" hasCustomPrompt="1"/>
          </p:nvPr>
        </p:nvSpPr>
        <p:spPr>
          <a:xfrm>
            <a:off x="3304" y="2335480"/>
            <a:ext cx="3049353" cy="582221"/>
          </a:xfrm>
        </p:spPr>
        <p:txBody>
          <a:bodyPr>
            <a:normAutofit/>
          </a:bodyPr>
          <a:lstStyle>
            <a:lvl1pPr marL="0" indent="0" algn="ctr">
              <a:buNone/>
              <a:defRPr sz="4000" b="1" i="0">
                <a:solidFill>
                  <a:schemeClr val="bg1"/>
                </a:solidFill>
                <a:latin typeface="+mn-lt"/>
              </a:defRPr>
            </a:lvl1pPr>
          </a:lstStyle>
          <a:p>
            <a:pPr lvl="0"/>
            <a:r>
              <a:rPr lang="en-US" dirty="0"/>
              <a:t>20</a:t>
            </a:r>
          </a:p>
        </p:txBody>
      </p:sp>
      <p:sp>
        <p:nvSpPr>
          <p:cNvPr id="40" name="Text Placeholder 17">
            <a:extLst>
              <a:ext uri="{FF2B5EF4-FFF2-40B4-BE49-F238E27FC236}">
                <a16:creationId xmlns:a16="http://schemas.microsoft.com/office/drawing/2014/main" id="{8DA24536-E652-E647-BC3C-200CC5578281}"/>
              </a:ext>
            </a:extLst>
          </p:cNvPr>
          <p:cNvSpPr>
            <a:spLocks noGrp="1"/>
          </p:cNvSpPr>
          <p:nvPr>
            <p:ph type="body" sz="quarter" idx="22" hasCustomPrompt="1"/>
          </p:nvPr>
        </p:nvSpPr>
        <p:spPr>
          <a:xfrm>
            <a:off x="13852" y="3697109"/>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1" name="Text Placeholder 17">
            <a:extLst>
              <a:ext uri="{FF2B5EF4-FFF2-40B4-BE49-F238E27FC236}">
                <a16:creationId xmlns:a16="http://schemas.microsoft.com/office/drawing/2014/main" id="{87F5E8E1-032A-ED43-93E9-DB20B4563FF8}"/>
              </a:ext>
            </a:extLst>
          </p:cNvPr>
          <p:cNvSpPr>
            <a:spLocks noGrp="1"/>
          </p:cNvSpPr>
          <p:nvPr>
            <p:ph type="body" sz="quarter" idx="23" hasCustomPrompt="1"/>
          </p:nvPr>
        </p:nvSpPr>
        <p:spPr>
          <a:xfrm>
            <a:off x="9124512" y="2950422"/>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April</a:t>
            </a:r>
            <a:endParaRPr lang="en-US" dirty="0"/>
          </a:p>
        </p:txBody>
      </p:sp>
      <p:sp>
        <p:nvSpPr>
          <p:cNvPr id="42" name="Text Placeholder 23">
            <a:extLst>
              <a:ext uri="{FF2B5EF4-FFF2-40B4-BE49-F238E27FC236}">
                <a16:creationId xmlns:a16="http://schemas.microsoft.com/office/drawing/2014/main" id="{76204B1D-FD93-534C-86DB-6D09C9545691}"/>
              </a:ext>
            </a:extLst>
          </p:cNvPr>
          <p:cNvSpPr>
            <a:spLocks noGrp="1"/>
          </p:cNvSpPr>
          <p:nvPr>
            <p:ph type="body" sz="quarter" idx="24" hasCustomPrompt="1"/>
          </p:nvPr>
        </p:nvSpPr>
        <p:spPr>
          <a:xfrm>
            <a:off x="9128795" y="2319069"/>
            <a:ext cx="3049353" cy="582221"/>
          </a:xfrm>
        </p:spPr>
        <p:txBody>
          <a:bodyPr>
            <a:normAutofit/>
          </a:bodyPr>
          <a:lstStyle>
            <a:lvl1pPr marL="0" indent="0" algn="ctr">
              <a:buNone/>
              <a:defRPr sz="4000" b="1" i="0">
                <a:solidFill>
                  <a:schemeClr val="bg1"/>
                </a:solidFill>
                <a:latin typeface="+mn-lt"/>
              </a:defRPr>
            </a:lvl1pPr>
          </a:lstStyle>
          <a:p>
            <a:pPr lvl="0"/>
            <a:r>
              <a:rPr lang="en-US" dirty="0"/>
              <a:t>2</a:t>
            </a:r>
          </a:p>
        </p:txBody>
      </p:sp>
      <p:sp>
        <p:nvSpPr>
          <p:cNvPr id="43" name="Text Placeholder 17">
            <a:extLst>
              <a:ext uri="{FF2B5EF4-FFF2-40B4-BE49-F238E27FC236}">
                <a16:creationId xmlns:a16="http://schemas.microsoft.com/office/drawing/2014/main" id="{F4D63AE9-5CEC-9F4B-96A5-3F0DB00BF3E5}"/>
              </a:ext>
            </a:extLst>
          </p:cNvPr>
          <p:cNvSpPr>
            <a:spLocks noGrp="1"/>
          </p:cNvSpPr>
          <p:nvPr>
            <p:ph type="body" sz="quarter" idx="25" hasCustomPrompt="1"/>
          </p:nvPr>
        </p:nvSpPr>
        <p:spPr>
          <a:xfrm>
            <a:off x="9139343" y="3680698"/>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4" name="Text Placeholder 17">
            <a:extLst>
              <a:ext uri="{FF2B5EF4-FFF2-40B4-BE49-F238E27FC236}">
                <a16:creationId xmlns:a16="http://schemas.microsoft.com/office/drawing/2014/main" id="{18449C84-980B-324B-B217-BB2EDFA5B227}"/>
              </a:ext>
            </a:extLst>
          </p:cNvPr>
          <p:cNvSpPr>
            <a:spLocks noGrp="1"/>
          </p:cNvSpPr>
          <p:nvPr>
            <p:ph type="body" sz="quarter" idx="26" hasCustomPrompt="1"/>
          </p:nvPr>
        </p:nvSpPr>
        <p:spPr>
          <a:xfrm>
            <a:off x="6068790" y="2953518"/>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45" name="Text Placeholder 23">
            <a:extLst>
              <a:ext uri="{FF2B5EF4-FFF2-40B4-BE49-F238E27FC236}">
                <a16:creationId xmlns:a16="http://schemas.microsoft.com/office/drawing/2014/main" id="{DB432D93-6FEA-AC42-83B9-779DFF3A77AA}"/>
              </a:ext>
            </a:extLst>
          </p:cNvPr>
          <p:cNvSpPr>
            <a:spLocks noGrp="1"/>
          </p:cNvSpPr>
          <p:nvPr>
            <p:ph type="body" sz="quarter" idx="27" hasCustomPrompt="1"/>
          </p:nvPr>
        </p:nvSpPr>
        <p:spPr>
          <a:xfrm>
            <a:off x="6073073" y="2322165"/>
            <a:ext cx="3049353" cy="582221"/>
          </a:xfrm>
        </p:spPr>
        <p:txBody>
          <a:bodyPr>
            <a:normAutofit/>
          </a:bodyPr>
          <a:lstStyle>
            <a:lvl1pPr marL="0" indent="0" algn="ctr">
              <a:buNone/>
              <a:defRPr sz="4000" b="1" i="0">
                <a:solidFill>
                  <a:schemeClr val="bg1"/>
                </a:solidFill>
                <a:latin typeface="+mn-lt"/>
              </a:defRPr>
            </a:lvl1pPr>
          </a:lstStyle>
          <a:p>
            <a:pPr lvl="0"/>
            <a:r>
              <a:rPr lang="en-US" dirty="0"/>
              <a:t>17</a:t>
            </a:r>
          </a:p>
        </p:txBody>
      </p:sp>
      <p:sp>
        <p:nvSpPr>
          <p:cNvPr id="46" name="Text Placeholder 17">
            <a:extLst>
              <a:ext uri="{FF2B5EF4-FFF2-40B4-BE49-F238E27FC236}">
                <a16:creationId xmlns:a16="http://schemas.microsoft.com/office/drawing/2014/main" id="{23980425-5596-AE4F-A5E0-1E8D36188DD0}"/>
              </a:ext>
            </a:extLst>
          </p:cNvPr>
          <p:cNvSpPr>
            <a:spLocks noGrp="1"/>
          </p:cNvSpPr>
          <p:nvPr>
            <p:ph type="body" sz="quarter" idx="28" hasCustomPrompt="1"/>
          </p:nvPr>
        </p:nvSpPr>
        <p:spPr>
          <a:xfrm>
            <a:off x="6083621" y="3683794"/>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3" name="TextBox 22">
            <a:extLst>
              <a:ext uri="{FF2B5EF4-FFF2-40B4-BE49-F238E27FC236}">
                <a16:creationId xmlns:a16="http://schemas.microsoft.com/office/drawing/2014/main" id="{2F30AE37-8612-1542-9EF8-54C24BD4C33D}"/>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4" name="Rectangle 23">
            <a:extLst>
              <a:ext uri="{FF2B5EF4-FFF2-40B4-BE49-F238E27FC236}">
                <a16:creationId xmlns:a16="http://schemas.microsoft.com/office/drawing/2014/main" id="{12B53804-765C-C642-92ED-7E167F7FC3E2}"/>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5" name="Text Placeholder 23">
            <a:extLst>
              <a:ext uri="{FF2B5EF4-FFF2-40B4-BE49-F238E27FC236}">
                <a16:creationId xmlns:a16="http://schemas.microsoft.com/office/drawing/2014/main" id="{931F17A9-1990-CB4F-B6F6-4BB13F4AD5D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1415429554"/>
      </p:ext>
    </p:extLst>
  </p:cSld>
  <p:clrMapOvr>
    <a:masterClrMapping/>
  </p:clrMapOvr>
</p:sldLayout>
</file>

<file path=ppt/slideLayouts/slideLayout751.xml><?xml version="1.0" encoding="utf-8"?>
<p:sldLayout xmlns:a="http://schemas.openxmlformats.org/drawingml/2006/main" xmlns:r="http://schemas.openxmlformats.org/officeDocument/2006/relationships" xmlns:p="http://schemas.openxmlformats.org/presentationml/2006/main" userDrawn="1">
  <p:cSld name="5 point icon graph A">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2260706" y="1915550"/>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2303805" y="1956985"/>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4251415" y="1906770"/>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4292848" y="1948205"/>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8" name="Freeform: Shape 4231">
            <a:extLst>
              <a:ext uri="{FF2B5EF4-FFF2-40B4-BE49-F238E27FC236}">
                <a16:creationId xmlns:a16="http://schemas.microsoft.com/office/drawing/2014/main" id="{9605CC6B-4A3F-524F-A45E-78BB72858F56}"/>
              </a:ext>
            </a:extLst>
          </p:cNvPr>
          <p:cNvSpPr/>
          <p:nvPr userDrawn="1"/>
        </p:nvSpPr>
        <p:spPr>
          <a:xfrm>
            <a:off x="263871" y="1925901"/>
            <a:ext cx="1521426" cy="2214649"/>
          </a:xfrm>
          <a:custGeom>
            <a:avLst/>
            <a:gdLst/>
            <a:ahLst/>
            <a:cxnLst>
              <a:cxn ang="3cd4">
                <a:pos x="hc" y="t"/>
              </a:cxn>
              <a:cxn ang="cd2">
                <a:pos x="l" y="vc"/>
              </a:cxn>
              <a:cxn ang="cd4">
                <a:pos x="hc" y="b"/>
              </a:cxn>
              <a:cxn ang="0">
                <a:pos x="r" y="vc"/>
              </a:cxn>
            </a:cxnLst>
            <a:rect l="l" t="t" r="r" b="b"/>
            <a:pathLst>
              <a:path w="914" h="133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9" name="Freeform: Shape 4236">
            <a:extLst>
              <a:ext uri="{FF2B5EF4-FFF2-40B4-BE49-F238E27FC236}">
                <a16:creationId xmlns:a16="http://schemas.microsoft.com/office/drawing/2014/main" id="{F05D8F79-BD65-8347-867D-58A890D1083E}"/>
              </a:ext>
            </a:extLst>
          </p:cNvPr>
          <p:cNvSpPr/>
          <p:nvPr userDrawn="1"/>
        </p:nvSpPr>
        <p:spPr>
          <a:xfrm>
            <a:off x="310990" y="1967336"/>
            <a:ext cx="1430522" cy="1433557"/>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0" name="Freeform: Shape 4235">
            <a:extLst>
              <a:ext uri="{FF2B5EF4-FFF2-40B4-BE49-F238E27FC236}">
                <a16:creationId xmlns:a16="http://schemas.microsoft.com/office/drawing/2014/main" id="{2F2F1A50-32F6-E84E-B2A8-E09466C954B2}"/>
              </a:ext>
            </a:extLst>
          </p:cNvPr>
          <p:cNvSpPr/>
          <p:nvPr userDrawn="1"/>
        </p:nvSpPr>
        <p:spPr>
          <a:xfrm>
            <a:off x="8463628" y="1925901"/>
            <a:ext cx="1518092" cy="2214649"/>
          </a:xfrm>
          <a:custGeom>
            <a:avLst/>
            <a:gdLst/>
            <a:ahLst/>
            <a:cxnLst>
              <a:cxn ang="3cd4">
                <a:pos x="hc" y="t"/>
              </a:cxn>
              <a:cxn ang="cd2">
                <a:pos x="l" y="vc"/>
              </a:cxn>
              <a:cxn ang="cd4">
                <a:pos x="hc" y="b"/>
              </a:cxn>
              <a:cxn ang="0">
                <a:pos x="r" y="vc"/>
              </a:cxn>
            </a:cxnLst>
            <a:rect l="l" t="t" r="r" b="b"/>
            <a:pathLst>
              <a:path w="912" h="1330">
                <a:moveTo>
                  <a:pt x="455" y="219"/>
                </a:moveTo>
                <a:cubicBezTo>
                  <a:pt x="326" y="219"/>
                  <a:pt x="219" y="325"/>
                  <a:pt x="219" y="455"/>
                </a:cubicBezTo>
                <a:cubicBezTo>
                  <a:pt x="219" y="587"/>
                  <a:pt x="326" y="692"/>
                  <a:pt x="455" y="692"/>
                </a:cubicBezTo>
                <a:cubicBezTo>
                  <a:pt x="586" y="692"/>
                  <a:pt x="692" y="587"/>
                  <a:pt x="692" y="455"/>
                </a:cubicBezTo>
                <a:cubicBezTo>
                  <a:pt x="692" y="325"/>
                  <a:pt x="586" y="219"/>
                  <a:pt x="455" y="219"/>
                </a:cubicBezTo>
                <a:close/>
                <a:moveTo>
                  <a:pt x="455" y="0"/>
                </a:moveTo>
                <a:cubicBezTo>
                  <a:pt x="708" y="0"/>
                  <a:pt x="912" y="203"/>
                  <a:pt x="912" y="455"/>
                </a:cubicBezTo>
                <a:cubicBezTo>
                  <a:pt x="912" y="705"/>
                  <a:pt x="713" y="907"/>
                  <a:pt x="465" y="913"/>
                </a:cubicBezTo>
                <a:lnTo>
                  <a:pt x="465" y="1276"/>
                </a:lnTo>
                <a:cubicBezTo>
                  <a:pt x="476" y="1280"/>
                  <a:pt x="483" y="1289"/>
                  <a:pt x="483" y="1303"/>
                </a:cubicBezTo>
                <a:cubicBezTo>
                  <a:pt x="483" y="1316"/>
                  <a:pt x="471" y="1330"/>
                  <a:pt x="455" y="1330"/>
                </a:cubicBezTo>
                <a:cubicBezTo>
                  <a:pt x="441" y="1330"/>
                  <a:pt x="428" y="1316"/>
                  <a:pt x="428" y="1303"/>
                </a:cubicBezTo>
                <a:cubicBezTo>
                  <a:pt x="428" y="1289"/>
                  <a:pt x="436" y="1280"/>
                  <a:pt x="447" y="1276"/>
                </a:cubicBezTo>
                <a:lnTo>
                  <a:pt x="447" y="913"/>
                </a:lnTo>
                <a:cubicBezTo>
                  <a:pt x="199" y="907"/>
                  <a:pt x="0" y="705"/>
                  <a:pt x="0" y="455"/>
                </a:cubicBezTo>
                <a:cubicBezTo>
                  <a:pt x="0" y="203"/>
                  <a:pt x="203" y="0"/>
                  <a:pt x="455" y="0"/>
                </a:cubicBezTo>
                <a:close/>
              </a:path>
            </a:pathLst>
          </a:custGeom>
          <a:solidFill>
            <a:srgbClr val="AED07E"/>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6426683" y="1906770"/>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6473801" y="1948205"/>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49" name="Text Placeholder 17">
            <a:extLst>
              <a:ext uri="{FF2B5EF4-FFF2-40B4-BE49-F238E27FC236}">
                <a16:creationId xmlns:a16="http://schemas.microsoft.com/office/drawing/2014/main" id="{128E9ECD-6E05-7C40-AE3A-58DA7B5240BE}"/>
              </a:ext>
            </a:extLst>
          </p:cNvPr>
          <p:cNvSpPr>
            <a:spLocks noGrp="1"/>
          </p:cNvSpPr>
          <p:nvPr>
            <p:ph type="body" sz="quarter" idx="21" hasCustomPrompt="1"/>
          </p:nvPr>
        </p:nvSpPr>
        <p:spPr>
          <a:xfrm>
            <a:off x="761670" y="488056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748973" y="4385889"/>
            <a:ext cx="2061046" cy="335052"/>
          </a:xfrm>
        </p:spPr>
        <p:txBody>
          <a:bodyPr/>
          <a:lstStyle>
            <a:lvl1pPr algn="ctr">
              <a:buNone/>
              <a:defRPr sz="2000" b="1" i="0" spc="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2927683" y="487431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14986" y="4379639"/>
            <a:ext cx="2061046" cy="335052"/>
          </a:xfrm>
        </p:spPr>
        <p:txBody>
          <a:bodyPr/>
          <a:lstStyle>
            <a:lvl1pPr algn="ctr">
              <a:buNone/>
              <a:defRPr sz="2000" b="1" i="0" spc="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5091430" y="486585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71185"/>
            <a:ext cx="2061046" cy="335052"/>
          </a:xfrm>
        </p:spPr>
        <p:txBody>
          <a:bodyPr/>
          <a:lstStyle>
            <a:lvl1pPr algn="ctr">
              <a:buNone/>
              <a:defRPr sz="2000" b="1" i="0" spc="0">
                <a:solidFill>
                  <a:srgbClr val="28AF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7257443" y="485960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44746" y="4364935"/>
            <a:ext cx="2061046" cy="335052"/>
          </a:xfrm>
        </p:spPr>
        <p:txBody>
          <a:bodyPr/>
          <a:lstStyle>
            <a:lvl1pPr algn="ctr">
              <a:buNone/>
              <a:defRPr sz="2000" b="1" i="0" spc="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7" name="Text Placeholder 17">
            <a:extLst>
              <a:ext uri="{FF2B5EF4-FFF2-40B4-BE49-F238E27FC236}">
                <a16:creationId xmlns:a16="http://schemas.microsoft.com/office/drawing/2014/main" id="{1E385F24-AB91-1644-9C17-F5DD6576CFB5}"/>
              </a:ext>
            </a:extLst>
          </p:cNvPr>
          <p:cNvSpPr>
            <a:spLocks noGrp="1"/>
          </p:cNvSpPr>
          <p:nvPr>
            <p:ph type="body" sz="quarter" idx="36" hasCustomPrompt="1"/>
          </p:nvPr>
        </p:nvSpPr>
        <p:spPr>
          <a:xfrm>
            <a:off x="9412021" y="4848034"/>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399324" y="4353360"/>
            <a:ext cx="2061046" cy="335052"/>
          </a:xfrm>
        </p:spPr>
        <p:txBody>
          <a:bodyPr/>
          <a:lstStyle>
            <a:lvl1pPr algn="ctr">
              <a:buNone/>
              <a:defRPr sz="2000" b="1" i="0" spc="0">
                <a:solidFill>
                  <a:srgbClr val="B5D68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26" name="Rectangle 25">
            <a:extLst>
              <a:ext uri="{FF2B5EF4-FFF2-40B4-BE49-F238E27FC236}">
                <a16:creationId xmlns:a16="http://schemas.microsoft.com/office/drawing/2014/main" id="{4C1E2E13-99E6-1D46-AE7D-C39F3176DF6D}"/>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7" name="TextBox 26">
            <a:extLst>
              <a:ext uri="{FF2B5EF4-FFF2-40B4-BE49-F238E27FC236}">
                <a16:creationId xmlns:a16="http://schemas.microsoft.com/office/drawing/2014/main" id="{7A1273BD-7075-EA46-B6F8-94A6D91FB39F}"/>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30" name="Freeform: Shape 4239">
            <a:extLst>
              <a:ext uri="{FF2B5EF4-FFF2-40B4-BE49-F238E27FC236}">
                <a16:creationId xmlns:a16="http://schemas.microsoft.com/office/drawing/2014/main" id="{E253BA23-B768-C040-9224-2910F7AB1B7E}"/>
              </a:ext>
            </a:extLst>
          </p:cNvPr>
          <p:cNvSpPr/>
          <p:nvPr userDrawn="1"/>
        </p:nvSpPr>
        <p:spPr>
          <a:xfrm>
            <a:off x="8502855" y="1967336"/>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AED07E"/>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28" name="Rectangle 27">
            <a:extLst>
              <a:ext uri="{FF2B5EF4-FFF2-40B4-BE49-F238E27FC236}">
                <a16:creationId xmlns:a16="http://schemas.microsoft.com/office/drawing/2014/main" id="{DB53813B-F067-314E-B8E7-88B0B3E4857E}"/>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9" name="Text Placeholder 23">
            <a:extLst>
              <a:ext uri="{FF2B5EF4-FFF2-40B4-BE49-F238E27FC236}">
                <a16:creationId xmlns:a16="http://schemas.microsoft.com/office/drawing/2014/main" id="{98F821B7-EAB6-F546-8E25-040E6E2F35CD}"/>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
        <p:nvSpPr>
          <p:cNvPr id="31" name="Freeform: Shape 4235">
            <a:extLst>
              <a:ext uri="{FF2B5EF4-FFF2-40B4-BE49-F238E27FC236}">
                <a16:creationId xmlns:a16="http://schemas.microsoft.com/office/drawing/2014/main" id="{2F2F1A50-32F6-E84E-B2A8-E09466C954B2}"/>
              </a:ext>
            </a:extLst>
          </p:cNvPr>
          <p:cNvSpPr/>
          <p:nvPr userDrawn="1"/>
        </p:nvSpPr>
        <p:spPr>
          <a:xfrm>
            <a:off x="10458012" y="1912767"/>
            <a:ext cx="1518092" cy="2214649"/>
          </a:xfrm>
          <a:custGeom>
            <a:avLst/>
            <a:gdLst/>
            <a:ahLst/>
            <a:cxnLst>
              <a:cxn ang="3cd4">
                <a:pos x="hc" y="t"/>
              </a:cxn>
              <a:cxn ang="cd2">
                <a:pos x="l" y="vc"/>
              </a:cxn>
              <a:cxn ang="cd4">
                <a:pos x="hc" y="b"/>
              </a:cxn>
              <a:cxn ang="0">
                <a:pos x="r" y="vc"/>
              </a:cxn>
            </a:cxnLst>
            <a:rect l="l" t="t" r="r" b="b"/>
            <a:pathLst>
              <a:path w="912" h="1330">
                <a:moveTo>
                  <a:pt x="455" y="219"/>
                </a:moveTo>
                <a:cubicBezTo>
                  <a:pt x="326" y="219"/>
                  <a:pt x="219" y="325"/>
                  <a:pt x="219" y="455"/>
                </a:cubicBezTo>
                <a:cubicBezTo>
                  <a:pt x="219" y="587"/>
                  <a:pt x="326" y="692"/>
                  <a:pt x="455" y="692"/>
                </a:cubicBezTo>
                <a:cubicBezTo>
                  <a:pt x="586" y="692"/>
                  <a:pt x="692" y="587"/>
                  <a:pt x="692" y="455"/>
                </a:cubicBezTo>
                <a:cubicBezTo>
                  <a:pt x="692" y="325"/>
                  <a:pt x="586" y="219"/>
                  <a:pt x="455" y="219"/>
                </a:cubicBezTo>
                <a:close/>
                <a:moveTo>
                  <a:pt x="455" y="0"/>
                </a:moveTo>
                <a:cubicBezTo>
                  <a:pt x="708" y="0"/>
                  <a:pt x="912" y="203"/>
                  <a:pt x="912" y="455"/>
                </a:cubicBezTo>
                <a:cubicBezTo>
                  <a:pt x="912" y="705"/>
                  <a:pt x="713" y="907"/>
                  <a:pt x="465" y="913"/>
                </a:cubicBezTo>
                <a:lnTo>
                  <a:pt x="465" y="1276"/>
                </a:lnTo>
                <a:cubicBezTo>
                  <a:pt x="476" y="1280"/>
                  <a:pt x="483" y="1289"/>
                  <a:pt x="483" y="1303"/>
                </a:cubicBezTo>
                <a:cubicBezTo>
                  <a:pt x="483" y="1316"/>
                  <a:pt x="471" y="1330"/>
                  <a:pt x="455" y="1330"/>
                </a:cubicBezTo>
                <a:cubicBezTo>
                  <a:pt x="441" y="1330"/>
                  <a:pt x="428" y="1316"/>
                  <a:pt x="428" y="1303"/>
                </a:cubicBezTo>
                <a:cubicBezTo>
                  <a:pt x="428" y="1289"/>
                  <a:pt x="436" y="1280"/>
                  <a:pt x="447" y="1276"/>
                </a:cubicBezTo>
                <a:lnTo>
                  <a:pt x="447" y="913"/>
                </a:lnTo>
                <a:cubicBezTo>
                  <a:pt x="199" y="907"/>
                  <a:pt x="0" y="705"/>
                  <a:pt x="0" y="455"/>
                </a:cubicBezTo>
                <a:cubicBezTo>
                  <a:pt x="0" y="203"/>
                  <a:pt x="203" y="0"/>
                  <a:pt x="455" y="0"/>
                </a:cubicBezTo>
                <a:close/>
              </a:path>
            </a:pathLst>
          </a:custGeom>
          <a:solidFill>
            <a:schemeClr val="bg1">
              <a:lumMod val="65000"/>
            </a:schemeClr>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32" name="Freeform: Shape 4239">
            <a:extLst>
              <a:ext uri="{FF2B5EF4-FFF2-40B4-BE49-F238E27FC236}">
                <a16:creationId xmlns:a16="http://schemas.microsoft.com/office/drawing/2014/main" id="{E253BA23-B768-C040-9224-2910F7AB1B7E}"/>
              </a:ext>
            </a:extLst>
          </p:cNvPr>
          <p:cNvSpPr/>
          <p:nvPr userDrawn="1"/>
        </p:nvSpPr>
        <p:spPr>
          <a:xfrm>
            <a:off x="10497239" y="1954202"/>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chemeClr val="bg1">
              <a:lumMod val="65000"/>
            </a:schemeClr>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Tree>
    <p:extLst>
      <p:ext uri="{BB962C8B-B14F-4D97-AF65-F5344CB8AC3E}">
        <p14:creationId xmlns:p14="http://schemas.microsoft.com/office/powerpoint/2010/main" val="4186244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Quote slide - Green">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F555827B-445F-124C-B488-0368396C6165}"/>
              </a:ext>
            </a:extLst>
          </p:cNvPr>
          <p:cNvSpPr txBox="1"/>
          <p:nvPr userDrawn="1"/>
        </p:nvSpPr>
        <p:spPr>
          <a:xfrm>
            <a:off x="476395"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2" name="Rectangle 21">
            <a:extLst>
              <a:ext uri="{FF2B5EF4-FFF2-40B4-BE49-F238E27FC236}">
                <a16:creationId xmlns:a16="http://schemas.microsoft.com/office/drawing/2014/main" id="{82D0DC2C-A428-934B-B2CD-33EA01036C84}"/>
              </a:ext>
            </a:extLst>
          </p:cNvPr>
          <p:cNvSpPr/>
          <p:nvPr userDrawn="1"/>
        </p:nvSpPr>
        <p:spPr>
          <a:xfrm>
            <a:off x="241300" y="367062"/>
            <a:ext cx="11696700" cy="5695316"/>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0" name="Text Placeholder 23">
            <a:extLst>
              <a:ext uri="{FF2B5EF4-FFF2-40B4-BE49-F238E27FC236}">
                <a16:creationId xmlns:a16="http://schemas.microsoft.com/office/drawing/2014/main" id="{4D734847-73F0-D74C-9196-0C62282DDA90}"/>
              </a:ext>
            </a:extLst>
          </p:cNvPr>
          <p:cNvSpPr>
            <a:spLocks noGrp="1"/>
          </p:cNvSpPr>
          <p:nvPr>
            <p:ph type="body" sz="quarter" idx="14" hasCustomPrompt="1"/>
          </p:nvPr>
        </p:nvSpPr>
        <p:spPr>
          <a:xfrm>
            <a:off x="10391462" y="447302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1" name="Text Placeholder 23">
            <a:extLst>
              <a:ext uri="{FF2B5EF4-FFF2-40B4-BE49-F238E27FC236}">
                <a16:creationId xmlns:a16="http://schemas.microsoft.com/office/drawing/2014/main" id="{50529F2B-6A15-7F4F-A86A-73B054F9CD2B}"/>
              </a:ext>
            </a:extLst>
          </p:cNvPr>
          <p:cNvSpPr>
            <a:spLocks noGrp="1"/>
          </p:cNvSpPr>
          <p:nvPr>
            <p:ph type="body" sz="quarter" idx="13" hasCustomPrompt="1"/>
          </p:nvPr>
        </p:nvSpPr>
        <p:spPr>
          <a:xfrm>
            <a:off x="6807398" y="795622"/>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32" name="Text Placeholder 23">
            <a:extLst>
              <a:ext uri="{FF2B5EF4-FFF2-40B4-BE49-F238E27FC236}">
                <a16:creationId xmlns:a16="http://schemas.microsoft.com/office/drawing/2014/main" id="{370A3C62-9C33-6442-AA56-3D5560A5CEBF}"/>
              </a:ext>
            </a:extLst>
          </p:cNvPr>
          <p:cNvSpPr>
            <a:spLocks noGrp="1"/>
          </p:cNvSpPr>
          <p:nvPr>
            <p:ph type="body" sz="quarter" idx="15" hasCustomPrompt="1"/>
          </p:nvPr>
        </p:nvSpPr>
        <p:spPr>
          <a:xfrm>
            <a:off x="6718982" y="59830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Picture Placeholder 2">
            <a:extLst>
              <a:ext uri="{FF2B5EF4-FFF2-40B4-BE49-F238E27FC236}">
                <a16:creationId xmlns:a16="http://schemas.microsoft.com/office/drawing/2014/main" id="{8CC6C34D-3A90-F048-B53A-BC616573EE8E}"/>
              </a:ext>
            </a:extLst>
          </p:cNvPr>
          <p:cNvSpPr>
            <a:spLocks noGrp="1"/>
          </p:cNvSpPr>
          <p:nvPr>
            <p:ph type="pic" sz="quarter" idx="19"/>
          </p:nvPr>
        </p:nvSpPr>
        <p:spPr>
          <a:xfrm>
            <a:off x="705779" y="0"/>
            <a:ext cx="5248975"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sp>
        <p:nvSpPr>
          <p:cNvPr id="35" name="Rectangle 34">
            <a:extLst>
              <a:ext uri="{FF2B5EF4-FFF2-40B4-BE49-F238E27FC236}">
                <a16:creationId xmlns:a16="http://schemas.microsoft.com/office/drawing/2014/main" id="{03222646-8EC8-EF43-AB87-0FAB8C3CF236}"/>
              </a:ext>
            </a:extLst>
          </p:cNvPr>
          <p:cNvSpPr/>
          <p:nvPr userDrawn="1"/>
        </p:nvSpPr>
        <p:spPr>
          <a:xfrm rot="16200000" flipV="1">
            <a:off x="11704000"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18613536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Text / Photo Slide - Gree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740006-F160-C44D-89FA-19A0B2F5D62F}"/>
              </a:ext>
            </a:extLst>
          </p:cNvPr>
          <p:cNvSpPr/>
          <p:nvPr userDrawn="1"/>
        </p:nvSpPr>
        <p:spPr>
          <a:xfrm>
            <a:off x="241300" y="0"/>
            <a:ext cx="6151000" cy="5923917"/>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ext Placeholder 17">
            <a:extLst>
              <a:ext uri="{FF2B5EF4-FFF2-40B4-BE49-F238E27FC236}">
                <a16:creationId xmlns:a16="http://schemas.microsoft.com/office/drawing/2014/main" id="{BAB2E43A-01A9-034A-94FD-65F98C9802AB}"/>
              </a:ext>
            </a:extLst>
          </p:cNvPr>
          <p:cNvSpPr>
            <a:spLocks noGrp="1"/>
          </p:cNvSpPr>
          <p:nvPr>
            <p:ph type="body" sz="quarter" idx="18" hasCustomPrompt="1"/>
          </p:nvPr>
        </p:nvSpPr>
        <p:spPr>
          <a:xfrm>
            <a:off x="734715" y="1757011"/>
            <a:ext cx="4983180"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670CC3DF-08FC-104A-96EE-39401CA6BF0E}"/>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id="{950BB21B-863E-E545-BC10-366FC83CCA53}"/>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3" name="Picture Placeholder 17">
            <a:extLst>
              <a:ext uri="{FF2B5EF4-FFF2-40B4-BE49-F238E27FC236}">
                <a16:creationId xmlns:a16="http://schemas.microsoft.com/office/drawing/2014/main" id="{67F66838-2DC1-A242-BFEE-D223249239DA}"/>
              </a:ext>
            </a:extLst>
          </p:cNvPr>
          <p:cNvSpPr>
            <a:spLocks noGrp="1"/>
          </p:cNvSpPr>
          <p:nvPr>
            <p:ph type="pic" sz="quarter" idx="10"/>
          </p:nvPr>
        </p:nvSpPr>
        <p:spPr>
          <a:xfrm>
            <a:off x="6392300" y="228600"/>
            <a:ext cx="5564883" cy="5447571"/>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TextBox 13">
            <a:extLst>
              <a:ext uri="{FF2B5EF4-FFF2-40B4-BE49-F238E27FC236}">
                <a16:creationId xmlns:a16="http://schemas.microsoft.com/office/drawing/2014/main" id="{8A289134-02EC-A240-9EEE-8EFCD9FB6E42}"/>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5" name="Rectangle 14">
            <a:extLst>
              <a:ext uri="{FF2B5EF4-FFF2-40B4-BE49-F238E27FC236}">
                <a16:creationId xmlns:a16="http://schemas.microsoft.com/office/drawing/2014/main" id="{241BD9DB-1AE0-F046-B1C4-9F1995D778AF}"/>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19867338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Photo Slide 3">
    <p:spTree>
      <p:nvGrpSpPr>
        <p:cNvPr id="1" name=""/>
        <p:cNvGrpSpPr/>
        <p:nvPr/>
      </p:nvGrpSpPr>
      <p:grpSpPr>
        <a:xfrm>
          <a:off x="0" y="0"/>
          <a:ext cx="0" cy="0"/>
          <a:chOff x="0" y="0"/>
          <a:chExt cx="0" cy="0"/>
        </a:xfrm>
      </p:grpSpPr>
      <p:sp>
        <p:nvSpPr>
          <p:cNvPr id="29" name="Picture Placeholder 28">
            <a:extLst>
              <a:ext uri="{FF2B5EF4-FFF2-40B4-BE49-F238E27FC236}">
                <a16:creationId xmlns:a16="http://schemas.microsoft.com/office/drawing/2014/main" id="{E062918E-84FF-9547-A16A-383E59F88B13}"/>
              </a:ext>
            </a:extLst>
          </p:cNvPr>
          <p:cNvSpPr>
            <a:spLocks noGrp="1"/>
          </p:cNvSpPr>
          <p:nvPr>
            <p:ph type="pic" sz="quarter" idx="10" hasCustomPrompt="1"/>
          </p:nvPr>
        </p:nvSpPr>
        <p:spPr>
          <a:xfrm>
            <a:off x="241300" y="228600"/>
            <a:ext cx="11696700" cy="5946816"/>
          </a:xfrm>
          <a:custGeom>
            <a:avLst/>
            <a:gdLst>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26308 w 11696700"/>
              <a:gd name="connsiteY8" fmla="*/ 5837400 h 5943600"/>
              <a:gd name="connsiteX9" fmla="*/ 190308 w 11696700"/>
              <a:gd name="connsiteY9" fmla="*/ 5837400 h 5943600"/>
              <a:gd name="connsiteX10" fmla="*/ 190308 w 11696700"/>
              <a:gd name="connsiteY10" fmla="*/ 5943600 h 5943600"/>
              <a:gd name="connsiteX11" fmla="*/ 0 w 11696700"/>
              <a:gd name="connsiteY11" fmla="*/ 5943600 h 5943600"/>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19585 w 11696700"/>
              <a:gd name="connsiteY8" fmla="*/ 5938253 h 5943600"/>
              <a:gd name="connsiteX9" fmla="*/ 190308 w 11696700"/>
              <a:gd name="connsiteY9" fmla="*/ 5837400 h 5943600"/>
              <a:gd name="connsiteX10" fmla="*/ 190308 w 11696700"/>
              <a:gd name="connsiteY10" fmla="*/ 5943600 h 5943600"/>
              <a:gd name="connsiteX11" fmla="*/ 0 w 11696700"/>
              <a:gd name="connsiteY11" fmla="*/ 5943600 h 5943600"/>
              <a:gd name="connsiteX12" fmla="*/ 0 w 11696700"/>
              <a:gd name="connsiteY12" fmla="*/ 0 h 5943600"/>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19585 w 11696700"/>
              <a:gd name="connsiteY8" fmla="*/ 5938253 h 5943600"/>
              <a:gd name="connsiteX9" fmla="*/ 221569 w 11696700"/>
              <a:gd name="connsiteY9" fmla="*/ 5935093 h 5943600"/>
              <a:gd name="connsiteX10" fmla="*/ 190308 w 11696700"/>
              <a:gd name="connsiteY10" fmla="*/ 5943600 h 5943600"/>
              <a:gd name="connsiteX11" fmla="*/ 0 w 11696700"/>
              <a:gd name="connsiteY11" fmla="*/ 5943600 h 5943600"/>
              <a:gd name="connsiteX12" fmla="*/ 0 w 11696700"/>
              <a:gd name="connsiteY12" fmla="*/ 0 h 5943600"/>
              <a:gd name="connsiteX0" fmla="*/ 0 w 11696700"/>
              <a:gd name="connsiteY0" fmla="*/ 0 h 5946816"/>
              <a:gd name="connsiteX1" fmla="*/ 11696700 w 11696700"/>
              <a:gd name="connsiteY1" fmla="*/ 0 h 5946816"/>
              <a:gd name="connsiteX2" fmla="*/ 11696700 w 11696700"/>
              <a:gd name="connsiteY2" fmla="*/ 757264 h 5946816"/>
              <a:gd name="connsiteX3" fmla="*/ 5956300 w 11696700"/>
              <a:gd name="connsiteY3" fmla="*/ 757264 h 5946816"/>
              <a:gd name="connsiteX4" fmla="*/ 5956300 w 11696700"/>
              <a:gd name="connsiteY4" fmla="*/ 3182964 h 5946816"/>
              <a:gd name="connsiteX5" fmla="*/ 11696700 w 11696700"/>
              <a:gd name="connsiteY5" fmla="*/ 3182964 h 5946816"/>
              <a:gd name="connsiteX6" fmla="*/ 11696700 w 11696700"/>
              <a:gd name="connsiteY6" fmla="*/ 5943600 h 5946816"/>
              <a:gd name="connsiteX7" fmla="*/ 226308 w 11696700"/>
              <a:gd name="connsiteY7" fmla="*/ 5943600 h 5946816"/>
              <a:gd name="connsiteX8" fmla="*/ 219585 w 11696700"/>
              <a:gd name="connsiteY8" fmla="*/ 5938253 h 5946816"/>
              <a:gd name="connsiteX9" fmla="*/ 350523 w 11696700"/>
              <a:gd name="connsiteY9" fmla="*/ 5946816 h 5946816"/>
              <a:gd name="connsiteX10" fmla="*/ 190308 w 11696700"/>
              <a:gd name="connsiteY10" fmla="*/ 5943600 h 5946816"/>
              <a:gd name="connsiteX11" fmla="*/ 0 w 11696700"/>
              <a:gd name="connsiteY11" fmla="*/ 5943600 h 5946816"/>
              <a:gd name="connsiteX12" fmla="*/ 0 w 11696700"/>
              <a:gd name="connsiteY12" fmla="*/ 0 h 594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696700" h="5946816">
                <a:moveTo>
                  <a:pt x="0" y="0"/>
                </a:moveTo>
                <a:lnTo>
                  <a:pt x="11696700" y="0"/>
                </a:lnTo>
                <a:lnTo>
                  <a:pt x="11696700" y="757264"/>
                </a:lnTo>
                <a:lnTo>
                  <a:pt x="5956300" y="757264"/>
                </a:lnTo>
                <a:lnTo>
                  <a:pt x="5956300" y="3182964"/>
                </a:lnTo>
                <a:lnTo>
                  <a:pt x="11696700" y="3182964"/>
                </a:lnTo>
                <a:lnTo>
                  <a:pt x="11696700" y="5943600"/>
                </a:lnTo>
                <a:lnTo>
                  <a:pt x="226308" y="5943600"/>
                </a:lnTo>
                <a:lnTo>
                  <a:pt x="219585" y="5938253"/>
                </a:lnTo>
                <a:lnTo>
                  <a:pt x="350523" y="5946816"/>
                </a:lnTo>
                <a:lnTo>
                  <a:pt x="190308" y="5943600"/>
                </a:lnTo>
                <a:lnTo>
                  <a:pt x="0" y="5943600"/>
                </a:lnTo>
                <a:lnTo>
                  <a:pt x="0" y="0"/>
                </a:lnTo>
                <a:close/>
              </a:path>
            </a:pathLst>
          </a:custGeom>
        </p:spPr>
        <p:txBody>
          <a:bodyPr wrap="square">
            <a:noAutofit/>
          </a:bodyPr>
          <a:lstStyle>
            <a:lvl1pPr>
              <a:buNone/>
              <a:defRPr sz="1800">
                <a:solidFill>
                  <a:srgbClr val="7F7F7F"/>
                </a:solidFill>
              </a:defRPr>
            </a:lvl1pPr>
          </a:lstStyle>
          <a:p>
            <a:r>
              <a:rPr lang="en-US" dirty="0"/>
              <a:t>     </a:t>
            </a:r>
          </a:p>
          <a:p>
            <a:endParaRPr lang="en-US" dirty="0"/>
          </a:p>
          <a:p>
            <a:endParaRPr lang="en-US" dirty="0"/>
          </a:p>
          <a:p>
            <a:endParaRPr lang="en-US" dirty="0"/>
          </a:p>
          <a:p>
            <a:endParaRPr lang="en-US" dirty="0"/>
          </a:p>
          <a:p>
            <a:r>
              <a:rPr lang="en-US" dirty="0"/>
              <a:t>         </a:t>
            </a:r>
          </a:p>
          <a:p>
            <a:endParaRPr lang="en-US" dirty="0"/>
          </a:p>
          <a:p>
            <a:r>
              <a:rPr lang="en-US" dirty="0"/>
              <a:t>                             Click to add photo</a:t>
            </a:r>
          </a:p>
        </p:txBody>
      </p:sp>
      <p:sp>
        <p:nvSpPr>
          <p:cNvPr id="8" name="Rectangle 7">
            <a:extLst>
              <a:ext uri="{FF2B5EF4-FFF2-40B4-BE49-F238E27FC236}">
                <a16:creationId xmlns:a16="http://schemas.microsoft.com/office/drawing/2014/main" id="{CAE72C2A-8F5D-5741-9D36-B642CB2931C5}"/>
              </a:ext>
            </a:extLst>
          </p:cNvPr>
          <p:cNvSpPr/>
          <p:nvPr userDrawn="1"/>
        </p:nvSpPr>
        <p:spPr>
          <a:xfrm>
            <a:off x="6197600" y="985864"/>
            <a:ext cx="5994400" cy="2425700"/>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804041"/>
            <a:ext cx="184731" cy="369332"/>
          </a:xfrm>
          <a:prstGeom prst="rect">
            <a:avLst/>
          </a:prstGeom>
          <a:noFill/>
        </p:spPr>
        <p:txBody>
          <a:bodyPr wrap="none" rtlCol="0">
            <a:spAutoFit/>
          </a:bodyPr>
          <a:lstStyle/>
          <a:p>
            <a:endParaRPr lang="en-US" dirty="0">
              <a:solidFill>
                <a:prstClr val="black"/>
              </a:solidFill>
            </a:endParaRPr>
          </a:p>
        </p:txBody>
      </p:sp>
      <p:sp>
        <p:nvSpPr>
          <p:cNvPr id="33" name="Rectangle 32">
            <a:extLst>
              <a:ext uri="{FF2B5EF4-FFF2-40B4-BE49-F238E27FC236}">
                <a16:creationId xmlns:a16="http://schemas.microsoft.com/office/drawing/2014/main" id="{6D0117BF-7B8F-804D-9B62-BFDC2DE5B730}"/>
              </a:ext>
            </a:extLst>
          </p:cNvPr>
          <p:cNvSpPr/>
          <p:nvPr userDrawn="1"/>
        </p:nvSpPr>
        <p:spPr>
          <a:xfrm>
            <a:off x="6333648" y="1527265"/>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4" name="Text Placeholder 23">
            <a:extLst>
              <a:ext uri="{FF2B5EF4-FFF2-40B4-BE49-F238E27FC236}">
                <a16:creationId xmlns:a16="http://schemas.microsoft.com/office/drawing/2014/main" id="{89FD262A-DB5E-AA46-B482-A1055545E6FC}"/>
              </a:ext>
            </a:extLst>
          </p:cNvPr>
          <p:cNvSpPr>
            <a:spLocks noGrp="1"/>
          </p:cNvSpPr>
          <p:nvPr>
            <p:ph type="body" sz="quarter" idx="16" hasCustomPrompt="1"/>
          </p:nvPr>
        </p:nvSpPr>
        <p:spPr>
          <a:xfrm>
            <a:off x="7342152" y="985864"/>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35" name="Text Placeholder 17">
            <a:extLst>
              <a:ext uri="{FF2B5EF4-FFF2-40B4-BE49-F238E27FC236}">
                <a16:creationId xmlns:a16="http://schemas.microsoft.com/office/drawing/2014/main" id="{11F92C0B-314B-1D4F-96FF-2837F718CF3C}"/>
              </a:ext>
            </a:extLst>
          </p:cNvPr>
          <p:cNvSpPr>
            <a:spLocks noGrp="1"/>
          </p:cNvSpPr>
          <p:nvPr>
            <p:ph type="body" sz="quarter" idx="18" hasCustomPrompt="1"/>
          </p:nvPr>
        </p:nvSpPr>
        <p:spPr>
          <a:xfrm>
            <a:off x="6420495" y="2346524"/>
            <a:ext cx="5029134"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Box 10">
            <a:extLst>
              <a:ext uri="{FF2B5EF4-FFF2-40B4-BE49-F238E27FC236}">
                <a16:creationId xmlns:a16="http://schemas.microsoft.com/office/drawing/2014/main" id="{0C498D20-F272-6C4B-9750-0950D632CA51}"/>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4" name="Rectangle 13">
            <a:extLst>
              <a:ext uri="{FF2B5EF4-FFF2-40B4-BE49-F238E27FC236}">
                <a16:creationId xmlns:a16="http://schemas.microsoft.com/office/drawing/2014/main" id="{BBD57239-5828-B540-8237-86617E1D76BC}"/>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55980099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Photo Slide 2">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AAA5544-825C-D843-82F7-011BA29F10B1}"/>
              </a:ext>
            </a:extLst>
          </p:cNvPr>
          <p:cNvSpPr>
            <a:spLocks noGrp="1"/>
          </p:cNvSpPr>
          <p:nvPr>
            <p:ph type="pic" sz="quarter" idx="10"/>
          </p:nvPr>
        </p:nvSpPr>
        <p:spPr>
          <a:xfrm>
            <a:off x="247650" y="1587500"/>
            <a:ext cx="11696699" cy="4699000"/>
          </a:xfrm>
          <a:custGeom>
            <a:avLst/>
            <a:gdLst>
              <a:gd name="connsiteX0" fmla="*/ 0 w 11696699"/>
              <a:gd name="connsiteY0" fmla="*/ 0 h 4699000"/>
              <a:gd name="connsiteX1" fmla="*/ 11696699 w 11696699"/>
              <a:gd name="connsiteY1" fmla="*/ 0 h 4699000"/>
              <a:gd name="connsiteX2" fmla="*/ 11696699 w 11696699"/>
              <a:gd name="connsiteY2" fmla="*/ 1498601 h 4699000"/>
              <a:gd name="connsiteX3" fmla="*/ 7029451 w 11696699"/>
              <a:gd name="connsiteY3" fmla="*/ 1498601 h 4699000"/>
              <a:gd name="connsiteX4" fmla="*/ 7029451 w 11696699"/>
              <a:gd name="connsiteY4" fmla="*/ 2971529 h 4699000"/>
              <a:gd name="connsiteX5" fmla="*/ 11696699 w 11696699"/>
              <a:gd name="connsiteY5" fmla="*/ 2971529 h 4699000"/>
              <a:gd name="connsiteX6" fmla="*/ 11696699 w 11696699"/>
              <a:gd name="connsiteY6" fmla="*/ 4699000 h 4699000"/>
              <a:gd name="connsiteX7" fmla="*/ 536121 w 11696699"/>
              <a:gd name="connsiteY7" fmla="*/ 4699000 h 4699000"/>
              <a:gd name="connsiteX8" fmla="*/ 216546 w 11696699"/>
              <a:gd name="connsiteY8" fmla="*/ 4699000 h 4699000"/>
              <a:gd name="connsiteX9" fmla="*/ 180546 w 11696699"/>
              <a:gd name="connsiteY9" fmla="*/ 4699000 h 4699000"/>
              <a:gd name="connsiteX10" fmla="*/ 0 w 11696699"/>
              <a:gd name="connsiteY10" fmla="*/ 4699000 h 4699000"/>
              <a:gd name="connsiteX11" fmla="*/ 0 w 11696699"/>
              <a:gd name="connsiteY11" fmla="*/ 4278910 h 469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96699" h="4699000">
                <a:moveTo>
                  <a:pt x="0" y="0"/>
                </a:moveTo>
                <a:lnTo>
                  <a:pt x="11696699" y="0"/>
                </a:lnTo>
                <a:lnTo>
                  <a:pt x="11696699" y="1498601"/>
                </a:lnTo>
                <a:lnTo>
                  <a:pt x="7029451" y="1498601"/>
                </a:lnTo>
                <a:lnTo>
                  <a:pt x="7029451" y="2971529"/>
                </a:lnTo>
                <a:lnTo>
                  <a:pt x="11696699" y="2971529"/>
                </a:lnTo>
                <a:lnTo>
                  <a:pt x="11696699" y="4699000"/>
                </a:lnTo>
                <a:lnTo>
                  <a:pt x="536121" y="4699000"/>
                </a:lnTo>
                <a:lnTo>
                  <a:pt x="216546" y="4699000"/>
                </a:lnTo>
                <a:lnTo>
                  <a:pt x="180546" y="4699000"/>
                </a:lnTo>
                <a:lnTo>
                  <a:pt x="0" y="4699000"/>
                </a:lnTo>
                <a:lnTo>
                  <a:pt x="0" y="4278910"/>
                </a:lnTo>
                <a:close/>
              </a:path>
            </a:pathLst>
          </a:custGeom>
          <a:solidFill>
            <a:schemeClr val="bg1"/>
          </a:solidFill>
        </p:spPr>
        <p:txBody>
          <a:bodyPr wrap="square">
            <a:noAutofit/>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Subtitle 2">
            <a:extLst>
              <a:ext uri="{FF2B5EF4-FFF2-40B4-BE49-F238E27FC236}">
                <a16:creationId xmlns:a16="http://schemas.microsoft.com/office/drawing/2014/main" id="{33A59673-F743-3548-A224-DA318708FD70}"/>
              </a:ext>
            </a:extLst>
          </p:cNvPr>
          <p:cNvSpPr txBox="1">
            <a:spLocks/>
          </p:cNvSpPr>
          <p:nvPr userDrawn="1"/>
        </p:nvSpPr>
        <p:spPr>
          <a:xfrm>
            <a:off x="7619999" y="3435786"/>
            <a:ext cx="4019670" cy="773557"/>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800" dirty="0">
                <a:solidFill>
                  <a:prstClr val="white"/>
                </a:solidFill>
                <a:latin typeface="Montserrat Light" charset="0"/>
                <a:ea typeface="Montserrat Light" charset="0"/>
                <a:cs typeface="Montserrat Light" charset="0"/>
              </a:rPr>
              <a:t>Refers to a good or service being offered by a company.</a:t>
            </a:r>
          </a:p>
        </p:txBody>
      </p:sp>
      <p:sp>
        <p:nvSpPr>
          <p:cNvPr id="16" name="Rectangle 15">
            <a:extLst>
              <a:ext uri="{FF2B5EF4-FFF2-40B4-BE49-F238E27FC236}">
                <a16:creationId xmlns:a16="http://schemas.microsoft.com/office/drawing/2014/main" id="{99BB73D2-4537-B849-87DD-438424FEBE62}"/>
              </a:ext>
            </a:extLst>
          </p:cNvPr>
          <p:cNvSpPr/>
          <p:nvPr userDrawn="1"/>
        </p:nvSpPr>
        <p:spPr>
          <a:xfrm rot="10800000" flipV="1">
            <a:off x="7277100" y="3086101"/>
            <a:ext cx="4914900" cy="1472928"/>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2" name="Text Placeholder 17">
            <a:extLst>
              <a:ext uri="{FF2B5EF4-FFF2-40B4-BE49-F238E27FC236}">
                <a16:creationId xmlns:a16="http://schemas.microsoft.com/office/drawing/2014/main" id="{76282472-56C2-8A48-86C5-1BC4F9E9B07B}"/>
              </a:ext>
            </a:extLst>
          </p:cNvPr>
          <p:cNvSpPr>
            <a:spLocks noGrp="1"/>
          </p:cNvSpPr>
          <p:nvPr>
            <p:ph type="body" sz="quarter" idx="18" hasCustomPrompt="1"/>
          </p:nvPr>
        </p:nvSpPr>
        <p:spPr>
          <a:xfrm>
            <a:off x="7277100" y="3092586"/>
            <a:ext cx="4667249" cy="1466443"/>
          </a:xfrm>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3" name="Rectangle 22">
            <a:extLst>
              <a:ext uri="{FF2B5EF4-FFF2-40B4-BE49-F238E27FC236}">
                <a16:creationId xmlns:a16="http://schemas.microsoft.com/office/drawing/2014/main" id="{1379D8CF-5187-5A40-90C4-720D4B6776D8}"/>
              </a:ext>
            </a:extLst>
          </p:cNvPr>
          <p:cNvSpPr/>
          <p:nvPr userDrawn="1"/>
        </p:nvSpPr>
        <p:spPr>
          <a:xfrm>
            <a:off x="548344" y="114165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4" name="Text Placeholder 23">
            <a:extLst>
              <a:ext uri="{FF2B5EF4-FFF2-40B4-BE49-F238E27FC236}">
                <a16:creationId xmlns:a16="http://schemas.microsoft.com/office/drawing/2014/main" id="{507B26C4-2A6B-404D-B6DF-133DAE89023E}"/>
              </a:ext>
            </a:extLst>
          </p:cNvPr>
          <p:cNvSpPr>
            <a:spLocks noGrp="1"/>
          </p:cNvSpPr>
          <p:nvPr>
            <p:ph type="body" sz="quarter" idx="16" hasCustomPrompt="1"/>
          </p:nvPr>
        </p:nvSpPr>
        <p:spPr>
          <a:xfrm>
            <a:off x="464195" y="444299"/>
            <a:ext cx="5113283"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9181B267-E1F8-1B41-B67E-37FFFE57738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FB91A324-8B30-A940-95B5-F8962EEFE5FC}"/>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2090095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AAEB3-63FB-4ABC-BE19-8EAFC943E0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E21FDC-E12E-43B6-A61B-812C63BD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61D72E-0CC1-4BD7-AEDF-28D69C52AF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AEBE91-C3F4-40BB-BA4C-58C2C1083DBD}"/>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CA4752D7-D906-436C-BD79-7F675DD8A3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413694-5040-45A3-9219-E1FB03DECFE6}"/>
              </a:ext>
            </a:extLst>
          </p:cNvPr>
          <p:cNvSpPr>
            <a:spLocks noGrp="1"/>
          </p:cNvSpPr>
          <p:nvPr>
            <p:ph type="sldNum" sz="quarter" idx="12"/>
          </p:nvPr>
        </p:nvSpPr>
        <p:spPr/>
        <p:txBody>
          <a:bodyPr/>
          <a:lstStyle/>
          <a:p>
            <a:fld id="{172DE1F8-15A7-492D-87D6-8E5C6932B774}" type="slidenum">
              <a:rPr lang="en-US" smtClean="0"/>
              <a:t>‹#›</a:t>
            </a:fld>
            <a:endParaRPr lang="en-US"/>
          </a:p>
        </p:txBody>
      </p:sp>
    </p:spTree>
    <p:extLst>
      <p:ext uri="{BB962C8B-B14F-4D97-AF65-F5344CB8AC3E}">
        <p14:creationId xmlns:p14="http://schemas.microsoft.com/office/powerpoint/2010/main" val="232021213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Divider Slide -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35307EF-A9F6-C245-9FFC-6B90094787FE}"/>
              </a:ext>
            </a:extLst>
          </p:cNvPr>
          <p:cNvSpPr/>
          <p:nvPr userDrawn="1"/>
        </p:nvSpPr>
        <p:spPr>
          <a:xfrm>
            <a:off x="241300" y="228600"/>
            <a:ext cx="11696700" cy="5695316"/>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Text Placeholder 23">
            <a:extLst>
              <a:ext uri="{FF2B5EF4-FFF2-40B4-BE49-F238E27FC236}">
                <a16:creationId xmlns:a16="http://schemas.microsoft.com/office/drawing/2014/main" id="{81CC2CF4-3D74-1342-B102-040122CEDC27}"/>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4" name="Text Placeholder 23">
            <a:extLst>
              <a:ext uri="{FF2B5EF4-FFF2-40B4-BE49-F238E27FC236}">
                <a16:creationId xmlns:a16="http://schemas.microsoft.com/office/drawing/2014/main" id="{2F429012-D47B-B64E-8AF8-BA57CA77242D}"/>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5" name="Rectangle 4">
            <a:extLst>
              <a:ext uri="{FF2B5EF4-FFF2-40B4-BE49-F238E27FC236}">
                <a16:creationId xmlns:a16="http://schemas.microsoft.com/office/drawing/2014/main" id="{282ED7C5-FFAE-834F-8F3A-BCF13F87526A}"/>
              </a:ext>
            </a:extLst>
          </p:cNvPr>
          <p:cNvSpPr/>
          <p:nvPr userDrawn="1"/>
        </p:nvSpPr>
        <p:spPr>
          <a:xfrm rot="5400000" flipV="1">
            <a:off x="1375154" y="1210306"/>
            <a:ext cx="1008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pic>
        <p:nvPicPr>
          <p:cNvPr id="6" name="Picture 5" descr="Icon&#10;&#10;Description automatically generated">
            <a:extLst>
              <a:ext uri="{FF2B5EF4-FFF2-40B4-BE49-F238E27FC236}">
                <a16:creationId xmlns:a16="http://schemas.microsoft.com/office/drawing/2014/main" id="{C2D9E6FA-4BF8-7846-B1D4-0E7D141B58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4379" y="0"/>
            <a:ext cx="4573621" cy="5830784"/>
          </a:xfrm>
          <a:prstGeom prst="rect">
            <a:avLst/>
          </a:prstGeom>
        </p:spPr>
      </p:pic>
      <p:sp>
        <p:nvSpPr>
          <p:cNvPr id="7" name="TextBox 6">
            <a:extLst>
              <a:ext uri="{FF2B5EF4-FFF2-40B4-BE49-F238E27FC236}">
                <a16:creationId xmlns:a16="http://schemas.microsoft.com/office/drawing/2014/main" id="{40C42B48-7BA4-D244-BEDC-1A195F5794A4}"/>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8" name="Rectangle 7">
            <a:extLst>
              <a:ext uri="{FF2B5EF4-FFF2-40B4-BE49-F238E27FC236}">
                <a16:creationId xmlns:a16="http://schemas.microsoft.com/office/drawing/2014/main" id="{2E665F5D-41F2-AB4E-9E9D-89A3F85D709E}"/>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39138382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Overview/Content Slid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52FF19B-F26A-EC40-9F99-C10D1E505E59}"/>
              </a:ext>
            </a:extLst>
          </p:cNvPr>
          <p:cNvSpPr/>
          <p:nvPr userDrawn="1"/>
        </p:nvSpPr>
        <p:spPr>
          <a:xfrm>
            <a:off x="6361479" y="1232267"/>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Text Placeholder 25">
            <a:extLst>
              <a:ext uri="{FF2B5EF4-FFF2-40B4-BE49-F238E27FC236}">
                <a16:creationId xmlns:a16="http://schemas.microsoft.com/office/drawing/2014/main" id="{CAF61B17-26D4-B14D-97CA-EAAECA6A7411}"/>
              </a:ext>
            </a:extLst>
          </p:cNvPr>
          <p:cNvSpPr>
            <a:spLocks noGrp="1"/>
          </p:cNvSpPr>
          <p:nvPr>
            <p:ph type="body" sz="quarter" idx="15" hasCustomPrompt="1"/>
          </p:nvPr>
        </p:nvSpPr>
        <p:spPr>
          <a:xfrm>
            <a:off x="6499807" y="1289462"/>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cxnSp>
        <p:nvCxnSpPr>
          <p:cNvPr id="31" name="Straight Connector 30">
            <a:extLst>
              <a:ext uri="{FF2B5EF4-FFF2-40B4-BE49-F238E27FC236}">
                <a16:creationId xmlns:a16="http://schemas.microsoft.com/office/drawing/2014/main" id="{D8522547-A08F-EE44-A9AD-5FABBDCD549F}"/>
              </a:ext>
            </a:extLst>
          </p:cNvPr>
          <p:cNvCxnSpPr>
            <a:cxnSpLocks/>
          </p:cNvCxnSpPr>
          <p:nvPr userDrawn="1"/>
        </p:nvCxnSpPr>
        <p:spPr>
          <a:xfrm>
            <a:off x="5769762" y="1622238"/>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F8DF3840-EDCD-4B47-B492-D9F24116159A}"/>
              </a:ext>
            </a:extLst>
          </p:cNvPr>
          <p:cNvSpPr/>
          <p:nvPr userDrawn="1"/>
        </p:nvSpPr>
        <p:spPr>
          <a:xfrm flipV="1">
            <a:off x="511072" y="-2"/>
            <a:ext cx="5240006" cy="6892757"/>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4" name="Rectangle 13">
            <a:extLst>
              <a:ext uri="{FF2B5EF4-FFF2-40B4-BE49-F238E27FC236}">
                <a16:creationId xmlns:a16="http://schemas.microsoft.com/office/drawing/2014/main" id="{E9E207A2-7B0E-2F46-8515-2531113C9151}"/>
              </a:ext>
            </a:extLst>
          </p:cNvPr>
          <p:cNvSpPr/>
          <p:nvPr userDrawn="1"/>
        </p:nvSpPr>
        <p:spPr>
          <a:xfrm>
            <a:off x="918629" y="1527801"/>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6" name="Text Placeholder 17">
            <a:extLst>
              <a:ext uri="{FF2B5EF4-FFF2-40B4-BE49-F238E27FC236}">
                <a16:creationId xmlns:a16="http://schemas.microsoft.com/office/drawing/2014/main" id="{8EC99E19-5C6F-0E42-9D44-703CC975D6EF}"/>
              </a:ext>
            </a:extLst>
          </p:cNvPr>
          <p:cNvSpPr>
            <a:spLocks noGrp="1"/>
          </p:cNvSpPr>
          <p:nvPr>
            <p:ph type="body" sz="quarter" idx="18" hasCustomPrompt="1"/>
          </p:nvPr>
        </p:nvSpPr>
        <p:spPr>
          <a:xfrm>
            <a:off x="956478" y="1899687"/>
            <a:ext cx="4306395" cy="3280643"/>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5BC66613-CDA2-A74A-9395-2463EF11F2BF}"/>
              </a:ext>
            </a:extLst>
          </p:cNvPr>
          <p:cNvSpPr>
            <a:spLocks noGrp="1"/>
          </p:cNvSpPr>
          <p:nvPr>
            <p:ph type="body" sz="quarter" idx="16" hasCustomPrompt="1"/>
          </p:nvPr>
        </p:nvSpPr>
        <p:spPr>
          <a:xfrm>
            <a:off x="918629" y="628636"/>
            <a:ext cx="4378451" cy="603631"/>
          </a:xfrm>
        </p:spPr>
        <p:txBody>
          <a:bodyPr>
            <a:normAutofit/>
          </a:bodyPr>
          <a:lstStyle>
            <a:lvl1pPr marL="0" indent="0" algn="l">
              <a:buNone/>
              <a:defRPr sz="3600" b="0" i="0">
                <a:solidFill>
                  <a:schemeClr val="bg1"/>
                </a:solidFill>
                <a:latin typeface="+mn-lt"/>
              </a:defRPr>
            </a:lvl1pPr>
          </a:lstStyle>
          <a:p>
            <a:pPr lvl="0"/>
            <a:r>
              <a:rPr lang="en-US" dirty="0"/>
              <a:t>Overview Slide</a:t>
            </a:r>
          </a:p>
        </p:txBody>
      </p:sp>
      <p:pic>
        <p:nvPicPr>
          <p:cNvPr id="20" name="Picture 19" descr="Icon&#10;&#10;Description automatically generated with low confidence">
            <a:extLst>
              <a:ext uri="{FF2B5EF4-FFF2-40B4-BE49-F238E27FC236}">
                <a16:creationId xmlns:a16="http://schemas.microsoft.com/office/drawing/2014/main" id="{D783A9DB-2D88-B44A-A367-1AE86EBEE71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136"/>
          <a:stretch/>
        </p:blipFill>
        <p:spPr>
          <a:xfrm flipH="1">
            <a:off x="511072" y="5180330"/>
            <a:ext cx="1726075" cy="1615575"/>
          </a:xfrm>
          <a:prstGeom prst="rect">
            <a:avLst/>
          </a:prstGeom>
        </p:spPr>
      </p:pic>
      <p:sp>
        <p:nvSpPr>
          <p:cNvPr id="21" name="Text Placeholder 25">
            <a:extLst>
              <a:ext uri="{FF2B5EF4-FFF2-40B4-BE49-F238E27FC236}">
                <a16:creationId xmlns:a16="http://schemas.microsoft.com/office/drawing/2014/main" id="{5A1E8056-B0BB-444E-9F56-12D2DD4B8542}"/>
              </a:ext>
            </a:extLst>
          </p:cNvPr>
          <p:cNvSpPr>
            <a:spLocks noGrp="1"/>
          </p:cNvSpPr>
          <p:nvPr>
            <p:ph type="body" sz="quarter" idx="14" hasCustomPrompt="1"/>
          </p:nvPr>
        </p:nvSpPr>
        <p:spPr>
          <a:xfrm>
            <a:off x="7229716" y="1232267"/>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3" name="Oval 32">
            <a:extLst>
              <a:ext uri="{FF2B5EF4-FFF2-40B4-BE49-F238E27FC236}">
                <a16:creationId xmlns:a16="http://schemas.microsoft.com/office/drawing/2014/main" id="{60359091-EF1E-5347-86A8-664FF906AFA2}"/>
              </a:ext>
            </a:extLst>
          </p:cNvPr>
          <p:cNvSpPr/>
          <p:nvPr userDrawn="1"/>
        </p:nvSpPr>
        <p:spPr>
          <a:xfrm>
            <a:off x="6361479" y="2306893"/>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Text Placeholder 25">
            <a:extLst>
              <a:ext uri="{FF2B5EF4-FFF2-40B4-BE49-F238E27FC236}">
                <a16:creationId xmlns:a16="http://schemas.microsoft.com/office/drawing/2014/main" id="{29FF15AB-A467-5248-AA8B-EA7E9FC37BED}"/>
              </a:ext>
            </a:extLst>
          </p:cNvPr>
          <p:cNvSpPr>
            <a:spLocks noGrp="1"/>
          </p:cNvSpPr>
          <p:nvPr>
            <p:ph type="body" sz="quarter" idx="19" hasCustomPrompt="1"/>
          </p:nvPr>
        </p:nvSpPr>
        <p:spPr>
          <a:xfrm>
            <a:off x="6499807" y="2364088"/>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cxnSp>
        <p:nvCxnSpPr>
          <p:cNvPr id="35" name="Straight Connector 34">
            <a:extLst>
              <a:ext uri="{FF2B5EF4-FFF2-40B4-BE49-F238E27FC236}">
                <a16:creationId xmlns:a16="http://schemas.microsoft.com/office/drawing/2014/main" id="{63453B8E-02A0-D945-99F3-A46F3D8AA698}"/>
              </a:ext>
            </a:extLst>
          </p:cNvPr>
          <p:cNvCxnSpPr>
            <a:cxnSpLocks/>
          </p:cNvCxnSpPr>
          <p:nvPr userDrawn="1"/>
        </p:nvCxnSpPr>
        <p:spPr>
          <a:xfrm>
            <a:off x="5769762" y="2696864"/>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36" name="Text Placeholder 25">
            <a:extLst>
              <a:ext uri="{FF2B5EF4-FFF2-40B4-BE49-F238E27FC236}">
                <a16:creationId xmlns:a16="http://schemas.microsoft.com/office/drawing/2014/main" id="{F2455212-2D5D-E648-802A-B9EB354595FE}"/>
              </a:ext>
            </a:extLst>
          </p:cNvPr>
          <p:cNvSpPr>
            <a:spLocks noGrp="1"/>
          </p:cNvSpPr>
          <p:nvPr>
            <p:ph type="body" sz="quarter" idx="20" hasCustomPrompt="1"/>
          </p:nvPr>
        </p:nvSpPr>
        <p:spPr>
          <a:xfrm>
            <a:off x="7229716" y="2306893"/>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7" name="Oval 36">
            <a:extLst>
              <a:ext uri="{FF2B5EF4-FFF2-40B4-BE49-F238E27FC236}">
                <a16:creationId xmlns:a16="http://schemas.microsoft.com/office/drawing/2014/main" id="{8DF1992D-B7D5-8E4B-BDA5-761CB37D3675}"/>
              </a:ext>
            </a:extLst>
          </p:cNvPr>
          <p:cNvSpPr/>
          <p:nvPr userDrawn="1"/>
        </p:nvSpPr>
        <p:spPr>
          <a:xfrm>
            <a:off x="6361479" y="3366657"/>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Text Placeholder 25">
            <a:extLst>
              <a:ext uri="{FF2B5EF4-FFF2-40B4-BE49-F238E27FC236}">
                <a16:creationId xmlns:a16="http://schemas.microsoft.com/office/drawing/2014/main" id="{D5D057F3-7821-E04C-AEF9-9BAF88BFC81A}"/>
              </a:ext>
            </a:extLst>
          </p:cNvPr>
          <p:cNvSpPr>
            <a:spLocks noGrp="1"/>
          </p:cNvSpPr>
          <p:nvPr>
            <p:ph type="body" sz="quarter" idx="21" hasCustomPrompt="1"/>
          </p:nvPr>
        </p:nvSpPr>
        <p:spPr>
          <a:xfrm>
            <a:off x="6499807" y="3423852"/>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cxnSp>
        <p:nvCxnSpPr>
          <p:cNvPr id="39" name="Straight Connector 38">
            <a:extLst>
              <a:ext uri="{FF2B5EF4-FFF2-40B4-BE49-F238E27FC236}">
                <a16:creationId xmlns:a16="http://schemas.microsoft.com/office/drawing/2014/main" id="{201686CB-AFC3-2E42-8385-6797A30142D9}"/>
              </a:ext>
            </a:extLst>
          </p:cNvPr>
          <p:cNvCxnSpPr>
            <a:cxnSpLocks/>
          </p:cNvCxnSpPr>
          <p:nvPr userDrawn="1"/>
        </p:nvCxnSpPr>
        <p:spPr>
          <a:xfrm>
            <a:off x="5769762" y="3756628"/>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0" name="Text Placeholder 25">
            <a:extLst>
              <a:ext uri="{FF2B5EF4-FFF2-40B4-BE49-F238E27FC236}">
                <a16:creationId xmlns:a16="http://schemas.microsoft.com/office/drawing/2014/main" id="{3EBAF954-82F2-CC42-82E9-A19064755653}"/>
              </a:ext>
            </a:extLst>
          </p:cNvPr>
          <p:cNvSpPr>
            <a:spLocks noGrp="1"/>
          </p:cNvSpPr>
          <p:nvPr>
            <p:ph type="body" sz="quarter" idx="22" hasCustomPrompt="1"/>
          </p:nvPr>
        </p:nvSpPr>
        <p:spPr>
          <a:xfrm>
            <a:off x="7229716" y="3366657"/>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1" name="Oval 40">
            <a:extLst>
              <a:ext uri="{FF2B5EF4-FFF2-40B4-BE49-F238E27FC236}">
                <a16:creationId xmlns:a16="http://schemas.microsoft.com/office/drawing/2014/main" id="{7212A528-3E55-3E4C-A29B-933FD36CD4AA}"/>
              </a:ext>
            </a:extLst>
          </p:cNvPr>
          <p:cNvSpPr/>
          <p:nvPr userDrawn="1"/>
        </p:nvSpPr>
        <p:spPr>
          <a:xfrm>
            <a:off x="6347624" y="4424843"/>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Text Placeholder 25">
            <a:extLst>
              <a:ext uri="{FF2B5EF4-FFF2-40B4-BE49-F238E27FC236}">
                <a16:creationId xmlns:a16="http://schemas.microsoft.com/office/drawing/2014/main" id="{5C41E408-2BE8-184D-BAE4-AEB73C241B6C}"/>
              </a:ext>
            </a:extLst>
          </p:cNvPr>
          <p:cNvSpPr>
            <a:spLocks noGrp="1"/>
          </p:cNvSpPr>
          <p:nvPr>
            <p:ph type="body" sz="quarter" idx="23" hasCustomPrompt="1"/>
          </p:nvPr>
        </p:nvSpPr>
        <p:spPr>
          <a:xfrm>
            <a:off x="6485952" y="4482038"/>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cxnSp>
        <p:nvCxnSpPr>
          <p:cNvPr id="43" name="Straight Connector 42">
            <a:extLst>
              <a:ext uri="{FF2B5EF4-FFF2-40B4-BE49-F238E27FC236}">
                <a16:creationId xmlns:a16="http://schemas.microsoft.com/office/drawing/2014/main" id="{EB1EA6CF-9EE0-6148-AA67-CE0598A3805A}"/>
              </a:ext>
            </a:extLst>
          </p:cNvPr>
          <p:cNvCxnSpPr>
            <a:cxnSpLocks/>
          </p:cNvCxnSpPr>
          <p:nvPr userDrawn="1"/>
        </p:nvCxnSpPr>
        <p:spPr>
          <a:xfrm>
            <a:off x="5755907" y="4814814"/>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4" name="Text Placeholder 25">
            <a:extLst>
              <a:ext uri="{FF2B5EF4-FFF2-40B4-BE49-F238E27FC236}">
                <a16:creationId xmlns:a16="http://schemas.microsoft.com/office/drawing/2014/main" id="{5A47AF7F-E736-2640-98D0-99CBD669AFBF}"/>
              </a:ext>
            </a:extLst>
          </p:cNvPr>
          <p:cNvSpPr>
            <a:spLocks noGrp="1"/>
          </p:cNvSpPr>
          <p:nvPr>
            <p:ph type="body" sz="quarter" idx="24" hasCustomPrompt="1"/>
          </p:nvPr>
        </p:nvSpPr>
        <p:spPr>
          <a:xfrm>
            <a:off x="7215861" y="4424843"/>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5" name="Oval 44">
            <a:extLst>
              <a:ext uri="{FF2B5EF4-FFF2-40B4-BE49-F238E27FC236}">
                <a16:creationId xmlns:a16="http://schemas.microsoft.com/office/drawing/2014/main" id="{3CA01ECA-9BBA-EE4B-8E28-5EE6A1A3E11D}"/>
              </a:ext>
            </a:extLst>
          </p:cNvPr>
          <p:cNvSpPr/>
          <p:nvPr userDrawn="1"/>
        </p:nvSpPr>
        <p:spPr>
          <a:xfrm>
            <a:off x="6361479" y="5502145"/>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Text Placeholder 25">
            <a:extLst>
              <a:ext uri="{FF2B5EF4-FFF2-40B4-BE49-F238E27FC236}">
                <a16:creationId xmlns:a16="http://schemas.microsoft.com/office/drawing/2014/main" id="{981C64DC-4A52-6744-8327-31289AFCBA9B}"/>
              </a:ext>
            </a:extLst>
          </p:cNvPr>
          <p:cNvSpPr>
            <a:spLocks noGrp="1"/>
          </p:cNvSpPr>
          <p:nvPr>
            <p:ph type="body" sz="quarter" idx="25" hasCustomPrompt="1"/>
          </p:nvPr>
        </p:nvSpPr>
        <p:spPr>
          <a:xfrm>
            <a:off x="6499807" y="5559340"/>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cxnSp>
        <p:nvCxnSpPr>
          <p:cNvPr id="47" name="Straight Connector 46">
            <a:extLst>
              <a:ext uri="{FF2B5EF4-FFF2-40B4-BE49-F238E27FC236}">
                <a16:creationId xmlns:a16="http://schemas.microsoft.com/office/drawing/2014/main" id="{32514181-21FC-3442-AF04-713C37001620}"/>
              </a:ext>
            </a:extLst>
          </p:cNvPr>
          <p:cNvCxnSpPr>
            <a:cxnSpLocks/>
          </p:cNvCxnSpPr>
          <p:nvPr userDrawn="1"/>
        </p:nvCxnSpPr>
        <p:spPr>
          <a:xfrm>
            <a:off x="5769762" y="5892116"/>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8" name="Text Placeholder 25">
            <a:extLst>
              <a:ext uri="{FF2B5EF4-FFF2-40B4-BE49-F238E27FC236}">
                <a16:creationId xmlns:a16="http://schemas.microsoft.com/office/drawing/2014/main" id="{41215D43-08A5-AA4E-8D46-F8BEBABD637B}"/>
              </a:ext>
            </a:extLst>
          </p:cNvPr>
          <p:cNvSpPr>
            <a:spLocks noGrp="1"/>
          </p:cNvSpPr>
          <p:nvPr>
            <p:ph type="body" sz="quarter" idx="26" hasCustomPrompt="1"/>
          </p:nvPr>
        </p:nvSpPr>
        <p:spPr>
          <a:xfrm>
            <a:off x="7229716" y="5502145"/>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23812198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Text Slide with Photo - Gre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7D6B0E9-3995-4243-A4DE-8287096F2210}"/>
              </a:ext>
            </a:extLst>
          </p:cNvPr>
          <p:cNvSpPr/>
          <p:nvPr/>
        </p:nvSpPr>
        <p:spPr>
          <a:xfrm flipV="1">
            <a:off x="1356632" y="-2"/>
            <a:ext cx="5495430" cy="6892757"/>
          </a:xfrm>
          <a:prstGeom prst="rect">
            <a:avLst/>
          </a:prstGeom>
          <a:solidFill>
            <a:srgbClr val="1BA1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2" name="Rectangle 11">
            <a:extLst>
              <a:ext uri="{FF2B5EF4-FFF2-40B4-BE49-F238E27FC236}">
                <a16:creationId xmlns:a16="http://schemas.microsoft.com/office/drawing/2014/main" id="{EA59638F-34C3-0548-9D75-7451924D31F1}"/>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4" name="Picture Placeholder 17">
            <a:extLst>
              <a:ext uri="{FF2B5EF4-FFF2-40B4-BE49-F238E27FC236}">
                <a16:creationId xmlns:a16="http://schemas.microsoft.com/office/drawing/2014/main" id="{51437F97-A714-BA4E-86C2-B5AFBA0061E8}"/>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8" name="Text Placeholder 17">
            <a:extLst>
              <a:ext uri="{FF2B5EF4-FFF2-40B4-BE49-F238E27FC236}">
                <a16:creationId xmlns:a16="http://schemas.microsoft.com/office/drawing/2014/main" id="{4CA7736D-49F3-1646-98AF-4946FF89300F}"/>
              </a:ext>
            </a:extLst>
          </p:cNvPr>
          <p:cNvSpPr>
            <a:spLocks noGrp="1"/>
          </p:cNvSpPr>
          <p:nvPr>
            <p:ph type="body" sz="quarter" idx="18" hasCustomPrompt="1"/>
          </p:nvPr>
        </p:nvSpPr>
        <p:spPr>
          <a:xfrm>
            <a:off x="1802710" y="1773241"/>
            <a:ext cx="4621841" cy="452595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Rectangle 18">
            <a:extLst>
              <a:ext uri="{FF2B5EF4-FFF2-40B4-BE49-F238E27FC236}">
                <a16:creationId xmlns:a16="http://schemas.microsoft.com/office/drawing/2014/main" id="{5F13410A-2185-7C40-9186-1A1897ED3B11}"/>
              </a:ext>
            </a:extLst>
          </p:cNvPr>
          <p:cNvSpPr/>
          <p:nvPr userDrawn="1"/>
        </p:nvSpPr>
        <p:spPr>
          <a:xfrm>
            <a:off x="1802710" y="1292864"/>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0" name="Text Placeholder 23">
            <a:extLst>
              <a:ext uri="{FF2B5EF4-FFF2-40B4-BE49-F238E27FC236}">
                <a16:creationId xmlns:a16="http://schemas.microsoft.com/office/drawing/2014/main" id="{B30B2EA7-6F50-764D-9D0C-326E1B7C847C}"/>
              </a:ext>
            </a:extLst>
          </p:cNvPr>
          <p:cNvSpPr>
            <a:spLocks noGrp="1"/>
          </p:cNvSpPr>
          <p:nvPr>
            <p:ph type="body" sz="quarter" idx="16" hasCustomPrompt="1"/>
          </p:nvPr>
        </p:nvSpPr>
        <p:spPr>
          <a:xfrm>
            <a:off x="1718561" y="595510"/>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9" name="TextBox 8">
            <a:extLst>
              <a:ext uri="{FF2B5EF4-FFF2-40B4-BE49-F238E27FC236}">
                <a16:creationId xmlns:a16="http://schemas.microsoft.com/office/drawing/2014/main" id="{2FC376DF-08BD-8147-8B6C-C5A2D8D4A480}"/>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314747559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Text box - Solid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175AD5-38F4-AC46-8AF7-45BB6FF87659}"/>
              </a:ext>
            </a:extLst>
          </p:cNvPr>
          <p:cNvSpPr/>
          <p:nvPr userDrawn="1"/>
        </p:nvSpPr>
        <p:spPr>
          <a:xfrm>
            <a:off x="241300" y="228600"/>
            <a:ext cx="11696700" cy="5695317"/>
          </a:xfrm>
          <a:prstGeom prst="rect">
            <a:avLst/>
          </a:prstGeom>
          <a:solidFill>
            <a:srgbClr val="1188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734714" y="1757011"/>
            <a:ext cx="10808102"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0D06C5BC-7DA1-284B-92AA-35E0A7B11036}"/>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FEEEBC58-7CED-7A41-97CB-9D6B168CD4D6}"/>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F55403A8-2113-FC47-B2D2-19915CF177A0}"/>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47374555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Text Slide with Photo -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C3F487-F604-4546-B7CE-1F7FE26D0DFD}"/>
              </a:ext>
            </a:extLst>
          </p:cNvPr>
          <p:cNvSpPr/>
          <p:nvPr userDrawn="1"/>
        </p:nvSpPr>
        <p:spPr>
          <a:xfrm flipV="1">
            <a:off x="738425" y="3186"/>
            <a:ext cx="6113637" cy="6892757"/>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 name="Rectangle 2">
            <a:extLst>
              <a:ext uri="{FF2B5EF4-FFF2-40B4-BE49-F238E27FC236}">
                <a16:creationId xmlns:a16="http://schemas.microsoft.com/office/drawing/2014/main" id="{3DEFE2F3-1083-6042-8E1A-CF09DF7F7B14}"/>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4" name="Picture Placeholder 17">
            <a:extLst>
              <a:ext uri="{FF2B5EF4-FFF2-40B4-BE49-F238E27FC236}">
                <a16:creationId xmlns:a16="http://schemas.microsoft.com/office/drawing/2014/main" id="{8105646A-9E0C-4145-97C2-3734A31A2B2B}"/>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5" name="Text Placeholder 17">
            <a:extLst>
              <a:ext uri="{FF2B5EF4-FFF2-40B4-BE49-F238E27FC236}">
                <a16:creationId xmlns:a16="http://schemas.microsoft.com/office/drawing/2014/main" id="{327CD189-A588-D340-AEE6-ABA0AF7E6B0D}"/>
              </a:ext>
            </a:extLst>
          </p:cNvPr>
          <p:cNvSpPr>
            <a:spLocks noGrp="1"/>
          </p:cNvSpPr>
          <p:nvPr>
            <p:ph type="body" sz="quarter" idx="18" hasCustomPrompt="1"/>
          </p:nvPr>
        </p:nvSpPr>
        <p:spPr>
          <a:xfrm>
            <a:off x="987487" y="1419861"/>
            <a:ext cx="5622464" cy="5334722"/>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 name="Rectangle 5">
            <a:extLst>
              <a:ext uri="{FF2B5EF4-FFF2-40B4-BE49-F238E27FC236}">
                <a16:creationId xmlns:a16="http://schemas.microsoft.com/office/drawing/2014/main" id="{A5A06ABD-A133-8D42-8B38-636B873ACE6A}"/>
              </a:ext>
            </a:extLst>
          </p:cNvPr>
          <p:cNvSpPr/>
          <p:nvPr userDrawn="1"/>
        </p:nvSpPr>
        <p:spPr>
          <a:xfrm>
            <a:off x="1010710" y="1165788"/>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7" name="Text Placeholder 23">
            <a:extLst>
              <a:ext uri="{FF2B5EF4-FFF2-40B4-BE49-F238E27FC236}">
                <a16:creationId xmlns:a16="http://schemas.microsoft.com/office/drawing/2014/main" id="{1C4A4EBF-8A47-914B-A531-A68FE8F2B616}"/>
              </a:ext>
            </a:extLst>
          </p:cNvPr>
          <p:cNvSpPr>
            <a:spLocks noGrp="1"/>
          </p:cNvSpPr>
          <p:nvPr>
            <p:ph type="body" sz="quarter" idx="16" hasCustomPrompt="1"/>
          </p:nvPr>
        </p:nvSpPr>
        <p:spPr>
          <a:xfrm>
            <a:off x="987487" y="405005"/>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8" name="TextBox 7">
            <a:extLst>
              <a:ext uri="{FF2B5EF4-FFF2-40B4-BE49-F238E27FC236}">
                <a16:creationId xmlns:a16="http://schemas.microsoft.com/office/drawing/2014/main" id="{5471A97C-0468-6444-8032-86D1D6051187}"/>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298866232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2 column text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A7EC3A-FA50-904B-839F-2B92D5166DD5}"/>
              </a:ext>
            </a:extLst>
          </p:cNvPr>
          <p:cNvSpPr/>
          <p:nvPr userDrawn="1"/>
        </p:nvSpPr>
        <p:spPr>
          <a:xfrm>
            <a:off x="0" y="482371"/>
            <a:ext cx="6113604" cy="2855598"/>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Rectangle 2">
            <a:extLst>
              <a:ext uri="{FF2B5EF4-FFF2-40B4-BE49-F238E27FC236}">
                <a16:creationId xmlns:a16="http://schemas.microsoft.com/office/drawing/2014/main" id="{946976CB-0B76-DD49-AA4D-4F230C256467}"/>
              </a:ext>
            </a:extLst>
          </p:cNvPr>
          <p:cNvSpPr/>
          <p:nvPr userDrawn="1"/>
        </p:nvSpPr>
        <p:spPr>
          <a:xfrm>
            <a:off x="6113604" y="482371"/>
            <a:ext cx="6113604" cy="2855598"/>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Text Placeholder 17">
            <a:extLst>
              <a:ext uri="{FF2B5EF4-FFF2-40B4-BE49-F238E27FC236}">
                <a16:creationId xmlns:a16="http://schemas.microsoft.com/office/drawing/2014/main" id="{A80F2D74-8F18-9F49-A166-16ACDC1D1115}"/>
              </a:ext>
            </a:extLst>
          </p:cNvPr>
          <p:cNvSpPr>
            <a:spLocks noGrp="1"/>
          </p:cNvSpPr>
          <p:nvPr>
            <p:ph type="body" sz="quarter" idx="18" hasCustomPrompt="1"/>
          </p:nvPr>
        </p:nvSpPr>
        <p:spPr>
          <a:xfrm>
            <a:off x="633715" y="3843119"/>
            <a:ext cx="4957908" cy="1680348"/>
          </a:xfrm>
        </p:spPr>
        <p:txBody>
          <a:bodyPr/>
          <a:lstStyle>
            <a:lvl1pPr algn="ct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7" name="Text Placeholder 23">
            <a:extLst>
              <a:ext uri="{FF2B5EF4-FFF2-40B4-BE49-F238E27FC236}">
                <a16:creationId xmlns:a16="http://schemas.microsoft.com/office/drawing/2014/main" id="{8C1B99A3-E2FF-264E-947B-7183A27F95CD}"/>
              </a:ext>
            </a:extLst>
          </p:cNvPr>
          <p:cNvSpPr>
            <a:spLocks noGrp="1"/>
          </p:cNvSpPr>
          <p:nvPr>
            <p:ph type="body" sz="quarter" idx="16" hasCustomPrompt="1"/>
          </p:nvPr>
        </p:nvSpPr>
        <p:spPr>
          <a:xfrm>
            <a:off x="633715" y="2505507"/>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8" name="Text Placeholder 17">
            <a:extLst>
              <a:ext uri="{FF2B5EF4-FFF2-40B4-BE49-F238E27FC236}">
                <a16:creationId xmlns:a16="http://schemas.microsoft.com/office/drawing/2014/main" id="{02E7D4CC-063A-6D45-92B2-EC8AC4E32AAF}"/>
              </a:ext>
            </a:extLst>
          </p:cNvPr>
          <p:cNvSpPr>
            <a:spLocks noGrp="1"/>
          </p:cNvSpPr>
          <p:nvPr>
            <p:ph type="body" sz="quarter" idx="19" hasCustomPrompt="1"/>
          </p:nvPr>
        </p:nvSpPr>
        <p:spPr>
          <a:xfrm>
            <a:off x="6420771" y="3880875"/>
            <a:ext cx="4957908" cy="1680348"/>
          </a:xfrm>
        </p:spPr>
        <p:txBody>
          <a:bodyPr/>
          <a:lstStyle>
            <a:lvl1pPr algn="ct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Text Placeholder 23">
            <a:extLst>
              <a:ext uri="{FF2B5EF4-FFF2-40B4-BE49-F238E27FC236}">
                <a16:creationId xmlns:a16="http://schemas.microsoft.com/office/drawing/2014/main" id="{A04C066A-035C-0341-9527-E538DEB47886}"/>
              </a:ext>
            </a:extLst>
          </p:cNvPr>
          <p:cNvSpPr>
            <a:spLocks noGrp="1"/>
          </p:cNvSpPr>
          <p:nvPr>
            <p:ph type="body" sz="quarter" idx="20" hasCustomPrompt="1"/>
          </p:nvPr>
        </p:nvSpPr>
        <p:spPr>
          <a:xfrm>
            <a:off x="6420771" y="2543263"/>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4" name="TextBox 13">
            <a:extLst>
              <a:ext uri="{FF2B5EF4-FFF2-40B4-BE49-F238E27FC236}">
                <a16:creationId xmlns:a16="http://schemas.microsoft.com/office/drawing/2014/main" id="{A862BC62-5A59-434C-94C9-A0321E45ADA9}"/>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5" name="Rectangle 14">
            <a:extLst>
              <a:ext uri="{FF2B5EF4-FFF2-40B4-BE49-F238E27FC236}">
                <a16:creationId xmlns:a16="http://schemas.microsoft.com/office/drawing/2014/main" id="{F0CE46C9-7CF5-AC49-81D3-87EA00B1EF7D}"/>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18194740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Final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8D471C-0C8F-0146-83F3-CAF71642C847}"/>
              </a:ext>
            </a:extLst>
          </p:cNvPr>
          <p:cNvSpPr/>
          <p:nvPr userDrawn="1"/>
        </p:nvSpPr>
        <p:spPr>
          <a:xfrm flipV="1">
            <a:off x="1896863" y="0"/>
            <a:ext cx="4739368" cy="6932300"/>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1" name="Text Placeholder 17">
            <a:extLst>
              <a:ext uri="{FF2B5EF4-FFF2-40B4-BE49-F238E27FC236}">
                <a16:creationId xmlns:a16="http://schemas.microsoft.com/office/drawing/2014/main" id="{38C72918-A963-5543-BE47-6799D21FAF65}"/>
              </a:ext>
            </a:extLst>
          </p:cNvPr>
          <p:cNvSpPr>
            <a:spLocks noGrp="1"/>
          </p:cNvSpPr>
          <p:nvPr>
            <p:ph type="body" sz="quarter" idx="27" hasCustomPrompt="1"/>
          </p:nvPr>
        </p:nvSpPr>
        <p:spPr>
          <a:xfrm>
            <a:off x="2663781" y="5852156"/>
            <a:ext cx="3704362" cy="361924"/>
          </a:xfrm>
        </p:spPr>
        <p:txBody>
          <a:bodyPr anchor="t"/>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Rectangle 21">
            <a:extLst>
              <a:ext uri="{FF2B5EF4-FFF2-40B4-BE49-F238E27FC236}">
                <a16:creationId xmlns:a16="http://schemas.microsoft.com/office/drawing/2014/main" id="{AAE09A10-520B-2742-962C-FBBAFB7F73D3}"/>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4" name="TextBox 23">
            <a:extLst>
              <a:ext uri="{FF2B5EF4-FFF2-40B4-BE49-F238E27FC236}">
                <a16:creationId xmlns:a16="http://schemas.microsoft.com/office/drawing/2014/main" id="{14DAC745-3799-644F-B869-63BC88587110}"/>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pic>
        <p:nvPicPr>
          <p:cNvPr id="26" name="Picture 25" descr="Logo&#10;&#10;Description automatically generated">
            <a:extLst>
              <a:ext uri="{FF2B5EF4-FFF2-40B4-BE49-F238E27FC236}">
                <a16:creationId xmlns:a16="http://schemas.microsoft.com/office/drawing/2014/main" id="{83C30E9D-06D7-7B41-848A-77274E4130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16153" y="529155"/>
            <a:ext cx="4351633" cy="863553"/>
          </a:xfrm>
          <a:prstGeom prst="rect">
            <a:avLst/>
          </a:prstGeom>
        </p:spPr>
      </p:pic>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2298163" y="1331352"/>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2298163" y="521776"/>
            <a:ext cx="3195485" cy="837258"/>
          </a:xfr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grpSp>
        <p:nvGrpSpPr>
          <p:cNvPr id="34" name="Group 33">
            <a:extLst>
              <a:ext uri="{FF2B5EF4-FFF2-40B4-BE49-F238E27FC236}">
                <a16:creationId xmlns:a16="http://schemas.microsoft.com/office/drawing/2014/main" id="{FFCAF4E6-72DB-E649-B092-C010328005F1}"/>
              </a:ext>
            </a:extLst>
          </p:cNvPr>
          <p:cNvGrpSpPr/>
          <p:nvPr userDrawn="1"/>
        </p:nvGrpSpPr>
        <p:grpSpPr>
          <a:xfrm>
            <a:off x="9203809" y="5757022"/>
            <a:ext cx="2735993" cy="679345"/>
            <a:chOff x="0" y="0"/>
            <a:chExt cx="2301694" cy="571500"/>
          </a:xfrm>
        </p:grpSpPr>
        <p:sp>
          <p:nvSpPr>
            <p:cNvPr id="35" name="Rectangle 34">
              <a:extLst>
                <a:ext uri="{FF2B5EF4-FFF2-40B4-BE49-F238E27FC236}">
                  <a16:creationId xmlns:a16="http://schemas.microsoft.com/office/drawing/2014/main" id="{D1740294-4308-8F46-B6E3-2486ADA5C5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36" name="Picture 35">
              <a:extLst>
                <a:ext uri="{FF2B5EF4-FFF2-40B4-BE49-F238E27FC236}">
                  <a16:creationId xmlns:a16="http://schemas.microsoft.com/office/drawing/2014/main" id="{37A8314D-532F-284C-8D90-022E08B7A71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55222079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5 point number graph with icons A">
    <p:spTree>
      <p:nvGrpSpPr>
        <p:cNvPr id="1" name=""/>
        <p:cNvGrpSpPr/>
        <p:nvPr/>
      </p:nvGrpSpPr>
      <p:grpSpPr>
        <a:xfrm>
          <a:off x="0" y="0"/>
          <a:ext cx="0" cy="0"/>
          <a:chOff x="0" y="0"/>
          <a:chExt cx="0" cy="0"/>
        </a:xfrm>
      </p:grpSpPr>
      <p:sp>
        <p:nvSpPr>
          <p:cNvPr id="88" name="Text Placeholder 17">
            <a:extLst>
              <a:ext uri="{FF2B5EF4-FFF2-40B4-BE49-F238E27FC236}">
                <a16:creationId xmlns:a16="http://schemas.microsoft.com/office/drawing/2014/main" id="{34F0C302-0D8D-5843-989D-B63B49CEDBB6}"/>
              </a:ext>
            </a:extLst>
          </p:cNvPr>
          <p:cNvSpPr>
            <a:spLocks noGrp="1"/>
          </p:cNvSpPr>
          <p:nvPr>
            <p:ph type="body" sz="quarter" idx="18" hasCustomPrompt="1"/>
          </p:nvPr>
        </p:nvSpPr>
        <p:spPr>
          <a:xfrm>
            <a:off x="411246" y="1263516"/>
            <a:ext cx="4312551" cy="748242"/>
          </a:xfrm>
        </p:spPr>
        <p:txBody>
          <a:bodyPr/>
          <a:lstStyle>
            <a:lvl1pPr>
              <a:buNone/>
              <a:defRPr sz="22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89" name="Rectangle 88">
            <a:extLst>
              <a:ext uri="{FF2B5EF4-FFF2-40B4-BE49-F238E27FC236}">
                <a16:creationId xmlns:a16="http://schemas.microsoft.com/office/drawing/2014/main" id="{FB45A437-6B55-9146-AED4-CA97F69F3CC4}"/>
              </a:ext>
            </a:extLst>
          </p:cNvPr>
          <p:cNvSpPr/>
          <p:nvPr userDrawn="1"/>
        </p:nvSpPr>
        <p:spPr>
          <a:xfrm>
            <a:off x="495393" y="112697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76" name="Freeform 169">
            <a:extLst>
              <a:ext uri="{FF2B5EF4-FFF2-40B4-BE49-F238E27FC236}">
                <a16:creationId xmlns:a16="http://schemas.microsoft.com/office/drawing/2014/main" id="{38720E63-EB1C-BB42-A9BC-BBD00E84BC82}"/>
              </a:ext>
            </a:extLst>
          </p:cNvPr>
          <p:cNvSpPr>
            <a:spLocks noChangeArrowheads="1"/>
          </p:cNvSpPr>
          <p:nvPr/>
        </p:nvSpPr>
        <p:spPr bwMode="auto">
          <a:xfrm>
            <a:off x="2384303" y="2144026"/>
            <a:ext cx="2066436" cy="2071148"/>
          </a:xfrm>
          <a:custGeom>
            <a:avLst/>
            <a:gdLst>
              <a:gd name="T0" fmla="*/ 3867 w 3868"/>
              <a:gd name="T1" fmla="*/ 1932 h 3876"/>
              <a:gd name="T2" fmla="*/ 3867 w 3868"/>
              <a:gd name="T3" fmla="*/ 1932 h 3876"/>
              <a:gd name="T4" fmla="*/ 1933 w 3868"/>
              <a:gd name="T5" fmla="*/ 3875 h 3876"/>
              <a:gd name="T6" fmla="*/ 0 w 3868"/>
              <a:gd name="T7" fmla="*/ 1932 h 3876"/>
              <a:gd name="T8" fmla="*/ 1933 w 3868"/>
              <a:gd name="T9" fmla="*/ 0 h 3876"/>
              <a:gd name="T10" fmla="*/ 3867 w 3868"/>
              <a:gd name="T11" fmla="*/ 1932 h 3876"/>
            </a:gdLst>
            <a:ahLst/>
            <a:cxnLst>
              <a:cxn ang="0">
                <a:pos x="T0" y="T1"/>
              </a:cxn>
              <a:cxn ang="0">
                <a:pos x="T2" y="T3"/>
              </a:cxn>
              <a:cxn ang="0">
                <a:pos x="T4" y="T5"/>
              </a:cxn>
              <a:cxn ang="0">
                <a:pos x="T6" y="T7"/>
              </a:cxn>
              <a:cxn ang="0">
                <a:pos x="T8" y="T9"/>
              </a:cxn>
              <a:cxn ang="0">
                <a:pos x="T10" y="T11"/>
              </a:cxn>
            </a:cxnLst>
            <a:rect l="0" t="0" r="r" b="b"/>
            <a:pathLst>
              <a:path w="3868" h="3876">
                <a:moveTo>
                  <a:pt x="3867" y="1932"/>
                </a:moveTo>
                <a:lnTo>
                  <a:pt x="3867" y="1932"/>
                </a:lnTo>
                <a:cubicBezTo>
                  <a:pt x="3867" y="3007"/>
                  <a:pt x="3000" y="3875"/>
                  <a:pt x="1933" y="3875"/>
                </a:cubicBezTo>
                <a:cubicBezTo>
                  <a:pt x="867" y="3875"/>
                  <a:pt x="0" y="3007"/>
                  <a:pt x="0" y="1932"/>
                </a:cubicBezTo>
                <a:cubicBezTo>
                  <a:pt x="0" y="866"/>
                  <a:pt x="867" y="0"/>
                  <a:pt x="1933" y="0"/>
                </a:cubicBezTo>
                <a:cubicBezTo>
                  <a:pt x="3000" y="0"/>
                  <a:pt x="3867" y="866"/>
                  <a:pt x="3867" y="1932"/>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77" name="Freeform 170">
            <a:extLst>
              <a:ext uri="{FF2B5EF4-FFF2-40B4-BE49-F238E27FC236}">
                <a16:creationId xmlns:a16="http://schemas.microsoft.com/office/drawing/2014/main" id="{C82BD997-3E2D-3F4D-A216-D21A3434D7F1}"/>
              </a:ext>
            </a:extLst>
          </p:cNvPr>
          <p:cNvSpPr>
            <a:spLocks noChangeArrowheads="1"/>
          </p:cNvSpPr>
          <p:nvPr/>
        </p:nvSpPr>
        <p:spPr bwMode="auto">
          <a:xfrm>
            <a:off x="6875324" y="2733089"/>
            <a:ext cx="2365680" cy="2365680"/>
          </a:xfrm>
          <a:custGeom>
            <a:avLst/>
            <a:gdLst>
              <a:gd name="T0" fmla="*/ 4427 w 4428"/>
              <a:gd name="T1" fmla="*/ 2213 h 4428"/>
              <a:gd name="T2" fmla="*/ 4427 w 4428"/>
              <a:gd name="T3" fmla="*/ 2213 h 4428"/>
              <a:gd name="T4" fmla="*/ 2213 w 4428"/>
              <a:gd name="T5" fmla="*/ 4427 h 4428"/>
              <a:gd name="T6" fmla="*/ 0 w 4428"/>
              <a:gd name="T7" fmla="*/ 2213 h 4428"/>
              <a:gd name="T8" fmla="*/ 2213 w 4428"/>
              <a:gd name="T9" fmla="*/ 0 h 4428"/>
              <a:gd name="T10" fmla="*/ 4427 w 4428"/>
              <a:gd name="T11" fmla="*/ 2213 h 4428"/>
            </a:gdLst>
            <a:ahLst/>
            <a:cxnLst>
              <a:cxn ang="0">
                <a:pos x="T0" y="T1"/>
              </a:cxn>
              <a:cxn ang="0">
                <a:pos x="T2" y="T3"/>
              </a:cxn>
              <a:cxn ang="0">
                <a:pos x="T4" y="T5"/>
              </a:cxn>
              <a:cxn ang="0">
                <a:pos x="T6" y="T7"/>
              </a:cxn>
              <a:cxn ang="0">
                <a:pos x="T8" y="T9"/>
              </a:cxn>
              <a:cxn ang="0">
                <a:pos x="T10" y="T11"/>
              </a:cxn>
            </a:cxnLst>
            <a:rect l="0" t="0" r="r" b="b"/>
            <a:pathLst>
              <a:path w="4428" h="4428">
                <a:moveTo>
                  <a:pt x="4427" y="2213"/>
                </a:moveTo>
                <a:lnTo>
                  <a:pt x="4427" y="2213"/>
                </a:lnTo>
                <a:cubicBezTo>
                  <a:pt x="4427" y="3433"/>
                  <a:pt x="3433" y="4427"/>
                  <a:pt x="2213" y="4427"/>
                </a:cubicBezTo>
                <a:cubicBezTo>
                  <a:pt x="984" y="4427"/>
                  <a:pt x="0" y="3433"/>
                  <a:pt x="0" y="2213"/>
                </a:cubicBezTo>
                <a:cubicBezTo>
                  <a:pt x="0" y="985"/>
                  <a:pt x="984" y="0"/>
                  <a:pt x="2213" y="0"/>
                </a:cubicBezTo>
                <a:cubicBezTo>
                  <a:pt x="3433" y="0"/>
                  <a:pt x="4427" y="985"/>
                  <a:pt x="4427" y="2213"/>
                </a:cubicBezTo>
              </a:path>
            </a:pathLst>
          </a:custGeom>
          <a:solidFill>
            <a:srgbClr val="28AF95"/>
          </a:solidFill>
          <a:ln w="9525" cap="flat">
            <a:noFill/>
            <a:bevel/>
            <a:headEnd/>
            <a:tailEnd/>
          </a:ln>
          <a:effectLst/>
        </p:spPr>
        <p:txBody>
          <a:bodyPr wrap="none" anchor="ctr"/>
          <a:lstStyle/>
          <a:p>
            <a:endParaRPr lang="en-US">
              <a:solidFill>
                <a:prstClr val="black"/>
              </a:solidFill>
            </a:endParaRPr>
          </a:p>
        </p:txBody>
      </p:sp>
      <p:sp>
        <p:nvSpPr>
          <p:cNvPr id="78" name="Freeform 171">
            <a:extLst>
              <a:ext uri="{FF2B5EF4-FFF2-40B4-BE49-F238E27FC236}">
                <a16:creationId xmlns:a16="http://schemas.microsoft.com/office/drawing/2014/main" id="{C68FEA06-8C7F-9F49-990B-23D42094A08A}"/>
              </a:ext>
            </a:extLst>
          </p:cNvPr>
          <p:cNvSpPr>
            <a:spLocks noChangeArrowheads="1"/>
          </p:cNvSpPr>
          <p:nvPr/>
        </p:nvSpPr>
        <p:spPr bwMode="auto">
          <a:xfrm>
            <a:off x="4224538" y="3013484"/>
            <a:ext cx="2313842" cy="2313842"/>
          </a:xfrm>
          <a:custGeom>
            <a:avLst/>
            <a:gdLst>
              <a:gd name="T0" fmla="*/ 4329 w 4330"/>
              <a:gd name="T1" fmla="*/ 2168 h 4329"/>
              <a:gd name="T2" fmla="*/ 4329 w 4330"/>
              <a:gd name="T3" fmla="*/ 2168 h 4329"/>
              <a:gd name="T4" fmla="*/ 2169 w 4330"/>
              <a:gd name="T5" fmla="*/ 4328 h 4329"/>
              <a:gd name="T6" fmla="*/ 0 w 4330"/>
              <a:gd name="T7" fmla="*/ 2168 h 4329"/>
              <a:gd name="T8" fmla="*/ 2169 w 4330"/>
              <a:gd name="T9" fmla="*/ 0 h 4329"/>
              <a:gd name="T10" fmla="*/ 4329 w 4330"/>
              <a:gd name="T11" fmla="*/ 2168 h 4329"/>
            </a:gdLst>
            <a:ahLst/>
            <a:cxnLst>
              <a:cxn ang="0">
                <a:pos x="T0" y="T1"/>
              </a:cxn>
              <a:cxn ang="0">
                <a:pos x="T2" y="T3"/>
              </a:cxn>
              <a:cxn ang="0">
                <a:pos x="T4" y="T5"/>
              </a:cxn>
              <a:cxn ang="0">
                <a:pos x="T6" y="T7"/>
              </a:cxn>
              <a:cxn ang="0">
                <a:pos x="T8" y="T9"/>
              </a:cxn>
              <a:cxn ang="0">
                <a:pos x="T10" y="T11"/>
              </a:cxn>
            </a:cxnLst>
            <a:rect l="0" t="0" r="r" b="b"/>
            <a:pathLst>
              <a:path w="4330" h="4329">
                <a:moveTo>
                  <a:pt x="4329" y="2168"/>
                </a:moveTo>
                <a:lnTo>
                  <a:pt x="4329" y="2168"/>
                </a:lnTo>
                <a:cubicBezTo>
                  <a:pt x="4329" y="3361"/>
                  <a:pt x="3362" y="4328"/>
                  <a:pt x="2169" y="4328"/>
                </a:cubicBezTo>
                <a:cubicBezTo>
                  <a:pt x="967" y="4328"/>
                  <a:pt x="0" y="3361"/>
                  <a:pt x="0" y="2168"/>
                </a:cubicBezTo>
                <a:cubicBezTo>
                  <a:pt x="0" y="976"/>
                  <a:pt x="967" y="0"/>
                  <a:pt x="2169" y="0"/>
                </a:cubicBezTo>
                <a:cubicBezTo>
                  <a:pt x="3362" y="0"/>
                  <a:pt x="4329" y="976"/>
                  <a:pt x="4329" y="2168"/>
                </a:cubicBezTo>
              </a:path>
            </a:pathLst>
          </a:custGeom>
          <a:solidFill>
            <a:srgbClr val="1BA19A"/>
          </a:solidFill>
          <a:ln w="9525" cap="flat">
            <a:noFill/>
            <a:bevel/>
            <a:headEnd/>
            <a:tailEnd/>
          </a:ln>
          <a:effectLst/>
        </p:spPr>
        <p:txBody>
          <a:bodyPr wrap="none" anchor="ctr"/>
          <a:lstStyle/>
          <a:p>
            <a:endParaRPr lang="en-US">
              <a:solidFill>
                <a:prstClr val="black"/>
              </a:solidFill>
            </a:endParaRPr>
          </a:p>
        </p:txBody>
      </p:sp>
      <p:sp>
        <p:nvSpPr>
          <p:cNvPr id="79" name="Freeform 172">
            <a:extLst>
              <a:ext uri="{FF2B5EF4-FFF2-40B4-BE49-F238E27FC236}">
                <a16:creationId xmlns:a16="http://schemas.microsoft.com/office/drawing/2014/main" id="{4AC9A4FA-A4A1-1F44-874C-8BE1E0CAE5BF}"/>
              </a:ext>
            </a:extLst>
          </p:cNvPr>
          <p:cNvSpPr>
            <a:spLocks noChangeArrowheads="1"/>
          </p:cNvSpPr>
          <p:nvPr/>
        </p:nvSpPr>
        <p:spPr bwMode="auto">
          <a:xfrm>
            <a:off x="8911127" y="1536112"/>
            <a:ext cx="2690842" cy="2688487"/>
          </a:xfrm>
          <a:custGeom>
            <a:avLst/>
            <a:gdLst>
              <a:gd name="T0" fmla="*/ 5033 w 5034"/>
              <a:gd name="T1" fmla="*/ 2511 h 5033"/>
              <a:gd name="T2" fmla="*/ 5033 w 5034"/>
              <a:gd name="T3" fmla="*/ 2511 h 5033"/>
              <a:gd name="T4" fmla="*/ 2521 w 5034"/>
              <a:gd name="T5" fmla="*/ 5032 h 5033"/>
              <a:gd name="T6" fmla="*/ 0 w 5034"/>
              <a:gd name="T7" fmla="*/ 2511 h 5033"/>
              <a:gd name="T8" fmla="*/ 2521 w 5034"/>
              <a:gd name="T9" fmla="*/ 0 h 5033"/>
              <a:gd name="T10" fmla="*/ 5033 w 5034"/>
              <a:gd name="T11" fmla="*/ 2511 h 5033"/>
            </a:gdLst>
            <a:ahLst/>
            <a:cxnLst>
              <a:cxn ang="0">
                <a:pos x="T0" y="T1"/>
              </a:cxn>
              <a:cxn ang="0">
                <a:pos x="T2" y="T3"/>
              </a:cxn>
              <a:cxn ang="0">
                <a:pos x="T4" y="T5"/>
              </a:cxn>
              <a:cxn ang="0">
                <a:pos x="T6" y="T7"/>
              </a:cxn>
              <a:cxn ang="0">
                <a:pos x="T8" y="T9"/>
              </a:cxn>
              <a:cxn ang="0">
                <a:pos x="T10" y="T11"/>
              </a:cxn>
            </a:cxnLst>
            <a:rect l="0" t="0" r="r" b="b"/>
            <a:pathLst>
              <a:path w="5034" h="5033">
                <a:moveTo>
                  <a:pt x="5033" y="2511"/>
                </a:moveTo>
                <a:lnTo>
                  <a:pt x="5033" y="2511"/>
                </a:lnTo>
                <a:cubicBezTo>
                  <a:pt x="5033" y="3902"/>
                  <a:pt x="3904" y="5032"/>
                  <a:pt x="2521" y="5032"/>
                </a:cubicBezTo>
                <a:cubicBezTo>
                  <a:pt x="1130" y="5032"/>
                  <a:pt x="0" y="3902"/>
                  <a:pt x="0" y="2511"/>
                </a:cubicBezTo>
                <a:cubicBezTo>
                  <a:pt x="0" y="1120"/>
                  <a:pt x="1130" y="0"/>
                  <a:pt x="2521" y="0"/>
                </a:cubicBezTo>
                <a:cubicBezTo>
                  <a:pt x="3904" y="0"/>
                  <a:pt x="5033" y="1120"/>
                  <a:pt x="5033" y="2511"/>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80" name="Freeform 173">
            <a:extLst>
              <a:ext uri="{FF2B5EF4-FFF2-40B4-BE49-F238E27FC236}">
                <a16:creationId xmlns:a16="http://schemas.microsoft.com/office/drawing/2014/main" id="{27FCD08C-F550-D545-95E5-ACCEF51638A9}"/>
              </a:ext>
            </a:extLst>
          </p:cNvPr>
          <p:cNvSpPr>
            <a:spLocks noChangeArrowheads="1"/>
          </p:cNvSpPr>
          <p:nvPr/>
        </p:nvSpPr>
        <p:spPr bwMode="auto">
          <a:xfrm>
            <a:off x="5574671" y="1498412"/>
            <a:ext cx="1983966" cy="1979254"/>
          </a:xfrm>
          <a:custGeom>
            <a:avLst/>
            <a:gdLst>
              <a:gd name="T0" fmla="*/ 3713 w 3714"/>
              <a:gd name="T1" fmla="*/ 1851 h 3704"/>
              <a:gd name="T2" fmla="*/ 3713 w 3714"/>
              <a:gd name="T3" fmla="*/ 1851 h 3704"/>
              <a:gd name="T4" fmla="*/ 1862 w 3714"/>
              <a:gd name="T5" fmla="*/ 3703 h 3704"/>
              <a:gd name="T6" fmla="*/ 0 w 3714"/>
              <a:gd name="T7" fmla="*/ 1851 h 3704"/>
              <a:gd name="T8" fmla="*/ 1862 w 3714"/>
              <a:gd name="T9" fmla="*/ 0 h 3704"/>
              <a:gd name="T10" fmla="*/ 3713 w 3714"/>
              <a:gd name="T11" fmla="*/ 1851 h 3704"/>
            </a:gdLst>
            <a:ahLst/>
            <a:cxnLst>
              <a:cxn ang="0">
                <a:pos x="T0" y="T1"/>
              </a:cxn>
              <a:cxn ang="0">
                <a:pos x="T2" y="T3"/>
              </a:cxn>
              <a:cxn ang="0">
                <a:pos x="T4" y="T5"/>
              </a:cxn>
              <a:cxn ang="0">
                <a:pos x="T6" y="T7"/>
              </a:cxn>
              <a:cxn ang="0">
                <a:pos x="T8" y="T9"/>
              </a:cxn>
              <a:cxn ang="0">
                <a:pos x="T10" y="T11"/>
              </a:cxn>
            </a:cxnLst>
            <a:rect l="0" t="0" r="r" b="b"/>
            <a:pathLst>
              <a:path w="3714" h="3704">
                <a:moveTo>
                  <a:pt x="3713" y="1851"/>
                </a:moveTo>
                <a:lnTo>
                  <a:pt x="3713" y="1851"/>
                </a:lnTo>
                <a:cubicBezTo>
                  <a:pt x="3713" y="2872"/>
                  <a:pt x="2883" y="3703"/>
                  <a:pt x="1862" y="3703"/>
                </a:cubicBezTo>
                <a:cubicBezTo>
                  <a:pt x="832" y="3703"/>
                  <a:pt x="0" y="2872"/>
                  <a:pt x="0" y="1851"/>
                </a:cubicBezTo>
                <a:cubicBezTo>
                  <a:pt x="0" y="831"/>
                  <a:pt x="832" y="0"/>
                  <a:pt x="1862" y="0"/>
                </a:cubicBezTo>
                <a:cubicBezTo>
                  <a:pt x="2883" y="0"/>
                  <a:pt x="3713" y="831"/>
                  <a:pt x="3713" y="1851"/>
                </a:cubicBezTo>
              </a:path>
            </a:pathLst>
          </a:custGeom>
          <a:solidFill>
            <a:srgbClr val="8CBF4B"/>
          </a:solidFill>
          <a:ln w="9525" cap="flat">
            <a:noFill/>
            <a:bevel/>
            <a:headEnd/>
            <a:tailEnd/>
          </a:ln>
          <a:effectLst/>
        </p:spPr>
        <p:txBody>
          <a:bodyPr wrap="none" anchor="ctr"/>
          <a:lstStyle/>
          <a:p>
            <a:endParaRPr lang="en-US">
              <a:solidFill>
                <a:prstClr val="black"/>
              </a:solidFill>
            </a:endParaRPr>
          </a:p>
        </p:txBody>
      </p:sp>
      <p:sp>
        <p:nvSpPr>
          <p:cNvPr id="81" name="Freeform 174">
            <a:extLst>
              <a:ext uri="{FF2B5EF4-FFF2-40B4-BE49-F238E27FC236}">
                <a16:creationId xmlns:a16="http://schemas.microsoft.com/office/drawing/2014/main" id="{4A9CE79B-4F97-2642-817C-4F0E7F93E57E}"/>
              </a:ext>
            </a:extLst>
          </p:cNvPr>
          <p:cNvSpPr>
            <a:spLocks noChangeArrowheads="1"/>
          </p:cNvSpPr>
          <p:nvPr/>
        </p:nvSpPr>
        <p:spPr bwMode="auto">
          <a:xfrm>
            <a:off x="2108622" y="3272672"/>
            <a:ext cx="791702" cy="791702"/>
          </a:xfrm>
          <a:custGeom>
            <a:avLst/>
            <a:gdLst>
              <a:gd name="T0" fmla="*/ 1482 w 1483"/>
              <a:gd name="T1" fmla="*/ 740 h 1482"/>
              <a:gd name="T2" fmla="*/ 1482 w 1483"/>
              <a:gd name="T3" fmla="*/ 740 h 1482"/>
              <a:gd name="T4" fmla="*/ 741 w 1483"/>
              <a:gd name="T5" fmla="*/ 1481 h 1482"/>
              <a:gd name="T6" fmla="*/ 0 w 1483"/>
              <a:gd name="T7" fmla="*/ 740 h 1482"/>
              <a:gd name="T8" fmla="*/ 741 w 1483"/>
              <a:gd name="T9" fmla="*/ 0 h 1482"/>
              <a:gd name="T10" fmla="*/ 1482 w 1483"/>
              <a:gd name="T11" fmla="*/ 740 h 1482"/>
            </a:gdLst>
            <a:ahLst/>
            <a:cxnLst>
              <a:cxn ang="0">
                <a:pos x="T0" y="T1"/>
              </a:cxn>
              <a:cxn ang="0">
                <a:pos x="T2" y="T3"/>
              </a:cxn>
              <a:cxn ang="0">
                <a:pos x="T4" y="T5"/>
              </a:cxn>
              <a:cxn ang="0">
                <a:pos x="T6" y="T7"/>
              </a:cxn>
              <a:cxn ang="0">
                <a:pos x="T8" y="T9"/>
              </a:cxn>
              <a:cxn ang="0">
                <a:pos x="T10" y="T11"/>
              </a:cxn>
            </a:cxnLst>
            <a:rect l="0" t="0" r="r" b="b"/>
            <a:pathLst>
              <a:path w="1483" h="1482">
                <a:moveTo>
                  <a:pt x="1482" y="740"/>
                </a:moveTo>
                <a:lnTo>
                  <a:pt x="1482" y="740"/>
                </a:lnTo>
                <a:cubicBezTo>
                  <a:pt x="1482" y="1147"/>
                  <a:pt x="1147" y="1481"/>
                  <a:pt x="741" y="1481"/>
                </a:cubicBezTo>
                <a:cubicBezTo>
                  <a:pt x="334" y="1481"/>
                  <a:pt x="0" y="1147"/>
                  <a:pt x="0" y="740"/>
                </a:cubicBezTo>
                <a:cubicBezTo>
                  <a:pt x="0" y="334"/>
                  <a:pt x="334" y="0"/>
                  <a:pt x="741" y="0"/>
                </a:cubicBezTo>
                <a:cubicBezTo>
                  <a:pt x="1147" y="0"/>
                  <a:pt x="1482" y="334"/>
                  <a:pt x="1482" y="740"/>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82" name="Freeform 175">
            <a:extLst>
              <a:ext uri="{FF2B5EF4-FFF2-40B4-BE49-F238E27FC236}">
                <a16:creationId xmlns:a16="http://schemas.microsoft.com/office/drawing/2014/main" id="{06142319-C95F-814A-BCD5-AFEE8A77203B}"/>
              </a:ext>
            </a:extLst>
          </p:cNvPr>
          <p:cNvSpPr>
            <a:spLocks noChangeArrowheads="1"/>
          </p:cNvSpPr>
          <p:nvPr userDrawn="1"/>
        </p:nvSpPr>
        <p:spPr bwMode="auto">
          <a:xfrm>
            <a:off x="5923397" y="4495568"/>
            <a:ext cx="791702" cy="791702"/>
          </a:xfrm>
          <a:custGeom>
            <a:avLst/>
            <a:gdLst>
              <a:gd name="T0" fmla="*/ 1482 w 1483"/>
              <a:gd name="T1" fmla="*/ 741 h 1482"/>
              <a:gd name="T2" fmla="*/ 1482 w 1483"/>
              <a:gd name="T3" fmla="*/ 741 h 1482"/>
              <a:gd name="T4" fmla="*/ 741 w 1483"/>
              <a:gd name="T5" fmla="*/ 1481 h 1482"/>
              <a:gd name="T6" fmla="*/ 0 w 1483"/>
              <a:gd name="T7" fmla="*/ 741 h 1482"/>
              <a:gd name="T8" fmla="*/ 741 w 1483"/>
              <a:gd name="T9" fmla="*/ 0 h 1482"/>
              <a:gd name="T10" fmla="*/ 1482 w 1483"/>
              <a:gd name="T11" fmla="*/ 741 h 1482"/>
            </a:gdLst>
            <a:ahLst/>
            <a:cxnLst>
              <a:cxn ang="0">
                <a:pos x="T0" y="T1"/>
              </a:cxn>
              <a:cxn ang="0">
                <a:pos x="T2" y="T3"/>
              </a:cxn>
              <a:cxn ang="0">
                <a:pos x="T4" y="T5"/>
              </a:cxn>
              <a:cxn ang="0">
                <a:pos x="T6" y="T7"/>
              </a:cxn>
              <a:cxn ang="0">
                <a:pos x="T8" y="T9"/>
              </a:cxn>
              <a:cxn ang="0">
                <a:pos x="T10" y="T11"/>
              </a:cxn>
            </a:cxnLst>
            <a:rect l="0" t="0" r="r" b="b"/>
            <a:pathLst>
              <a:path w="1483" h="1482">
                <a:moveTo>
                  <a:pt x="1482" y="741"/>
                </a:moveTo>
                <a:lnTo>
                  <a:pt x="1482" y="741"/>
                </a:lnTo>
                <a:cubicBezTo>
                  <a:pt x="1482" y="1147"/>
                  <a:pt x="1148" y="1481"/>
                  <a:pt x="741" y="1481"/>
                </a:cubicBezTo>
                <a:cubicBezTo>
                  <a:pt x="334" y="1481"/>
                  <a:pt x="0" y="1147"/>
                  <a:pt x="0" y="741"/>
                </a:cubicBezTo>
                <a:cubicBezTo>
                  <a:pt x="0" y="334"/>
                  <a:pt x="334" y="0"/>
                  <a:pt x="741" y="0"/>
                </a:cubicBezTo>
                <a:cubicBezTo>
                  <a:pt x="1148" y="0"/>
                  <a:pt x="1482" y="334"/>
                  <a:pt x="1482" y="741"/>
                </a:cubicBezTo>
              </a:path>
            </a:pathLst>
          </a:custGeom>
          <a:solidFill>
            <a:srgbClr val="1BA19A"/>
          </a:solidFill>
          <a:ln w="9525" cap="flat">
            <a:noFill/>
            <a:bevel/>
            <a:headEnd/>
            <a:tailEnd/>
          </a:ln>
          <a:effectLst/>
        </p:spPr>
        <p:txBody>
          <a:bodyPr wrap="none" anchor="ctr"/>
          <a:lstStyle/>
          <a:p>
            <a:endParaRPr lang="en-US">
              <a:solidFill>
                <a:prstClr val="black"/>
              </a:solidFill>
            </a:endParaRPr>
          </a:p>
        </p:txBody>
      </p:sp>
      <p:sp>
        <p:nvSpPr>
          <p:cNvPr id="83" name="Freeform 176">
            <a:extLst>
              <a:ext uri="{FF2B5EF4-FFF2-40B4-BE49-F238E27FC236}">
                <a16:creationId xmlns:a16="http://schemas.microsoft.com/office/drawing/2014/main" id="{91B82CE6-EFD3-C44A-97DF-D00B51610AC8}"/>
              </a:ext>
            </a:extLst>
          </p:cNvPr>
          <p:cNvSpPr>
            <a:spLocks noChangeArrowheads="1"/>
          </p:cNvSpPr>
          <p:nvPr/>
        </p:nvSpPr>
        <p:spPr bwMode="auto">
          <a:xfrm>
            <a:off x="5527546" y="1342899"/>
            <a:ext cx="791702" cy="786989"/>
          </a:xfrm>
          <a:custGeom>
            <a:avLst/>
            <a:gdLst>
              <a:gd name="T0" fmla="*/ 1482 w 1483"/>
              <a:gd name="T1" fmla="*/ 731 h 1473"/>
              <a:gd name="T2" fmla="*/ 1482 w 1483"/>
              <a:gd name="T3" fmla="*/ 731 h 1473"/>
              <a:gd name="T4" fmla="*/ 741 w 1483"/>
              <a:gd name="T5" fmla="*/ 1472 h 1473"/>
              <a:gd name="T6" fmla="*/ 0 w 1483"/>
              <a:gd name="T7" fmla="*/ 731 h 1473"/>
              <a:gd name="T8" fmla="*/ 741 w 1483"/>
              <a:gd name="T9" fmla="*/ 0 h 1473"/>
              <a:gd name="T10" fmla="*/ 1482 w 1483"/>
              <a:gd name="T11" fmla="*/ 731 h 1473"/>
            </a:gdLst>
            <a:ahLst/>
            <a:cxnLst>
              <a:cxn ang="0">
                <a:pos x="T0" y="T1"/>
              </a:cxn>
              <a:cxn ang="0">
                <a:pos x="T2" y="T3"/>
              </a:cxn>
              <a:cxn ang="0">
                <a:pos x="T4" y="T5"/>
              </a:cxn>
              <a:cxn ang="0">
                <a:pos x="T6" y="T7"/>
              </a:cxn>
              <a:cxn ang="0">
                <a:pos x="T8" y="T9"/>
              </a:cxn>
              <a:cxn ang="0">
                <a:pos x="T10" y="T11"/>
              </a:cxn>
            </a:cxnLst>
            <a:rect l="0" t="0" r="r" b="b"/>
            <a:pathLst>
              <a:path w="1483" h="1473">
                <a:moveTo>
                  <a:pt x="1482" y="731"/>
                </a:moveTo>
                <a:lnTo>
                  <a:pt x="1482" y="731"/>
                </a:lnTo>
                <a:cubicBezTo>
                  <a:pt x="1482" y="1147"/>
                  <a:pt x="1148" y="1472"/>
                  <a:pt x="741" y="1472"/>
                </a:cubicBezTo>
                <a:cubicBezTo>
                  <a:pt x="334" y="1472"/>
                  <a:pt x="0" y="1147"/>
                  <a:pt x="0" y="731"/>
                </a:cubicBezTo>
                <a:cubicBezTo>
                  <a:pt x="0" y="325"/>
                  <a:pt x="334" y="0"/>
                  <a:pt x="741" y="0"/>
                </a:cubicBezTo>
                <a:cubicBezTo>
                  <a:pt x="1148" y="0"/>
                  <a:pt x="1482" y="325"/>
                  <a:pt x="1482" y="731"/>
                </a:cubicBezTo>
              </a:path>
            </a:pathLst>
          </a:custGeom>
          <a:solidFill>
            <a:srgbClr val="8CBF4B"/>
          </a:solidFill>
          <a:ln w="9525" cap="flat">
            <a:noFill/>
            <a:bevel/>
            <a:headEnd/>
            <a:tailEnd/>
          </a:ln>
          <a:effectLst/>
        </p:spPr>
        <p:txBody>
          <a:bodyPr wrap="none" anchor="ctr"/>
          <a:lstStyle/>
          <a:p>
            <a:endParaRPr lang="en-US">
              <a:solidFill>
                <a:prstClr val="black"/>
              </a:solidFill>
            </a:endParaRPr>
          </a:p>
        </p:txBody>
      </p:sp>
      <p:sp>
        <p:nvSpPr>
          <p:cNvPr id="84" name="Freeform 177">
            <a:extLst>
              <a:ext uri="{FF2B5EF4-FFF2-40B4-BE49-F238E27FC236}">
                <a16:creationId xmlns:a16="http://schemas.microsoft.com/office/drawing/2014/main" id="{93A80B2C-5FD5-C347-BBB3-F9F251C50D45}"/>
              </a:ext>
            </a:extLst>
          </p:cNvPr>
          <p:cNvSpPr>
            <a:spLocks noChangeArrowheads="1"/>
          </p:cNvSpPr>
          <p:nvPr/>
        </p:nvSpPr>
        <p:spPr bwMode="auto">
          <a:xfrm>
            <a:off x="8058164" y="2400858"/>
            <a:ext cx="786989" cy="786989"/>
          </a:xfrm>
          <a:custGeom>
            <a:avLst/>
            <a:gdLst>
              <a:gd name="T0" fmla="*/ 1473 w 1474"/>
              <a:gd name="T1" fmla="*/ 740 h 1473"/>
              <a:gd name="T2" fmla="*/ 1473 w 1474"/>
              <a:gd name="T3" fmla="*/ 740 h 1473"/>
              <a:gd name="T4" fmla="*/ 741 w 1474"/>
              <a:gd name="T5" fmla="*/ 1472 h 1473"/>
              <a:gd name="T6" fmla="*/ 0 w 1474"/>
              <a:gd name="T7" fmla="*/ 740 h 1473"/>
              <a:gd name="T8" fmla="*/ 741 w 1474"/>
              <a:gd name="T9" fmla="*/ 0 h 1473"/>
              <a:gd name="T10" fmla="*/ 1473 w 1474"/>
              <a:gd name="T11" fmla="*/ 740 h 1473"/>
            </a:gdLst>
            <a:ahLst/>
            <a:cxnLst>
              <a:cxn ang="0">
                <a:pos x="T0" y="T1"/>
              </a:cxn>
              <a:cxn ang="0">
                <a:pos x="T2" y="T3"/>
              </a:cxn>
              <a:cxn ang="0">
                <a:pos x="T4" y="T5"/>
              </a:cxn>
              <a:cxn ang="0">
                <a:pos x="T6" y="T7"/>
              </a:cxn>
              <a:cxn ang="0">
                <a:pos x="T8" y="T9"/>
              </a:cxn>
              <a:cxn ang="0">
                <a:pos x="T10" y="T11"/>
              </a:cxn>
            </a:cxnLst>
            <a:rect l="0" t="0" r="r" b="b"/>
            <a:pathLst>
              <a:path w="1474" h="1473">
                <a:moveTo>
                  <a:pt x="1473" y="740"/>
                </a:moveTo>
                <a:lnTo>
                  <a:pt x="1473" y="740"/>
                </a:lnTo>
                <a:cubicBezTo>
                  <a:pt x="1473" y="1147"/>
                  <a:pt x="1147" y="1472"/>
                  <a:pt x="741" y="1472"/>
                </a:cubicBezTo>
                <a:cubicBezTo>
                  <a:pt x="325" y="1472"/>
                  <a:pt x="0" y="1147"/>
                  <a:pt x="0" y="740"/>
                </a:cubicBezTo>
                <a:cubicBezTo>
                  <a:pt x="0" y="325"/>
                  <a:pt x="325" y="0"/>
                  <a:pt x="741" y="0"/>
                </a:cubicBezTo>
                <a:cubicBezTo>
                  <a:pt x="1147" y="0"/>
                  <a:pt x="1473" y="325"/>
                  <a:pt x="1473" y="740"/>
                </a:cubicBezTo>
              </a:path>
            </a:pathLst>
          </a:custGeom>
          <a:solidFill>
            <a:srgbClr val="28AF95"/>
          </a:solidFill>
          <a:ln w="9525" cap="flat">
            <a:noFill/>
            <a:bevel/>
            <a:headEnd/>
            <a:tailEnd/>
          </a:ln>
          <a:effectLst/>
        </p:spPr>
        <p:txBody>
          <a:bodyPr wrap="none" anchor="ctr"/>
          <a:lstStyle/>
          <a:p>
            <a:endParaRPr lang="en-US">
              <a:solidFill>
                <a:prstClr val="black"/>
              </a:solidFill>
            </a:endParaRPr>
          </a:p>
        </p:txBody>
      </p:sp>
      <p:sp>
        <p:nvSpPr>
          <p:cNvPr id="87" name="Freeform 178">
            <a:extLst>
              <a:ext uri="{FF2B5EF4-FFF2-40B4-BE49-F238E27FC236}">
                <a16:creationId xmlns:a16="http://schemas.microsoft.com/office/drawing/2014/main" id="{57E238EC-5E3B-724B-824A-991294CD73C2}"/>
              </a:ext>
            </a:extLst>
          </p:cNvPr>
          <p:cNvSpPr>
            <a:spLocks noChangeArrowheads="1"/>
          </p:cNvSpPr>
          <p:nvPr/>
        </p:nvSpPr>
        <p:spPr bwMode="auto">
          <a:xfrm>
            <a:off x="10852680" y="1609156"/>
            <a:ext cx="786989" cy="791702"/>
          </a:xfrm>
          <a:custGeom>
            <a:avLst/>
            <a:gdLst>
              <a:gd name="T0" fmla="*/ 1473 w 1474"/>
              <a:gd name="T1" fmla="*/ 740 h 1482"/>
              <a:gd name="T2" fmla="*/ 1473 w 1474"/>
              <a:gd name="T3" fmla="*/ 740 h 1482"/>
              <a:gd name="T4" fmla="*/ 733 w 1474"/>
              <a:gd name="T5" fmla="*/ 1481 h 1482"/>
              <a:gd name="T6" fmla="*/ 0 w 1474"/>
              <a:gd name="T7" fmla="*/ 740 h 1482"/>
              <a:gd name="T8" fmla="*/ 733 w 1474"/>
              <a:gd name="T9" fmla="*/ 0 h 1482"/>
              <a:gd name="T10" fmla="*/ 1473 w 1474"/>
              <a:gd name="T11" fmla="*/ 740 h 1482"/>
            </a:gdLst>
            <a:ahLst/>
            <a:cxnLst>
              <a:cxn ang="0">
                <a:pos x="T0" y="T1"/>
              </a:cxn>
              <a:cxn ang="0">
                <a:pos x="T2" y="T3"/>
              </a:cxn>
              <a:cxn ang="0">
                <a:pos x="T4" y="T5"/>
              </a:cxn>
              <a:cxn ang="0">
                <a:pos x="T6" y="T7"/>
              </a:cxn>
              <a:cxn ang="0">
                <a:pos x="T8" y="T9"/>
              </a:cxn>
              <a:cxn ang="0">
                <a:pos x="T10" y="T11"/>
              </a:cxn>
            </a:cxnLst>
            <a:rect l="0" t="0" r="r" b="b"/>
            <a:pathLst>
              <a:path w="1474" h="1482">
                <a:moveTo>
                  <a:pt x="1473" y="740"/>
                </a:moveTo>
                <a:lnTo>
                  <a:pt x="1473" y="740"/>
                </a:lnTo>
                <a:cubicBezTo>
                  <a:pt x="1473" y="1147"/>
                  <a:pt x="1148" y="1481"/>
                  <a:pt x="733" y="1481"/>
                </a:cubicBezTo>
                <a:cubicBezTo>
                  <a:pt x="326" y="1481"/>
                  <a:pt x="0" y="1147"/>
                  <a:pt x="0" y="740"/>
                </a:cubicBezTo>
                <a:cubicBezTo>
                  <a:pt x="0" y="334"/>
                  <a:pt x="326" y="0"/>
                  <a:pt x="733" y="0"/>
                </a:cubicBezTo>
                <a:cubicBezTo>
                  <a:pt x="1148" y="0"/>
                  <a:pt x="1473" y="334"/>
                  <a:pt x="1473" y="740"/>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144" name="Text Placeholder 17">
            <a:extLst>
              <a:ext uri="{FF2B5EF4-FFF2-40B4-BE49-F238E27FC236}">
                <a16:creationId xmlns:a16="http://schemas.microsoft.com/office/drawing/2014/main" id="{43A9646D-E0E8-9B4E-9F77-3E844CAD8BDC}"/>
              </a:ext>
            </a:extLst>
          </p:cNvPr>
          <p:cNvSpPr>
            <a:spLocks noGrp="1"/>
          </p:cNvSpPr>
          <p:nvPr userDrawn="1">
            <p:ph type="body" sz="quarter" idx="21" hasCustomPrompt="1"/>
          </p:nvPr>
        </p:nvSpPr>
        <p:spPr>
          <a:xfrm>
            <a:off x="2505115" y="2803265"/>
            <a:ext cx="1740791" cy="69763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5" name="Text Placeholder 17">
            <a:extLst>
              <a:ext uri="{FF2B5EF4-FFF2-40B4-BE49-F238E27FC236}">
                <a16:creationId xmlns:a16="http://schemas.microsoft.com/office/drawing/2014/main" id="{DAE6D4C0-6899-EF4D-9FAF-4D8C3B217C65}"/>
              </a:ext>
            </a:extLst>
          </p:cNvPr>
          <p:cNvSpPr>
            <a:spLocks noGrp="1"/>
          </p:cNvSpPr>
          <p:nvPr userDrawn="1">
            <p:ph type="body" sz="quarter" idx="25" hasCustomPrompt="1"/>
          </p:nvPr>
        </p:nvSpPr>
        <p:spPr>
          <a:xfrm>
            <a:off x="2519373" y="2476787"/>
            <a:ext cx="1740791"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46" name="Text Placeholder 17">
            <a:extLst>
              <a:ext uri="{FF2B5EF4-FFF2-40B4-BE49-F238E27FC236}">
                <a16:creationId xmlns:a16="http://schemas.microsoft.com/office/drawing/2014/main" id="{4967DA91-F81D-4447-97B2-6C673397EF5C}"/>
              </a:ext>
            </a:extLst>
          </p:cNvPr>
          <p:cNvSpPr>
            <a:spLocks noGrp="1"/>
          </p:cNvSpPr>
          <p:nvPr userDrawn="1">
            <p:ph type="body" sz="quarter" idx="26" hasCustomPrompt="1"/>
          </p:nvPr>
        </p:nvSpPr>
        <p:spPr>
          <a:xfrm>
            <a:off x="4451914" y="3788978"/>
            <a:ext cx="1853076" cy="839438"/>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7" name="Text Placeholder 17">
            <a:extLst>
              <a:ext uri="{FF2B5EF4-FFF2-40B4-BE49-F238E27FC236}">
                <a16:creationId xmlns:a16="http://schemas.microsoft.com/office/drawing/2014/main" id="{4A7B02EF-9D32-9E4D-A155-FD8D2BEEF1E8}"/>
              </a:ext>
            </a:extLst>
          </p:cNvPr>
          <p:cNvSpPr>
            <a:spLocks noGrp="1"/>
          </p:cNvSpPr>
          <p:nvPr userDrawn="1">
            <p:ph type="body" sz="quarter" idx="27" hasCustomPrompt="1"/>
          </p:nvPr>
        </p:nvSpPr>
        <p:spPr>
          <a:xfrm>
            <a:off x="4466172" y="3462500"/>
            <a:ext cx="1853076"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48" name="Text Placeholder 17">
            <a:extLst>
              <a:ext uri="{FF2B5EF4-FFF2-40B4-BE49-F238E27FC236}">
                <a16:creationId xmlns:a16="http://schemas.microsoft.com/office/drawing/2014/main" id="{B53006D1-ED98-8C47-8186-B2BFCF6FB790}"/>
              </a:ext>
            </a:extLst>
          </p:cNvPr>
          <p:cNvSpPr>
            <a:spLocks noGrp="1"/>
          </p:cNvSpPr>
          <p:nvPr userDrawn="1">
            <p:ph type="body" sz="quarter" idx="28" hasCustomPrompt="1"/>
          </p:nvPr>
        </p:nvSpPr>
        <p:spPr>
          <a:xfrm>
            <a:off x="6950565" y="3500899"/>
            <a:ext cx="2130961" cy="880763"/>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9" name="Text Placeholder 17">
            <a:extLst>
              <a:ext uri="{FF2B5EF4-FFF2-40B4-BE49-F238E27FC236}">
                <a16:creationId xmlns:a16="http://schemas.microsoft.com/office/drawing/2014/main" id="{01D6DD52-2A8D-8647-9F45-DD38BF8C4284}"/>
              </a:ext>
            </a:extLst>
          </p:cNvPr>
          <p:cNvSpPr>
            <a:spLocks noGrp="1"/>
          </p:cNvSpPr>
          <p:nvPr userDrawn="1">
            <p:ph type="body" sz="quarter" idx="29" hasCustomPrompt="1"/>
          </p:nvPr>
        </p:nvSpPr>
        <p:spPr>
          <a:xfrm>
            <a:off x="6964823" y="3174422"/>
            <a:ext cx="2130961"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0" name="Text Placeholder 17">
            <a:extLst>
              <a:ext uri="{FF2B5EF4-FFF2-40B4-BE49-F238E27FC236}">
                <a16:creationId xmlns:a16="http://schemas.microsoft.com/office/drawing/2014/main" id="{FD8DCD0D-631E-D748-A38B-01AB4591DC09}"/>
              </a:ext>
            </a:extLst>
          </p:cNvPr>
          <p:cNvSpPr>
            <a:spLocks noGrp="1"/>
          </p:cNvSpPr>
          <p:nvPr userDrawn="1">
            <p:ph type="body" sz="quarter" idx="30" hasCustomPrompt="1"/>
          </p:nvPr>
        </p:nvSpPr>
        <p:spPr>
          <a:xfrm>
            <a:off x="9067268" y="2446428"/>
            <a:ext cx="2333958" cy="880763"/>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1" name="Text Placeholder 17">
            <a:extLst>
              <a:ext uri="{FF2B5EF4-FFF2-40B4-BE49-F238E27FC236}">
                <a16:creationId xmlns:a16="http://schemas.microsoft.com/office/drawing/2014/main" id="{42BCEFC7-1896-1542-AF5C-B298DDD04ECF}"/>
              </a:ext>
            </a:extLst>
          </p:cNvPr>
          <p:cNvSpPr>
            <a:spLocks noGrp="1"/>
          </p:cNvSpPr>
          <p:nvPr userDrawn="1">
            <p:ph type="body" sz="quarter" idx="31" hasCustomPrompt="1"/>
          </p:nvPr>
        </p:nvSpPr>
        <p:spPr>
          <a:xfrm>
            <a:off x="9081526" y="2119951"/>
            <a:ext cx="2333958"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2" name="Text Placeholder 17">
            <a:extLst>
              <a:ext uri="{FF2B5EF4-FFF2-40B4-BE49-F238E27FC236}">
                <a16:creationId xmlns:a16="http://schemas.microsoft.com/office/drawing/2014/main" id="{504933AA-9772-824C-B12A-884D2266FA72}"/>
              </a:ext>
            </a:extLst>
          </p:cNvPr>
          <p:cNvSpPr>
            <a:spLocks noGrp="1"/>
          </p:cNvSpPr>
          <p:nvPr userDrawn="1">
            <p:ph type="body" sz="quarter" idx="32" hasCustomPrompt="1"/>
          </p:nvPr>
        </p:nvSpPr>
        <p:spPr>
          <a:xfrm>
            <a:off x="5645112" y="2214208"/>
            <a:ext cx="1740791" cy="880763"/>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3" name="Text Placeholder 17">
            <a:extLst>
              <a:ext uri="{FF2B5EF4-FFF2-40B4-BE49-F238E27FC236}">
                <a16:creationId xmlns:a16="http://schemas.microsoft.com/office/drawing/2014/main" id="{6F3EB50C-D614-9148-BADE-CDDF657537E1}"/>
              </a:ext>
            </a:extLst>
          </p:cNvPr>
          <p:cNvSpPr>
            <a:spLocks noGrp="1"/>
          </p:cNvSpPr>
          <p:nvPr userDrawn="1">
            <p:ph type="body" sz="quarter" idx="33" hasCustomPrompt="1"/>
          </p:nvPr>
        </p:nvSpPr>
        <p:spPr>
          <a:xfrm>
            <a:off x="5659370" y="1887731"/>
            <a:ext cx="1740791"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4" name="Text Placeholder 17">
            <a:extLst>
              <a:ext uri="{FF2B5EF4-FFF2-40B4-BE49-F238E27FC236}">
                <a16:creationId xmlns:a16="http://schemas.microsoft.com/office/drawing/2014/main" id="{43222CA0-2E78-6A40-979E-1DAE10272C71}"/>
              </a:ext>
            </a:extLst>
          </p:cNvPr>
          <p:cNvSpPr>
            <a:spLocks noGrp="1"/>
          </p:cNvSpPr>
          <p:nvPr>
            <p:ph type="body" sz="quarter" idx="34" hasCustomPrompt="1"/>
          </p:nvPr>
        </p:nvSpPr>
        <p:spPr>
          <a:xfrm>
            <a:off x="2138039" y="3421579"/>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155" name="Text Placeholder 17">
            <a:extLst>
              <a:ext uri="{FF2B5EF4-FFF2-40B4-BE49-F238E27FC236}">
                <a16:creationId xmlns:a16="http://schemas.microsoft.com/office/drawing/2014/main" id="{9F1B58C5-849B-6040-9634-77D323405C4C}"/>
              </a:ext>
            </a:extLst>
          </p:cNvPr>
          <p:cNvSpPr>
            <a:spLocks noGrp="1"/>
          </p:cNvSpPr>
          <p:nvPr>
            <p:ph type="body" sz="quarter" idx="35" hasCustomPrompt="1"/>
          </p:nvPr>
        </p:nvSpPr>
        <p:spPr>
          <a:xfrm>
            <a:off x="6003355" y="4641816"/>
            <a:ext cx="695250" cy="734798"/>
          </a:xfrm>
          <a:noFill/>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156" name="Text Placeholder 17">
            <a:extLst>
              <a:ext uri="{FF2B5EF4-FFF2-40B4-BE49-F238E27FC236}">
                <a16:creationId xmlns:a16="http://schemas.microsoft.com/office/drawing/2014/main" id="{97D30FF1-9364-2D4A-9E8B-2DB1EABB0B84}"/>
              </a:ext>
            </a:extLst>
          </p:cNvPr>
          <p:cNvSpPr>
            <a:spLocks noGrp="1"/>
          </p:cNvSpPr>
          <p:nvPr>
            <p:ph type="body" sz="quarter" idx="36" hasCustomPrompt="1"/>
          </p:nvPr>
        </p:nvSpPr>
        <p:spPr>
          <a:xfrm>
            <a:off x="5575772" y="1390066"/>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157" name="Text Placeholder 17">
            <a:extLst>
              <a:ext uri="{FF2B5EF4-FFF2-40B4-BE49-F238E27FC236}">
                <a16:creationId xmlns:a16="http://schemas.microsoft.com/office/drawing/2014/main" id="{CEF744C9-F425-C845-A44E-5A41E9F96B50}"/>
              </a:ext>
            </a:extLst>
          </p:cNvPr>
          <p:cNvSpPr>
            <a:spLocks noGrp="1"/>
          </p:cNvSpPr>
          <p:nvPr>
            <p:ph type="body" sz="quarter" idx="37" hasCustomPrompt="1"/>
          </p:nvPr>
        </p:nvSpPr>
        <p:spPr>
          <a:xfrm>
            <a:off x="8119887" y="2463875"/>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158" name="Text Placeholder 17">
            <a:extLst>
              <a:ext uri="{FF2B5EF4-FFF2-40B4-BE49-F238E27FC236}">
                <a16:creationId xmlns:a16="http://schemas.microsoft.com/office/drawing/2014/main" id="{6FF4D0EF-3A8F-D64E-A030-17FA93DC4E11}"/>
              </a:ext>
            </a:extLst>
          </p:cNvPr>
          <p:cNvSpPr>
            <a:spLocks noGrp="1"/>
          </p:cNvSpPr>
          <p:nvPr>
            <p:ph type="body" sz="quarter" idx="38" hasCustomPrompt="1"/>
          </p:nvPr>
        </p:nvSpPr>
        <p:spPr>
          <a:xfrm>
            <a:off x="10942078" y="1707788"/>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5</a:t>
            </a:r>
            <a:endParaRPr lang="en-US" dirty="0"/>
          </a:p>
        </p:txBody>
      </p:sp>
      <p:sp>
        <p:nvSpPr>
          <p:cNvPr id="32" name="TextBox 31">
            <a:extLst>
              <a:ext uri="{FF2B5EF4-FFF2-40B4-BE49-F238E27FC236}">
                <a16:creationId xmlns:a16="http://schemas.microsoft.com/office/drawing/2014/main" id="{ADAA5A98-DDDC-A343-8E05-1576FA0BC2E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34" name="Rectangle 33">
            <a:extLst>
              <a:ext uri="{FF2B5EF4-FFF2-40B4-BE49-F238E27FC236}">
                <a16:creationId xmlns:a16="http://schemas.microsoft.com/office/drawing/2014/main" id="{48BFF227-8CDE-7245-99E7-DA040891FAC2}"/>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72146383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Cover Slide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618C35C-D4A5-DB4C-8758-82503619524A}"/>
              </a:ext>
            </a:extLst>
          </p:cNvPr>
          <p:cNvSpPr/>
          <p:nvPr userDrawn="1"/>
        </p:nvSpPr>
        <p:spPr>
          <a:xfrm>
            <a:off x="0" y="-60823"/>
            <a:ext cx="12192000" cy="5119711"/>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6498562" y="2329610"/>
            <a:ext cx="5278651" cy="697353"/>
          </a:xfrm>
        </p:spPr>
        <p:txBody>
          <a:bodyPr>
            <a:noAutofit/>
          </a:bodyPr>
          <a:lstStyle>
            <a:lvl1pPr marL="0" indent="0" algn="r">
              <a:buNone/>
              <a:defRPr sz="54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6498562" y="1711087"/>
            <a:ext cx="5278651" cy="697353"/>
          </a:xfrm>
        </p:spPr>
        <p:txBody>
          <a:bodyPr>
            <a:normAutofit/>
          </a:bodyPr>
          <a:lstStyle>
            <a:lvl1pPr marL="0" indent="0" algn="r">
              <a:buNone/>
              <a:defRPr sz="3600" b="0" i="0">
                <a:solidFill>
                  <a:schemeClr val="bg1"/>
                </a:solidFill>
                <a:latin typeface="+mn-lt"/>
              </a:defRPr>
            </a:lvl1pPr>
          </a:lstStyle>
          <a:p>
            <a:pPr lvl="0"/>
            <a:r>
              <a:rPr lang="en-US" dirty="0"/>
              <a:t>Cover Design 1</a:t>
            </a:r>
          </a:p>
        </p:txBody>
      </p:sp>
      <p:pic>
        <p:nvPicPr>
          <p:cNvPr id="12" name="Picture 11" descr="Logo&#10;&#10;Description automatically generated">
            <a:extLst>
              <a:ext uri="{FF2B5EF4-FFF2-40B4-BE49-F238E27FC236}">
                <a16:creationId xmlns:a16="http://schemas.microsoft.com/office/drawing/2014/main" id="{E201ABE5-6E0B-8E42-8271-7CD9DA96C3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01445" y="5413664"/>
            <a:ext cx="4975768" cy="987409"/>
          </a:xfrm>
          <a:prstGeom prst="rect">
            <a:avLst/>
          </a:prstGeom>
        </p:spPr>
      </p:pic>
      <p:pic>
        <p:nvPicPr>
          <p:cNvPr id="3" name="Picture 2" descr="Icon&#10;&#10;Description automatically generated with low confidence">
            <a:extLst>
              <a:ext uri="{FF2B5EF4-FFF2-40B4-BE49-F238E27FC236}">
                <a16:creationId xmlns:a16="http://schemas.microsoft.com/office/drawing/2014/main" id="{BCC1C071-0DAE-0844-AE69-3FD6FB58CC6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91700"/>
          <a:stretch/>
        </p:blipFill>
        <p:spPr>
          <a:xfrm>
            <a:off x="0" y="-60823"/>
            <a:ext cx="7089569" cy="5474487"/>
          </a:xfrm>
          <a:prstGeom prst="rect">
            <a:avLst/>
          </a:prstGeom>
        </p:spPr>
      </p:pic>
      <p:grpSp>
        <p:nvGrpSpPr>
          <p:cNvPr id="17" name="Group 16">
            <a:extLst>
              <a:ext uri="{FF2B5EF4-FFF2-40B4-BE49-F238E27FC236}">
                <a16:creationId xmlns:a16="http://schemas.microsoft.com/office/drawing/2014/main" id="{1AEC8C81-1228-634A-A794-E7C603C00625}"/>
              </a:ext>
            </a:extLst>
          </p:cNvPr>
          <p:cNvGrpSpPr/>
          <p:nvPr userDrawn="1"/>
        </p:nvGrpSpPr>
        <p:grpSpPr>
          <a:xfrm>
            <a:off x="213315" y="5750281"/>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83353829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Cover Slide 2">
    <p:spTree>
      <p:nvGrpSpPr>
        <p:cNvPr id="1" name=""/>
        <p:cNvGrpSpPr/>
        <p:nvPr/>
      </p:nvGrpSpPr>
      <p:grpSpPr>
        <a:xfrm>
          <a:off x="0" y="0"/>
          <a:ext cx="0" cy="0"/>
          <a:chOff x="0" y="0"/>
          <a:chExt cx="0" cy="0"/>
        </a:xfrm>
      </p:grpSpPr>
      <p:sp>
        <p:nvSpPr>
          <p:cNvPr id="50" name="Picture Placeholder 49">
            <a:extLst>
              <a:ext uri="{FF2B5EF4-FFF2-40B4-BE49-F238E27FC236}">
                <a16:creationId xmlns:a16="http://schemas.microsoft.com/office/drawing/2014/main" id="{9C90B270-106D-4F46-915D-DD932CDE6DA2}"/>
              </a:ext>
            </a:extLst>
          </p:cNvPr>
          <p:cNvSpPr>
            <a:spLocks noGrp="1"/>
          </p:cNvSpPr>
          <p:nvPr userDrawn="1">
            <p:ph type="pic" sz="quarter" idx="17"/>
          </p:nvPr>
        </p:nvSpPr>
        <p:spPr>
          <a:xfrm>
            <a:off x="2" y="2138363"/>
            <a:ext cx="12191999" cy="3387725"/>
          </a:xfrm>
          <a:custGeom>
            <a:avLst/>
            <a:gdLst>
              <a:gd name="connsiteX0" fmla="*/ 0 w 12191999"/>
              <a:gd name="connsiteY0" fmla="*/ 0 h 3387725"/>
              <a:gd name="connsiteX1" fmla="*/ 10769601 w 12191999"/>
              <a:gd name="connsiteY1" fmla="*/ 0 h 3387725"/>
              <a:gd name="connsiteX2" fmla="*/ 10769601 w 12191999"/>
              <a:gd name="connsiteY2" fmla="*/ 793096 h 3387725"/>
              <a:gd name="connsiteX3" fmla="*/ 12191999 w 12191999"/>
              <a:gd name="connsiteY3" fmla="*/ 793096 h 3387725"/>
              <a:gd name="connsiteX4" fmla="*/ 12191999 w 12191999"/>
              <a:gd name="connsiteY4" fmla="*/ 1128782 h 3387725"/>
              <a:gd name="connsiteX5" fmla="*/ 10769601 w 12191999"/>
              <a:gd name="connsiteY5" fmla="*/ 1128782 h 3387725"/>
              <a:gd name="connsiteX6" fmla="*/ 10769601 w 12191999"/>
              <a:gd name="connsiteY6" fmla="*/ 2541306 h 3387725"/>
              <a:gd name="connsiteX7" fmla="*/ 12191999 w 12191999"/>
              <a:gd name="connsiteY7" fmla="*/ 2541306 h 3387725"/>
              <a:gd name="connsiteX8" fmla="*/ 12191999 w 12191999"/>
              <a:gd name="connsiteY8" fmla="*/ 3387725 h 3387725"/>
              <a:gd name="connsiteX9" fmla="*/ 1422400 w 12191999"/>
              <a:gd name="connsiteY9" fmla="*/ 3387725 h 3387725"/>
              <a:gd name="connsiteX10" fmla="*/ 1422400 w 12191999"/>
              <a:gd name="connsiteY10" fmla="*/ 577943 h 3387725"/>
              <a:gd name="connsiteX11" fmla="*/ 0 w 12191999"/>
              <a:gd name="connsiteY11" fmla="*/ 577943 h 338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1999" h="3387725">
                <a:moveTo>
                  <a:pt x="0" y="0"/>
                </a:moveTo>
                <a:lnTo>
                  <a:pt x="10769601" y="0"/>
                </a:lnTo>
                <a:lnTo>
                  <a:pt x="10769601" y="793096"/>
                </a:lnTo>
                <a:lnTo>
                  <a:pt x="12191999" y="793096"/>
                </a:lnTo>
                <a:lnTo>
                  <a:pt x="12191999" y="1128782"/>
                </a:lnTo>
                <a:lnTo>
                  <a:pt x="10769601" y="1128782"/>
                </a:lnTo>
                <a:lnTo>
                  <a:pt x="10769601" y="2541306"/>
                </a:lnTo>
                <a:lnTo>
                  <a:pt x="12191999" y="2541306"/>
                </a:lnTo>
                <a:lnTo>
                  <a:pt x="12191999" y="3387725"/>
                </a:lnTo>
                <a:lnTo>
                  <a:pt x="1422400" y="3387725"/>
                </a:lnTo>
                <a:lnTo>
                  <a:pt x="1422400" y="577943"/>
                </a:lnTo>
                <a:lnTo>
                  <a:pt x="0" y="577943"/>
                </a:lnTo>
                <a:close/>
              </a:path>
            </a:pathLst>
          </a:custGeom>
        </p:spPr>
        <p:txBody>
          <a:bodyPr wrap="square">
            <a:noAutofit/>
          </a:bodyPr>
          <a:lstStyle/>
          <a:p>
            <a:endParaRPr lang="en-US"/>
          </a:p>
        </p:txBody>
      </p:sp>
      <p:pic>
        <p:nvPicPr>
          <p:cNvPr id="27" name="Picture 26">
            <a:extLst>
              <a:ext uri="{FF2B5EF4-FFF2-40B4-BE49-F238E27FC236}">
                <a16:creationId xmlns:a16="http://schemas.microsoft.com/office/drawing/2014/main" id="{3E9098D4-8E4F-924D-B5AD-1DE014CE088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7746" r="9500"/>
          <a:stretch/>
        </p:blipFill>
        <p:spPr>
          <a:xfrm>
            <a:off x="10333703" y="6381135"/>
            <a:ext cx="1779639" cy="431333"/>
          </a:xfrm>
          <a:prstGeom prst="rect">
            <a:avLst/>
          </a:prstGeom>
        </p:spPr>
      </p:pic>
      <p:sp>
        <p:nvSpPr>
          <p:cNvPr id="25" name="Text Placeholder 23">
            <a:extLst>
              <a:ext uri="{FF2B5EF4-FFF2-40B4-BE49-F238E27FC236}">
                <a16:creationId xmlns:a16="http://schemas.microsoft.com/office/drawing/2014/main" id="{6C4974ED-581C-0040-84AA-E1AD4A9EF8BB}"/>
              </a:ext>
            </a:extLst>
          </p:cNvPr>
          <p:cNvSpPr>
            <a:spLocks noGrp="1"/>
          </p:cNvSpPr>
          <p:nvPr>
            <p:ph type="body" sz="quarter" idx="15" hasCustomPrompt="1"/>
          </p:nvPr>
        </p:nvSpPr>
        <p:spPr>
          <a:xfrm>
            <a:off x="0" y="3485497"/>
            <a:ext cx="12192000" cy="775681"/>
          </a:xfrm>
        </p:spPr>
        <p:txBody>
          <a:bodyPr>
            <a:noAutofit/>
          </a:bodyPr>
          <a:lstStyle>
            <a:lvl1pPr marL="0" indent="0" algn="ctr">
              <a:buNone/>
              <a:defRPr sz="5400" b="1" baseline="0">
                <a:solidFill>
                  <a:schemeClr val="bg1"/>
                </a:solidFill>
                <a:latin typeface="+mn-lt"/>
              </a:defRPr>
            </a:lvl1pPr>
          </a:lstStyle>
          <a:p>
            <a:pPr lvl="0"/>
            <a:r>
              <a:rPr lang="en-US" dirty="0"/>
              <a:t>POWERPOINT</a:t>
            </a:r>
          </a:p>
        </p:txBody>
      </p:sp>
      <p:sp>
        <p:nvSpPr>
          <p:cNvPr id="26" name="Text Placeholder 23">
            <a:extLst>
              <a:ext uri="{FF2B5EF4-FFF2-40B4-BE49-F238E27FC236}">
                <a16:creationId xmlns:a16="http://schemas.microsoft.com/office/drawing/2014/main" id="{65B91323-87B1-C540-B4E2-E06289C6A769}"/>
              </a:ext>
            </a:extLst>
          </p:cNvPr>
          <p:cNvSpPr>
            <a:spLocks noGrp="1"/>
          </p:cNvSpPr>
          <p:nvPr>
            <p:ph type="body" sz="quarter" idx="16" hasCustomPrompt="1"/>
          </p:nvPr>
        </p:nvSpPr>
        <p:spPr>
          <a:xfrm>
            <a:off x="0" y="4191990"/>
            <a:ext cx="12192000" cy="775681"/>
          </a:xfrm>
        </p:spPr>
        <p:txBody>
          <a:bodyPr>
            <a:normAutofit/>
          </a:bodyPr>
          <a:lstStyle>
            <a:lvl1pPr marL="0" indent="0" algn="ctr">
              <a:buNone/>
              <a:defRPr sz="3600">
                <a:solidFill>
                  <a:schemeClr val="bg1"/>
                </a:solidFill>
                <a:latin typeface="+mn-lt"/>
              </a:defRPr>
            </a:lvl1pPr>
          </a:lstStyle>
          <a:p>
            <a:pPr lvl="0"/>
            <a:r>
              <a:rPr lang="en-US" dirty="0"/>
              <a:t>Cover Design2</a:t>
            </a:r>
          </a:p>
        </p:txBody>
      </p:sp>
      <p:pic>
        <p:nvPicPr>
          <p:cNvPr id="40" name="Picture 39" descr="Logo&#10;&#10;Description automatically generated">
            <a:extLst>
              <a:ext uri="{FF2B5EF4-FFF2-40B4-BE49-F238E27FC236}">
                <a16:creationId xmlns:a16="http://schemas.microsoft.com/office/drawing/2014/main" id="{5EBB9E3C-4176-B642-BC27-E33000776BC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97914" y="1229033"/>
            <a:ext cx="3298137" cy="654494"/>
          </a:xfrm>
          <a:prstGeom prst="rect">
            <a:avLst/>
          </a:prstGeom>
        </p:spPr>
      </p:pic>
      <p:sp>
        <p:nvSpPr>
          <p:cNvPr id="51" name="Rectangle 50">
            <a:extLst>
              <a:ext uri="{FF2B5EF4-FFF2-40B4-BE49-F238E27FC236}">
                <a16:creationId xmlns:a16="http://schemas.microsoft.com/office/drawing/2014/main" id="{739C024E-54AF-A645-849B-FBEF03A409E8}"/>
              </a:ext>
            </a:extLst>
          </p:cNvPr>
          <p:cNvSpPr/>
          <p:nvPr userDrawn="1"/>
        </p:nvSpPr>
        <p:spPr>
          <a:xfrm>
            <a:off x="0" y="2716306"/>
            <a:ext cx="1422400" cy="4141694"/>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Rectangle 51">
            <a:extLst>
              <a:ext uri="{FF2B5EF4-FFF2-40B4-BE49-F238E27FC236}">
                <a16:creationId xmlns:a16="http://schemas.microsoft.com/office/drawing/2014/main" id="{30545B11-B0EB-1B4D-A4A1-FEBDC4829721}"/>
              </a:ext>
            </a:extLst>
          </p:cNvPr>
          <p:cNvSpPr/>
          <p:nvPr userDrawn="1"/>
        </p:nvSpPr>
        <p:spPr>
          <a:xfrm>
            <a:off x="10769602" y="0"/>
            <a:ext cx="1422400" cy="2931459"/>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ectangle 52">
            <a:extLst>
              <a:ext uri="{FF2B5EF4-FFF2-40B4-BE49-F238E27FC236}">
                <a16:creationId xmlns:a16="http://schemas.microsoft.com/office/drawing/2014/main" id="{56D22EDD-8B51-874F-8ADB-8487714C64A2}"/>
              </a:ext>
            </a:extLst>
          </p:cNvPr>
          <p:cNvSpPr/>
          <p:nvPr userDrawn="1"/>
        </p:nvSpPr>
        <p:spPr>
          <a:xfrm>
            <a:off x="10769602" y="3267145"/>
            <a:ext cx="1422400" cy="1412524"/>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507689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BEC97-D821-4335-9FF7-3C67C951BC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EFF2508-BBFF-480A-AFA0-2B7A0E0688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449EFEA-74AC-4426-AF85-D98D8DA291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2629FC-AE3F-4FF9-B1F7-96A55C72B948}"/>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EEC11E56-6FDB-4B2B-B5BB-47A0720322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22C49F-480A-4D98-896E-9C82077170A8}"/>
              </a:ext>
            </a:extLst>
          </p:cNvPr>
          <p:cNvSpPr>
            <a:spLocks noGrp="1"/>
          </p:cNvSpPr>
          <p:nvPr>
            <p:ph type="sldNum" sz="quarter" idx="12"/>
          </p:nvPr>
        </p:nvSpPr>
        <p:spPr/>
        <p:txBody>
          <a:bodyPr/>
          <a:lstStyle/>
          <a:p>
            <a:fld id="{172DE1F8-15A7-492D-87D6-8E5C6932B774}" type="slidenum">
              <a:rPr lang="en-US" smtClean="0"/>
              <a:t>‹#›</a:t>
            </a:fld>
            <a:endParaRPr lang="en-US"/>
          </a:p>
        </p:txBody>
      </p:sp>
    </p:spTree>
    <p:extLst>
      <p:ext uri="{BB962C8B-B14F-4D97-AF65-F5344CB8AC3E}">
        <p14:creationId xmlns:p14="http://schemas.microsoft.com/office/powerpoint/2010/main" val="320040616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Photo with Quot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B7DE2D-DD70-CA4C-AD07-0DA13212ED1E}"/>
              </a:ext>
            </a:extLst>
          </p:cNvPr>
          <p:cNvSpPr/>
          <p:nvPr userDrawn="1"/>
        </p:nvSpPr>
        <p:spPr>
          <a:xfrm>
            <a:off x="405433" y="370011"/>
            <a:ext cx="11381134" cy="6117978"/>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Text Placeholder 23">
            <a:extLst>
              <a:ext uri="{FF2B5EF4-FFF2-40B4-BE49-F238E27FC236}">
                <a16:creationId xmlns:a16="http://schemas.microsoft.com/office/drawing/2014/main" id="{492B6076-9B06-4342-B533-50A8FA0B0980}"/>
              </a:ext>
            </a:extLst>
          </p:cNvPr>
          <p:cNvSpPr>
            <a:spLocks noGrp="1"/>
          </p:cNvSpPr>
          <p:nvPr>
            <p:ph type="body" sz="quarter" idx="14" hasCustomPrompt="1"/>
          </p:nvPr>
        </p:nvSpPr>
        <p:spPr>
          <a:xfrm>
            <a:off x="4440654" y="467490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7" name="Text Placeholder 23">
            <a:extLst>
              <a:ext uri="{FF2B5EF4-FFF2-40B4-BE49-F238E27FC236}">
                <a16:creationId xmlns:a16="http://schemas.microsoft.com/office/drawing/2014/main" id="{73098FBA-6D76-1C47-A298-10C863AB68A5}"/>
              </a:ext>
            </a:extLst>
          </p:cNvPr>
          <p:cNvSpPr>
            <a:spLocks noGrp="1"/>
          </p:cNvSpPr>
          <p:nvPr>
            <p:ph type="body" sz="quarter" idx="13" hasCustomPrompt="1"/>
          </p:nvPr>
        </p:nvSpPr>
        <p:spPr>
          <a:xfrm>
            <a:off x="856590" y="997503"/>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8" name="Text Placeholder 23">
            <a:extLst>
              <a:ext uri="{FF2B5EF4-FFF2-40B4-BE49-F238E27FC236}">
                <a16:creationId xmlns:a16="http://schemas.microsoft.com/office/drawing/2014/main" id="{B8BF25BD-F8E7-544B-9A2B-A29DFA1B600F}"/>
              </a:ext>
            </a:extLst>
          </p:cNvPr>
          <p:cNvSpPr>
            <a:spLocks noGrp="1"/>
          </p:cNvSpPr>
          <p:nvPr>
            <p:ph type="body" sz="quarter" idx="15" hasCustomPrompt="1"/>
          </p:nvPr>
        </p:nvSpPr>
        <p:spPr>
          <a:xfrm>
            <a:off x="768174" y="80018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0" name="Picture Placeholder 2">
            <a:extLst>
              <a:ext uri="{FF2B5EF4-FFF2-40B4-BE49-F238E27FC236}">
                <a16:creationId xmlns:a16="http://schemas.microsoft.com/office/drawing/2014/main" id="{ECFFB737-7ACC-5B4B-AAE0-4E19B6647AE6}"/>
              </a:ext>
            </a:extLst>
          </p:cNvPr>
          <p:cNvSpPr>
            <a:spLocks noGrp="1"/>
          </p:cNvSpPr>
          <p:nvPr>
            <p:ph type="pic" sz="quarter" idx="19"/>
          </p:nvPr>
        </p:nvSpPr>
        <p:spPr>
          <a:xfrm>
            <a:off x="5734225" y="-1"/>
            <a:ext cx="5689601"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308979714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4 point number graph with icons ">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FB45A437-6B55-9146-AED4-CA97F69F3CC4}"/>
              </a:ext>
            </a:extLst>
          </p:cNvPr>
          <p:cNvSpPr/>
          <p:nvPr userDrawn="1"/>
        </p:nvSpPr>
        <p:spPr>
          <a:xfrm>
            <a:off x="495393" y="112697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C6A7F"/>
                </a:solidFill>
                <a:latin typeface="Calibri" panose="020F0502020204030204" pitchFamily="34" charset="0"/>
                <a:cs typeface="Calibri" panose="020F0502020204030204" pitchFamily="34" charset="0"/>
              </a:defRPr>
            </a:lvl1pPr>
          </a:lstStyle>
          <a:p>
            <a:pPr lvl="0"/>
            <a:r>
              <a:rPr lang="en-US" dirty="0"/>
              <a:t>Heading</a:t>
            </a:r>
          </a:p>
        </p:txBody>
      </p:sp>
      <p:sp>
        <p:nvSpPr>
          <p:cNvPr id="33" name="Oval 32">
            <a:extLst>
              <a:ext uri="{FF2B5EF4-FFF2-40B4-BE49-F238E27FC236}">
                <a16:creationId xmlns:a16="http://schemas.microsoft.com/office/drawing/2014/main" id="{7EB02BD7-70AD-D749-AB02-A773D9584280}"/>
              </a:ext>
            </a:extLst>
          </p:cNvPr>
          <p:cNvSpPr/>
          <p:nvPr/>
        </p:nvSpPr>
        <p:spPr>
          <a:xfrm>
            <a:off x="117242" y="1527963"/>
            <a:ext cx="4045290" cy="389036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Oval 33">
            <a:extLst>
              <a:ext uri="{FF2B5EF4-FFF2-40B4-BE49-F238E27FC236}">
                <a16:creationId xmlns:a16="http://schemas.microsoft.com/office/drawing/2014/main" id="{9D30D462-B88D-4645-A255-F2108DEBADF2}"/>
              </a:ext>
            </a:extLst>
          </p:cNvPr>
          <p:cNvSpPr/>
          <p:nvPr/>
        </p:nvSpPr>
        <p:spPr>
          <a:xfrm>
            <a:off x="2591581" y="1527963"/>
            <a:ext cx="4045290" cy="3890364"/>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Oval 34">
            <a:extLst>
              <a:ext uri="{FF2B5EF4-FFF2-40B4-BE49-F238E27FC236}">
                <a16:creationId xmlns:a16="http://schemas.microsoft.com/office/drawing/2014/main" id="{9030B4BB-AEAA-B74F-9C0C-375C2CEE4D88}"/>
              </a:ext>
            </a:extLst>
          </p:cNvPr>
          <p:cNvSpPr/>
          <p:nvPr/>
        </p:nvSpPr>
        <p:spPr>
          <a:xfrm>
            <a:off x="5235599" y="1527963"/>
            <a:ext cx="4045290" cy="3890364"/>
          </a:xfrm>
          <a:prstGeom prst="ellipse">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Oval 35">
            <a:extLst>
              <a:ext uri="{FF2B5EF4-FFF2-40B4-BE49-F238E27FC236}">
                <a16:creationId xmlns:a16="http://schemas.microsoft.com/office/drawing/2014/main" id="{29A6A2A1-61AE-EA42-82A0-137FB4195E3E}"/>
              </a:ext>
            </a:extLst>
          </p:cNvPr>
          <p:cNvSpPr/>
          <p:nvPr/>
        </p:nvSpPr>
        <p:spPr>
          <a:xfrm>
            <a:off x="7907904" y="1527963"/>
            <a:ext cx="4045290" cy="389036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Oval 36">
            <a:extLst>
              <a:ext uri="{FF2B5EF4-FFF2-40B4-BE49-F238E27FC236}">
                <a16:creationId xmlns:a16="http://schemas.microsoft.com/office/drawing/2014/main" id="{A9116FB9-51EC-4D4B-AECA-B8C5CE39EA90}"/>
              </a:ext>
            </a:extLst>
          </p:cNvPr>
          <p:cNvSpPr/>
          <p:nvPr/>
        </p:nvSpPr>
        <p:spPr>
          <a:xfrm>
            <a:off x="847975" y="1406823"/>
            <a:ext cx="1925642" cy="185189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Oval 37">
            <a:extLst>
              <a:ext uri="{FF2B5EF4-FFF2-40B4-BE49-F238E27FC236}">
                <a16:creationId xmlns:a16="http://schemas.microsoft.com/office/drawing/2014/main" id="{4DAB1F1D-D494-B64C-B788-EA224F69D000}"/>
              </a:ext>
            </a:extLst>
          </p:cNvPr>
          <p:cNvSpPr/>
          <p:nvPr/>
        </p:nvSpPr>
        <p:spPr>
          <a:xfrm>
            <a:off x="3322314" y="1406823"/>
            <a:ext cx="1925642" cy="1851894"/>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Oval 38">
            <a:extLst>
              <a:ext uri="{FF2B5EF4-FFF2-40B4-BE49-F238E27FC236}">
                <a16:creationId xmlns:a16="http://schemas.microsoft.com/office/drawing/2014/main" id="{EACA38CC-B881-B64C-986A-7396F7157B4A}"/>
              </a:ext>
            </a:extLst>
          </p:cNvPr>
          <p:cNvSpPr/>
          <p:nvPr userDrawn="1"/>
        </p:nvSpPr>
        <p:spPr>
          <a:xfrm>
            <a:off x="5966332" y="1406823"/>
            <a:ext cx="1925642" cy="1851894"/>
          </a:xfrm>
          <a:prstGeom prst="ellipse">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Oval 39">
            <a:extLst>
              <a:ext uri="{FF2B5EF4-FFF2-40B4-BE49-F238E27FC236}">
                <a16:creationId xmlns:a16="http://schemas.microsoft.com/office/drawing/2014/main" id="{1602613E-7EEE-C347-90CD-3FD01C4F925E}"/>
              </a:ext>
            </a:extLst>
          </p:cNvPr>
          <p:cNvSpPr/>
          <p:nvPr/>
        </p:nvSpPr>
        <p:spPr>
          <a:xfrm>
            <a:off x="8638637" y="1406823"/>
            <a:ext cx="1925642" cy="185189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Oval 40">
            <a:extLst>
              <a:ext uri="{FF2B5EF4-FFF2-40B4-BE49-F238E27FC236}">
                <a16:creationId xmlns:a16="http://schemas.microsoft.com/office/drawing/2014/main" id="{AE668048-3D1A-0944-9382-E43B157DF0C1}"/>
              </a:ext>
            </a:extLst>
          </p:cNvPr>
          <p:cNvSpPr/>
          <p:nvPr/>
        </p:nvSpPr>
        <p:spPr>
          <a:xfrm>
            <a:off x="1006570" y="1544251"/>
            <a:ext cx="1601442" cy="1540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Oval 41">
            <a:extLst>
              <a:ext uri="{FF2B5EF4-FFF2-40B4-BE49-F238E27FC236}">
                <a16:creationId xmlns:a16="http://schemas.microsoft.com/office/drawing/2014/main" id="{3D1DD726-B492-8E44-9918-192EF5BA2D3D}"/>
              </a:ext>
            </a:extLst>
          </p:cNvPr>
          <p:cNvSpPr/>
          <p:nvPr/>
        </p:nvSpPr>
        <p:spPr>
          <a:xfrm>
            <a:off x="3469277" y="1609147"/>
            <a:ext cx="1601442" cy="1540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Oval 42">
            <a:extLst>
              <a:ext uri="{FF2B5EF4-FFF2-40B4-BE49-F238E27FC236}">
                <a16:creationId xmlns:a16="http://schemas.microsoft.com/office/drawing/2014/main" id="{4626D483-2F4C-9149-AE75-A1DB204AF180}"/>
              </a:ext>
            </a:extLst>
          </p:cNvPr>
          <p:cNvSpPr/>
          <p:nvPr/>
        </p:nvSpPr>
        <p:spPr>
          <a:xfrm>
            <a:off x="6128432" y="1562714"/>
            <a:ext cx="1601442" cy="1540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Oval 43">
            <a:extLst>
              <a:ext uri="{FF2B5EF4-FFF2-40B4-BE49-F238E27FC236}">
                <a16:creationId xmlns:a16="http://schemas.microsoft.com/office/drawing/2014/main" id="{5CC52548-81E9-E848-ACC2-147DFAA24991}"/>
              </a:ext>
            </a:extLst>
          </p:cNvPr>
          <p:cNvSpPr/>
          <p:nvPr/>
        </p:nvSpPr>
        <p:spPr>
          <a:xfrm>
            <a:off x="8800737" y="1562714"/>
            <a:ext cx="1601442" cy="1540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Oval 44">
            <a:extLst>
              <a:ext uri="{FF2B5EF4-FFF2-40B4-BE49-F238E27FC236}">
                <a16:creationId xmlns:a16="http://schemas.microsoft.com/office/drawing/2014/main" id="{615F96DE-6B77-E34D-972D-58623A9BC87D}"/>
              </a:ext>
            </a:extLst>
          </p:cNvPr>
          <p:cNvSpPr/>
          <p:nvPr/>
        </p:nvSpPr>
        <p:spPr>
          <a:xfrm>
            <a:off x="2217510" y="4860564"/>
            <a:ext cx="1335828" cy="1284670"/>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Oval 45">
            <a:extLst>
              <a:ext uri="{FF2B5EF4-FFF2-40B4-BE49-F238E27FC236}">
                <a16:creationId xmlns:a16="http://schemas.microsoft.com/office/drawing/2014/main" id="{94673B41-433E-E44D-900C-5050C967F29E}"/>
              </a:ext>
            </a:extLst>
          </p:cNvPr>
          <p:cNvSpPr/>
          <p:nvPr/>
        </p:nvSpPr>
        <p:spPr>
          <a:xfrm>
            <a:off x="4760117" y="4868963"/>
            <a:ext cx="1335828" cy="1284670"/>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Oval 46">
            <a:extLst>
              <a:ext uri="{FF2B5EF4-FFF2-40B4-BE49-F238E27FC236}">
                <a16:creationId xmlns:a16="http://schemas.microsoft.com/office/drawing/2014/main" id="{64773E4C-32A9-DB4E-BCDC-F968258A12B8}"/>
              </a:ext>
            </a:extLst>
          </p:cNvPr>
          <p:cNvSpPr/>
          <p:nvPr/>
        </p:nvSpPr>
        <p:spPr>
          <a:xfrm>
            <a:off x="7405867" y="4868963"/>
            <a:ext cx="1335828" cy="1284670"/>
          </a:xfrm>
          <a:prstGeom prst="ellipse">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 name="Oval 47">
            <a:extLst>
              <a:ext uri="{FF2B5EF4-FFF2-40B4-BE49-F238E27FC236}">
                <a16:creationId xmlns:a16="http://schemas.microsoft.com/office/drawing/2014/main" id="{FF264980-2C35-3447-8873-1AA9114E2FDB}"/>
              </a:ext>
            </a:extLst>
          </p:cNvPr>
          <p:cNvSpPr/>
          <p:nvPr/>
        </p:nvSpPr>
        <p:spPr>
          <a:xfrm>
            <a:off x="10213355" y="4868963"/>
            <a:ext cx="1335828" cy="1284670"/>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Text Placeholder 17">
            <a:extLst>
              <a:ext uri="{FF2B5EF4-FFF2-40B4-BE49-F238E27FC236}">
                <a16:creationId xmlns:a16="http://schemas.microsoft.com/office/drawing/2014/main" id="{6ADBD416-235E-8042-9F21-FF4E75B4608C}"/>
              </a:ext>
            </a:extLst>
          </p:cNvPr>
          <p:cNvSpPr>
            <a:spLocks noGrp="1"/>
          </p:cNvSpPr>
          <p:nvPr userDrawn="1">
            <p:ph type="body" sz="quarter" idx="34" hasCustomPrompt="1"/>
          </p:nvPr>
        </p:nvSpPr>
        <p:spPr>
          <a:xfrm>
            <a:off x="1285664" y="1938055"/>
            <a:ext cx="1055698" cy="1073020"/>
          </a:xfrm>
        </p:spPr>
        <p:txBody>
          <a:bodyPr/>
          <a:lstStyle>
            <a:lvl1pPr algn="ctr">
              <a:buNone/>
              <a:defRPr sz="4800" b="1" i="0" spc="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63" name="Text Placeholder 17">
            <a:extLst>
              <a:ext uri="{FF2B5EF4-FFF2-40B4-BE49-F238E27FC236}">
                <a16:creationId xmlns:a16="http://schemas.microsoft.com/office/drawing/2014/main" id="{2BBAC9AE-474F-0D44-9EBA-0537E6983137}"/>
              </a:ext>
            </a:extLst>
          </p:cNvPr>
          <p:cNvSpPr>
            <a:spLocks noGrp="1"/>
          </p:cNvSpPr>
          <p:nvPr userDrawn="1">
            <p:ph type="body" sz="quarter" idx="35" hasCustomPrompt="1"/>
          </p:nvPr>
        </p:nvSpPr>
        <p:spPr>
          <a:xfrm>
            <a:off x="3781384" y="1940651"/>
            <a:ext cx="1055698" cy="1073020"/>
          </a:xfrm>
        </p:spPr>
        <p:txBody>
          <a:bodyPr/>
          <a:lstStyle>
            <a:lvl1pPr algn="ctr">
              <a:buNone/>
              <a:defRPr sz="4800" b="1" i="0" spc="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64" name="Text Placeholder 17">
            <a:extLst>
              <a:ext uri="{FF2B5EF4-FFF2-40B4-BE49-F238E27FC236}">
                <a16:creationId xmlns:a16="http://schemas.microsoft.com/office/drawing/2014/main" id="{BF9CAB18-1D38-D644-A81F-70E5466D0389}"/>
              </a:ext>
            </a:extLst>
          </p:cNvPr>
          <p:cNvSpPr>
            <a:spLocks noGrp="1"/>
          </p:cNvSpPr>
          <p:nvPr userDrawn="1">
            <p:ph type="body" sz="quarter" idx="36" hasCustomPrompt="1"/>
          </p:nvPr>
        </p:nvSpPr>
        <p:spPr>
          <a:xfrm>
            <a:off x="6404021" y="1954009"/>
            <a:ext cx="1055698" cy="1073020"/>
          </a:xfrm>
        </p:spPr>
        <p:txBody>
          <a:bodyPr/>
          <a:lstStyle>
            <a:lvl1pPr algn="ctr">
              <a:buNone/>
              <a:defRPr sz="4800" b="1" i="0" spc="0">
                <a:solidFill>
                  <a:srgbClr val="28AF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65" name="Text Placeholder 17">
            <a:extLst>
              <a:ext uri="{FF2B5EF4-FFF2-40B4-BE49-F238E27FC236}">
                <a16:creationId xmlns:a16="http://schemas.microsoft.com/office/drawing/2014/main" id="{A8A502A8-834D-C94A-9859-BACB55444207}"/>
              </a:ext>
            </a:extLst>
          </p:cNvPr>
          <p:cNvSpPr>
            <a:spLocks noGrp="1"/>
          </p:cNvSpPr>
          <p:nvPr userDrawn="1">
            <p:ph type="body" sz="quarter" idx="37" hasCustomPrompt="1"/>
          </p:nvPr>
        </p:nvSpPr>
        <p:spPr>
          <a:xfrm>
            <a:off x="9073609" y="2002703"/>
            <a:ext cx="1055698" cy="1073020"/>
          </a:xfrm>
        </p:spPr>
        <p:txBody>
          <a:bodyPr/>
          <a:lstStyle>
            <a:lvl1pPr algn="ctr">
              <a:buNone/>
              <a:defRPr sz="4800" b="1" i="0" spc="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70" name="Text Placeholder 17">
            <a:extLst>
              <a:ext uri="{FF2B5EF4-FFF2-40B4-BE49-F238E27FC236}">
                <a16:creationId xmlns:a16="http://schemas.microsoft.com/office/drawing/2014/main" id="{084B4BE7-DD1C-1743-85E4-D3ED17FE67F2}"/>
              </a:ext>
            </a:extLst>
          </p:cNvPr>
          <p:cNvSpPr>
            <a:spLocks noGrp="1"/>
          </p:cNvSpPr>
          <p:nvPr userDrawn="1">
            <p:ph type="body" sz="quarter" idx="21" hasCustomPrompt="1"/>
          </p:nvPr>
        </p:nvSpPr>
        <p:spPr>
          <a:xfrm>
            <a:off x="402413" y="2815787"/>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1" name="Text Placeholder 17">
            <a:extLst>
              <a:ext uri="{FF2B5EF4-FFF2-40B4-BE49-F238E27FC236}">
                <a16:creationId xmlns:a16="http://schemas.microsoft.com/office/drawing/2014/main" id="{5E862C59-ABDF-FB45-866F-C33FB45F9EE7}"/>
              </a:ext>
            </a:extLst>
          </p:cNvPr>
          <p:cNvSpPr>
            <a:spLocks noGrp="1"/>
          </p:cNvSpPr>
          <p:nvPr userDrawn="1">
            <p:ph type="body" sz="quarter" idx="38" hasCustomPrompt="1"/>
          </p:nvPr>
        </p:nvSpPr>
        <p:spPr>
          <a:xfrm>
            <a:off x="3326353" y="2840417"/>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2" name="Text Placeholder 17">
            <a:extLst>
              <a:ext uri="{FF2B5EF4-FFF2-40B4-BE49-F238E27FC236}">
                <a16:creationId xmlns:a16="http://schemas.microsoft.com/office/drawing/2014/main" id="{16252092-110B-DF41-BAA1-24D8CA1DA645}"/>
              </a:ext>
            </a:extLst>
          </p:cNvPr>
          <p:cNvSpPr>
            <a:spLocks noGrp="1"/>
          </p:cNvSpPr>
          <p:nvPr userDrawn="1">
            <p:ph type="body" sz="quarter" idx="39" hasCustomPrompt="1"/>
          </p:nvPr>
        </p:nvSpPr>
        <p:spPr>
          <a:xfrm>
            <a:off x="5581611" y="2844885"/>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3" name="Text Placeholder 17">
            <a:extLst>
              <a:ext uri="{FF2B5EF4-FFF2-40B4-BE49-F238E27FC236}">
                <a16:creationId xmlns:a16="http://schemas.microsoft.com/office/drawing/2014/main" id="{6BE3560E-17BA-CF47-9892-C7DA0E586994}"/>
              </a:ext>
            </a:extLst>
          </p:cNvPr>
          <p:cNvSpPr>
            <a:spLocks noGrp="1"/>
          </p:cNvSpPr>
          <p:nvPr userDrawn="1">
            <p:ph type="body" sz="quarter" idx="40" hasCustomPrompt="1"/>
          </p:nvPr>
        </p:nvSpPr>
        <p:spPr>
          <a:xfrm>
            <a:off x="8289917" y="2826087"/>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Box 49">
            <a:extLst>
              <a:ext uri="{FF2B5EF4-FFF2-40B4-BE49-F238E27FC236}">
                <a16:creationId xmlns:a16="http://schemas.microsoft.com/office/drawing/2014/main" id="{29D474F6-150F-834A-BB32-3AF67DA1998E}"/>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C6A7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51" name="Rectangle 50">
            <a:extLst>
              <a:ext uri="{FF2B5EF4-FFF2-40B4-BE49-F238E27FC236}">
                <a16:creationId xmlns:a16="http://schemas.microsoft.com/office/drawing/2014/main" id="{D060F3F6-4C3F-3C4B-932F-B7BD7FBD92A7}"/>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48753885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5 point icon Graph B">
    <p:spTree>
      <p:nvGrpSpPr>
        <p:cNvPr id="1" name=""/>
        <p:cNvGrpSpPr/>
        <p:nvPr/>
      </p:nvGrpSpPr>
      <p:grpSpPr>
        <a:xfrm>
          <a:off x="0" y="0"/>
          <a:ext cx="0" cy="0"/>
          <a:chOff x="0" y="0"/>
          <a:chExt cx="0" cy="0"/>
        </a:xfrm>
      </p:grpSpPr>
      <p:sp>
        <p:nvSpPr>
          <p:cNvPr id="26" name="Freeform 175">
            <a:extLst>
              <a:ext uri="{FF2B5EF4-FFF2-40B4-BE49-F238E27FC236}">
                <a16:creationId xmlns:a16="http://schemas.microsoft.com/office/drawing/2014/main" id="{8C0B3D42-2317-6946-847C-DF2D8C708228}"/>
              </a:ext>
            </a:extLst>
          </p:cNvPr>
          <p:cNvSpPr>
            <a:spLocks noChangeArrowheads="1"/>
          </p:cNvSpPr>
          <p:nvPr userDrawn="1"/>
        </p:nvSpPr>
        <p:spPr bwMode="auto">
          <a:xfrm>
            <a:off x="832077" y="1534831"/>
            <a:ext cx="1921262" cy="2081780"/>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27" name="Freeform 176">
            <a:extLst>
              <a:ext uri="{FF2B5EF4-FFF2-40B4-BE49-F238E27FC236}">
                <a16:creationId xmlns:a16="http://schemas.microsoft.com/office/drawing/2014/main" id="{40053DCA-CDEC-8B4D-B8F3-C1EF890EF020}"/>
              </a:ext>
            </a:extLst>
          </p:cNvPr>
          <p:cNvSpPr>
            <a:spLocks noChangeArrowheads="1"/>
          </p:cNvSpPr>
          <p:nvPr userDrawn="1"/>
        </p:nvSpPr>
        <p:spPr bwMode="auto">
          <a:xfrm>
            <a:off x="2970654" y="1534831"/>
            <a:ext cx="1916323" cy="2081780"/>
          </a:xfrm>
          <a:custGeom>
            <a:avLst/>
            <a:gdLst>
              <a:gd name="T0" fmla="*/ 3122 w 3421"/>
              <a:gd name="T1" fmla="*/ 642 h 3719"/>
              <a:gd name="T2" fmla="*/ 3122 w 3421"/>
              <a:gd name="T3" fmla="*/ 642 h 3719"/>
              <a:gd name="T4" fmla="*/ 2089 w 3421"/>
              <a:gd name="T5" fmla="*/ 642 h 3719"/>
              <a:gd name="T6" fmla="*/ 1722 w 3421"/>
              <a:gd name="T7" fmla="*/ 0 h 3719"/>
              <a:gd name="T8" fmla="*/ 1347 w 3421"/>
              <a:gd name="T9" fmla="*/ 642 h 3719"/>
              <a:gd name="T10" fmla="*/ 306 w 3421"/>
              <a:gd name="T11" fmla="*/ 642 h 3719"/>
              <a:gd name="T12" fmla="*/ 0 w 3421"/>
              <a:gd name="T13" fmla="*/ 948 h 3719"/>
              <a:gd name="T14" fmla="*/ 0 w 3421"/>
              <a:gd name="T15" fmla="*/ 3420 h 3719"/>
              <a:gd name="T16" fmla="*/ 306 w 3421"/>
              <a:gd name="T17" fmla="*/ 3718 h 3719"/>
              <a:gd name="T18" fmla="*/ 3122 w 3421"/>
              <a:gd name="T19" fmla="*/ 3718 h 3719"/>
              <a:gd name="T20" fmla="*/ 3420 w 3421"/>
              <a:gd name="T21" fmla="*/ 3420 h 3719"/>
              <a:gd name="T22" fmla="*/ 3420 w 3421"/>
              <a:gd name="T23" fmla="*/ 948 h 3719"/>
              <a:gd name="T24" fmla="*/ 3122 w 3421"/>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1" h="3719">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1BA19A"/>
          </a:solidFill>
          <a:ln w="9525" cap="flat">
            <a:noFill/>
            <a:bevel/>
            <a:headEnd/>
            <a:tailEnd/>
          </a:ln>
          <a:effectLst/>
        </p:spPr>
        <p:txBody>
          <a:bodyPr wrap="none" anchor="ctr"/>
          <a:lstStyle/>
          <a:p>
            <a:endParaRPr lang="en-US">
              <a:solidFill>
                <a:prstClr val="black"/>
              </a:solidFill>
            </a:endParaRPr>
          </a:p>
        </p:txBody>
      </p:sp>
      <p:sp>
        <p:nvSpPr>
          <p:cNvPr id="28" name="Freeform 177">
            <a:extLst>
              <a:ext uri="{FF2B5EF4-FFF2-40B4-BE49-F238E27FC236}">
                <a16:creationId xmlns:a16="http://schemas.microsoft.com/office/drawing/2014/main" id="{10B1012D-1247-0E4A-BFFD-D8F52FAEDE4C}"/>
              </a:ext>
            </a:extLst>
          </p:cNvPr>
          <p:cNvSpPr>
            <a:spLocks noChangeArrowheads="1"/>
          </p:cNvSpPr>
          <p:nvPr userDrawn="1"/>
        </p:nvSpPr>
        <p:spPr bwMode="auto">
          <a:xfrm>
            <a:off x="5104293" y="1534831"/>
            <a:ext cx="1918793" cy="2081780"/>
          </a:xfrm>
          <a:custGeom>
            <a:avLst/>
            <a:gdLst>
              <a:gd name="T0" fmla="*/ 3121 w 3428"/>
              <a:gd name="T1" fmla="*/ 642 h 3719"/>
              <a:gd name="T2" fmla="*/ 3121 w 3428"/>
              <a:gd name="T3" fmla="*/ 642 h 3719"/>
              <a:gd name="T4" fmla="*/ 2103 w 3428"/>
              <a:gd name="T5" fmla="*/ 642 h 3719"/>
              <a:gd name="T6" fmla="*/ 1729 w 3428"/>
              <a:gd name="T7" fmla="*/ 0 h 3719"/>
              <a:gd name="T8" fmla="*/ 1362 w 3428"/>
              <a:gd name="T9" fmla="*/ 642 h 3719"/>
              <a:gd name="T10" fmla="*/ 306 w 3428"/>
              <a:gd name="T11" fmla="*/ 642 h 3719"/>
              <a:gd name="T12" fmla="*/ 0 w 3428"/>
              <a:gd name="T13" fmla="*/ 948 h 3719"/>
              <a:gd name="T14" fmla="*/ 0 w 3428"/>
              <a:gd name="T15" fmla="*/ 3420 h 3719"/>
              <a:gd name="T16" fmla="*/ 306 w 3428"/>
              <a:gd name="T17" fmla="*/ 3718 h 3719"/>
              <a:gd name="T18" fmla="*/ 3121 w 3428"/>
              <a:gd name="T19" fmla="*/ 3718 h 3719"/>
              <a:gd name="T20" fmla="*/ 3427 w 3428"/>
              <a:gd name="T21" fmla="*/ 3420 h 3719"/>
              <a:gd name="T22" fmla="*/ 3427 w 3428"/>
              <a:gd name="T23" fmla="*/ 948 h 3719"/>
              <a:gd name="T24" fmla="*/ 3121 w 3428"/>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8" h="3719">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28AF95"/>
          </a:solidFill>
          <a:ln w="9525" cap="flat">
            <a:noFill/>
            <a:bevel/>
            <a:headEnd/>
            <a:tailEnd/>
          </a:ln>
          <a:effectLst/>
        </p:spPr>
        <p:txBody>
          <a:bodyPr wrap="none" anchor="ctr"/>
          <a:lstStyle/>
          <a:p>
            <a:endParaRPr lang="en-US">
              <a:solidFill>
                <a:prstClr val="black"/>
              </a:solidFill>
            </a:endParaRPr>
          </a:p>
        </p:txBody>
      </p:sp>
      <p:sp>
        <p:nvSpPr>
          <p:cNvPr id="29" name="Freeform 178">
            <a:extLst>
              <a:ext uri="{FF2B5EF4-FFF2-40B4-BE49-F238E27FC236}">
                <a16:creationId xmlns:a16="http://schemas.microsoft.com/office/drawing/2014/main" id="{65CDE706-10CF-2F43-88C1-BCEBF0BED009}"/>
              </a:ext>
            </a:extLst>
          </p:cNvPr>
          <p:cNvSpPr>
            <a:spLocks noChangeArrowheads="1"/>
          </p:cNvSpPr>
          <p:nvPr userDrawn="1"/>
        </p:nvSpPr>
        <p:spPr bwMode="auto">
          <a:xfrm>
            <a:off x="7242870" y="1534831"/>
            <a:ext cx="1916323" cy="2081780"/>
          </a:xfrm>
          <a:custGeom>
            <a:avLst/>
            <a:gdLst>
              <a:gd name="T0" fmla="*/ 3115 w 3422"/>
              <a:gd name="T1" fmla="*/ 642 h 3719"/>
              <a:gd name="T2" fmla="*/ 3115 w 3422"/>
              <a:gd name="T3" fmla="*/ 642 h 3719"/>
              <a:gd name="T4" fmla="*/ 2105 w 3422"/>
              <a:gd name="T5" fmla="*/ 642 h 3719"/>
              <a:gd name="T6" fmla="*/ 1737 w 3422"/>
              <a:gd name="T7" fmla="*/ 0 h 3719"/>
              <a:gd name="T8" fmla="*/ 1362 w 3422"/>
              <a:gd name="T9" fmla="*/ 642 h 3719"/>
              <a:gd name="T10" fmla="*/ 299 w 3422"/>
              <a:gd name="T11" fmla="*/ 642 h 3719"/>
              <a:gd name="T12" fmla="*/ 0 w 3422"/>
              <a:gd name="T13" fmla="*/ 948 h 3719"/>
              <a:gd name="T14" fmla="*/ 0 w 3422"/>
              <a:gd name="T15" fmla="*/ 3420 h 3719"/>
              <a:gd name="T16" fmla="*/ 299 w 3422"/>
              <a:gd name="T17" fmla="*/ 3718 h 3719"/>
              <a:gd name="T18" fmla="*/ 3115 w 3422"/>
              <a:gd name="T19" fmla="*/ 3718 h 3719"/>
              <a:gd name="T20" fmla="*/ 3421 w 3422"/>
              <a:gd name="T21" fmla="*/ 3420 h 3719"/>
              <a:gd name="T22" fmla="*/ 3421 w 3422"/>
              <a:gd name="T23" fmla="*/ 948 h 3719"/>
              <a:gd name="T24" fmla="*/ 3115 w 3422"/>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2" h="3719">
                <a:moveTo>
                  <a:pt x="3115" y="642"/>
                </a:moveTo>
                <a:lnTo>
                  <a:pt x="3115" y="642"/>
                </a:lnTo>
                <a:cubicBezTo>
                  <a:pt x="2105" y="642"/>
                  <a:pt x="2105" y="642"/>
                  <a:pt x="2105" y="642"/>
                </a:cubicBezTo>
                <a:cubicBezTo>
                  <a:pt x="1737" y="0"/>
                  <a:pt x="1737" y="0"/>
                  <a:pt x="1737" y="0"/>
                </a:cubicBezTo>
                <a:cubicBezTo>
                  <a:pt x="1362" y="642"/>
                  <a:pt x="1362" y="642"/>
                  <a:pt x="1362" y="642"/>
                </a:cubicBezTo>
                <a:cubicBezTo>
                  <a:pt x="299" y="642"/>
                  <a:pt x="299" y="642"/>
                  <a:pt x="299" y="642"/>
                </a:cubicBezTo>
                <a:cubicBezTo>
                  <a:pt x="130" y="642"/>
                  <a:pt x="0" y="780"/>
                  <a:pt x="0" y="948"/>
                </a:cubicBezTo>
                <a:cubicBezTo>
                  <a:pt x="0" y="3420"/>
                  <a:pt x="0" y="3420"/>
                  <a:pt x="0" y="3420"/>
                </a:cubicBezTo>
                <a:cubicBezTo>
                  <a:pt x="0" y="3588"/>
                  <a:pt x="130" y="3718"/>
                  <a:pt x="299" y="3718"/>
                </a:cubicBezTo>
                <a:cubicBezTo>
                  <a:pt x="3115" y="3718"/>
                  <a:pt x="3115" y="3718"/>
                  <a:pt x="3115" y="3718"/>
                </a:cubicBezTo>
                <a:cubicBezTo>
                  <a:pt x="3283" y="3718"/>
                  <a:pt x="3421" y="3588"/>
                  <a:pt x="3421" y="3420"/>
                </a:cubicBezTo>
                <a:cubicBezTo>
                  <a:pt x="3421" y="948"/>
                  <a:pt x="3421" y="948"/>
                  <a:pt x="3421" y="948"/>
                </a:cubicBezTo>
                <a:cubicBezTo>
                  <a:pt x="3421" y="780"/>
                  <a:pt x="3283" y="642"/>
                  <a:pt x="3115" y="642"/>
                </a:cubicBezTo>
              </a:path>
            </a:pathLst>
          </a:custGeom>
          <a:solidFill>
            <a:srgbClr val="8CBF4B"/>
          </a:solidFill>
          <a:ln w="9525" cap="flat">
            <a:noFill/>
            <a:bevel/>
            <a:headEnd/>
            <a:tailEnd/>
          </a:ln>
          <a:effectLst/>
        </p:spPr>
        <p:txBody>
          <a:bodyPr wrap="none" anchor="ctr"/>
          <a:lstStyle/>
          <a:p>
            <a:endParaRPr lang="en-US">
              <a:solidFill>
                <a:prstClr val="black"/>
              </a:solidFill>
            </a:endParaRPr>
          </a:p>
        </p:txBody>
      </p:sp>
      <p:sp>
        <p:nvSpPr>
          <p:cNvPr id="30" name="Freeform 179">
            <a:extLst>
              <a:ext uri="{FF2B5EF4-FFF2-40B4-BE49-F238E27FC236}">
                <a16:creationId xmlns:a16="http://schemas.microsoft.com/office/drawing/2014/main" id="{832BCD4D-201E-8748-B1F7-9CE73C83B47C}"/>
              </a:ext>
            </a:extLst>
          </p:cNvPr>
          <p:cNvSpPr>
            <a:spLocks noChangeArrowheads="1"/>
          </p:cNvSpPr>
          <p:nvPr userDrawn="1"/>
        </p:nvSpPr>
        <p:spPr bwMode="auto">
          <a:xfrm>
            <a:off x="9376508" y="1534831"/>
            <a:ext cx="1921262" cy="2081780"/>
          </a:xfrm>
          <a:custGeom>
            <a:avLst/>
            <a:gdLst>
              <a:gd name="T0" fmla="*/ 3122 w 3429"/>
              <a:gd name="T1" fmla="*/ 642 h 3719"/>
              <a:gd name="T2" fmla="*/ 3122 w 3429"/>
              <a:gd name="T3" fmla="*/ 642 h 3719"/>
              <a:gd name="T4" fmla="*/ 2120 w 3429"/>
              <a:gd name="T5" fmla="*/ 642 h 3719"/>
              <a:gd name="T6" fmla="*/ 1745 w 3429"/>
              <a:gd name="T7" fmla="*/ 0 h 3719"/>
              <a:gd name="T8" fmla="*/ 1377 w 3429"/>
              <a:gd name="T9" fmla="*/ 642 h 3719"/>
              <a:gd name="T10" fmla="*/ 306 w 3429"/>
              <a:gd name="T11" fmla="*/ 642 h 3719"/>
              <a:gd name="T12" fmla="*/ 0 w 3429"/>
              <a:gd name="T13" fmla="*/ 948 h 3719"/>
              <a:gd name="T14" fmla="*/ 0 w 3429"/>
              <a:gd name="T15" fmla="*/ 3420 h 3719"/>
              <a:gd name="T16" fmla="*/ 306 w 3429"/>
              <a:gd name="T17" fmla="*/ 3718 h 3719"/>
              <a:gd name="T18" fmla="*/ 3122 w 3429"/>
              <a:gd name="T19" fmla="*/ 3718 h 3719"/>
              <a:gd name="T20" fmla="*/ 3428 w 3429"/>
              <a:gd name="T21" fmla="*/ 3420 h 3719"/>
              <a:gd name="T22" fmla="*/ 3428 w 3429"/>
              <a:gd name="T23" fmla="*/ 948 h 3719"/>
              <a:gd name="T24" fmla="*/ 3122 w 3429"/>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9" h="371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AED07E">
              <a:alpha val="80000"/>
            </a:srgbClr>
          </a:solidFill>
          <a:ln w="9525" cap="flat">
            <a:noFill/>
            <a:bevel/>
            <a:headEnd/>
            <a:tailEnd/>
          </a:ln>
          <a:effectLst/>
        </p:spPr>
        <p:txBody>
          <a:bodyPr wrap="none" anchor="ctr"/>
          <a:lstStyle/>
          <a:p>
            <a:endParaRPr lang="en-US">
              <a:solidFill>
                <a:prstClr val="black"/>
              </a:solidFill>
            </a:endParaRPr>
          </a:p>
        </p:txBody>
      </p:sp>
      <p:sp>
        <p:nvSpPr>
          <p:cNvPr id="33" name="Rectangle 32">
            <a:extLst>
              <a:ext uri="{FF2B5EF4-FFF2-40B4-BE49-F238E27FC236}">
                <a16:creationId xmlns:a16="http://schemas.microsoft.com/office/drawing/2014/main" id="{C32DC3FE-D517-4045-A81C-97480C4BB5BC}"/>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4" name="Text Placeholder 23">
            <a:extLst>
              <a:ext uri="{FF2B5EF4-FFF2-40B4-BE49-F238E27FC236}">
                <a16:creationId xmlns:a16="http://schemas.microsoft.com/office/drawing/2014/main" id="{929DE76E-73B1-9148-AD97-229EAA47B07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
        <p:nvSpPr>
          <p:cNvPr id="49" name="Text Placeholder 17">
            <a:extLst>
              <a:ext uri="{FF2B5EF4-FFF2-40B4-BE49-F238E27FC236}">
                <a16:creationId xmlns:a16="http://schemas.microsoft.com/office/drawing/2014/main" id="{128E9ECD-6E05-7C40-AE3A-58DA7B5240BE}"/>
              </a:ext>
            </a:extLst>
          </p:cNvPr>
          <p:cNvSpPr>
            <a:spLocks noGrp="1"/>
          </p:cNvSpPr>
          <p:nvPr>
            <p:ph type="body" sz="quarter" idx="21" hasCustomPrompt="1"/>
          </p:nvPr>
        </p:nvSpPr>
        <p:spPr>
          <a:xfrm>
            <a:off x="847141" y="2777667"/>
            <a:ext cx="1903851"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846019" y="2282993"/>
            <a:ext cx="1903851"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2997293" y="2771417"/>
            <a:ext cx="1921263"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73021" y="2276743"/>
            <a:ext cx="1921263"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5129645" y="2762963"/>
            <a:ext cx="1908506"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116948" y="2268289"/>
            <a:ext cx="1908506"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7272508" y="2756713"/>
            <a:ext cx="1890175"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71386" y="2262039"/>
            <a:ext cx="1890175"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7" name="Text Placeholder 17">
            <a:extLst>
              <a:ext uri="{FF2B5EF4-FFF2-40B4-BE49-F238E27FC236}">
                <a16:creationId xmlns:a16="http://schemas.microsoft.com/office/drawing/2014/main" id="{1E385F24-AB91-1644-9C17-F5DD6576CFB5}"/>
              </a:ext>
            </a:extLst>
          </p:cNvPr>
          <p:cNvSpPr>
            <a:spLocks noGrp="1"/>
          </p:cNvSpPr>
          <p:nvPr>
            <p:ph type="body" sz="quarter" idx="36" hasCustomPrompt="1"/>
          </p:nvPr>
        </p:nvSpPr>
        <p:spPr>
          <a:xfrm>
            <a:off x="9403936" y="2745138"/>
            <a:ext cx="1921262"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391239" y="2250464"/>
            <a:ext cx="1921262"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21" name="Rectangle 20">
            <a:extLst>
              <a:ext uri="{FF2B5EF4-FFF2-40B4-BE49-F238E27FC236}">
                <a16:creationId xmlns:a16="http://schemas.microsoft.com/office/drawing/2014/main" id="{6E0AA75E-BDA5-164B-BCEE-416AB7EB207E}"/>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2" name="TextBox 21">
            <a:extLst>
              <a:ext uri="{FF2B5EF4-FFF2-40B4-BE49-F238E27FC236}">
                <a16:creationId xmlns:a16="http://schemas.microsoft.com/office/drawing/2014/main" id="{E8F78608-E00E-EC4C-A889-2DB48630BF27}"/>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46017582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Text Slide - Purp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A6377D"/>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47001482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Text Slide - with solid header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332509" y="301337"/>
            <a:ext cx="11513127" cy="1859972"/>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 Placeholder 23">
            <a:extLst>
              <a:ext uri="{FF2B5EF4-FFF2-40B4-BE49-F238E27FC236}">
                <a16:creationId xmlns:a16="http://schemas.microsoft.com/office/drawing/2014/main" id="{ED39E585-4CC7-244E-BB6D-EF564C816BB5}"/>
              </a:ext>
            </a:extLst>
          </p:cNvPr>
          <p:cNvSpPr>
            <a:spLocks noGrp="1"/>
          </p:cNvSpPr>
          <p:nvPr>
            <p:ph type="body" sz="quarter" idx="13" hasCustomPrompt="1"/>
          </p:nvPr>
        </p:nvSpPr>
        <p:spPr>
          <a:xfrm>
            <a:off x="783177" y="943935"/>
            <a:ext cx="10563696"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id="{A171193F-8D07-6841-AD4F-81B3E69E1967}"/>
              </a:ext>
            </a:extLst>
          </p:cNvPr>
          <p:cNvSpPr>
            <a:spLocks noGrp="1"/>
          </p:cNvSpPr>
          <p:nvPr>
            <p:ph type="body" sz="quarter" idx="14" hasCustomPrompt="1"/>
          </p:nvPr>
        </p:nvSpPr>
        <p:spPr>
          <a:xfrm>
            <a:off x="708651" y="2668824"/>
            <a:ext cx="1063822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16605211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Our Journey 1">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C620474-398A-C642-97C5-6FFB0DF43052}"/>
              </a:ext>
            </a:extLst>
          </p:cNvPr>
          <p:cNvCxnSpPr>
            <a:cxnSpLocks/>
          </p:cNvCxnSpPr>
          <p:nvPr/>
        </p:nvCxnSpPr>
        <p:spPr>
          <a:xfrm>
            <a:off x="2718910" y="3448776"/>
            <a:ext cx="947150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B6E4A766-FED1-894B-A889-823A4FF75411}"/>
              </a:ext>
            </a:extLst>
          </p:cNvPr>
          <p:cNvSpPr/>
          <p:nvPr/>
        </p:nvSpPr>
        <p:spPr>
          <a:xfrm>
            <a:off x="2102383" y="2832249"/>
            <a:ext cx="1233055" cy="1233055"/>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12" name="Oval 11">
            <a:extLst>
              <a:ext uri="{FF2B5EF4-FFF2-40B4-BE49-F238E27FC236}">
                <a16:creationId xmlns:a16="http://schemas.microsoft.com/office/drawing/2014/main" id="{C08C6878-4402-894E-8E64-73E151411DC6}"/>
              </a:ext>
            </a:extLst>
          </p:cNvPr>
          <p:cNvSpPr/>
          <p:nvPr/>
        </p:nvSpPr>
        <p:spPr>
          <a:xfrm>
            <a:off x="5969765" y="3362570"/>
            <a:ext cx="172412" cy="172412"/>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13" name="Oval 12">
            <a:extLst>
              <a:ext uri="{FF2B5EF4-FFF2-40B4-BE49-F238E27FC236}">
                <a16:creationId xmlns:a16="http://schemas.microsoft.com/office/drawing/2014/main" id="{BBB83E75-E0C9-714E-9E45-509D3F33090F}"/>
              </a:ext>
            </a:extLst>
          </p:cNvPr>
          <p:cNvSpPr/>
          <p:nvPr/>
        </p:nvSpPr>
        <p:spPr>
          <a:xfrm>
            <a:off x="9383674" y="3362570"/>
            <a:ext cx="172412" cy="172412"/>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27" name="Rectangle 26">
            <a:extLst>
              <a:ext uri="{FF2B5EF4-FFF2-40B4-BE49-F238E27FC236}">
                <a16:creationId xmlns:a16="http://schemas.microsoft.com/office/drawing/2014/main" id="{526AA091-4676-F84E-93FF-824FF1A4B10B}"/>
              </a:ext>
            </a:extLst>
          </p:cNvPr>
          <p:cNvSpPr/>
          <p:nvPr userDrawn="1"/>
        </p:nvSpPr>
        <p:spPr>
          <a:xfrm>
            <a:off x="548344" y="114165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8" name="Text Placeholder 23">
            <a:extLst>
              <a:ext uri="{FF2B5EF4-FFF2-40B4-BE49-F238E27FC236}">
                <a16:creationId xmlns:a16="http://schemas.microsoft.com/office/drawing/2014/main" id="{E74BB04E-437D-4E46-9A57-B72EEF075E66}"/>
              </a:ext>
            </a:extLst>
          </p:cNvPr>
          <p:cNvSpPr>
            <a:spLocks noGrp="1"/>
          </p:cNvSpPr>
          <p:nvPr userDrawn="1">
            <p:ph type="body" sz="quarter" idx="16" hasCustomPrompt="1"/>
          </p:nvPr>
        </p:nvSpPr>
        <p:spPr>
          <a:xfrm>
            <a:off x="464195" y="444299"/>
            <a:ext cx="5113283" cy="582221"/>
          </a:xfrm>
        </p:spPr>
        <p:txBody>
          <a:bodyPr>
            <a:normAutofit/>
          </a:bodyPr>
          <a:lstStyle>
            <a:lvl1pPr marL="0" indent="0" algn="l">
              <a:buNone/>
              <a:defRPr sz="3600" b="0" i="0">
                <a:solidFill>
                  <a:srgbClr val="0C6A7F"/>
                </a:solidFill>
                <a:latin typeface="+mn-lt"/>
              </a:defRPr>
            </a:lvl1pPr>
          </a:lstStyle>
          <a:p>
            <a:pPr lvl="0"/>
            <a:r>
              <a:rPr lang="en-US" dirty="0"/>
              <a:t>Our Journey</a:t>
            </a:r>
          </a:p>
        </p:txBody>
      </p:sp>
      <p:sp>
        <p:nvSpPr>
          <p:cNvPr id="31" name="Text Placeholder 17">
            <a:extLst>
              <a:ext uri="{FF2B5EF4-FFF2-40B4-BE49-F238E27FC236}">
                <a16:creationId xmlns:a16="http://schemas.microsoft.com/office/drawing/2014/main" id="{CCD767BA-B79C-2543-AA9A-86E634722F0F}"/>
              </a:ext>
            </a:extLst>
          </p:cNvPr>
          <p:cNvSpPr>
            <a:spLocks noGrp="1"/>
          </p:cNvSpPr>
          <p:nvPr userDrawn="1">
            <p:ph type="body" sz="quarter" idx="19" hasCustomPrompt="1"/>
          </p:nvPr>
        </p:nvSpPr>
        <p:spPr>
          <a:xfrm>
            <a:off x="4785825" y="4220738"/>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2" name="Text Placeholder 17">
            <a:extLst>
              <a:ext uri="{FF2B5EF4-FFF2-40B4-BE49-F238E27FC236}">
                <a16:creationId xmlns:a16="http://schemas.microsoft.com/office/drawing/2014/main" id="{3BC6FB8B-D15D-3340-8F2D-D5BC2FD4D66F}"/>
              </a:ext>
            </a:extLst>
          </p:cNvPr>
          <p:cNvSpPr>
            <a:spLocks noGrp="1"/>
          </p:cNvSpPr>
          <p:nvPr userDrawn="1">
            <p:ph type="body" sz="quarter" idx="20" hasCustomPrompt="1"/>
          </p:nvPr>
        </p:nvSpPr>
        <p:spPr>
          <a:xfrm>
            <a:off x="8216766" y="1608539"/>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id="{19348E07-20A7-F740-8715-43EB023172A2}"/>
              </a:ext>
            </a:extLst>
          </p:cNvPr>
          <p:cNvSpPr>
            <a:spLocks noGrp="1"/>
          </p:cNvSpPr>
          <p:nvPr userDrawn="1">
            <p:ph type="body" sz="quarter" idx="21" hasCustomPrompt="1"/>
          </p:nvPr>
        </p:nvSpPr>
        <p:spPr>
          <a:xfrm>
            <a:off x="2102383"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START</a:t>
            </a:r>
            <a:endParaRPr lang="en-US" dirty="0"/>
          </a:p>
        </p:txBody>
      </p:sp>
      <p:sp>
        <p:nvSpPr>
          <p:cNvPr id="36" name="Text Placeholder 17">
            <a:extLst>
              <a:ext uri="{FF2B5EF4-FFF2-40B4-BE49-F238E27FC236}">
                <a16:creationId xmlns:a16="http://schemas.microsoft.com/office/drawing/2014/main" id="{BD72605F-29B1-4242-93F3-3F37AA42DC99}"/>
              </a:ext>
            </a:extLst>
          </p:cNvPr>
          <p:cNvSpPr>
            <a:spLocks noGrp="1"/>
          </p:cNvSpPr>
          <p:nvPr>
            <p:ph type="body" sz="quarter" idx="22" hasCustomPrompt="1"/>
          </p:nvPr>
        </p:nvSpPr>
        <p:spPr>
          <a:xfrm>
            <a:off x="4785825" y="2823339"/>
            <a:ext cx="2506226" cy="335052"/>
          </a:xfrm>
        </p:spPr>
        <p:txBody>
          <a:bodyPr/>
          <a:lstStyle>
            <a:lvl1pPr algn="ctr">
              <a:buNone/>
              <a:defRPr sz="2000" b="0" i="0" spc="30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2016</a:t>
            </a:r>
            <a:endParaRPr lang="en-US" dirty="0"/>
          </a:p>
        </p:txBody>
      </p:sp>
      <p:sp>
        <p:nvSpPr>
          <p:cNvPr id="37" name="Text Placeholder 17">
            <a:extLst>
              <a:ext uri="{FF2B5EF4-FFF2-40B4-BE49-F238E27FC236}">
                <a16:creationId xmlns:a16="http://schemas.microsoft.com/office/drawing/2014/main" id="{A04A4060-643D-BB44-93F7-B288E252205D}"/>
              </a:ext>
            </a:extLst>
          </p:cNvPr>
          <p:cNvSpPr>
            <a:spLocks noGrp="1"/>
          </p:cNvSpPr>
          <p:nvPr>
            <p:ph type="body" sz="quarter" idx="23" hasCustomPrompt="1"/>
          </p:nvPr>
        </p:nvSpPr>
        <p:spPr>
          <a:xfrm>
            <a:off x="8216766" y="3843245"/>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2017</a:t>
            </a:r>
            <a:endParaRPr lang="en-US" dirty="0"/>
          </a:p>
        </p:txBody>
      </p:sp>
      <p:sp>
        <p:nvSpPr>
          <p:cNvPr id="18" name="TextBox 17">
            <a:extLst>
              <a:ext uri="{FF2B5EF4-FFF2-40B4-BE49-F238E27FC236}">
                <a16:creationId xmlns:a16="http://schemas.microsoft.com/office/drawing/2014/main" id="{FD08B2CC-4979-4848-AA8C-0A1B4B69F8C6}"/>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0" name="Rectangle 19">
            <a:extLst>
              <a:ext uri="{FF2B5EF4-FFF2-40B4-BE49-F238E27FC236}">
                <a16:creationId xmlns:a16="http://schemas.microsoft.com/office/drawing/2014/main" id="{853A056D-7DA8-CA43-BD26-DAFD3209780A}"/>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1887789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Our Journey 2">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159BEB2-8918-8740-99A7-553D0D414983}"/>
              </a:ext>
            </a:extLst>
          </p:cNvPr>
          <p:cNvCxnSpPr>
            <a:cxnSpLocks/>
          </p:cNvCxnSpPr>
          <p:nvPr userDrawn="1"/>
        </p:nvCxnSpPr>
        <p:spPr>
          <a:xfrm>
            <a:off x="1588" y="3448776"/>
            <a:ext cx="121888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7D4A19C4-1947-4349-9457-0ACFFBA4FC07}"/>
              </a:ext>
            </a:extLst>
          </p:cNvPr>
          <p:cNvSpPr/>
          <p:nvPr/>
        </p:nvSpPr>
        <p:spPr>
          <a:xfrm>
            <a:off x="6040275" y="3362570"/>
            <a:ext cx="172412" cy="172412"/>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9" name="Oval 8">
            <a:extLst>
              <a:ext uri="{FF2B5EF4-FFF2-40B4-BE49-F238E27FC236}">
                <a16:creationId xmlns:a16="http://schemas.microsoft.com/office/drawing/2014/main" id="{187DE787-8DE7-3C4E-8EB8-423F070D8AFF}"/>
              </a:ext>
            </a:extLst>
          </p:cNvPr>
          <p:cNvSpPr/>
          <p:nvPr/>
        </p:nvSpPr>
        <p:spPr>
          <a:xfrm>
            <a:off x="2626366" y="3362571"/>
            <a:ext cx="172412" cy="172412"/>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21" name="Oval 20">
            <a:extLst>
              <a:ext uri="{FF2B5EF4-FFF2-40B4-BE49-F238E27FC236}">
                <a16:creationId xmlns:a16="http://schemas.microsoft.com/office/drawing/2014/main" id="{C249088C-C99A-C54C-8067-8456BF21657E}"/>
              </a:ext>
            </a:extLst>
          </p:cNvPr>
          <p:cNvSpPr/>
          <p:nvPr/>
        </p:nvSpPr>
        <p:spPr>
          <a:xfrm>
            <a:off x="9393224" y="3362571"/>
            <a:ext cx="172412" cy="172412"/>
          </a:xfrm>
          <a:prstGeom prst="ellipse">
            <a:avLst/>
          </a:prstGeom>
          <a:solidFill>
            <a:srgbClr val="8CBF4B">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32" name="Text Placeholder 17">
            <a:extLst>
              <a:ext uri="{FF2B5EF4-FFF2-40B4-BE49-F238E27FC236}">
                <a16:creationId xmlns:a16="http://schemas.microsoft.com/office/drawing/2014/main" id="{FF92472D-9633-1B41-8BB1-3CE8FDF598FC}"/>
              </a:ext>
            </a:extLst>
          </p:cNvPr>
          <p:cNvSpPr>
            <a:spLocks noGrp="1"/>
          </p:cNvSpPr>
          <p:nvPr userDrawn="1">
            <p:ph type="body" sz="quarter" idx="19" hasCustomPrompt="1"/>
          </p:nvPr>
        </p:nvSpPr>
        <p:spPr>
          <a:xfrm>
            <a:off x="1459184" y="4206951"/>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id="{4FA104B9-3949-7046-BD33-D672B1459790}"/>
              </a:ext>
            </a:extLst>
          </p:cNvPr>
          <p:cNvSpPr>
            <a:spLocks noGrp="1"/>
          </p:cNvSpPr>
          <p:nvPr userDrawn="1">
            <p:ph type="body" sz="quarter" idx="20" hasCustomPrompt="1"/>
          </p:nvPr>
        </p:nvSpPr>
        <p:spPr>
          <a:xfrm>
            <a:off x="4890125" y="1594752"/>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4" name="Text Placeholder 17">
            <a:extLst>
              <a:ext uri="{FF2B5EF4-FFF2-40B4-BE49-F238E27FC236}">
                <a16:creationId xmlns:a16="http://schemas.microsoft.com/office/drawing/2014/main" id="{4170B2DE-1D76-D746-B4E0-1DF37E4C7538}"/>
              </a:ext>
            </a:extLst>
          </p:cNvPr>
          <p:cNvSpPr>
            <a:spLocks noGrp="1"/>
          </p:cNvSpPr>
          <p:nvPr userDrawn="1">
            <p:ph type="body" sz="quarter" idx="21" hasCustomPrompt="1"/>
          </p:nvPr>
        </p:nvSpPr>
        <p:spPr>
          <a:xfrm>
            <a:off x="8223426" y="4210067"/>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9" name="Text Placeholder 17">
            <a:extLst>
              <a:ext uri="{FF2B5EF4-FFF2-40B4-BE49-F238E27FC236}">
                <a16:creationId xmlns:a16="http://schemas.microsoft.com/office/drawing/2014/main" id="{00BAA056-DFBD-584F-9273-7D940103359C}"/>
              </a:ext>
            </a:extLst>
          </p:cNvPr>
          <p:cNvSpPr>
            <a:spLocks noGrp="1"/>
          </p:cNvSpPr>
          <p:nvPr>
            <p:ph type="body" sz="quarter" idx="22" hasCustomPrompt="1"/>
          </p:nvPr>
        </p:nvSpPr>
        <p:spPr>
          <a:xfrm>
            <a:off x="1459184" y="2837148"/>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2018</a:t>
            </a:r>
            <a:endParaRPr lang="en-US" dirty="0"/>
          </a:p>
        </p:txBody>
      </p:sp>
      <p:sp>
        <p:nvSpPr>
          <p:cNvPr id="40" name="Text Placeholder 17">
            <a:extLst>
              <a:ext uri="{FF2B5EF4-FFF2-40B4-BE49-F238E27FC236}">
                <a16:creationId xmlns:a16="http://schemas.microsoft.com/office/drawing/2014/main" id="{6BF9179A-0AB3-E042-BD2E-A24FBC624C6C}"/>
              </a:ext>
            </a:extLst>
          </p:cNvPr>
          <p:cNvSpPr>
            <a:spLocks noGrp="1"/>
          </p:cNvSpPr>
          <p:nvPr>
            <p:ph type="body" sz="quarter" idx="23" hasCustomPrompt="1"/>
          </p:nvPr>
        </p:nvSpPr>
        <p:spPr>
          <a:xfrm>
            <a:off x="4890125" y="3857054"/>
            <a:ext cx="2506226" cy="335052"/>
          </a:xfrm>
        </p:spPr>
        <p:txBody>
          <a:bodyPr/>
          <a:lstStyle>
            <a:lvl1pPr algn="ctr">
              <a:buNone/>
              <a:defRPr sz="2000" b="0" i="0" spc="30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2019</a:t>
            </a:r>
            <a:endParaRPr lang="en-US" dirty="0"/>
          </a:p>
        </p:txBody>
      </p:sp>
      <p:sp>
        <p:nvSpPr>
          <p:cNvPr id="41" name="Text Placeholder 17">
            <a:extLst>
              <a:ext uri="{FF2B5EF4-FFF2-40B4-BE49-F238E27FC236}">
                <a16:creationId xmlns:a16="http://schemas.microsoft.com/office/drawing/2014/main" id="{5D05B818-03D6-0C48-A4A4-879D1B8573FA}"/>
              </a:ext>
            </a:extLst>
          </p:cNvPr>
          <p:cNvSpPr>
            <a:spLocks noGrp="1"/>
          </p:cNvSpPr>
          <p:nvPr>
            <p:ph type="body" sz="quarter" idx="24" hasCustomPrompt="1"/>
          </p:nvPr>
        </p:nvSpPr>
        <p:spPr>
          <a:xfrm>
            <a:off x="8223426" y="2825658"/>
            <a:ext cx="2506226" cy="335052"/>
          </a:xfrm>
        </p:spPr>
        <p:txBody>
          <a:bodyPr/>
          <a:lstStyle>
            <a:lvl1pPr algn="ctr">
              <a:buNone/>
              <a:defRPr sz="2000" b="0" i="0" spc="30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2020</a:t>
            </a:r>
            <a:endParaRPr lang="en-US" dirty="0"/>
          </a:p>
        </p:txBody>
      </p:sp>
      <p:sp>
        <p:nvSpPr>
          <p:cNvPr id="16" name="Rectangle 15">
            <a:extLst>
              <a:ext uri="{FF2B5EF4-FFF2-40B4-BE49-F238E27FC236}">
                <a16:creationId xmlns:a16="http://schemas.microsoft.com/office/drawing/2014/main" id="{8C26421F-3E17-FF47-92D5-AE8B9BF847B2}"/>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7" name="TextBox 16">
            <a:extLst>
              <a:ext uri="{FF2B5EF4-FFF2-40B4-BE49-F238E27FC236}">
                <a16:creationId xmlns:a16="http://schemas.microsoft.com/office/drawing/2014/main" id="{37918C0E-ED0A-D748-88E5-BE3A2DEDEB97}"/>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152236459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Our Journey 3">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D99EA92-8C6E-B84F-B459-728079F0C1CC}"/>
              </a:ext>
            </a:extLst>
          </p:cNvPr>
          <p:cNvGrpSpPr/>
          <p:nvPr userDrawn="1"/>
        </p:nvGrpSpPr>
        <p:grpSpPr>
          <a:xfrm flipH="1">
            <a:off x="-87112" y="2691100"/>
            <a:ext cx="10183945" cy="1475800"/>
            <a:chOff x="4009760" y="5382199"/>
            <a:chExt cx="20367890" cy="2951599"/>
          </a:xfrm>
        </p:grpSpPr>
        <p:cxnSp>
          <p:nvCxnSpPr>
            <p:cNvPr id="3" name="Straight Connector 2">
              <a:extLst>
                <a:ext uri="{FF2B5EF4-FFF2-40B4-BE49-F238E27FC236}">
                  <a16:creationId xmlns:a16="http://schemas.microsoft.com/office/drawing/2014/main" id="{E7ED26DD-7AEB-9E44-8FF6-C477D8C00C2B}"/>
                </a:ext>
              </a:extLst>
            </p:cNvPr>
            <p:cNvCxnSpPr>
              <a:cxnSpLocks/>
            </p:cNvCxnSpPr>
            <p:nvPr/>
          </p:nvCxnSpPr>
          <p:spPr>
            <a:xfrm>
              <a:off x="5434644" y="6897551"/>
              <a:ext cx="1894300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40BA1181-B947-D246-AEDB-8D5690586889}"/>
                </a:ext>
              </a:extLst>
            </p:cNvPr>
            <p:cNvSpPr/>
            <p:nvPr/>
          </p:nvSpPr>
          <p:spPr>
            <a:xfrm>
              <a:off x="4009760" y="5382199"/>
              <a:ext cx="2887204" cy="2951599"/>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prstClr val="white"/>
                </a:solidFill>
              </a:endParaRPr>
            </a:p>
          </p:txBody>
        </p:sp>
        <p:sp>
          <p:nvSpPr>
            <p:cNvPr id="5" name="Oval 4">
              <a:extLst>
                <a:ext uri="{FF2B5EF4-FFF2-40B4-BE49-F238E27FC236}">
                  <a16:creationId xmlns:a16="http://schemas.microsoft.com/office/drawing/2014/main" id="{93279403-2DD6-294E-8653-2A42ED9EBD96}"/>
                </a:ext>
              </a:extLst>
            </p:cNvPr>
            <p:cNvSpPr/>
            <p:nvPr/>
          </p:nvSpPr>
          <p:spPr>
            <a:xfrm>
              <a:off x="11936354" y="6725140"/>
              <a:ext cx="344824" cy="34482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6" name="Oval 5">
              <a:extLst>
                <a:ext uri="{FF2B5EF4-FFF2-40B4-BE49-F238E27FC236}">
                  <a16:creationId xmlns:a16="http://schemas.microsoft.com/office/drawing/2014/main" id="{B1A0B9AD-E1B8-4A47-B627-580D076FD190}"/>
                </a:ext>
              </a:extLst>
            </p:cNvPr>
            <p:cNvSpPr/>
            <p:nvPr/>
          </p:nvSpPr>
          <p:spPr>
            <a:xfrm>
              <a:off x="18764171" y="6725140"/>
              <a:ext cx="344824" cy="34482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grpSp>
      <p:sp>
        <p:nvSpPr>
          <p:cNvPr id="20" name="Text Placeholder 17">
            <a:extLst>
              <a:ext uri="{FF2B5EF4-FFF2-40B4-BE49-F238E27FC236}">
                <a16:creationId xmlns:a16="http://schemas.microsoft.com/office/drawing/2014/main" id="{EE27F43F-5131-7247-81C7-14B1147E8D74}"/>
              </a:ext>
            </a:extLst>
          </p:cNvPr>
          <p:cNvSpPr>
            <a:spLocks noGrp="1"/>
          </p:cNvSpPr>
          <p:nvPr>
            <p:ph type="body" sz="quarter" idx="20" hasCustomPrompt="1"/>
          </p:nvPr>
        </p:nvSpPr>
        <p:spPr>
          <a:xfrm>
            <a:off x="1474900" y="1617548"/>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1" name="Text Placeholder 17">
            <a:extLst>
              <a:ext uri="{FF2B5EF4-FFF2-40B4-BE49-F238E27FC236}">
                <a16:creationId xmlns:a16="http://schemas.microsoft.com/office/drawing/2014/main" id="{FA701368-7F3A-D942-9086-74C5BC9A1AD6}"/>
              </a:ext>
            </a:extLst>
          </p:cNvPr>
          <p:cNvSpPr>
            <a:spLocks noGrp="1"/>
          </p:cNvSpPr>
          <p:nvPr>
            <p:ph type="body" sz="quarter" idx="21" hasCustomPrompt="1"/>
          </p:nvPr>
        </p:nvSpPr>
        <p:spPr>
          <a:xfrm>
            <a:off x="4808201" y="4232863"/>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2" name="Text Placeholder 17">
            <a:extLst>
              <a:ext uri="{FF2B5EF4-FFF2-40B4-BE49-F238E27FC236}">
                <a16:creationId xmlns:a16="http://schemas.microsoft.com/office/drawing/2014/main" id="{19E93A3E-D93B-6746-924C-B809E688CD72}"/>
              </a:ext>
            </a:extLst>
          </p:cNvPr>
          <p:cNvSpPr>
            <a:spLocks noGrp="1"/>
          </p:cNvSpPr>
          <p:nvPr>
            <p:ph type="body" sz="quarter" idx="22" hasCustomPrompt="1"/>
          </p:nvPr>
        </p:nvSpPr>
        <p:spPr>
          <a:xfrm>
            <a:off x="8767864"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END</a:t>
            </a:r>
            <a:endParaRPr lang="en-US" dirty="0"/>
          </a:p>
        </p:txBody>
      </p:sp>
      <p:sp>
        <p:nvSpPr>
          <p:cNvPr id="26" name="Text Placeholder 17">
            <a:extLst>
              <a:ext uri="{FF2B5EF4-FFF2-40B4-BE49-F238E27FC236}">
                <a16:creationId xmlns:a16="http://schemas.microsoft.com/office/drawing/2014/main" id="{14EC00ED-B9B5-564F-A2BD-E9361B35ED61}"/>
              </a:ext>
            </a:extLst>
          </p:cNvPr>
          <p:cNvSpPr>
            <a:spLocks noGrp="1"/>
          </p:cNvSpPr>
          <p:nvPr>
            <p:ph type="body" sz="quarter" idx="24" hasCustomPrompt="1"/>
          </p:nvPr>
        </p:nvSpPr>
        <p:spPr>
          <a:xfrm>
            <a:off x="1466515" y="3842694"/>
            <a:ext cx="2506226" cy="335052"/>
          </a:xfrm>
        </p:spPr>
        <p:txBody>
          <a:bodyPr/>
          <a:lstStyle>
            <a:lvl1pPr algn="ctr">
              <a:buNone/>
              <a:defRPr sz="2000" b="0" i="0" spc="30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2021</a:t>
            </a:r>
            <a:endParaRPr lang="en-US" dirty="0"/>
          </a:p>
        </p:txBody>
      </p:sp>
      <p:sp>
        <p:nvSpPr>
          <p:cNvPr id="27" name="Text Placeholder 17">
            <a:extLst>
              <a:ext uri="{FF2B5EF4-FFF2-40B4-BE49-F238E27FC236}">
                <a16:creationId xmlns:a16="http://schemas.microsoft.com/office/drawing/2014/main" id="{3BB708B1-BD9F-3D4B-A3F2-DAAACD7B96FF}"/>
              </a:ext>
            </a:extLst>
          </p:cNvPr>
          <p:cNvSpPr>
            <a:spLocks noGrp="1"/>
          </p:cNvSpPr>
          <p:nvPr>
            <p:ph type="body" sz="quarter" idx="25" hasCustomPrompt="1"/>
          </p:nvPr>
        </p:nvSpPr>
        <p:spPr>
          <a:xfrm>
            <a:off x="4808201" y="2797420"/>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2022</a:t>
            </a:r>
            <a:endParaRPr lang="en-US" dirty="0"/>
          </a:p>
        </p:txBody>
      </p:sp>
      <p:sp>
        <p:nvSpPr>
          <p:cNvPr id="18" name="TextBox 17">
            <a:extLst>
              <a:ext uri="{FF2B5EF4-FFF2-40B4-BE49-F238E27FC236}">
                <a16:creationId xmlns:a16="http://schemas.microsoft.com/office/drawing/2014/main" id="{0736D8C8-35B9-E44E-AAE8-C6E80ED2B0AD}"/>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9" name="Rectangle 18">
            <a:extLst>
              <a:ext uri="{FF2B5EF4-FFF2-40B4-BE49-F238E27FC236}">
                <a16:creationId xmlns:a16="http://schemas.microsoft.com/office/drawing/2014/main" id="{A81152B3-A02C-0A41-A45E-03342C78C7A9}"/>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00482686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Calendar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295640-5B5F-6E47-808F-2F2FB8B377B6}"/>
              </a:ext>
            </a:extLst>
          </p:cNvPr>
          <p:cNvGrpSpPr/>
          <p:nvPr userDrawn="1"/>
        </p:nvGrpSpPr>
        <p:grpSpPr>
          <a:xfrm>
            <a:off x="13492" y="1875084"/>
            <a:ext cx="12165015" cy="3041254"/>
            <a:chOff x="0" y="4738255"/>
            <a:chExt cx="21169744" cy="5292436"/>
          </a:xfrm>
        </p:grpSpPr>
        <p:sp>
          <p:nvSpPr>
            <p:cNvPr id="3" name="Rectangle 2">
              <a:extLst>
                <a:ext uri="{FF2B5EF4-FFF2-40B4-BE49-F238E27FC236}">
                  <a16:creationId xmlns:a16="http://schemas.microsoft.com/office/drawing/2014/main" id="{2C287D99-39F7-274E-881D-B1205E86882D}"/>
                </a:ext>
              </a:extLst>
            </p:cNvPr>
            <p:cNvSpPr/>
            <p:nvPr/>
          </p:nvSpPr>
          <p:spPr>
            <a:xfrm>
              <a:off x="0" y="4738255"/>
              <a:ext cx="5292436" cy="5292436"/>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Rectangle 3">
              <a:extLst>
                <a:ext uri="{FF2B5EF4-FFF2-40B4-BE49-F238E27FC236}">
                  <a16:creationId xmlns:a16="http://schemas.microsoft.com/office/drawing/2014/main" id="{A7255414-C2BD-294E-A843-C1E85CBB702D}"/>
                </a:ext>
              </a:extLst>
            </p:cNvPr>
            <p:cNvSpPr/>
            <p:nvPr/>
          </p:nvSpPr>
          <p:spPr>
            <a:xfrm>
              <a:off x="5292436" y="4738255"/>
              <a:ext cx="5292436" cy="5292436"/>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a:extLst>
                <a:ext uri="{FF2B5EF4-FFF2-40B4-BE49-F238E27FC236}">
                  <a16:creationId xmlns:a16="http://schemas.microsoft.com/office/drawing/2014/main" id="{C2AF4D0D-CD86-1943-BD02-89B10E71AB04}"/>
                </a:ext>
              </a:extLst>
            </p:cNvPr>
            <p:cNvSpPr/>
            <p:nvPr/>
          </p:nvSpPr>
          <p:spPr>
            <a:xfrm>
              <a:off x="10584872" y="4738255"/>
              <a:ext cx="5292436" cy="5292436"/>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a:extLst>
                <a:ext uri="{FF2B5EF4-FFF2-40B4-BE49-F238E27FC236}">
                  <a16:creationId xmlns:a16="http://schemas.microsoft.com/office/drawing/2014/main" id="{AB3D836D-4100-D44A-83B0-51B97203CAA2}"/>
                </a:ext>
              </a:extLst>
            </p:cNvPr>
            <p:cNvSpPr/>
            <p:nvPr/>
          </p:nvSpPr>
          <p:spPr>
            <a:xfrm>
              <a:off x="15877308" y="4738255"/>
              <a:ext cx="5292436" cy="5292436"/>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20" name="Rectangle 19">
            <a:extLst>
              <a:ext uri="{FF2B5EF4-FFF2-40B4-BE49-F238E27FC236}">
                <a16:creationId xmlns:a16="http://schemas.microsoft.com/office/drawing/2014/main" id="{34D2F298-F143-9740-AAB0-DC67FBF5DC8C}"/>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5" name="Text Placeholder 17">
            <a:extLst>
              <a:ext uri="{FF2B5EF4-FFF2-40B4-BE49-F238E27FC236}">
                <a16:creationId xmlns:a16="http://schemas.microsoft.com/office/drawing/2014/main" id="{40B2C6C4-135F-5946-B876-EA9B72EF097A}"/>
              </a:ext>
            </a:extLst>
          </p:cNvPr>
          <p:cNvSpPr>
            <a:spLocks noGrp="1"/>
          </p:cNvSpPr>
          <p:nvPr>
            <p:ph type="body" sz="quarter" idx="18" hasCustomPrompt="1"/>
          </p:nvPr>
        </p:nvSpPr>
        <p:spPr>
          <a:xfrm>
            <a:off x="3054743" y="2963737"/>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36" name="Text Placeholder 23">
            <a:extLst>
              <a:ext uri="{FF2B5EF4-FFF2-40B4-BE49-F238E27FC236}">
                <a16:creationId xmlns:a16="http://schemas.microsoft.com/office/drawing/2014/main" id="{BDA90A0E-F434-DE4E-802E-4F8D96708411}"/>
              </a:ext>
            </a:extLst>
          </p:cNvPr>
          <p:cNvSpPr>
            <a:spLocks noGrp="1"/>
          </p:cNvSpPr>
          <p:nvPr>
            <p:ph type="body" sz="quarter" idx="16" hasCustomPrompt="1"/>
          </p:nvPr>
        </p:nvSpPr>
        <p:spPr>
          <a:xfrm>
            <a:off x="3059026" y="2332384"/>
            <a:ext cx="3049353" cy="582221"/>
          </a:xfrm>
        </p:spPr>
        <p:txBody>
          <a:bodyPr>
            <a:normAutofit/>
          </a:bodyPr>
          <a:lstStyle>
            <a:lvl1pPr marL="0" indent="0" algn="ctr">
              <a:buNone/>
              <a:defRPr sz="4000" b="1" i="0">
                <a:solidFill>
                  <a:schemeClr val="bg1"/>
                </a:solidFill>
                <a:latin typeface="+mn-lt"/>
              </a:defRPr>
            </a:lvl1pPr>
          </a:lstStyle>
          <a:p>
            <a:pPr lvl="0"/>
            <a:r>
              <a:rPr lang="en-US" dirty="0"/>
              <a:t>4</a:t>
            </a:r>
          </a:p>
        </p:txBody>
      </p:sp>
      <p:sp>
        <p:nvSpPr>
          <p:cNvPr id="37" name="Text Placeholder 17">
            <a:extLst>
              <a:ext uri="{FF2B5EF4-FFF2-40B4-BE49-F238E27FC236}">
                <a16:creationId xmlns:a16="http://schemas.microsoft.com/office/drawing/2014/main" id="{E4E3947D-3C0D-864E-A378-E86B96AB3AB7}"/>
              </a:ext>
            </a:extLst>
          </p:cNvPr>
          <p:cNvSpPr>
            <a:spLocks noGrp="1"/>
          </p:cNvSpPr>
          <p:nvPr>
            <p:ph type="body" sz="quarter" idx="19" hasCustomPrompt="1"/>
          </p:nvPr>
        </p:nvSpPr>
        <p:spPr>
          <a:xfrm>
            <a:off x="3069574" y="3694013"/>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8" name="Text Placeholder 17">
            <a:extLst>
              <a:ext uri="{FF2B5EF4-FFF2-40B4-BE49-F238E27FC236}">
                <a16:creationId xmlns:a16="http://schemas.microsoft.com/office/drawing/2014/main" id="{7A61D601-8E58-BD42-BBBF-581E5B432135}"/>
              </a:ext>
            </a:extLst>
          </p:cNvPr>
          <p:cNvSpPr>
            <a:spLocks noGrp="1"/>
          </p:cNvSpPr>
          <p:nvPr>
            <p:ph type="body" sz="quarter" idx="20" hasCustomPrompt="1"/>
          </p:nvPr>
        </p:nvSpPr>
        <p:spPr>
          <a:xfrm>
            <a:off x="-979" y="2966833"/>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39" name="Text Placeholder 23">
            <a:extLst>
              <a:ext uri="{FF2B5EF4-FFF2-40B4-BE49-F238E27FC236}">
                <a16:creationId xmlns:a16="http://schemas.microsoft.com/office/drawing/2014/main" id="{FBF15F1B-8908-F446-91BA-B6025A5D96A4}"/>
              </a:ext>
            </a:extLst>
          </p:cNvPr>
          <p:cNvSpPr>
            <a:spLocks noGrp="1"/>
          </p:cNvSpPr>
          <p:nvPr>
            <p:ph type="body" sz="quarter" idx="21" hasCustomPrompt="1"/>
          </p:nvPr>
        </p:nvSpPr>
        <p:spPr>
          <a:xfrm>
            <a:off x="3304" y="2335480"/>
            <a:ext cx="3049353" cy="582221"/>
          </a:xfrm>
        </p:spPr>
        <p:txBody>
          <a:bodyPr>
            <a:normAutofit/>
          </a:bodyPr>
          <a:lstStyle>
            <a:lvl1pPr marL="0" indent="0" algn="ctr">
              <a:buNone/>
              <a:defRPr sz="4000" b="1" i="0">
                <a:solidFill>
                  <a:schemeClr val="bg1"/>
                </a:solidFill>
                <a:latin typeface="+mn-lt"/>
              </a:defRPr>
            </a:lvl1pPr>
          </a:lstStyle>
          <a:p>
            <a:pPr lvl="0"/>
            <a:r>
              <a:rPr lang="en-US" dirty="0"/>
              <a:t>20</a:t>
            </a:r>
          </a:p>
        </p:txBody>
      </p:sp>
      <p:sp>
        <p:nvSpPr>
          <p:cNvPr id="40" name="Text Placeholder 17">
            <a:extLst>
              <a:ext uri="{FF2B5EF4-FFF2-40B4-BE49-F238E27FC236}">
                <a16:creationId xmlns:a16="http://schemas.microsoft.com/office/drawing/2014/main" id="{8DA24536-E652-E647-BC3C-200CC5578281}"/>
              </a:ext>
            </a:extLst>
          </p:cNvPr>
          <p:cNvSpPr>
            <a:spLocks noGrp="1"/>
          </p:cNvSpPr>
          <p:nvPr>
            <p:ph type="body" sz="quarter" idx="22" hasCustomPrompt="1"/>
          </p:nvPr>
        </p:nvSpPr>
        <p:spPr>
          <a:xfrm>
            <a:off x="13852" y="3697109"/>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1" name="Text Placeholder 17">
            <a:extLst>
              <a:ext uri="{FF2B5EF4-FFF2-40B4-BE49-F238E27FC236}">
                <a16:creationId xmlns:a16="http://schemas.microsoft.com/office/drawing/2014/main" id="{87F5E8E1-032A-ED43-93E9-DB20B4563FF8}"/>
              </a:ext>
            </a:extLst>
          </p:cNvPr>
          <p:cNvSpPr>
            <a:spLocks noGrp="1"/>
          </p:cNvSpPr>
          <p:nvPr>
            <p:ph type="body" sz="quarter" idx="23" hasCustomPrompt="1"/>
          </p:nvPr>
        </p:nvSpPr>
        <p:spPr>
          <a:xfrm>
            <a:off x="9124512" y="2950422"/>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April</a:t>
            </a:r>
            <a:endParaRPr lang="en-US" dirty="0"/>
          </a:p>
        </p:txBody>
      </p:sp>
      <p:sp>
        <p:nvSpPr>
          <p:cNvPr id="42" name="Text Placeholder 23">
            <a:extLst>
              <a:ext uri="{FF2B5EF4-FFF2-40B4-BE49-F238E27FC236}">
                <a16:creationId xmlns:a16="http://schemas.microsoft.com/office/drawing/2014/main" id="{76204B1D-FD93-534C-86DB-6D09C9545691}"/>
              </a:ext>
            </a:extLst>
          </p:cNvPr>
          <p:cNvSpPr>
            <a:spLocks noGrp="1"/>
          </p:cNvSpPr>
          <p:nvPr>
            <p:ph type="body" sz="quarter" idx="24" hasCustomPrompt="1"/>
          </p:nvPr>
        </p:nvSpPr>
        <p:spPr>
          <a:xfrm>
            <a:off x="9128795" y="2319069"/>
            <a:ext cx="3049353" cy="582221"/>
          </a:xfrm>
        </p:spPr>
        <p:txBody>
          <a:bodyPr>
            <a:normAutofit/>
          </a:bodyPr>
          <a:lstStyle>
            <a:lvl1pPr marL="0" indent="0" algn="ctr">
              <a:buNone/>
              <a:defRPr sz="4000" b="1" i="0">
                <a:solidFill>
                  <a:schemeClr val="bg1"/>
                </a:solidFill>
                <a:latin typeface="+mn-lt"/>
              </a:defRPr>
            </a:lvl1pPr>
          </a:lstStyle>
          <a:p>
            <a:pPr lvl="0"/>
            <a:r>
              <a:rPr lang="en-US" dirty="0"/>
              <a:t>2</a:t>
            </a:r>
          </a:p>
        </p:txBody>
      </p:sp>
      <p:sp>
        <p:nvSpPr>
          <p:cNvPr id="43" name="Text Placeholder 17">
            <a:extLst>
              <a:ext uri="{FF2B5EF4-FFF2-40B4-BE49-F238E27FC236}">
                <a16:creationId xmlns:a16="http://schemas.microsoft.com/office/drawing/2014/main" id="{F4D63AE9-5CEC-9F4B-96A5-3F0DB00BF3E5}"/>
              </a:ext>
            </a:extLst>
          </p:cNvPr>
          <p:cNvSpPr>
            <a:spLocks noGrp="1"/>
          </p:cNvSpPr>
          <p:nvPr>
            <p:ph type="body" sz="quarter" idx="25" hasCustomPrompt="1"/>
          </p:nvPr>
        </p:nvSpPr>
        <p:spPr>
          <a:xfrm>
            <a:off x="9139343" y="3680698"/>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4" name="Text Placeholder 17">
            <a:extLst>
              <a:ext uri="{FF2B5EF4-FFF2-40B4-BE49-F238E27FC236}">
                <a16:creationId xmlns:a16="http://schemas.microsoft.com/office/drawing/2014/main" id="{18449C84-980B-324B-B217-BB2EDFA5B227}"/>
              </a:ext>
            </a:extLst>
          </p:cNvPr>
          <p:cNvSpPr>
            <a:spLocks noGrp="1"/>
          </p:cNvSpPr>
          <p:nvPr>
            <p:ph type="body" sz="quarter" idx="26" hasCustomPrompt="1"/>
          </p:nvPr>
        </p:nvSpPr>
        <p:spPr>
          <a:xfrm>
            <a:off x="6068790" y="2953518"/>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45" name="Text Placeholder 23">
            <a:extLst>
              <a:ext uri="{FF2B5EF4-FFF2-40B4-BE49-F238E27FC236}">
                <a16:creationId xmlns:a16="http://schemas.microsoft.com/office/drawing/2014/main" id="{DB432D93-6FEA-AC42-83B9-779DFF3A77AA}"/>
              </a:ext>
            </a:extLst>
          </p:cNvPr>
          <p:cNvSpPr>
            <a:spLocks noGrp="1"/>
          </p:cNvSpPr>
          <p:nvPr>
            <p:ph type="body" sz="quarter" idx="27" hasCustomPrompt="1"/>
          </p:nvPr>
        </p:nvSpPr>
        <p:spPr>
          <a:xfrm>
            <a:off x="6073073" y="2322165"/>
            <a:ext cx="3049353" cy="582221"/>
          </a:xfrm>
        </p:spPr>
        <p:txBody>
          <a:bodyPr>
            <a:normAutofit/>
          </a:bodyPr>
          <a:lstStyle>
            <a:lvl1pPr marL="0" indent="0" algn="ctr">
              <a:buNone/>
              <a:defRPr sz="4000" b="1" i="0">
                <a:solidFill>
                  <a:schemeClr val="bg1"/>
                </a:solidFill>
                <a:latin typeface="+mn-lt"/>
              </a:defRPr>
            </a:lvl1pPr>
          </a:lstStyle>
          <a:p>
            <a:pPr lvl="0"/>
            <a:r>
              <a:rPr lang="en-US" dirty="0"/>
              <a:t>17</a:t>
            </a:r>
          </a:p>
        </p:txBody>
      </p:sp>
      <p:sp>
        <p:nvSpPr>
          <p:cNvPr id="46" name="Text Placeholder 17">
            <a:extLst>
              <a:ext uri="{FF2B5EF4-FFF2-40B4-BE49-F238E27FC236}">
                <a16:creationId xmlns:a16="http://schemas.microsoft.com/office/drawing/2014/main" id="{23980425-5596-AE4F-A5E0-1E8D36188DD0}"/>
              </a:ext>
            </a:extLst>
          </p:cNvPr>
          <p:cNvSpPr>
            <a:spLocks noGrp="1"/>
          </p:cNvSpPr>
          <p:nvPr>
            <p:ph type="body" sz="quarter" idx="28" hasCustomPrompt="1"/>
          </p:nvPr>
        </p:nvSpPr>
        <p:spPr>
          <a:xfrm>
            <a:off x="6083621" y="3683794"/>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3" name="TextBox 22">
            <a:extLst>
              <a:ext uri="{FF2B5EF4-FFF2-40B4-BE49-F238E27FC236}">
                <a16:creationId xmlns:a16="http://schemas.microsoft.com/office/drawing/2014/main" id="{2F30AE37-8612-1542-9EF8-54C24BD4C33D}"/>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4" name="Rectangle 23">
            <a:extLst>
              <a:ext uri="{FF2B5EF4-FFF2-40B4-BE49-F238E27FC236}">
                <a16:creationId xmlns:a16="http://schemas.microsoft.com/office/drawing/2014/main" id="{12B53804-765C-C642-92ED-7E167F7FC3E2}"/>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5" name="Text Placeholder 23">
            <a:extLst>
              <a:ext uri="{FF2B5EF4-FFF2-40B4-BE49-F238E27FC236}">
                <a16:creationId xmlns:a16="http://schemas.microsoft.com/office/drawing/2014/main" id="{931F17A9-1990-CB4F-B6F6-4BB13F4AD5D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374044794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5 point icon graph A">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3184089" y="17737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3227188"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8983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8" name="Freeform: Shape 4231">
            <a:extLst>
              <a:ext uri="{FF2B5EF4-FFF2-40B4-BE49-F238E27FC236}">
                <a16:creationId xmlns:a16="http://schemas.microsoft.com/office/drawing/2014/main" id="{9605CC6B-4A3F-524F-A45E-78BB72858F56}"/>
              </a:ext>
            </a:extLst>
          </p:cNvPr>
          <p:cNvSpPr/>
          <p:nvPr userDrawn="1"/>
        </p:nvSpPr>
        <p:spPr>
          <a:xfrm>
            <a:off x="1019776" y="1773769"/>
            <a:ext cx="1521426" cy="2214649"/>
          </a:xfrm>
          <a:custGeom>
            <a:avLst/>
            <a:gdLst/>
            <a:ahLst/>
            <a:cxnLst>
              <a:cxn ang="3cd4">
                <a:pos x="hc" y="t"/>
              </a:cxn>
              <a:cxn ang="cd2">
                <a:pos x="l" y="vc"/>
              </a:cxn>
              <a:cxn ang="cd4">
                <a:pos x="hc" y="b"/>
              </a:cxn>
              <a:cxn ang="0">
                <a:pos x="r" y="vc"/>
              </a:cxn>
            </a:cxnLst>
            <a:rect l="l" t="t" r="r" b="b"/>
            <a:pathLst>
              <a:path w="914" h="133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9" name="Freeform: Shape 4236">
            <a:extLst>
              <a:ext uri="{FF2B5EF4-FFF2-40B4-BE49-F238E27FC236}">
                <a16:creationId xmlns:a16="http://schemas.microsoft.com/office/drawing/2014/main" id="{F05D8F79-BD65-8347-867D-58A890D1083E}"/>
              </a:ext>
            </a:extLst>
          </p:cNvPr>
          <p:cNvSpPr/>
          <p:nvPr userDrawn="1"/>
        </p:nvSpPr>
        <p:spPr>
          <a:xfrm>
            <a:off x="1066895" y="1815204"/>
            <a:ext cx="1430522" cy="1433557"/>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0" name="Freeform: Shape 4235">
            <a:extLst>
              <a:ext uri="{FF2B5EF4-FFF2-40B4-BE49-F238E27FC236}">
                <a16:creationId xmlns:a16="http://schemas.microsoft.com/office/drawing/2014/main" id="{2F2F1A50-32F6-E84E-B2A8-E09466C954B2}"/>
              </a:ext>
            </a:extLst>
          </p:cNvPr>
          <p:cNvSpPr/>
          <p:nvPr userDrawn="1"/>
        </p:nvSpPr>
        <p:spPr>
          <a:xfrm>
            <a:off x="9675359" y="1773769"/>
            <a:ext cx="1518092" cy="2214649"/>
          </a:xfrm>
          <a:custGeom>
            <a:avLst/>
            <a:gdLst/>
            <a:ahLst/>
            <a:cxnLst>
              <a:cxn ang="3cd4">
                <a:pos x="hc" y="t"/>
              </a:cxn>
              <a:cxn ang="cd2">
                <a:pos x="l" y="vc"/>
              </a:cxn>
              <a:cxn ang="cd4">
                <a:pos x="hc" y="b"/>
              </a:cxn>
              <a:cxn ang="0">
                <a:pos x="r" y="vc"/>
              </a:cxn>
            </a:cxnLst>
            <a:rect l="l" t="t" r="r" b="b"/>
            <a:pathLst>
              <a:path w="912" h="1330">
                <a:moveTo>
                  <a:pt x="455" y="219"/>
                </a:moveTo>
                <a:cubicBezTo>
                  <a:pt x="326" y="219"/>
                  <a:pt x="219" y="325"/>
                  <a:pt x="219" y="455"/>
                </a:cubicBezTo>
                <a:cubicBezTo>
                  <a:pt x="219" y="587"/>
                  <a:pt x="326" y="692"/>
                  <a:pt x="455" y="692"/>
                </a:cubicBezTo>
                <a:cubicBezTo>
                  <a:pt x="586" y="692"/>
                  <a:pt x="692" y="587"/>
                  <a:pt x="692" y="455"/>
                </a:cubicBezTo>
                <a:cubicBezTo>
                  <a:pt x="692" y="325"/>
                  <a:pt x="586" y="219"/>
                  <a:pt x="455" y="219"/>
                </a:cubicBezTo>
                <a:close/>
                <a:moveTo>
                  <a:pt x="455" y="0"/>
                </a:moveTo>
                <a:cubicBezTo>
                  <a:pt x="708" y="0"/>
                  <a:pt x="912" y="203"/>
                  <a:pt x="912" y="455"/>
                </a:cubicBezTo>
                <a:cubicBezTo>
                  <a:pt x="912" y="705"/>
                  <a:pt x="713" y="907"/>
                  <a:pt x="465" y="913"/>
                </a:cubicBezTo>
                <a:lnTo>
                  <a:pt x="465" y="1276"/>
                </a:lnTo>
                <a:cubicBezTo>
                  <a:pt x="476" y="1280"/>
                  <a:pt x="483" y="1289"/>
                  <a:pt x="483" y="1303"/>
                </a:cubicBezTo>
                <a:cubicBezTo>
                  <a:pt x="483" y="1316"/>
                  <a:pt x="471" y="1330"/>
                  <a:pt x="455" y="1330"/>
                </a:cubicBezTo>
                <a:cubicBezTo>
                  <a:pt x="441" y="1330"/>
                  <a:pt x="428" y="1316"/>
                  <a:pt x="428" y="1303"/>
                </a:cubicBezTo>
                <a:cubicBezTo>
                  <a:pt x="428" y="1289"/>
                  <a:pt x="436" y="1280"/>
                  <a:pt x="447" y="1276"/>
                </a:cubicBezTo>
                <a:lnTo>
                  <a:pt x="447" y="913"/>
                </a:lnTo>
                <a:cubicBezTo>
                  <a:pt x="199" y="907"/>
                  <a:pt x="0" y="705"/>
                  <a:pt x="0" y="455"/>
                </a:cubicBezTo>
                <a:cubicBezTo>
                  <a:pt x="0" y="203"/>
                  <a:pt x="203" y="0"/>
                  <a:pt x="455" y="0"/>
                </a:cubicBezTo>
                <a:close/>
              </a:path>
            </a:pathLst>
          </a:custGeom>
          <a:solidFill>
            <a:srgbClr val="AED07E"/>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7511047" y="177376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7558165"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49" name="Text Placeholder 17">
            <a:extLst>
              <a:ext uri="{FF2B5EF4-FFF2-40B4-BE49-F238E27FC236}">
                <a16:creationId xmlns:a16="http://schemas.microsoft.com/office/drawing/2014/main" id="{128E9ECD-6E05-7C40-AE3A-58DA7B5240BE}"/>
              </a:ext>
            </a:extLst>
          </p:cNvPr>
          <p:cNvSpPr>
            <a:spLocks noGrp="1"/>
          </p:cNvSpPr>
          <p:nvPr>
            <p:ph type="body" sz="quarter" idx="21" hasCustomPrompt="1"/>
          </p:nvPr>
        </p:nvSpPr>
        <p:spPr>
          <a:xfrm>
            <a:off x="761670" y="488056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748973" y="4385889"/>
            <a:ext cx="2061046" cy="335052"/>
          </a:xfrm>
        </p:spPr>
        <p:txBody>
          <a:bodyPr/>
          <a:lstStyle>
            <a:lvl1pPr algn="ctr">
              <a:buNone/>
              <a:defRPr sz="2000" b="1" i="0" spc="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2927683" y="487431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14986" y="4379639"/>
            <a:ext cx="2061046" cy="335052"/>
          </a:xfrm>
        </p:spPr>
        <p:txBody>
          <a:bodyPr/>
          <a:lstStyle>
            <a:lvl1pPr algn="ctr">
              <a:buNone/>
              <a:defRPr sz="2000" b="1" i="0" spc="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5091430" y="486585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71185"/>
            <a:ext cx="2061046" cy="335052"/>
          </a:xfrm>
        </p:spPr>
        <p:txBody>
          <a:bodyPr/>
          <a:lstStyle>
            <a:lvl1pPr algn="ctr">
              <a:buNone/>
              <a:defRPr sz="2000" b="1" i="0" spc="0">
                <a:solidFill>
                  <a:srgbClr val="28AF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7257443" y="485960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44746" y="4364935"/>
            <a:ext cx="2061046" cy="335052"/>
          </a:xfrm>
        </p:spPr>
        <p:txBody>
          <a:bodyPr/>
          <a:lstStyle>
            <a:lvl1pPr algn="ctr">
              <a:buNone/>
              <a:defRPr sz="2000" b="1" i="0" spc="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7" name="Text Placeholder 17">
            <a:extLst>
              <a:ext uri="{FF2B5EF4-FFF2-40B4-BE49-F238E27FC236}">
                <a16:creationId xmlns:a16="http://schemas.microsoft.com/office/drawing/2014/main" id="{1E385F24-AB91-1644-9C17-F5DD6576CFB5}"/>
              </a:ext>
            </a:extLst>
          </p:cNvPr>
          <p:cNvSpPr>
            <a:spLocks noGrp="1"/>
          </p:cNvSpPr>
          <p:nvPr>
            <p:ph type="body" sz="quarter" idx="36" hasCustomPrompt="1"/>
          </p:nvPr>
        </p:nvSpPr>
        <p:spPr>
          <a:xfrm>
            <a:off x="9412021" y="4848034"/>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399324" y="4353360"/>
            <a:ext cx="2061046" cy="335052"/>
          </a:xfrm>
        </p:spPr>
        <p:txBody>
          <a:bodyPr/>
          <a:lstStyle>
            <a:lvl1pPr algn="ctr">
              <a:buNone/>
              <a:defRPr sz="2000" b="1" i="0" spc="0">
                <a:solidFill>
                  <a:srgbClr val="B5D68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26" name="Rectangle 25">
            <a:extLst>
              <a:ext uri="{FF2B5EF4-FFF2-40B4-BE49-F238E27FC236}">
                <a16:creationId xmlns:a16="http://schemas.microsoft.com/office/drawing/2014/main" id="{4C1E2E13-99E6-1D46-AE7D-C39F3176DF6D}"/>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7" name="TextBox 26">
            <a:extLst>
              <a:ext uri="{FF2B5EF4-FFF2-40B4-BE49-F238E27FC236}">
                <a16:creationId xmlns:a16="http://schemas.microsoft.com/office/drawing/2014/main" id="{7A1273BD-7075-EA46-B6F8-94A6D91FB39F}"/>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30" name="Freeform: Shape 4239">
            <a:extLst>
              <a:ext uri="{FF2B5EF4-FFF2-40B4-BE49-F238E27FC236}">
                <a16:creationId xmlns:a16="http://schemas.microsoft.com/office/drawing/2014/main" id="{E253BA23-B768-C040-9224-2910F7AB1B7E}"/>
              </a:ext>
            </a:extLst>
          </p:cNvPr>
          <p:cNvSpPr/>
          <p:nvPr userDrawn="1"/>
        </p:nvSpPr>
        <p:spPr>
          <a:xfrm>
            <a:off x="9714586"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AED07E"/>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28" name="Rectangle 27">
            <a:extLst>
              <a:ext uri="{FF2B5EF4-FFF2-40B4-BE49-F238E27FC236}">
                <a16:creationId xmlns:a16="http://schemas.microsoft.com/office/drawing/2014/main" id="{DB53813B-F067-314E-B8E7-88B0B3E4857E}"/>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9" name="Text Placeholder 23">
            <a:extLst>
              <a:ext uri="{FF2B5EF4-FFF2-40B4-BE49-F238E27FC236}">
                <a16:creationId xmlns:a16="http://schemas.microsoft.com/office/drawing/2014/main" id="{98F821B7-EAB6-F546-8E25-040E6E2F35CD}"/>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39877194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260.xml"/><Relationship Id="rId18" Type="http://schemas.openxmlformats.org/officeDocument/2006/relationships/slideLayout" Target="../slideLayouts/slideLayout265.xml"/><Relationship Id="rId26" Type="http://schemas.openxmlformats.org/officeDocument/2006/relationships/slideLayout" Target="../slideLayouts/slideLayout273.xml"/><Relationship Id="rId3" Type="http://schemas.openxmlformats.org/officeDocument/2006/relationships/slideLayout" Target="../slideLayouts/slideLayout250.xml"/><Relationship Id="rId21" Type="http://schemas.openxmlformats.org/officeDocument/2006/relationships/slideLayout" Target="../slideLayouts/slideLayout268.xml"/><Relationship Id="rId7" Type="http://schemas.openxmlformats.org/officeDocument/2006/relationships/slideLayout" Target="../slideLayouts/slideLayout254.xml"/><Relationship Id="rId12" Type="http://schemas.openxmlformats.org/officeDocument/2006/relationships/slideLayout" Target="../slideLayouts/slideLayout259.xml"/><Relationship Id="rId17" Type="http://schemas.openxmlformats.org/officeDocument/2006/relationships/slideLayout" Target="../slideLayouts/slideLayout264.xml"/><Relationship Id="rId25" Type="http://schemas.openxmlformats.org/officeDocument/2006/relationships/slideLayout" Target="../slideLayouts/slideLayout272.xml"/><Relationship Id="rId33" Type="http://schemas.openxmlformats.org/officeDocument/2006/relationships/theme" Target="../theme/theme10.xml"/><Relationship Id="rId2" Type="http://schemas.openxmlformats.org/officeDocument/2006/relationships/slideLayout" Target="../slideLayouts/slideLayout249.xml"/><Relationship Id="rId16" Type="http://schemas.openxmlformats.org/officeDocument/2006/relationships/slideLayout" Target="../slideLayouts/slideLayout263.xml"/><Relationship Id="rId20" Type="http://schemas.openxmlformats.org/officeDocument/2006/relationships/slideLayout" Target="../slideLayouts/slideLayout267.xml"/><Relationship Id="rId29" Type="http://schemas.openxmlformats.org/officeDocument/2006/relationships/slideLayout" Target="../slideLayouts/slideLayout276.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24" Type="http://schemas.openxmlformats.org/officeDocument/2006/relationships/slideLayout" Target="../slideLayouts/slideLayout271.xml"/><Relationship Id="rId32" Type="http://schemas.openxmlformats.org/officeDocument/2006/relationships/slideLayout" Target="../slideLayouts/slideLayout279.xml"/><Relationship Id="rId5" Type="http://schemas.openxmlformats.org/officeDocument/2006/relationships/slideLayout" Target="../slideLayouts/slideLayout252.xml"/><Relationship Id="rId15" Type="http://schemas.openxmlformats.org/officeDocument/2006/relationships/slideLayout" Target="../slideLayouts/slideLayout262.xml"/><Relationship Id="rId23" Type="http://schemas.openxmlformats.org/officeDocument/2006/relationships/slideLayout" Target="../slideLayouts/slideLayout270.xml"/><Relationship Id="rId28" Type="http://schemas.openxmlformats.org/officeDocument/2006/relationships/slideLayout" Target="../slideLayouts/slideLayout275.xml"/><Relationship Id="rId10" Type="http://schemas.openxmlformats.org/officeDocument/2006/relationships/slideLayout" Target="../slideLayouts/slideLayout257.xml"/><Relationship Id="rId19" Type="http://schemas.openxmlformats.org/officeDocument/2006/relationships/slideLayout" Target="../slideLayouts/slideLayout266.xml"/><Relationship Id="rId31" Type="http://schemas.openxmlformats.org/officeDocument/2006/relationships/slideLayout" Target="../slideLayouts/slideLayout278.xml"/><Relationship Id="rId4" Type="http://schemas.openxmlformats.org/officeDocument/2006/relationships/slideLayout" Target="../slideLayouts/slideLayout251.xml"/><Relationship Id="rId9" Type="http://schemas.openxmlformats.org/officeDocument/2006/relationships/slideLayout" Target="../slideLayouts/slideLayout256.xml"/><Relationship Id="rId14" Type="http://schemas.openxmlformats.org/officeDocument/2006/relationships/slideLayout" Target="../slideLayouts/slideLayout261.xml"/><Relationship Id="rId22" Type="http://schemas.openxmlformats.org/officeDocument/2006/relationships/slideLayout" Target="../slideLayouts/slideLayout269.xml"/><Relationship Id="rId27" Type="http://schemas.openxmlformats.org/officeDocument/2006/relationships/slideLayout" Target="../slideLayouts/slideLayout274.xml"/><Relationship Id="rId30" Type="http://schemas.openxmlformats.org/officeDocument/2006/relationships/slideLayout" Target="../slideLayouts/slideLayout277.xml"/><Relationship Id="rId8" Type="http://schemas.openxmlformats.org/officeDocument/2006/relationships/slideLayout" Target="../slideLayouts/slideLayout255.xml"/></Relationships>
</file>

<file path=ppt/slideMasters/_rels/slideMaster11.xml.rels><?xml version="1.0" encoding="UTF-8" standalone="yes"?>
<Relationships xmlns="http://schemas.openxmlformats.org/package/2006/relationships"><Relationship Id="rId13" Type="http://schemas.openxmlformats.org/officeDocument/2006/relationships/slideLayout" Target="../slideLayouts/slideLayout292.xml"/><Relationship Id="rId18" Type="http://schemas.openxmlformats.org/officeDocument/2006/relationships/slideLayout" Target="../slideLayouts/slideLayout297.xml"/><Relationship Id="rId26" Type="http://schemas.openxmlformats.org/officeDocument/2006/relationships/slideLayout" Target="../slideLayouts/slideLayout305.xml"/><Relationship Id="rId39" Type="http://schemas.openxmlformats.org/officeDocument/2006/relationships/slideLayout" Target="../slideLayouts/slideLayout318.xml"/><Relationship Id="rId21" Type="http://schemas.openxmlformats.org/officeDocument/2006/relationships/slideLayout" Target="../slideLayouts/slideLayout300.xml"/><Relationship Id="rId34" Type="http://schemas.openxmlformats.org/officeDocument/2006/relationships/slideLayout" Target="../slideLayouts/slideLayout313.xml"/><Relationship Id="rId42" Type="http://schemas.openxmlformats.org/officeDocument/2006/relationships/theme" Target="../theme/theme11.xml"/><Relationship Id="rId7" Type="http://schemas.openxmlformats.org/officeDocument/2006/relationships/slideLayout" Target="../slideLayouts/slideLayout286.xml"/><Relationship Id="rId2" Type="http://schemas.openxmlformats.org/officeDocument/2006/relationships/slideLayout" Target="../slideLayouts/slideLayout281.xml"/><Relationship Id="rId16" Type="http://schemas.openxmlformats.org/officeDocument/2006/relationships/slideLayout" Target="../slideLayouts/slideLayout295.xml"/><Relationship Id="rId20" Type="http://schemas.openxmlformats.org/officeDocument/2006/relationships/slideLayout" Target="../slideLayouts/slideLayout299.xml"/><Relationship Id="rId29" Type="http://schemas.openxmlformats.org/officeDocument/2006/relationships/slideLayout" Target="../slideLayouts/slideLayout308.xml"/><Relationship Id="rId41" Type="http://schemas.openxmlformats.org/officeDocument/2006/relationships/slideLayout" Target="../slideLayouts/slideLayout320.xml"/><Relationship Id="rId1" Type="http://schemas.openxmlformats.org/officeDocument/2006/relationships/slideLayout" Target="../slideLayouts/slideLayout280.xml"/><Relationship Id="rId6" Type="http://schemas.openxmlformats.org/officeDocument/2006/relationships/slideLayout" Target="../slideLayouts/slideLayout285.xml"/><Relationship Id="rId11" Type="http://schemas.openxmlformats.org/officeDocument/2006/relationships/slideLayout" Target="../slideLayouts/slideLayout290.xml"/><Relationship Id="rId24" Type="http://schemas.openxmlformats.org/officeDocument/2006/relationships/slideLayout" Target="../slideLayouts/slideLayout303.xml"/><Relationship Id="rId32" Type="http://schemas.openxmlformats.org/officeDocument/2006/relationships/slideLayout" Target="../slideLayouts/slideLayout311.xml"/><Relationship Id="rId37" Type="http://schemas.openxmlformats.org/officeDocument/2006/relationships/slideLayout" Target="../slideLayouts/slideLayout316.xml"/><Relationship Id="rId40" Type="http://schemas.openxmlformats.org/officeDocument/2006/relationships/slideLayout" Target="../slideLayouts/slideLayout319.xml"/><Relationship Id="rId5" Type="http://schemas.openxmlformats.org/officeDocument/2006/relationships/slideLayout" Target="../slideLayouts/slideLayout284.xml"/><Relationship Id="rId15" Type="http://schemas.openxmlformats.org/officeDocument/2006/relationships/slideLayout" Target="../slideLayouts/slideLayout294.xml"/><Relationship Id="rId23" Type="http://schemas.openxmlformats.org/officeDocument/2006/relationships/slideLayout" Target="../slideLayouts/slideLayout302.xml"/><Relationship Id="rId28" Type="http://schemas.openxmlformats.org/officeDocument/2006/relationships/slideLayout" Target="../slideLayouts/slideLayout307.xml"/><Relationship Id="rId36" Type="http://schemas.openxmlformats.org/officeDocument/2006/relationships/slideLayout" Target="../slideLayouts/slideLayout315.xml"/><Relationship Id="rId10" Type="http://schemas.openxmlformats.org/officeDocument/2006/relationships/slideLayout" Target="../slideLayouts/slideLayout289.xml"/><Relationship Id="rId19" Type="http://schemas.openxmlformats.org/officeDocument/2006/relationships/slideLayout" Target="../slideLayouts/slideLayout298.xml"/><Relationship Id="rId31" Type="http://schemas.openxmlformats.org/officeDocument/2006/relationships/slideLayout" Target="../slideLayouts/slideLayout310.xml"/><Relationship Id="rId4" Type="http://schemas.openxmlformats.org/officeDocument/2006/relationships/slideLayout" Target="../slideLayouts/slideLayout283.xml"/><Relationship Id="rId9" Type="http://schemas.openxmlformats.org/officeDocument/2006/relationships/slideLayout" Target="../slideLayouts/slideLayout288.xml"/><Relationship Id="rId14" Type="http://schemas.openxmlformats.org/officeDocument/2006/relationships/slideLayout" Target="../slideLayouts/slideLayout293.xml"/><Relationship Id="rId22" Type="http://schemas.openxmlformats.org/officeDocument/2006/relationships/slideLayout" Target="../slideLayouts/slideLayout301.xml"/><Relationship Id="rId27" Type="http://schemas.openxmlformats.org/officeDocument/2006/relationships/slideLayout" Target="../slideLayouts/slideLayout306.xml"/><Relationship Id="rId30" Type="http://schemas.openxmlformats.org/officeDocument/2006/relationships/slideLayout" Target="../slideLayouts/slideLayout309.xml"/><Relationship Id="rId35" Type="http://schemas.openxmlformats.org/officeDocument/2006/relationships/slideLayout" Target="../slideLayouts/slideLayout314.xml"/><Relationship Id="rId8" Type="http://schemas.openxmlformats.org/officeDocument/2006/relationships/slideLayout" Target="../slideLayouts/slideLayout287.xml"/><Relationship Id="rId3" Type="http://schemas.openxmlformats.org/officeDocument/2006/relationships/slideLayout" Target="../slideLayouts/slideLayout282.xml"/><Relationship Id="rId12" Type="http://schemas.openxmlformats.org/officeDocument/2006/relationships/slideLayout" Target="../slideLayouts/slideLayout291.xml"/><Relationship Id="rId17" Type="http://schemas.openxmlformats.org/officeDocument/2006/relationships/slideLayout" Target="../slideLayouts/slideLayout296.xml"/><Relationship Id="rId25" Type="http://schemas.openxmlformats.org/officeDocument/2006/relationships/slideLayout" Target="../slideLayouts/slideLayout304.xml"/><Relationship Id="rId33" Type="http://schemas.openxmlformats.org/officeDocument/2006/relationships/slideLayout" Target="../slideLayouts/slideLayout312.xml"/><Relationship Id="rId38" Type="http://schemas.openxmlformats.org/officeDocument/2006/relationships/slideLayout" Target="../slideLayouts/slideLayout31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328.xml"/><Relationship Id="rId13" Type="http://schemas.openxmlformats.org/officeDocument/2006/relationships/slideLayout" Target="../slideLayouts/slideLayout333.xml"/><Relationship Id="rId3" Type="http://schemas.openxmlformats.org/officeDocument/2006/relationships/slideLayout" Target="../slideLayouts/slideLayout323.xml"/><Relationship Id="rId7" Type="http://schemas.openxmlformats.org/officeDocument/2006/relationships/slideLayout" Target="../slideLayouts/slideLayout327.xml"/><Relationship Id="rId12" Type="http://schemas.openxmlformats.org/officeDocument/2006/relationships/slideLayout" Target="../slideLayouts/slideLayout332.xml"/><Relationship Id="rId2" Type="http://schemas.openxmlformats.org/officeDocument/2006/relationships/slideLayout" Target="../slideLayouts/slideLayout322.xml"/><Relationship Id="rId1" Type="http://schemas.openxmlformats.org/officeDocument/2006/relationships/slideLayout" Target="../slideLayouts/slideLayout321.xml"/><Relationship Id="rId6" Type="http://schemas.openxmlformats.org/officeDocument/2006/relationships/slideLayout" Target="../slideLayouts/slideLayout326.xml"/><Relationship Id="rId11" Type="http://schemas.openxmlformats.org/officeDocument/2006/relationships/slideLayout" Target="../slideLayouts/slideLayout331.xml"/><Relationship Id="rId5" Type="http://schemas.openxmlformats.org/officeDocument/2006/relationships/slideLayout" Target="../slideLayouts/slideLayout325.xml"/><Relationship Id="rId10" Type="http://schemas.openxmlformats.org/officeDocument/2006/relationships/slideLayout" Target="../slideLayouts/slideLayout330.xml"/><Relationship Id="rId4" Type="http://schemas.openxmlformats.org/officeDocument/2006/relationships/slideLayout" Target="../slideLayouts/slideLayout324.xml"/><Relationship Id="rId9" Type="http://schemas.openxmlformats.org/officeDocument/2006/relationships/slideLayout" Target="../slideLayouts/slideLayout329.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13" Type="http://schemas.openxmlformats.org/officeDocument/2006/relationships/slideLayout" Target="../slideLayouts/slideLayout346.xml"/><Relationship Id="rId18" Type="http://schemas.openxmlformats.org/officeDocument/2006/relationships/slideLayout" Target="../slideLayouts/slideLayout351.xml"/><Relationship Id="rId26" Type="http://schemas.openxmlformats.org/officeDocument/2006/relationships/slideLayout" Target="../slideLayouts/slideLayout359.xml"/><Relationship Id="rId39" Type="http://schemas.openxmlformats.org/officeDocument/2006/relationships/slideLayout" Target="../slideLayouts/slideLayout372.xml"/><Relationship Id="rId21" Type="http://schemas.openxmlformats.org/officeDocument/2006/relationships/slideLayout" Target="../slideLayouts/slideLayout354.xml"/><Relationship Id="rId34" Type="http://schemas.openxmlformats.org/officeDocument/2006/relationships/slideLayout" Target="../slideLayouts/slideLayout367.xml"/><Relationship Id="rId42" Type="http://schemas.openxmlformats.org/officeDocument/2006/relationships/theme" Target="../theme/theme13.xml"/><Relationship Id="rId7" Type="http://schemas.openxmlformats.org/officeDocument/2006/relationships/slideLayout" Target="../slideLayouts/slideLayout340.xml"/><Relationship Id="rId2" Type="http://schemas.openxmlformats.org/officeDocument/2006/relationships/slideLayout" Target="../slideLayouts/slideLayout335.xml"/><Relationship Id="rId16" Type="http://schemas.openxmlformats.org/officeDocument/2006/relationships/slideLayout" Target="../slideLayouts/slideLayout349.xml"/><Relationship Id="rId20" Type="http://schemas.openxmlformats.org/officeDocument/2006/relationships/slideLayout" Target="../slideLayouts/slideLayout353.xml"/><Relationship Id="rId29" Type="http://schemas.openxmlformats.org/officeDocument/2006/relationships/slideLayout" Target="../slideLayouts/slideLayout362.xml"/><Relationship Id="rId41" Type="http://schemas.openxmlformats.org/officeDocument/2006/relationships/slideLayout" Target="../slideLayouts/slideLayout374.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24" Type="http://schemas.openxmlformats.org/officeDocument/2006/relationships/slideLayout" Target="../slideLayouts/slideLayout357.xml"/><Relationship Id="rId32" Type="http://schemas.openxmlformats.org/officeDocument/2006/relationships/slideLayout" Target="../slideLayouts/slideLayout365.xml"/><Relationship Id="rId37" Type="http://schemas.openxmlformats.org/officeDocument/2006/relationships/slideLayout" Target="../slideLayouts/slideLayout370.xml"/><Relationship Id="rId40" Type="http://schemas.openxmlformats.org/officeDocument/2006/relationships/slideLayout" Target="../slideLayouts/slideLayout373.xml"/><Relationship Id="rId5" Type="http://schemas.openxmlformats.org/officeDocument/2006/relationships/slideLayout" Target="../slideLayouts/slideLayout338.xml"/><Relationship Id="rId15" Type="http://schemas.openxmlformats.org/officeDocument/2006/relationships/slideLayout" Target="../slideLayouts/slideLayout348.xml"/><Relationship Id="rId23" Type="http://schemas.openxmlformats.org/officeDocument/2006/relationships/slideLayout" Target="../slideLayouts/slideLayout356.xml"/><Relationship Id="rId28" Type="http://schemas.openxmlformats.org/officeDocument/2006/relationships/slideLayout" Target="../slideLayouts/slideLayout361.xml"/><Relationship Id="rId36" Type="http://schemas.openxmlformats.org/officeDocument/2006/relationships/slideLayout" Target="../slideLayouts/slideLayout369.xml"/><Relationship Id="rId10" Type="http://schemas.openxmlformats.org/officeDocument/2006/relationships/slideLayout" Target="../slideLayouts/slideLayout343.xml"/><Relationship Id="rId19" Type="http://schemas.openxmlformats.org/officeDocument/2006/relationships/slideLayout" Target="../slideLayouts/slideLayout352.xml"/><Relationship Id="rId31" Type="http://schemas.openxmlformats.org/officeDocument/2006/relationships/slideLayout" Target="../slideLayouts/slideLayout364.xml"/><Relationship Id="rId4" Type="http://schemas.openxmlformats.org/officeDocument/2006/relationships/slideLayout" Target="../slideLayouts/slideLayout337.xml"/><Relationship Id="rId9" Type="http://schemas.openxmlformats.org/officeDocument/2006/relationships/slideLayout" Target="../slideLayouts/slideLayout342.xml"/><Relationship Id="rId14" Type="http://schemas.openxmlformats.org/officeDocument/2006/relationships/slideLayout" Target="../slideLayouts/slideLayout347.xml"/><Relationship Id="rId22" Type="http://schemas.openxmlformats.org/officeDocument/2006/relationships/slideLayout" Target="../slideLayouts/slideLayout355.xml"/><Relationship Id="rId27" Type="http://schemas.openxmlformats.org/officeDocument/2006/relationships/slideLayout" Target="../slideLayouts/slideLayout360.xml"/><Relationship Id="rId30" Type="http://schemas.openxmlformats.org/officeDocument/2006/relationships/slideLayout" Target="../slideLayouts/slideLayout363.xml"/><Relationship Id="rId35" Type="http://schemas.openxmlformats.org/officeDocument/2006/relationships/slideLayout" Target="../slideLayouts/slideLayout368.xml"/><Relationship Id="rId8" Type="http://schemas.openxmlformats.org/officeDocument/2006/relationships/slideLayout" Target="../slideLayouts/slideLayout341.xml"/><Relationship Id="rId3" Type="http://schemas.openxmlformats.org/officeDocument/2006/relationships/slideLayout" Target="../slideLayouts/slideLayout336.xml"/><Relationship Id="rId12" Type="http://schemas.openxmlformats.org/officeDocument/2006/relationships/slideLayout" Target="../slideLayouts/slideLayout345.xml"/><Relationship Id="rId17" Type="http://schemas.openxmlformats.org/officeDocument/2006/relationships/slideLayout" Target="../slideLayouts/slideLayout350.xml"/><Relationship Id="rId25" Type="http://schemas.openxmlformats.org/officeDocument/2006/relationships/slideLayout" Target="../slideLayouts/slideLayout358.xml"/><Relationship Id="rId33" Type="http://schemas.openxmlformats.org/officeDocument/2006/relationships/slideLayout" Target="../slideLayouts/slideLayout366.xml"/><Relationship Id="rId38" Type="http://schemas.openxmlformats.org/officeDocument/2006/relationships/slideLayout" Target="../slideLayouts/slideLayout371.xml"/></Relationships>
</file>

<file path=ppt/slideMasters/_rels/slideMaster14.xml.rels><?xml version="1.0" encoding="UTF-8" standalone="yes"?>
<Relationships xmlns="http://schemas.openxmlformats.org/package/2006/relationships"><Relationship Id="rId13" Type="http://schemas.openxmlformats.org/officeDocument/2006/relationships/slideLayout" Target="../slideLayouts/slideLayout387.xml"/><Relationship Id="rId18" Type="http://schemas.openxmlformats.org/officeDocument/2006/relationships/slideLayout" Target="../slideLayouts/slideLayout392.xml"/><Relationship Id="rId26" Type="http://schemas.openxmlformats.org/officeDocument/2006/relationships/slideLayout" Target="../slideLayouts/slideLayout400.xml"/><Relationship Id="rId39" Type="http://schemas.openxmlformats.org/officeDocument/2006/relationships/slideLayout" Target="../slideLayouts/slideLayout413.xml"/><Relationship Id="rId21" Type="http://schemas.openxmlformats.org/officeDocument/2006/relationships/slideLayout" Target="../slideLayouts/slideLayout395.xml"/><Relationship Id="rId34" Type="http://schemas.openxmlformats.org/officeDocument/2006/relationships/slideLayout" Target="../slideLayouts/slideLayout408.xml"/><Relationship Id="rId42" Type="http://schemas.openxmlformats.org/officeDocument/2006/relationships/theme" Target="../theme/theme14.xml"/><Relationship Id="rId7" Type="http://schemas.openxmlformats.org/officeDocument/2006/relationships/slideLayout" Target="../slideLayouts/slideLayout381.xml"/><Relationship Id="rId2" Type="http://schemas.openxmlformats.org/officeDocument/2006/relationships/slideLayout" Target="../slideLayouts/slideLayout376.xml"/><Relationship Id="rId16" Type="http://schemas.openxmlformats.org/officeDocument/2006/relationships/slideLayout" Target="../slideLayouts/slideLayout390.xml"/><Relationship Id="rId20" Type="http://schemas.openxmlformats.org/officeDocument/2006/relationships/slideLayout" Target="../slideLayouts/slideLayout394.xml"/><Relationship Id="rId29" Type="http://schemas.openxmlformats.org/officeDocument/2006/relationships/slideLayout" Target="../slideLayouts/slideLayout403.xml"/><Relationship Id="rId41" Type="http://schemas.openxmlformats.org/officeDocument/2006/relationships/slideLayout" Target="../slideLayouts/slideLayout415.xml"/><Relationship Id="rId1" Type="http://schemas.openxmlformats.org/officeDocument/2006/relationships/slideLayout" Target="../slideLayouts/slideLayout375.xml"/><Relationship Id="rId6" Type="http://schemas.openxmlformats.org/officeDocument/2006/relationships/slideLayout" Target="../slideLayouts/slideLayout380.xml"/><Relationship Id="rId11" Type="http://schemas.openxmlformats.org/officeDocument/2006/relationships/slideLayout" Target="../slideLayouts/slideLayout385.xml"/><Relationship Id="rId24" Type="http://schemas.openxmlformats.org/officeDocument/2006/relationships/slideLayout" Target="../slideLayouts/slideLayout398.xml"/><Relationship Id="rId32" Type="http://schemas.openxmlformats.org/officeDocument/2006/relationships/slideLayout" Target="../slideLayouts/slideLayout406.xml"/><Relationship Id="rId37" Type="http://schemas.openxmlformats.org/officeDocument/2006/relationships/slideLayout" Target="../slideLayouts/slideLayout411.xml"/><Relationship Id="rId40" Type="http://schemas.openxmlformats.org/officeDocument/2006/relationships/slideLayout" Target="../slideLayouts/slideLayout414.xml"/><Relationship Id="rId5" Type="http://schemas.openxmlformats.org/officeDocument/2006/relationships/slideLayout" Target="../slideLayouts/slideLayout379.xml"/><Relationship Id="rId15" Type="http://schemas.openxmlformats.org/officeDocument/2006/relationships/slideLayout" Target="../slideLayouts/slideLayout389.xml"/><Relationship Id="rId23" Type="http://schemas.openxmlformats.org/officeDocument/2006/relationships/slideLayout" Target="../slideLayouts/slideLayout397.xml"/><Relationship Id="rId28" Type="http://schemas.openxmlformats.org/officeDocument/2006/relationships/slideLayout" Target="../slideLayouts/slideLayout402.xml"/><Relationship Id="rId36" Type="http://schemas.openxmlformats.org/officeDocument/2006/relationships/slideLayout" Target="../slideLayouts/slideLayout410.xml"/><Relationship Id="rId10" Type="http://schemas.openxmlformats.org/officeDocument/2006/relationships/slideLayout" Target="../slideLayouts/slideLayout384.xml"/><Relationship Id="rId19" Type="http://schemas.openxmlformats.org/officeDocument/2006/relationships/slideLayout" Target="../slideLayouts/slideLayout393.xml"/><Relationship Id="rId31" Type="http://schemas.openxmlformats.org/officeDocument/2006/relationships/slideLayout" Target="../slideLayouts/slideLayout405.xml"/><Relationship Id="rId4" Type="http://schemas.openxmlformats.org/officeDocument/2006/relationships/slideLayout" Target="../slideLayouts/slideLayout378.xml"/><Relationship Id="rId9" Type="http://schemas.openxmlformats.org/officeDocument/2006/relationships/slideLayout" Target="../slideLayouts/slideLayout383.xml"/><Relationship Id="rId14" Type="http://schemas.openxmlformats.org/officeDocument/2006/relationships/slideLayout" Target="../slideLayouts/slideLayout388.xml"/><Relationship Id="rId22" Type="http://schemas.openxmlformats.org/officeDocument/2006/relationships/slideLayout" Target="../slideLayouts/slideLayout396.xml"/><Relationship Id="rId27" Type="http://schemas.openxmlformats.org/officeDocument/2006/relationships/slideLayout" Target="../slideLayouts/slideLayout401.xml"/><Relationship Id="rId30" Type="http://schemas.openxmlformats.org/officeDocument/2006/relationships/slideLayout" Target="../slideLayouts/slideLayout404.xml"/><Relationship Id="rId35" Type="http://schemas.openxmlformats.org/officeDocument/2006/relationships/slideLayout" Target="../slideLayouts/slideLayout409.xml"/><Relationship Id="rId8" Type="http://schemas.openxmlformats.org/officeDocument/2006/relationships/slideLayout" Target="../slideLayouts/slideLayout382.xml"/><Relationship Id="rId3" Type="http://schemas.openxmlformats.org/officeDocument/2006/relationships/slideLayout" Target="../slideLayouts/slideLayout377.xml"/><Relationship Id="rId12" Type="http://schemas.openxmlformats.org/officeDocument/2006/relationships/slideLayout" Target="../slideLayouts/slideLayout386.xml"/><Relationship Id="rId17" Type="http://schemas.openxmlformats.org/officeDocument/2006/relationships/slideLayout" Target="../slideLayouts/slideLayout391.xml"/><Relationship Id="rId25" Type="http://schemas.openxmlformats.org/officeDocument/2006/relationships/slideLayout" Target="../slideLayouts/slideLayout399.xml"/><Relationship Id="rId33" Type="http://schemas.openxmlformats.org/officeDocument/2006/relationships/slideLayout" Target="../slideLayouts/slideLayout407.xml"/><Relationship Id="rId38" Type="http://schemas.openxmlformats.org/officeDocument/2006/relationships/slideLayout" Target="../slideLayouts/slideLayout41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423.xml"/><Relationship Id="rId13" Type="http://schemas.openxmlformats.org/officeDocument/2006/relationships/slideLayout" Target="../slideLayouts/slideLayout428.xml"/><Relationship Id="rId18" Type="http://schemas.openxmlformats.org/officeDocument/2006/relationships/slideLayout" Target="../slideLayouts/slideLayout433.xml"/><Relationship Id="rId26" Type="http://schemas.openxmlformats.org/officeDocument/2006/relationships/slideLayout" Target="../slideLayouts/slideLayout441.xml"/><Relationship Id="rId3" Type="http://schemas.openxmlformats.org/officeDocument/2006/relationships/slideLayout" Target="../slideLayouts/slideLayout418.xml"/><Relationship Id="rId21" Type="http://schemas.openxmlformats.org/officeDocument/2006/relationships/slideLayout" Target="../slideLayouts/slideLayout436.xml"/><Relationship Id="rId7" Type="http://schemas.openxmlformats.org/officeDocument/2006/relationships/slideLayout" Target="../slideLayouts/slideLayout422.xml"/><Relationship Id="rId12" Type="http://schemas.openxmlformats.org/officeDocument/2006/relationships/slideLayout" Target="../slideLayouts/slideLayout427.xml"/><Relationship Id="rId17" Type="http://schemas.openxmlformats.org/officeDocument/2006/relationships/slideLayout" Target="../slideLayouts/slideLayout432.xml"/><Relationship Id="rId25" Type="http://schemas.openxmlformats.org/officeDocument/2006/relationships/slideLayout" Target="../slideLayouts/slideLayout440.xml"/><Relationship Id="rId2" Type="http://schemas.openxmlformats.org/officeDocument/2006/relationships/slideLayout" Target="../slideLayouts/slideLayout417.xml"/><Relationship Id="rId16" Type="http://schemas.openxmlformats.org/officeDocument/2006/relationships/slideLayout" Target="../slideLayouts/slideLayout431.xml"/><Relationship Id="rId20" Type="http://schemas.openxmlformats.org/officeDocument/2006/relationships/slideLayout" Target="../slideLayouts/slideLayout435.xml"/><Relationship Id="rId29" Type="http://schemas.openxmlformats.org/officeDocument/2006/relationships/slideLayout" Target="../slideLayouts/slideLayout444.xml"/><Relationship Id="rId1" Type="http://schemas.openxmlformats.org/officeDocument/2006/relationships/slideLayout" Target="../slideLayouts/slideLayout416.xml"/><Relationship Id="rId6" Type="http://schemas.openxmlformats.org/officeDocument/2006/relationships/slideLayout" Target="../slideLayouts/slideLayout421.xml"/><Relationship Id="rId11" Type="http://schemas.openxmlformats.org/officeDocument/2006/relationships/slideLayout" Target="../slideLayouts/slideLayout426.xml"/><Relationship Id="rId24" Type="http://schemas.openxmlformats.org/officeDocument/2006/relationships/slideLayout" Target="../slideLayouts/slideLayout439.xml"/><Relationship Id="rId32" Type="http://schemas.openxmlformats.org/officeDocument/2006/relationships/theme" Target="../theme/theme15.xml"/><Relationship Id="rId5" Type="http://schemas.openxmlformats.org/officeDocument/2006/relationships/slideLayout" Target="../slideLayouts/slideLayout420.xml"/><Relationship Id="rId15" Type="http://schemas.openxmlformats.org/officeDocument/2006/relationships/slideLayout" Target="../slideLayouts/slideLayout430.xml"/><Relationship Id="rId23" Type="http://schemas.openxmlformats.org/officeDocument/2006/relationships/slideLayout" Target="../slideLayouts/slideLayout438.xml"/><Relationship Id="rId28" Type="http://schemas.openxmlformats.org/officeDocument/2006/relationships/slideLayout" Target="../slideLayouts/slideLayout443.xml"/><Relationship Id="rId10" Type="http://schemas.openxmlformats.org/officeDocument/2006/relationships/slideLayout" Target="../slideLayouts/slideLayout425.xml"/><Relationship Id="rId19" Type="http://schemas.openxmlformats.org/officeDocument/2006/relationships/slideLayout" Target="../slideLayouts/slideLayout434.xml"/><Relationship Id="rId31" Type="http://schemas.openxmlformats.org/officeDocument/2006/relationships/slideLayout" Target="../slideLayouts/slideLayout446.xml"/><Relationship Id="rId4" Type="http://schemas.openxmlformats.org/officeDocument/2006/relationships/slideLayout" Target="../slideLayouts/slideLayout419.xml"/><Relationship Id="rId9" Type="http://schemas.openxmlformats.org/officeDocument/2006/relationships/slideLayout" Target="../slideLayouts/slideLayout424.xml"/><Relationship Id="rId14" Type="http://schemas.openxmlformats.org/officeDocument/2006/relationships/slideLayout" Target="../slideLayouts/slideLayout429.xml"/><Relationship Id="rId22" Type="http://schemas.openxmlformats.org/officeDocument/2006/relationships/slideLayout" Target="../slideLayouts/slideLayout437.xml"/><Relationship Id="rId27" Type="http://schemas.openxmlformats.org/officeDocument/2006/relationships/slideLayout" Target="../slideLayouts/slideLayout442.xml"/><Relationship Id="rId30" Type="http://schemas.openxmlformats.org/officeDocument/2006/relationships/slideLayout" Target="../slideLayouts/slideLayout445.xml"/></Relationships>
</file>

<file path=ppt/slideMasters/_rels/slideMaster16.xml.rels><?xml version="1.0" encoding="UTF-8" standalone="yes"?>
<Relationships xmlns="http://schemas.openxmlformats.org/package/2006/relationships"><Relationship Id="rId13" Type="http://schemas.openxmlformats.org/officeDocument/2006/relationships/slideLayout" Target="../slideLayouts/slideLayout459.xml"/><Relationship Id="rId18" Type="http://schemas.openxmlformats.org/officeDocument/2006/relationships/slideLayout" Target="../slideLayouts/slideLayout464.xml"/><Relationship Id="rId26" Type="http://schemas.openxmlformats.org/officeDocument/2006/relationships/slideLayout" Target="../slideLayouts/slideLayout472.xml"/><Relationship Id="rId39" Type="http://schemas.openxmlformats.org/officeDocument/2006/relationships/slideLayout" Target="../slideLayouts/slideLayout485.xml"/><Relationship Id="rId21" Type="http://schemas.openxmlformats.org/officeDocument/2006/relationships/slideLayout" Target="../slideLayouts/slideLayout467.xml"/><Relationship Id="rId34" Type="http://schemas.openxmlformats.org/officeDocument/2006/relationships/slideLayout" Target="../slideLayouts/slideLayout480.xml"/><Relationship Id="rId42" Type="http://schemas.openxmlformats.org/officeDocument/2006/relationships/slideLayout" Target="../slideLayouts/slideLayout488.xml"/><Relationship Id="rId7" Type="http://schemas.openxmlformats.org/officeDocument/2006/relationships/slideLayout" Target="../slideLayouts/slideLayout453.xml"/><Relationship Id="rId2" Type="http://schemas.openxmlformats.org/officeDocument/2006/relationships/slideLayout" Target="../slideLayouts/slideLayout448.xml"/><Relationship Id="rId16" Type="http://schemas.openxmlformats.org/officeDocument/2006/relationships/slideLayout" Target="../slideLayouts/slideLayout462.xml"/><Relationship Id="rId20" Type="http://schemas.openxmlformats.org/officeDocument/2006/relationships/slideLayout" Target="../slideLayouts/slideLayout466.xml"/><Relationship Id="rId29" Type="http://schemas.openxmlformats.org/officeDocument/2006/relationships/slideLayout" Target="../slideLayouts/slideLayout475.xml"/><Relationship Id="rId41" Type="http://schemas.openxmlformats.org/officeDocument/2006/relationships/slideLayout" Target="../slideLayouts/slideLayout487.xml"/><Relationship Id="rId1" Type="http://schemas.openxmlformats.org/officeDocument/2006/relationships/slideLayout" Target="../slideLayouts/slideLayout447.xml"/><Relationship Id="rId6" Type="http://schemas.openxmlformats.org/officeDocument/2006/relationships/slideLayout" Target="../slideLayouts/slideLayout452.xml"/><Relationship Id="rId11" Type="http://schemas.openxmlformats.org/officeDocument/2006/relationships/slideLayout" Target="../slideLayouts/slideLayout457.xml"/><Relationship Id="rId24" Type="http://schemas.openxmlformats.org/officeDocument/2006/relationships/slideLayout" Target="../slideLayouts/slideLayout470.xml"/><Relationship Id="rId32" Type="http://schemas.openxmlformats.org/officeDocument/2006/relationships/slideLayout" Target="../slideLayouts/slideLayout478.xml"/><Relationship Id="rId37" Type="http://schemas.openxmlformats.org/officeDocument/2006/relationships/slideLayout" Target="../slideLayouts/slideLayout483.xml"/><Relationship Id="rId40" Type="http://schemas.openxmlformats.org/officeDocument/2006/relationships/slideLayout" Target="../slideLayouts/slideLayout486.xml"/><Relationship Id="rId5" Type="http://schemas.openxmlformats.org/officeDocument/2006/relationships/slideLayout" Target="../slideLayouts/slideLayout451.xml"/><Relationship Id="rId15" Type="http://schemas.openxmlformats.org/officeDocument/2006/relationships/slideLayout" Target="../slideLayouts/slideLayout461.xml"/><Relationship Id="rId23" Type="http://schemas.openxmlformats.org/officeDocument/2006/relationships/slideLayout" Target="../slideLayouts/slideLayout469.xml"/><Relationship Id="rId28" Type="http://schemas.openxmlformats.org/officeDocument/2006/relationships/slideLayout" Target="../slideLayouts/slideLayout474.xml"/><Relationship Id="rId36" Type="http://schemas.openxmlformats.org/officeDocument/2006/relationships/slideLayout" Target="../slideLayouts/slideLayout482.xml"/><Relationship Id="rId10" Type="http://schemas.openxmlformats.org/officeDocument/2006/relationships/slideLayout" Target="../slideLayouts/slideLayout456.xml"/><Relationship Id="rId19" Type="http://schemas.openxmlformats.org/officeDocument/2006/relationships/slideLayout" Target="../slideLayouts/slideLayout465.xml"/><Relationship Id="rId31" Type="http://schemas.openxmlformats.org/officeDocument/2006/relationships/slideLayout" Target="../slideLayouts/slideLayout477.xml"/><Relationship Id="rId4" Type="http://schemas.openxmlformats.org/officeDocument/2006/relationships/slideLayout" Target="../slideLayouts/slideLayout450.xml"/><Relationship Id="rId9" Type="http://schemas.openxmlformats.org/officeDocument/2006/relationships/slideLayout" Target="../slideLayouts/slideLayout455.xml"/><Relationship Id="rId14" Type="http://schemas.openxmlformats.org/officeDocument/2006/relationships/slideLayout" Target="../slideLayouts/slideLayout460.xml"/><Relationship Id="rId22" Type="http://schemas.openxmlformats.org/officeDocument/2006/relationships/slideLayout" Target="../slideLayouts/slideLayout468.xml"/><Relationship Id="rId27" Type="http://schemas.openxmlformats.org/officeDocument/2006/relationships/slideLayout" Target="../slideLayouts/slideLayout473.xml"/><Relationship Id="rId30" Type="http://schemas.openxmlformats.org/officeDocument/2006/relationships/slideLayout" Target="../slideLayouts/slideLayout476.xml"/><Relationship Id="rId35" Type="http://schemas.openxmlformats.org/officeDocument/2006/relationships/slideLayout" Target="../slideLayouts/slideLayout481.xml"/><Relationship Id="rId43" Type="http://schemas.openxmlformats.org/officeDocument/2006/relationships/theme" Target="../theme/theme16.xml"/><Relationship Id="rId8" Type="http://schemas.openxmlformats.org/officeDocument/2006/relationships/slideLayout" Target="../slideLayouts/slideLayout454.xml"/><Relationship Id="rId3" Type="http://schemas.openxmlformats.org/officeDocument/2006/relationships/slideLayout" Target="../slideLayouts/slideLayout449.xml"/><Relationship Id="rId12" Type="http://schemas.openxmlformats.org/officeDocument/2006/relationships/slideLayout" Target="../slideLayouts/slideLayout458.xml"/><Relationship Id="rId17" Type="http://schemas.openxmlformats.org/officeDocument/2006/relationships/slideLayout" Target="../slideLayouts/slideLayout463.xml"/><Relationship Id="rId25" Type="http://schemas.openxmlformats.org/officeDocument/2006/relationships/slideLayout" Target="../slideLayouts/slideLayout471.xml"/><Relationship Id="rId33" Type="http://schemas.openxmlformats.org/officeDocument/2006/relationships/slideLayout" Target="../slideLayouts/slideLayout479.xml"/><Relationship Id="rId38" Type="http://schemas.openxmlformats.org/officeDocument/2006/relationships/slideLayout" Target="../slideLayouts/slideLayout484.xml"/></Relationships>
</file>

<file path=ppt/slideMasters/_rels/slideMaster17.xml.rels><?xml version="1.0" encoding="UTF-8" standalone="yes"?>
<Relationships xmlns="http://schemas.openxmlformats.org/package/2006/relationships"><Relationship Id="rId13" Type="http://schemas.openxmlformats.org/officeDocument/2006/relationships/slideLayout" Target="../slideLayouts/slideLayout501.xml"/><Relationship Id="rId18" Type="http://schemas.openxmlformats.org/officeDocument/2006/relationships/slideLayout" Target="../slideLayouts/slideLayout506.xml"/><Relationship Id="rId26" Type="http://schemas.openxmlformats.org/officeDocument/2006/relationships/slideLayout" Target="../slideLayouts/slideLayout514.xml"/><Relationship Id="rId3" Type="http://schemas.openxmlformats.org/officeDocument/2006/relationships/slideLayout" Target="../slideLayouts/slideLayout491.xml"/><Relationship Id="rId21" Type="http://schemas.openxmlformats.org/officeDocument/2006/relationships/slideLayout" Target="../slideLayouts/slideLayout509.xml"/><Relationship Id="rId34" Type="http://schemas.openxmlformats.org/officeDocument/2006/relationships/theme" Target="../theme/theme17.xml"/><Relationship Id="rId7" Type="http://schemas.openxmlformats.org/officeDocument/2006/relationships/slideLayout" Target="../slideLayouts/slideLayout495.xml"/><Relationship Id="rId12" Type="http://schemas.openxmlformats.org/officeDocument/2006/relationships/slideLayout" Target="../slideLayouts/slideLayout500.xml"/><Relationship Id="rId17" Type="http://schemas.openxmlformats.org/officeDocument/2006/relationships/slideLayout" Target="../slideLayouts/slideLayout505.xml"/><Relationship Id="rId25" Type="http://schemas.openxmlformats.org/officeDocument/2006/relationships/slideLayout" Target="../slideLayouts/slideLayout513.xml"/><Relationship Id="rId33" Type="http://schemas.openxmlformats.org/officeDocument/2006/relationships/slideLayout" Target="../slideLayouts/slideLayout521.xml"/><Relationship Id="rId2" Type="http://schemas.openxmlformats.org/officeDocument/2006/relationships/slideLayout" Target="../slideLayouts/slideLayout490.xml"/><Relationship Id="rId16" Type="http://schemas.openxmlformats.org/officeDocument/2006/relationships/slideLayout" Target="../slideLayouts/slideLayout504.xml"/><Relationship Id="rId20" Type="http://schemas.openxmlformats.org/officeDocument/2006/relationships/slideLayout" Target="../slideLayouts/slideLayout508.xml"/><Relationship Id="rId29" Type="http://schemas.openxmlformats.org/officeDocument/2006/relationships/slideLayout" Target="../slideLayouts/slideLayout517.xml"/><Relationship Id="rId1" Type="http://schemas.openxmlformats.org/officeDocument/2006/relationships/slideLayout" Target="../slideLayouts/slideLayout489.xml"/><Relationship Id="rId6" Type="http://schemas.openxmlformats.org/officeDocument/2006/relationships/slideLayout" Target="../slideLayouts/slideLayout494.xml"/><Relationship Id="rId11" Type="http://schemas.openxmlformats.org/officeDocument/2006/relationships/slideLayout" Target="../slideLayouts/slideLayout499.xml"/><Relationship Id="rId24" Type="http://schemas.openxmlformats.org/officeDocument/2006/relationships/slideLayout" Target="../slideLayouts/slideLayout512.xml"/><Relationship Id="rId32" Type="http://schemas.openxmlformats.org/officeDocument/2006/relationships/slideLayout" Target="../slideLayouts/slideLayout520.xml"/><Relationship Id="rId5" Type="http://schemas.openxmlformats.org/officeDocument/2006/relationships/slideLayout" Target="../slideLayouts/slideLayout493.xml"/><Relationship Id="rId15" Type="http://schemas.openxmlformats.org/officeDocument/2006/relationships/slideLayout" Target="../slideLayouts/slideLayout503.xml"/><Relationship Id="rId23" Type="http://schemas.openxmlformats.org/officeDocument/2006/relationships/slideLayout" Target="../slideLayouts/slideLayout511.xml"/><Relationship Id="rId28" Type="http://schemas.openxmlformats.org/officeDocument/2006/relationships/slideLayout" Target="../slideLayouts/slideLayout516.xml"/><Relationship Id="rId10" Type="http://schemas.openxmlformats.org/officeDocument/2006/relationships/slideLayout" Target="../slideLayouts/slideLayout498.xml"/><Relationship Id="rId19" Type="http://schemas.openxmlformats.org/officeDocument/2006/relationships/slideLayout" Target="../slideLayouts/slideLayout507.xml"/><Relationship Id="rId31" Type="http://schemas.openxmlformats.org/officeDocument/2006/relationships/slideLayout" Target="../slideLayouts/slideLayout519.xml"/><Relationship Id="rId4" Type="http://schemas.openxmlformats.org/officeDocument/2006/relationships/slideLayout" Target="../slideLayouts/slideLayout492.xml"/><Relationship Id="rId9" Type="http://schemas.openxmlformats.org/officeDocument/2006/relationships/slideLayout" Target="../slideLayouts/slideLayout497.xml"/><Relationship Id="rId14" Type="http://schemas.openxmlformats.org/officeDocument/2006/relationships/slideLayout" Target="../slideLayouts/slideLayout502.xml"/><Relationship Id="rId22" Type="http://schemas.openxmlformats.org/officeDocument/2006/relationships/slideLayout" Target="../slideLayouts/slideLayout510.xml"/><Relationship Id="rId27" Type="http://schemas.openxmlformats.org/officeDocument/2006/relationships/slideLayout" Target="../slideLayouts/slideLayout515.xml"/><Relationship Id="rId30" Type="http://schemas.openxmlformats.org/officeDocument/2006/relationships/slideLayout" Target="../slideLayouts/slideLayout518.xml"/><Relationship Id="rId8" Type="http://schemas.openxmlformats.org/officeDocument/2006/relationships/slideLayout" Target="../slideLayouts/slideLayout496.xml"/></Relationships>
</file>

<file path=ppt/slideMasters/_rels/slideMaster18.xml.rels><?xml version="1.0" encoding="UTF-8" standalone="yes"?>
<Relationships xmlns="http://schemas.openxmlformats.org/package/2006/relationships"><Relationship Id="rId13" Type="http://schemas.openxmlformats.org/officeDocument/2006/relationships/slideLayout" Target="../slideLayouts/slideLayout534.xml"/><Relationship Id="rId18" Type="http://schemas.openxmlformats.org/officeDocument/2006/relationships/slideLayout" Target="../slideLayouts/slideLayout539.xml"/><Relationship Id="rId26" Type="http://schemas.openxmlformats.org/officeDocument/2006/relationships/slideLayout" Target="../slideLayouts/slideLayout547.xml"/><Relationship Id="rId3" Type="http://schemas.openxmlformats.org/officeDocument/2006/relationships/slideLayout" Target="../slideLayouts/slideLayout524.xml"/><Relationship Id="rId21" Type="http://schemas.openxmlformats.org/officeDocument/2006/relationships/slideLayout" Target="../slideLayouts/slideLayout542.xml"/><Relationship Id="rId34" Type="http://schemas.openxmlformats.org/officeDocument/2006/relationships/theme" Target="../theme/theme18.xml"/><Relationship Id="rId7" Type="http://schemas.openxmlformats.org/officeDocument/2006/relationships/slideLayout" Target="../slideLayouts/slideLayout528.xml"/><Relationship Id="rId12" Type="http://schemas.openxmlformats.org/officeDocument/2006/relationships/slideLayout" Target="../slideLayouts/slideLayout533.xml"/><Relationship Id="rId17" Type="http://schemas.openxmlformats.org/officeDocument/2006/relationships/slideLayout" Target="../slideLayouts/slideLayout538.xml"/><Relationship Id="rId25" Type="http://schemas.openxmlformats.org/officeDocument/2006/relationships/slideLayout" Target="../slideLayouts/slideLayout546.xml"/><Relationship Id="rId33" Type="http://schemas.openxmlformats.org/officeDocument/2006/relationships/slideLayout" Target="../slideLayouts/slideLayout554.xml"/><Relationship Id="rId2" Type="http://schemas.openxmlformats.org/officeDocument/2006/relationships/slideLayout" Target="../slideLayouts/slideLayout523.xml"/><Relationship Id="rId16" Type="http://schemas.openxmlformats.org/officeDocument/2006/relationships/slideLayout" Target="../slideLayouts/slideLayout537.xml"/><Relationship Id="rId20" Type="http://schemas.openxmlformats.org/officeDocument/2006/relationships/slideLayout" Target="../slideLayouts/slideLayout541.xml"/><Relationship Id="rId29" Type="http://schemas.openxmlformats.org/officeDocument/2006/relationships/slideLayout" Target="../slideLayouts/slideLayout550.xml"/><Relationship Id="rId1" Type="http://schemas.openxmlformats.org/officeDocument/2006/relationships/slideLayout" Target="../slideLayouts/slideLayout522.xml"/><Relationship Id="rId6" Type="http://schemas.openxmlformats.org/officeDocument/2006/relationships/slideLayout" Target="../slideLayouts/slideLayout527.xml"/><Relationship Id="rId11" Type="http://schemas.openxmlformats.org/officeDocument/2006/relationships/slideLayout" Target="../slideLayouts/slideLayout532.xml"/><Relationship Id="rId24" Type="http://schemas.openxmlformats.org/officeDocument/2006/relationships/slideLayout" Target="../slideLayouts/slideLayout545.xml"/><Relationship Id="rId32" Type="http://schemas.openxmlformats.org/officeDocument/2006/relationships/slideLayout" Target="../slideLayouts/slideLayout553.xml"/><Relationship Id="rId5" Type="http://schemas.openxmlformats.org/officeDocument/2006/relationships/slideLayout" Target="../slideLayouts/slideLayout526.xml"/><Relationship Id="rId15" Type="http://schemas.openxmlformats.org/officeDocument/2006/relationships/slideLayout" Target="../slideLayouts/slideLayout536.xml"/><Relationship Id="rId23" Type="http://schemas.openxmlformats.org/officeDocument/2006/relationships/slideLayout" Target="../slideLayouts/slideLayout544.xml"/><Relationship Id="rId28" Type="http://schemas.openxmlformats.org/officeDocument/2006/relationships/slideLayout" Target="../slideLayouts/slideLayout549.xml"/><Relationship Id="rId10" Type="http://schemas.openxmlformats.org/officeDocument/2006/relationships/slideLayout" Target="../slideLayouts/slideLayout531.xml"/><Relationship Id="rId19" Type="http://schemas.openxmlformats.org/officeDocument/2006/relationships/slideLayout" Target="../slideLayouts/slideLayout540.xml"/><Relationship Id="rId31" Type="http://schemas.openxmlformats.org/officeDocument/2006/relationships/slideLayout" Target="../slideLayouts/slideLayout552.xml"/><Relationship Id="rId4" Type="http://schemas.openxmlformats.org/officeDocument/2006/relationships/slideLayout" Target="../slideLayouts/slideLayout525.xml"/><Relationship Id="rId9" Type="http://schemas.openxmlformats.org/officeDocument/2006/relationships/slideLayout" Target="../slideLayouts/slideLayout530.xml"/><Relationship Id="rId14" Type="http://schemas.openxmlformats.org/officeDocument/2006/relationships/slideLayout" Target="../slideLayouts/slideLayout535.xml"/><Relationship Id="rId22" Type="http://schemas.openxmlformats.org/officeDocument/2006/relationships/slideLayout" Target="../slideLayouts/slideLayout543.xml"/><Relationship Id="rId27" Type="http://schemas.openxmlformats.org/officeDocument/2006/relationships/slideLayout" Target="../slideLayouts/slideLayout548.xml"/><Relationship Id="rId30" Type="http://schemas.openxmlformats.org/officeDocument/2006/relationships/slideLayout" Target="../slideLayouts/slideLayout551.xml"/><Relationship Id="rId8" Type="http://schemas.openxmlformats.org/officeDocument/2006/relationships/slideLayout" Target="../slideLayouts/slideLayout52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562.xml"/><Relationship Id="rId13" Type="http://schemas.openxmlformats.org/officeDocument/2006/relationships/slideLayout" Target="../slideLayouts/slideLayout567.xml"/><Relationship Id="rId18" Type="http://schemas.openxmlformats.org/officeDocument/2006/relationships/slideLayout" Target="../slideLayouts/slideLayout572.xml"/><Relationship Id="rId3" Type="http://schemas.openxmlformats.org/officeDocument/2006/relationships/slideLayout" Target="../slideLayouts/slideLayout557.xml"/><Relationship Id="rId21" Type="http://schemas.openxmlformats.org/officeDocument/2006/relationships/slideLayout" Target="../slideLayouts/slideLayout575.xml"/><Relationship Id="rId7" Type="http://schemas.openxmlformats.org/officeDocument/2006/relationships/slideLayout" Target="../slideLayouts/slideLayout561.xml"/><Relationship Id="rId12" Type="http://schemas.openxmlformats.org/officeDocument/2006/relationships/slideLayout" Target="../slideLayouts/slideLayout566.xml"/><Relationship Id="rId17" Type="http://schemas.openxmlformats.org/officeDocument/2006/relationships/slideLayout" Target="../slideLayouts/slideLayout571.xml"/><Relationship Id="rId2" Type="http://schemas.openxmlformats.org/officeDocument/2006/relationships/slideLayout" Target="../slideLayouts/slideLayout556.xml"/><Relationship Id="rId16" Type="http://schemas.openxmlformats.org/officeDocument/2006/relationships/slideLayout" Target="../slideLayouts/slideLayout570.xml"/><Relationship Id="rId20" Type="http://schemas.openxmlformats.org/officeDocument/2006/relationships/slideLayout" Target="../slideLayouts/slideLayout574.xml"/><Relationship Id="rId1" Type="http://schemas.openxmlformats.org/officeDocument/2006/relationships/slideLayout" Target="../slideLayouts/slideLayout555.xml"/><Relationship Id="rId6" Type="http://schemas.openxmlformats.org/officeDocument/2006/relationships/slideLayout" Target="../slideLayouts/slideLayout560.xml"/><Relationship Id="rId11" Type="http://schemas.openxmlformats.org/officeDocument/2006/relationships/slideLayout" Target="../slideLayouts/slideLayout565.xml"/><Relationship Id="rId5" Type="http://schemas.openxmlformats.org/officeDocument/2006/relationships/slideLayout" Target="../slideLayouts/slideLayout559.xml"/><Relationship Id="rId15" Type="http://schemas.openxmlformats.org/officeDocument/2006/relationships/slideLayout" Target="../slideLayouts/slideLayout569.xml"/><Relationship Id="rId23" Type="http://schemas.openxmlformats.org/officeDocument/2006/relationships/theme" Target="../theme/theme19.xml"/><Relationship Id="rId10" Type="http://schemas.openxmlformats.org/officeDocument/2006/relationships/slideLayout" Target="../slideLayouts/slideLayout564.xml"/><Relationship Id="rId19" Type="http://schemas.openxmlformats.org/officeDocument/2006/relationships/slideLayout" Target="../slideLayouts/slideLayout573.xml"/><Relationship Id="rId4" Type="http://schemas.openxmlformats.org/officeDocument/2006/relationships/slideLayout" Target="../slideLayouts/slideLayout558.xml"/><Relationship Id="rId9" Type="http://schemas.openxmlformats.org/officeDocument/2006/relationships/slideLayout" Target="../slideLayouts/slideLayout563.xml"/><Relationship Id="rId14" Type="http://schemas.openxmlformats.org/officeDocument/2006/relationships/slideLayout" Target="../slideLayouts/slideLayout568.xml"/><Relationship Id="rId22" Type="http://schemas.openxmlformats.org/officeDocument/2006/relationships/slideLayout" Target="../slideLayouts/slideLayout576.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33" Type="http://schemas.openxmlformats.org/officeDocument/2006/relationships/theme" Target="../theme/theme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29" Type="http://schemas.openxmlformats.org/officeDocument/2006/relationships/slideLayout" Target="../slideLayouts/slideLayout44.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32" Type="http://schemas.openxmlformats.org/officeDocument/2006/relationships/slideLayout" Target="../slideLayouts/slideLayout47.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slideLayout" Target="../slideLayouts/slideLayout43.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31" Type="http://schemas.openxmlformats.org/officeDocument/2006/relationships/slideLayout" Target="../slideLayouts/slideLayout46.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 Id="rId30" Type="http://schemas.openxmlformats.org/officeDocument/2006/relationships/slideLayout" Target="../slideLayouts/slideLayout45.xml"/><Relationship Id="rId8" Type="http://schemas.openxmlformats.org/officeDocument/2006/relationships/slideLayout" Target="../slideLayouts/slideLayout23.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584.xml"/><Relationship Id="rId13" Type="http://schemas.openxmlformats.org/officeDocument/2006/relationships/slideLayout" Target="../slideLayouts/slideLayout589.xml"/><Relationship Id="rId18" Type="http://schemas.openxmlformats.org/officeDocument/2006/relationships/slideLayout" Target="../slideLayouts/slideLayout594.xml"/><Relationship Id="rId3" Type="http://schemas.openxmlformats.org/officeDocument/2006/relationships/slideLayout" Target="../slideLayouts/slideLayout579.xml"/><Relationship Id="rId21" Type="http://schemas.openxmlformats.org/officeDocument/2006/relationships/slideLayout" Target="../slideLayouts/slideLayout597.xml"/><Relationship Id="rId7" Type="http://schemas.openxmlformats.org/officeDocument/2006/relationships/slideLayout" Target="../slideLayouts/slideLayout583.xml"/><Relationship Id="rId12" Type="http://schemas.openxmlformats.org/officeDocument/2006/relationships/slideLayout" Target="../slideLayouts/slideLayout588.xml"/><Relationship Id="rId17" Type="http://schemas.openxmlformats.org/officeDocument/2006/relationships/slideLayout" Target="../slideLayouts/slideLayout593.xml"/><Relationship Id="rId2" Type="http://schemas.openxmlformats.org/officeDocument/2006/relationships/slideLayout" Target="../slideLayouts/slideLayout578.xml"/><Relationship Id="rId16" Type="http://schemas.openxmlformats.org/officeDocument/2006/relationships/slideLayout" Target="../slideLayouts/slideLayout592.xml"/><Relationship Id="rId20" Type="http://schemas.openxmlformats.org/officeDocument/2006/relationships/slideLayout" Target="../slideLayouts/slideLayout596.xml"/><Relationship Id="rId1" Type="http://schemas.openxmlformats.org/officeDocument/2006/relationships/slideLayout" Target="../slideLayouts/slideLayout577.xml"/><Relationship Id="rId6" Type="http://schemas.openxmlformats.org/officeDocument/2006/relationships/slideLayout" Target="../slideLayouts/slideLayout582.xml"/><Relationship Id="rId11" Type="http://schemas.openxmlformats.org/officeDocument/2006/relationships/slideLayout" Target="../slideLayouts/slideLayout587.xml"/><Relationship Id="rId24" Type="http://schemas.openxmlformats.org/officeDocument/2006/relationships/theme" Target="../theme/theme20.xml"/><Relationship Id="rId5" Type="http://schemas.openxmlformats.org/officeDocument/2006/relationships/slideLayout" Target="../slideLayouts/slideLayout581.xml"/><Relationship Id="rId15" Type="http://schemas.openxmlformats.org/officeDocument/2006/relationships/slideLayout" Target="../slideLayouts/slideLayout591.xml"/><Relationship Id="rId23" Type="http://schemas.openxmlformats.org/officeDocument/2006/relationships/slideLayout" Target="../slideLayouts/slideLayout599.xml"/><Relationship Id="rId10" Type="http://schemas.openxmlformats.org/officeDocument/2006/relationships/slideLayout" Target="../slideLayouts/slideLayout586.xml"/><Relationship Id="rId19" Type="http://schemas.openxmlformats.org/officeDocument/2006/relationships/slideLayout" Target="../slideLayouts/slideLayout595.xml"/><Relationship Id="rId4" Type="http://schemas.openxmlformats.org/officeDocument/2006/relationships/slideLayout" Target="../slideLayouts/slideLayout580.xml"/><Relationship Id="rId9" Type="http://schemas.openxmlformats.org/officeDocument/2006/relationships/slideLayout" Target="../slideLayouts/slideLayout585.xml"/><Relationship Id="rId14" Type="http://schemas.openxmlformats.org/officeDocument/2006/relationships/slideLayout" Target="../slideLayouts/slideLayout590.xml"/><Relationship Id="rId22" Type="http://schemas.openxmlformats.org/officeDocument/2006/relationships/slideLayout" Target="../slideLayouts/slideLayout598.xml"/></Relationships>
</file>

<file path=ppt/slideMasters/_rels/slideMaster21.xml.rels><?xml version="1.0" encoding="UTF-8" standalone="yes"?>
<Relationships xmlns="http://schemas.openxmlformats.org/package/2006/relationships"><Relationship Id="rId13" Type="http://schemas.openxmlformats.org/officeDocument/2006/relationships/slideLayout" Target="../slideLayouts/slideLayout612.xml"/><Relationship Id="rId18" Type="http://schemas.openxmlformats.org/officeDocument/2006/relationships/slideLayout" Target="../slideLayouts/slideLayout617.xml"/><Relationship Id="rId26" Type="http://schemas.openxmlformats.org/officeDocument/2006/relationships/slideLayout" Target="../slideLayouts/slideLayout625.xml"/><Relationship Id="rId39" Type="http://schemas.openxmlformats.org/officeDocument/2006/relationships/slideLayout" Target="../slideLayouts/slideLayout638.xml"/><Relationship Id="rId21" Type="http://schemas.openxmlformats.org/officeDocument/2006/relationships/slideLayout" Target="../slideLayouts/slideLayout620.xml"/><Relationship Id="rId34" Type="http://schemas.openxmlformats.org/officeDocument/2006/relationships/slideLayout" Target="../slideLayouts/slideLayout633.xml"/><Relationship Id="rId42" Type="http://schemas.openxmlformats.org/officeDocument/2006/relationships/slideLayout" Target="../slideLayouts/slideLayout641.xml"/><Relationship Id="rId7" Type="http://schemas.openxmlformats.org/officeDocument/2006/relationships/slideLayout" Target="../slideLayouts/slideLayout606.xml"/><Relationship Id="rId2" Type="http://schemas.openxmlformats.org/officeDocument/2006/relationships/slideLayout" Target="../slideLayouts/slideLayout601.xml"/><Relationship Id="rId16" Type="http://schemas.openxmlformats.org/officeDocument/2006/relationships/slideLayout" Target="../slideLayouts/slideLayout615.xml"/><Relationship Id="rId20" Type="http://schemas.openxmlformats.org/officeDocument/2006/relationships/slideLayout" Target="../slideLayouts/slideLayout619.xml"/><Relationship Id="rId29" Type="http://schemas.openxmlformats.org/officeDocument/2006/relationships/slideLayout" Target="../slideLayouts/slideLayout628.xml"/><Relationship Id="rId41" Type="http://schemas.openxmlformats.org/officeDocument/2006/relationships/slideLayout" Target="../slideLayouts/slideLayout640.xml"/><Relationship Id="rId1" Type="http://schemas.openxmlformats.org/officeDocument/2006/relationships/slideLayout" Target="../slideLayouts/slideLayout600.xml"/><Relationship Id="rId6" Type="http://schemas.openxmlformats.org/officeDocument/2006/relationships/slideLayout" Target="../slideLayouts/slideLayout605.xml"/><Relationship Id="rId11" Type="http://schemas.openxmlformats.org/officeDocument/2006/relationships/slideLayout" Target="../slideLayouts/slideLayout610.xml"/><Relationship Id="rId24" Type="http://schemas.openxmlformats.org/officeDocument/2006/relationships/slideLayout" Target="../slideLayouts/slideLayout623.xml"/><Relationship Id="rId32" Type="http://schemas.openxmlformats.org/officeDocument/2006/relationships/slideLayout" Target="../slideLayouts/slideLayout631.xml"/><Relationship Id="rId37" Type="http://schemas.openxmlformats.org/officeDocument/2006/relationships/slideLayout" Target="../slideLayouts/slideLayout636.xml"/><Relationship Id="rId40" Type="http://schemas.openxmlformats.org/officeDocument/2006/relationships/slideLayout" Target="../slideLayouts/slideLayout639.xml"/><Relationship Id="rId5" Type="http://schemas.openxmlformats.org/officeDocument/2006/relationships/slideLayout" Target="../slideLayouts/slideLayout604.xml"/><Relationship Id="rId15" Type="http://schemas.openxmlformats.org/officeDocument/2006/relationships/slideLayout" Target="../slideLayouts/slideLayout614.xml"/><Relationship Id="rId23" Type="http://schemas.openxmlformats.org/officeDocument/2006/relationships/slideLayout" Target="../slideLayouts/slideLayout622.xml"/><Relationship Id="rId28" Type="http://schemas.openxmlformats.org/officeDocument/2006/relationships/slideLayout" Target="../slideLayouts/slideLayout627.xml"/><Relationship Id="rId36" Type="http://schemas.openxmlformats.org/officeDocument/2006/relationships/slideLayout" Target="../slideLayouts/slideLayout635.xml"/><Relationship Id="rId10" Type="http://schemas.openxmlformats.org/officeDocument/2006/relationships/slideLayout" Target="../slideLayouts/slideLayout609.xml"/><Relationship Id="rId19" Type="http://schemas.openxmlformats.org/officeDocument/2006/relationships/slideLayout" Target="../slideLayouts/slideLayout618.xml"/><Relationship Id="rId31" Type="http://schemas.openxmlformats.org/officeDocument/2006/relationships/slideLayout" Target="../slideLayouts/slideLayout630.xml"/><Relationship Id="rId4" Type="http://schemas.openxmlformats.org/officeDocument/2006/relationships/slideLayout" Target="../slideLayouts/slideLayout603.xml"/><Relationship Id="rId9" Type="http://schemas.openxmlformats.org/officeDocument/2006/relationships/slideLayout" Target="../slideLayouts/slideLayout608.xml"/><Relationship Id="rId14" Type="http://schemas.openxmlformats.org/officeDocument/2006/relationships/slideLayout" Target="../slideLayouts/slideLayout613.xml"/><Relationship Id="rId22" Type="http://schemas.openxmlformats.org/officeDocument/2006/relationships/slideLayout" Target="../slideLayouts/slideLayout621.xml"/><Relationship Id="rId27" Type="http://schemas.openxmlformats.org/officeDocument/2006/relationships/slideLayout" Target="../slideLayouts/slideLayout626.xml"/><Relationship Id="rId30" Type="http://schemas.openxmlformats.org/officeDocument/2006/relationships/slideLayout" Target="../slideLayouts/slideLayout629.xml"/><Relationship Id="rId35" Type="http://schemas.openxmlformats.org/officeDocument/2006/relationships/slideLayout" Target="../slideLayouts/slideLayout634.xml"/><Relationship Id="rId43" Type="http://schemas.openxmlformats.org/officeDocument/2006/relationships/theme" Target="../theme/theme21.xml"/><Relationship Id="rId8" Type="http://schemas.openxmlformats.org/officeDocument/2006/relationships/slideLayout" Target="../slideLayouts/slideLayout607.xml"/><Relationship Id="rId3" Type="http://schemas.openxmlformats.org/officeDocument/2006/relationships/slideLayout" Target="../slideLayouts/slideLayout602.xml"/><Relationship Id="rId12" Type="http://schemas.openxmlformats.org/officeDocument/2006/relationships/slideLayout" Target="../slideLayouts/slideLayout611.xml"/><Relationship Id="rId17" Type="http://schemas.openxmlformats.org/officeDocument/2006/relationships/slideLayout" Target="../slideLayouts/slideLayout616.xml"/><Relationship Id="rId25" Type="http://schemas.openxmlformats.org/officeDocument/2006/relationships/slideLayout" Target="../slideLayouts/slideLayout624.xml"/><Relationship Id="rId33" Type="http://schemas.openxmlformats.org/officeDocument/2006/relationships/slideLayout" Target="../slideLayouts/slideLayout632.xml"/><Relationship Id="rId38" Type="http://schemas.openxmlformats.org/officeDocument/2006/relationships/slideLayout" Target="../slideLayouts/slideLayout637.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649.xml"/><Relationship Id="rId13" Type="http://schemas.openxmlformats.org/officeDocument/2006/relationships/slideLayout" Target="../slideLayouts/slideLayout654.xml"/><Relationship Id="rId18" Type="http://schemas.openxmlformats.org/officeDocument/2006/relationships/slideLayout" Target="../slideLayouts/slideLayout659.xml"/><Relationship Id="rId3" Type="http://schemas.openxmlformats.org/officeDocument/2006/relationships/slideLayout" Target="../slideLayouts/slideLayout644.xml"/><Relationship Id="rId21" Type="http://schemas.openxmlformats.org/officeDocument/2006/relationships/theme" Target="../theme/theme22.xml"/><Relationship Id="rId7" Type="http://schemas.openxmlformats.org/officeDocument/2006/relationships/slideLayout" Target="../slideLayouts/slideLayout648.xml"/><Relationship Id="rId12" Type="http://schemas.openxmlformats.org/officeDocument/2006/relationships/slideLayout" Target="../slideLayouts/slideLayout653.xml"/><Relationship Id="rId17" Type="http://schemas.openxmlformats.org/officeDocument/2006/relationships/slideLayout" Target="../slideLayouts/slideLayout658.xml"/><Relationship Id="rId2" Type="http://schemas.openxmlformats.org/officeDocument/2006/relationships/slideLayout" Target="../slideLayouts/slideLayout643.xml"/><Relationship Id="rId16" Type="http://schemas.openxmlformats.org/officeDocument/2006/relationships/slideLayout" Target="../slideLayouts/slideLayout657.xml"/><Relationship Id="rId20" Type="http://schemas.openxmlformats.org/officeDocument/2006/relationships/slideLayout" Target="../slideLayouts/slideLayout661.xml"/><Relationship Id="rId1" Type="http://schemas.openxmlformats.org/officeDocument/2006/relationships/slideLayout" Target="../slideLayouts/slideLayout642.xml"/><Relationship Id="rId6" Type="http://schemas.openxmlformats.org/officeDocument/2006/relationships/slideLayout" Target="../slideLayouts/slideLayout647.xml"/><Relationship Id="rId11" Type="http://schemas.openxmlformats.org/officeDocument/2006/relationships/slideLayout" Target="../slideLayouts/slideLayout652.xml"/><Relationship Id="rId5" Type="http://schemas.openxmlformats.org/officeDocument/2006/relationships/slideLayout" Target="../slideLayouts/slideLayout646.xml"/><Relationship Id="rId15" Type="http://schemas.openxmlformats.org/officeDocument/2006/relationships/slideLayout" Target="../slideLayouts/slideLayout656.xml"/><Relationship Id="rId10" Type="http://schemas.openxmlformats.org/officeDocument/2006/relationships/slideLayout" Target="../slideLayouts/slideLayout651.xml"/><Relationship Id="rId19" Type="http://schemas.openxmlformats.org/officeDocument/2006/relationships/slideLayout" Target="../slideLayouts/slideLayout660.xml"/><Relationship Id="rId4" Type="http://schemas.openxmlformats.org/officeDocument/2006/relationships/slideLayout" Target="../slideLayouts/slideLayout645.xml"/><Relationship Id="rId9" Type="http://schemas.openxmlformats.org/officeDocument/2006/relationships/slideLayout" Target="../slideLayouts/slideLayout650.xml"/><Relationship Id="rId14" Type="http://schemas.openxmlformats.org/officeDocument/2006/relationships/slideLayout" Target="../slideLayouts/slideLayout655.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669.xml"/><Relationship Id="rId13" Type="http://schemas.openxmlformats.org/officeDocument/2006/relationships/slideLayout" Target="../slideLayouts/slideLayout674.xml"/><Relationship Id="rId18" Type="http://schemas.openxmlformats.org/officeDocument/2006/relationships/slideLayout" Target="../slideLayouts/slideLayout679.xml"/><Relationship Id="rId3" Type="http://schemas.openxmlformats.org/officeDocument/2006/relationships/slideLayout" Target="../slideLayouts/slideLayout664.xml"/><Relationship Id="rId21" Type="http://schemas.openxmlformats.org/officeDocument/2006/relationships/slideLayout" Target="../slideLayouts/slideLayout682.xml"/><Relationship Id="rId7" Type="http://schemas.openxmlformats.org/officeDocument/2006/relationships/slideLayout" Target="../slideLayouts/slideLayout668.xml"/><Relationship Id="rId12" Type="http://schemas.openxmlformats.org/officeDocument/2006/relationships/slideLayout" Target="../slideLayouts/slideLayout673.xml"/><Relationship Id="rId17" Type="http://schemas.openxmlformats.org/officeDocument/2006/relationships/slideLayout" Target="../slideLayouts/slideLayout678.xml"/><Relationship Id="rId2" Type="http://schemas.openxmlformats.org/officeDocument/2006/relationships/slideLayout" Target="../slideLayouts/slideLayout663.xml"/><Relationship Id="rId16" Type="http://schemas.openxmlformats.org/officeDocument/2006/relationships/slideLayout" Target="../slideLayouts/slideLayout677.xml"/><Relationship Id="rId20" Type="http://schemas.openxmlformats.org/officeDocument/2006/relationships/slideLayout" Target="../slideLayouts/slideLayout681.xml"/><Relationship Id="rId1" Type="http://schemas.openxmlformats.org/officeDocument/2006/relationships/slideLayout" Target="../slideLayouts/slideLayout662.xml"/><Relationship Id="rId6" Type="http://schemas.openxmlformats.org/officeDocument/2006/relationships/slideLayout" Target="../slideLayouts/slideLayout667.xml"/><Relationship Id="rId11" Type="http://schemas.openxmlformats.org/officeDocument/2006/relationships/slideLayout" Target="../slideLayouts/slideLayout672.xml"/><Relationship Id="rId5" Type="http://schemas.openxmlformats.org/officeDocument/2006/relationships/slideLayout" Target="../slideLayouts/slideLayout666.xml"/><Relationship Id="rId15" Type="http://schemas.openxmlformats.org/officeDocument/2006/relationships/slideLayout" Target="../slideLayouts/slideLayout676.xml"/><Relationship Id="rId10" Type="http://schemas.openxmlformats.org/officeDocument/2006/relationships/slideLayout" Target="../slideLayouts/slideLayout671.xml"/><Relationship Id="rId19" Type="http://schemas.openxmlformats.org/officeDocument/2006/relationships/slideLayout" Target="../slideLayouts/slideLayout680.xml"/><Relationship Id="rId4" Type="http://schemas.openxmlformats.org/officeDocument/2006/relationships/slideLayout" Target="../slideLayouts/slideLayout665.xml"/><Relationship Id="rId9" Type="http://schemas.openxmlformats.org/officeDocument/2006/relationships/slideLayout" Target="../slideLayouts/slideLayout670.xml"/><Relationship Id="rId14" Type="http://schemas.openxmlformats.org/officeDocument/2006/relationships/slideLayout" Target="../slideLayouts/slideLayout675.xml"/><Relationship Id="rId22"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13" Type="http://schemas.openxmlformats.org/officeDocument/2006/relationships/slideLayout" Target="../slideLayouts/slideLayout695.xml"/><Relationship Id="rId18" Type="http://schemas.openxmlformats.org/officeDocument/2006/relationships/slideLayout" Target="../slideLayouts/slideLayout700.xml"/><Relationship Id="rId26" Type="http://schemas.openxmlformats.org/officeDocument/2006/relationships/slideLayout" Target="../slideLayouts/slideLayout708.xml"/><Relationship Id="rId3" Type="http://schemas.openxmlformats.org/officeDocument/2006/relationships/slideLayout" Target="../slideLayouts/slideLayout685.xml"/><Relationship Id="rId21" Type="http://schemas.openxmlformats.org/officeDocument/2006/relationships/slideLayout" Target="../slideLayouts/slideLayout703.xml"/><Relationship Id="rId34" Type="http://schemas.openxmlformats.org/officeDocument/2006/relationships/slideLayout" Target="../slideLayouts/slideLayout716.xml"/><Relationship Id="rId7" Type="http://schemas.openxmlformats.org/officeDocument/2006/relationships/slideLayout" Target="../slideLayouts/slideLayout689.xml"/><Relationship Id="rId12" Type="http://schemas.openxmlformats.org/officeDocument/2006/relationships/slideLayout" Target="../slideLayouts/slideLayout694.xml"/><Relationship Id="rId17" Type="http://schemas.openxmlformats.org/officeDocument/2006/relationships/slideLayout" Target="../slideLayouts/slideLayout699.xml"/><Relationship Id="rId25" Type="http://schemas.openxmlformats.org/officeDocument/2006/relationships/slideLayout" Target="../slideLayouts/slideLayout707.xml"/><Relationship Id="rId33" Type="http://schemas.openxmlformats.org/officeDocument/2006/relationships/slideLayout" Target="../slideLayouts/slideLayout715.xml"/><Relationship Id="rId2" Type="http://schemas.openxmlformats.org/officeDocument/2006/relationships/slideLayout" Target="../slideLayouts/slideLayout684.xml"/><Relationship Id="rId16" Type="http://schemas.openxmlformats.org/officeDocument/2006/relationships/slideLayout" Target="../slideLayouts/slideLayout698.xml"/><Relationship Id="rId20" Type="http://schemas.openxmlformats.org/officeDocument/2006/relationships/slideLayout" Target="../slideLayouts/slideLayout702.xml"/><Relationship Id="rId29" Type="http://schemas.openxmlformats.org/officeDocument/2006/relationships/slideLayout" Target="../slideLayouts/slideLayout711.xml"/><Relationship Id="rId1" Type="http://schemas.openxmlformats.org/officeDocument/2006/relationships/slideLayout" Target="../slideLayouts/slideLayout683.xml"/><Relationship Id="rId6" Type="http://schemas.openxmlformats.org/officeDocument/2006/relationships/slideLayout" Target="../slideLayouts/slideLayout688.xml"/><Relationship Id="rId11" Type="http://schemas.openxmlformats.org/officeDocument/2006/relationships/slideLayout" Target="../slideLayouts/slideLayout693.xml"/><Relationship Id="rId24" Type="http://schemas.openxmlformats.org/officeDocument/2006/relationships/slideLayout" Target="../slideLayouts/slideLayout706.xml"/><Relationship Id="rId32" Type="http://schemas.openxmlformats.org/officeDocument/2006/relationships/slideLayout" Target="../slideLayouts/slideLayout714.xml"/><Relationship Id="rId5" Type="http://schemas.openxmlformats.org/officeDocument/2006/relationships/slideLayout" Target="../slideLayouts/slideLayout687.xml"/><Relationship Id="rId15" Type="http://schemas.openxmlformats.org/officeDocument/2006/relationships/slideLayout" Target="../slideLayouts/slideLayout697.xml"/><Relationship Id="rId23" Type="http://schemas.openxmlformats.org/officeDocument/2006/relationships/slideLayout" Target="../slideLayouts/slideLayout705.xml"/><Relationship Id="rId28" Type="http://schemas.openxmlformats.org/officeDocument/2006/relationships/slideLayout" Target="../slideLayouts/slideLayout710.xml"/><Relationship Id="rId36" Type="http://schemas.openxmlformats.org/officeDocument/2006/relationships/theme" Target="../theme/theme24.xml"/><Relationship Id="rId10" Type="http://schemas.openxmlformats.org/officeDocument/2006/relationships/slideLayout" Target="../slideLayouts/slideLayout692.xml"/><Relationship Id="rId19" Type="http://schemas.openxmlformats.org/officeDocument/2006/relationships/slideLayout" Target="../slideLayouts/slideLayout701.xml"/><Relationship Id="rId31" Type="http://schemas.openxmlformats.org/officeDocument/2006/relationships/slideLayout" Target="../slideLayouts/slideLayout713.xml"/><Relationship Id="rId4" Type="http://schemas.openxmlformats.org/officeDocument/2006/relationships/slideLayout" Target="../slideLayouts/slideLayout686.xml"/><Relationship Id="rId9" Type="http://schemas.openxmlformats.org/officeDocument/2006/relationships/slideLayout" Target="../slideLayouts/slideLayout691.xml"/><Relationship Id="rId14" Type="http://schemas.openxmlformats.org/officeDocument/2006/relationships/slideLayout" Target="../slideLayouts/slideLayout696.xml"/><Relationship Id="rId22" Type="http://schemas.openxmlformats.org/officeDocument/2006/relationships/slideLayout" Target="../slideLayouts/slideLayout704.xml"/><Relationship Id="rId27" Type="http://schemas.openxmlformats.org/officeDocument/2006/relationships/slideLayout" Target="../slideLayouts/slideLayout709.xml"/><Relationship Id="rId30" Type="http://schemas.openxmlformats.org/officeDocument/2006/relationships/slideLayout" Target="../slideLayouts/slideLayout712.xml"/><Relationship Id="rId35" Type="http://schemas.openxmlformats.org/officeDocument/2006/relationships/slideLayout" Target="../slideLayouts/slideLayout717.xml"/><Relationship Id="rId8" Type="http://schemas.openxmlformats.org/officeDocument/2006/relationships/slideLayout" Target="../slideLayouts/slideLayout690.xml"/></Relationships>
</file>

<file path=ppt/slideMasters/_rels/slideMaster25.xml.rels><?xml version="1.0" encoding="UTF-8" standalone="yes"?>
<Relationships xmlns="http://schemas.openxmlformats.org/package/2006/relationships"><Relationship Id="rId13" Type="http://schemas.openxmlformats.org/officeDocument/2006/relationships/slideLayout" Target="../slideLayouts/slideLayout730.xml"/><Relationship Id="rId18" Type="http://schemas.openxmlformats.org/officeDocument/2006/relationships/slideLayout" Target="../slideLayouts/slideLayout735.xml"/><Relationship Id="rId26" Type="http://schemas.openxmlformats.org/officeDocument/2006/relationships/slideLayout" Target="../slideLayouts/slideLayout743.xml"/><Relationship Id="rId3" Type="http://schemas.openxmlformats.org/officeDocument/2006/relationships/slideLayout" Target="../slideLayouts/slideLayout720.xml"/><Relationship Id="rId21" Type="http://schemas.openxmlformats.org/officeDocument/2006/relationships/slideLayout" Target="../slideLayouts/slideLayout738.xml"/><Relationship Id="rId34" Type="http://schemas.openxmlformats.org/officeDocument/2006/relationships/slideLayout" Target="../slideLayouts/slideLayout751.xml"/><Relationship Id="rId7" Type="http://schemas.openxmlformats.org/officeDocument/2006/relationships/slideLayout" Target="../slideLayouts/slideLayout724.xml"/><Relationship Id="rId12" Type="http://schemas.openxmlformats.org/officeDocument/2006/relationships/slideLayout" Target="../slideLayouts/slideLayout729.xml"/><Relationship Id="rId17" Type="http://schemas.openxmlformats.org/officeDocument/2006/relationships/slideLayout" Target="../slideLayouts/slideLayout734.xml"/><Relationship Id="rId25" Type="http://schemas.openxmlformats.org/officeDocument/2006/relationships/slideLayout" Target="../slideLayouts/slideLayout742.xml"/><Relationship Id="rId33" Type="http://schemas.openxmlformats.org/officeDocument/2006/relationships/slideLayout" Target="../slideLayouts/slideLayout750.xml"/><Relationship Id="rId2" Type="http://schemas.openxmlformats.org/officeDocument/2006/relationships/slideLayout" Target="../slideLayouts/slideLayout719.xml"/><Relationship Id="rId16" Type="http://schemas.openxmlformats.org/officeDocument/2006/relationships/slideLayout" Target="../slideLayouts/slideLayout733.xml"/><Relationship Id="rId20" Type="http://schemas.openxmlformats.org/officeDocument/2006/relationships/slideLayout" Target="../slideLayouts/slideLayout737.xml"/><Relationship Id="rId29" Type="http://schemas.openxmlformats.org/officeDocument/2006/relationships/slideLayout" Target="../slideLayouts/slideLayout746.xml"/><Relationship Id="rId1" Type="http://schemas.openxmlformats.org/officeDocument/2006/relationships/slideLayout" Target="../slideLayouts/slideLayout718.xml"/><Relationship Id="rId6" Type="http://schemas.openxmlformats.org/officeDocument/2006/relationships/slideLayout" Target="../slideLayouts/slideLayout723.xml"/><Relationship Id="rId11" Type="http://schemas.openxmlformats.org/officeDocument/2006/relationships/slideLayout" Target="../slideLayouts/slideLayout728.xml"/><Relationship Id="rId24" Type="http://schemas.openxmlformats.org/officeDocument/2006/relationships/slideLayout" Target="../slideLayouts/slideLayout741.xml"/><Relationship Id="rId32" Type="http://schemas.openxmlformats.org/officeDocument/2006/relationships/slideLayout" Target="../slideLayouts/slideLayout749.xml"/><Relationship Id="rId5" Type="http://schemas.openxmlformats.org/officeDocument/2006/relationships/slideLayout" Target="../slideLayouts/slideLayout722.xml"/><Relationship Id="rId15" Type="http://schemas.openxmlformats.org/officeDocument/2006/relationships/slideLayout" Target="../slideLayouts/slideLayout732.xml"/><Relationship Id="rId23" Type="http://schemas.openxmlformats.org/officeDocument/2006/relationships/slideLayout" Target="../slideLayouts/slideLayout740.xml"/><Relationship Id="rId28" Type="http://schemas.openxmlformats.org/officeDocument/2006/relationships/slideLayout" Target="../slideLayouts/slideLayout745.xml"/><Relationship Id="rId10" Type="http://schemas.openxmlformats.org/officeDocument/2006/relationships/slideLayout" Target="../slideLayouts/slideLayout727.xml"/><Relationship Id="rId19" Type="http://schemas.openxmlformats.org/officeDocument/2006/relationships/slideLayout" Target="../slideLayouts/slideLayout736.xml"/><Relationship Id="rId31" Type="http://schemas.openxmlformats.org/officeDocument/2006/relationships/slideLayout" Target="../slideLayouts/slideLayout748.xml"/><Relationship Id="rId4" Type="http://schemas.openxmlformats.org/officeDocument/2006/relationships/slideLayout" Target="../slideLayouts/slideLayout721.xml"/><Relationship Id="rId9" Type="http://schemas.openxmlformats.org/officeDocument/2006/relationships/slideLayout" Target="../slideLayouts/slideLayout726.xml"/><Relationship Id="rId14" Type="http://schemas.openxmlformats.org/officeDocument/2006/relationships/slideLayout" Target="../slideLayouts/slideLayout731.xml"/><Relationship Id="rId22" Type="http://schemas.openxmlformats.org/officeDocument/2006/relationships/slideLayout" Target="../slideLayouts/slideLayout739.xml"/><Relationship Id="rId27" Type="http://schemas.openxmlformats.org/officeDocument/2006/relationships/slideLayout" Target="../slideLayouts/slideLayout744.xml"/><Relationship Id="rId30" Type="http://schemas.openxmlformats.org/officeDocument/2006/relationships/slideLayout" Target="../slideLayouts/slideLayout747.xml"/><Relationship Id="rId35" Type="http://schemas.openxmlformats.org/officeDocument/2006/relationships/theme" Target="../theme/theme25.xml"/><Relationship Id="rId8" Type="http://schemas.openxmlformats.org/officeDocument/2006/relationships/slideLayout" Target="../slideLayouts/slideLayout7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3.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72.xml"/><Relationship Id="rId18" Type="http://schemas.openxmlformats.org/officeDocument/2006/relationships/slideLayout" Target="../slideLayouts/slideLayout77.xml"/><Relationship Id="rId26" Type="http://schemas.openxmlformats.org/officeDocument/2006/relationships/slideLayout" Target="../slideLayouts/slideLayout85.xml"/><Relationship Id="rId39" Type="http://schemas.openxmlformats.org/officeDocument/2006/relationships/slideLayout" Target="../slideLayouts/slideLayout98.xml"/><Relationship Id="rId21" Type="http://schemas.openxmlformats.org/officeDocument/2006/relationships/slideLayout" Target="../slideLayouts/slideLayout80.xml"/><Relationship Id="rId34" Type="http://schemas.openxmlformats.org/officeDocument/2006/relationships/slideLayout" Target="../slideLayouts/slideLayout93.xml"/><Relationship Id="rId42" Type="http://schemas.openxmlformats.org/officeDocument/2006/relationships/theme" Target="../theme/theme4.xml"/><Relationship Id="rId7" Type="http://schemas.openxmlformats.org/officeDocument/2006/relationships/slideLayout" Target="../slideLayouts/slideLayout6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29" Type="http://schemas.openxmlformats.org/officeDocument/2006/relationships/slideLayout" Target="../slideLayouts/slideLayout88.xml"/><Relationship Id="rId41" Type="http://schemas.openxmlformats.org/officeDocument/2006/relationships/slideLayout" Target="../slideLayouts/slideLayout100.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24" Type="http://schemas.openxmlformats.org/officeDocument/2006/relationships/slideLayout" Target="../slideLayouts/slideLayout83.xml"/><Relationship Id="rId32" Type="http://schemas.openxmlformats.org/officeDocument/2006/relationships/slideLayout" Target="../slideLayouts/slideLayout91.xml"/><Relationship Id="rId37" Type="http://schemas.openxmlformats.org/officeDocument/2006/relationships/slideLayout" Target="../slideLayouts/slideLayout96.xml"/><Relationship Id="rId40" Type="http://schemas.openxmlformats.org/officeDocument/2006/relationships/slideLayout" Target="../slideLayouts/slideLayout99.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23" Type="http://schemas.openxmlformats.org/officeDocument/2006/relationships/slideLayout" Target="../slideLayouts/slideLayout82.xml"/><Relationship Id="rId28" Type="http://schemas.openxmlformats.org/officeDocument/2006/relationships/slideLayout" Target="../slideLayouts/slideLayout87.xml"/><Relationship Id="rId36" Type="http://schemas.openxmlformats.org/officeDocument/2006/relationships/slideLayout" Target="../slideLayouts/slideLayout95.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31" Type="http://schemas.openxmlformats.org/officeDocument/2006/relationships/slideLayout" Target="../slideLayouts/slideLayout90.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slideLayout" Target="../slideLayouts/slideLayout81.xml"/><Relationship Id="rId27" Type="http://schemas.openxmlformats.org/officeDocument/2006/relationships/slideLayout" Target="../slideLayouts/slideLayout86.xml"/><Relationship Id="rId30" Type="http://schemas.openxmlformats.org/officeDocument/2006/relationships/slideLayout" Target="../slideLayouts/slideLayout89.xml"/><Relationship Id="rId35" Type="http://schemas.openxmlformats.org/officeDocument/2006/relationships/slideLayout" Target="../slideLayouts/slideLayout94.xml"/><Relationship Id="rId8" Type="http://schemas.openxmlformats.org/officeDocument/2006/relationships/slideLayout" Target="../slideLayouts/slideLayout67.xml"/><Relationship Id="rId3" Type="http://schemas.openxmlformats.org/officeDocument/2006/relationships/slideLayout" Target="../slideLayouts/slideLayout62.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5" Type="http://schemas.openxmlformats.org/officeDocument/2006/relationships/slideLayout" Target="../slideLayouts/slideLayout84.xml"/><Relationship Id="rId33" Type="http://schemas.openxmlformats.org/officeDocument/2006/relationships/slideLayout" Target="../slideLayouts/slideLayout92.xml"/><Relationship Id="rId38" Type="http://schemas.openxmlformats.org/officeDocument/2006/relationships/slideLayout" Target="../slideLayouts/slideLayout9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26.xml"/><Relationship Id="rId18" Type="http://schemas.openxmlformats.org/officeDocument/2006/relationships/slideLayout" Target="../slideLayouts/slideLayout131.xml"/><Relationship Id="rId26" Type="http://schemas.openxmlformats.org/officeDocument/2006/relationships/slideLayout" Target="../slideLayouts/slideLayout139.xml"/><Relationship Id="rId39" Type="http://schemas.openxmlformats.org/officeDocument/2006/relationships/slideLayout" Target="../slideLayouts/slideLayout152.xml"/><Relationship Id="rId21" Type="http://schemas.openxmlformats.org/officeDocument/2006/relationships/slideLayout" Target="../slideLayouts/slideLayout134.xml"/><Relationship Id="rId34" Type="http://schemas.openxmlformats.org/officeDocument/2006/relationships/slideLayout" Target="../slideLayouts/slideLayout147.xml"/><Relationship Id="rId7" Type="http://schemas.openxmlformats.org/officeDocument/2006/relationships/slideLayout" Target="../slideLayouts/slideLayout120.xml"/><Relationship Id="rId2" Type="http://schemas.openxmlformats.org/officeDocument/2006/relationships/slideLayout" Target="../slideLayouts/slideLayout115.xml"/><Relationship Id="rId16" Type="http://schemas.openxmlformats.org/officeDocument/2006/relationships/slideLayout" Target="../slideLayouts/slideLayout129.xml"/><Relationship Id="rId20" Type="http://schemas.openxmlformats.org/officeDocument/2006/relationships/slideLayout" Target="../slideLayouts/slideLayout133.xml"/><Relationship Id="rId29" Type="http://schemas.openxmlformats.org/officeDocument/2006/relationships/slideLayout" Target="../slideLayouts/slideLayout142.xml"/><Relationship Id="rId41" Type="http://schemas.openxmlformats.org/officeDocument/2006/relationships/theme" Target="../theme/theme6.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24" Type="http://schemas.openxmlformats.org/officeDocument/2006/relationships/slideLayout" Target="../slideLayouts/slideLayout137.xml"/><Relationship Id="rId32" Type="http://schemas.openxmlformats.org/officeDocument/2006/relationships/slideLayout" Target="../slideLayouts/slideLayout145.xml"/><Relationship Id="rId37" Type="http://schemas.openxmlformats.org/officeDocument/2006/relationships/slideLayout" Target="../slideLayouts/slideLayout150.xml"/><Relationship Id="rId40" Type="http://schemas.openxmlformats.org/officeDocument/2006/relationships/slideLayout" Target="../slideLayouts/slideLayout153.xml"/><Relationship Id="rId5" Type="http://schemas.openxmlformats.org/officeDocument/2006/relationships/slideLayout" Target="../slideLayouts/slideLayout118.xml"/><Relationship Id="rId15" Type="http://schemas.openxmlformats.org/officeDocument/2006/relationships/slideLayout" Target="../slideLayouts/slideLayout128.xml"/><Relationship Id="rId23" Type="http://schemas.openxmlformats.org/officeDocument/2006/relationships/slideLayout" Target="../slideLayouts/slideLayout136.xml"/><Relationship Id="rId28" Type="http://schemas.openxmlformats.org/officeDocument/2006/relationships/slideLayout" Target="../slideLayouts/slideLayout141.xml"/><Relationship Id="rId36" Type="http://schemas.openxmlformats.org/officeDocument/2006/relationships/slideLayout" Target="../slideLayouts/slideLayout149.xml"/><Relationship Id="rId10" Type="http://schemas.openxmlformats.org/officeDocument/2006/relationships/slideLayout" Target="../slideLayouts/slideLayout123.xml"/><Relationship Id="rId19" Type="http://schemas.openxmlformats.org/officeDocument/2006/relationships/slideLayout" Target="../slideLayouts/slideLayout132.xml"/><Relationship Id="rId31" Type="http://schemas.openxmlformats.org/officeDocument/2006/relationships/slideLayout" Target="../slideLayouts/slideLayout144.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slideLayout" Target="../slideLayouts/slideLayout127.xml"/><Relationship Id="rId22" Type="http://schemas.openxmlformats.org/officeDocument/2006/relationships/slideLayout" Target="../slideLayouts/slideLayout135.xml"/><Relationship Id="rId27" Type="http://schemas.openxmlformats.org/officeDocument/2006/relationships/slideLayout" Target="../slideLayouts/slideLayout140.xml"/><Relationship Id="rId30" Type="http://schemas.openxmlformats.org/officeDocument/2006/relationships/slideLayout" Target="../slideLayouts/slideLayout143.xml"/><Relationship Id="rId35" Type="http://schemas.openxmlformats.org/officeDocument/2006/relationships/slideLayout" Target="../slideLayouts/slideLayout148.xml"/><Relationship Id="rId8" Type="http://schemas.openxmlformats.org/officeDocument/2006/relationships/slideLayout" Target="../slideLayouts/slideLayout121.xml"/><Relationship Id="rId3" Type="http://schemas.openxmlformats.org/officeDocument/2006/relationships/slideLayout" Target="../slideLayouts/slideLayout116.xml"/><Relationship Id="rId12" Type="http://schemas.openxmlformats.org/officeDocument/2006/relationships/slideLayout" Target="../slideLayouts/slideLayout125.xml"/><Relationship Id="rId17" Type="http://schemas.openxmlformats.org/officeDocument/2006/relationships/slideLayout" Target="../slideLayouts/slideLayout130.xml"/><Relationship Id="rId25" Type="http://schemas.openxmlformats.org/officeDocument/2006/relationships/slideLayout" Target="../slideLayouts/slideLayout138.xml"/><Relationship Id="rId33" Type="http://schemas.openxmlformats.org/officeDocument/2006/relationships/slideLayout" Target="../slideLayouts/slideLayout146.xml"/><Relationship Id="rId38" Type="http://schemas.openxmlformats.org/officeDocument/2006/relationships/slideLayout" Target="../slideLayouts/slideLayout151.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66.xml"/><Relationship Id="rId18" Type="http://schemas.openxmlformats.org/officeDocument/2006/relationships/slideLayout" Target="../slideLayouts/slideLayout171.xml"/><Relationship Id="rId26" Type="http://schemas.openxmlformats.org/officeDocument/2006/relationships/slideLayout" Target="../slideLayouts/slideLayout179.xml"/><Relationship Id="rId39" Type="http://schemas.openxmlformats.org/officeDocument/2006/relationships/slideLayout" Target="../slideLayouts/slideLayout192.xml"/><Relationship Id="rId21" Type="http://schemas.openxmlformats.org/officeDocument/2006/relationships/slideLayout" Target="../slideLayouts/slideLayout174.xml"/><Relationship Id="rId34" Type="http://schemas.openxmlformats.org/officeDocument/2006/relationships/slideLayout" Target="../slideLayouts/slideLayout187.xml"/><Relationship Id="rId7" Type="http://schemas.openxmlformats.org/officeDocument/2006/relationships/slideLayout" Target="../slideLayouts/slideLayout160.xml"/><Relationship Id="rId2" Type="http://schemas.openxmlformats.org/officeDocument/2006/relationships/slideLayout" Target="../slideLayouts/slideLayout155.xml"/><Relationship Id="rId16" Type="http://schemas.openxmlformats.org/officeDocument/2006/relationships/slideLayout" Target="../slideLayouts/slideLayout169.xml"/><Relationship Id="rId20" Type="http://schemas.openxmlformats.org/officeDocument/2006/relationships/slideLayout" Target="../slideLayouts/slideLayout173.xml"/><Relationship Id="rId29" Type="http://schemas.openxmlformats.org/officeDocument/2006/relationships/slideLayout" Target="../slideLayouts/slideLayout182.xml"/><Relationship Id="rId41" Type="http://schemas.openxmlformats.org/officeDocument/2006/relationships/theme" Target="../theme/theme7.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24" Type="http://schemas.openxmlformats.org/officeDocument/2006/relationships/slideLayout" Target="../slideLayouts/slideLayout177.xml"/><Relationship Id="rId32" Type="http://schemas.openxmlformats.org/officeDocument/2006/relationships/slideLayout" Target="../slideLayouts/slideLayout185.xml"/><Relationship Id="rId37" Type="http://schemas.openxmlformats.org/officeDocument/2006/relationships/slideLayout" Target="../slideLayouts/slideLayout190.xml"/><Relationship Id="rId40" Type="http://schemas.openxmlformats.org/officeDocument/2006/relationships/slideLayout" Target="../slideLayouts/slideLayout193.xml"/><Relationship Id="rId5" Type="http://schemas.openxmlformats.org/officeDocument/2006/relationships/slideLayout" Target="../slideLayouts/slideLayout158.xml"/><Relationship Id="rId15" Type="http://schemas.openxmlformats.org/officeDocument/2006/relationships/slideLayout" Target="../slideLayouts/slideLayout168.xml"/><Relationship Id="rId23" Type="http://schemas.openxmlformats.org/officeDocument/2006/relationships/slideLayout" Target="../slideLayouts/slideLayout176.xml"/><Relationship Id="rId28" Type="http://schemas.openxmlformats.org/officeDocument/2006/relationships/slideLayout" Target="../slideLayouts/slideLayout181.xml"/><Relationship Id="rId36" Type="http://schemas.openxmlformats.org/officeDocument/2006/relationships/slideLayout" Target="../slideLayouts/slideLayout189.xml"/><Relationship Id="rId10" Type="http://schemas.openxmlformats.org/officeDocument/2006/relationships/slideLayout" Target="../slideLayouts/slideLayout163.xml"/><Relationship Id="rId19" Type="http://schemas.openxmlformats.org/officeDocument/2006/relationships/slideLayout" Target="../slideLayouts/slideLayout172.xml"/><Relationship Id="rId31" Type="http://schemas.openxmlformats.org/officeDocument/2006/relationships/slideLayout" Target="../slideLayouts/slideLayout184.xml"/><Relationship Id="rId4" Type="http://schemas.openxmlformats.org/officeDocument/2006/relationships/slideLayout" Target="../slideLayouts/slideLayout157.xml"/><Relationship Id="rId9" Type="http://schemas.openxmlformats.org/officeDocument/2006/relationships/slideLayout" Target="../slideLayouts/slideLayout162.xml"/><Relationship Id="rId14" Type="http://schemas.openxmlformats.org/officeDocument/2006/relationships/slideLayout" Target="../slideLayouts/slideLayout167.xml"/><Relationship Id="rId22" Type="http://schemas.openxmlformats.org/officeDocument/2006/relationships/slideLayout" Target="../slideLayouts/slideLayout175.xml"/><Relationship Id="rId27" Type="http://schemas.openxmlformats.org/officeDocument/2006/relationships/slideLayout" Target="../slideLayouts/slideLayout180.xml"/><Relationship Id="rId30" Type="http://schemas.openxmlformats.org/officeDocument/2006/relationships/slideLayout" Target="../slideLayouts/slideLayout183.xml"/><Relationship Id="rId35" Type="http://schemas.openxmlformats.org/officeDocument/2006/relationships/slideLayout" Target="../slideLayouts/slideLayout188.xml"/><Relationship Id="rId8" Type="http://schemas.openxmlformats.org/officeDocument/2006/relationships/slideLayout" Target="../slideLayouts/slideLayout161.xml"/><Relationship Id="rId3" Type="http://schemas.openxmlformats.org/officeDocument/2006/relationships/slideLayout" Target="../slideLayouts/slideLayout156.xml"/><Relationship Id="rId12" Type="http://schemas.openxmlformats.org/officeDocument/2006/relationships/slideLayout" Target="../slideLayouts/slideLayout165.xml"/><Relationship Id="rId17" Type="http://schemas.openxmlformats.org/officeDocument/2006/relationships/slideLayout" Target="../slideLayouts/slideLayout170.xml"/><Relationship Id="rId25" Type="http://schemas.openxmlformats.org/officeDocument/2006/relationships/slideLayout" Target="../slideLayouts/slideLayout178.xml"/><Relationship Id="rId33" Type="http://schemas.openxmlformats.org/officeDocument/2006/relationships/slideLayout" Target="../slideLayouts/slideLayout186.xml"/><Relationship Id="rId38" Type="http://schemas.openxmlformats.org/officeDocument/2006/relationships/slideLayout" Target="../slideLayouts/slideLayout19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01.xml"/><Relationship Id="rId13" Type="http://schemas.openxmlformats.org/officeDocument/2006/relationships/slideLayout" Target="../slideLayouts/slideLayout206.xml"/><Relationship Id="rId18" Type="http://schemas.openxmlformats.org/officeDocument/2006/relationships/slideLayout" Target="../slideLayouts/slideLayout211.xml"/><Relationship Id="rId3" Type="http://schemas.openxmlformats.org/officeDocument/2006/relationships/slideLayout" Target="../slideLayouts/slideLayout196.xml"/><Relationship Id="rId21" Type="http://schemas.openxmlformats.org/officeDocument/2006/relationships/slideLayout" Target="../slideLayouts/slideLayout214.xml"/><Relationship Id="rId7" Type="http://schemas.openxmlformats.org/officeDocument/2006/relationships/slideLayout" Target="../slideLayouts/slideLayout200.xml"/><Relationship Id="rId12" Type="http://schemas.openxmlformats.org/officeDocument/2006/relationships/slideLayout" Target="../slideLayouts/slideLayout205.xml"/><Relationship Id="rId17" Type="http://schemas.openxmlformats.org/officeDocument/2006/relationships/slideLayout" Target="../slideLayouts/slideLayout210.xml"/><Relationship Id="rId2" Type="http://schemas.openxmlformats.org/officeDocument/2006/relationships/slideLayout" Target="../slideLayouts/slideLayout195.xml"/><Relationship Id="rId16" Type="http://schemas.openxmlformats.org/officeDocument/2006/relationships/slideLayout" Target="../slideLayouts/slideLayout209.xml"/><Relationship Id="rId20" Type="http://schemas.openxmlformats.org/officeDocument/2006/relationships/slideLayout" Target="../slideLayouts/slideLayout213.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24" Type="http://schemas.openxmlformats.org/officeDocument/2006/relationships/theme" Target="../theme/theme8.xml"/><Relationship Id="rId5" Type="http://schemas.openxmlformats.org/officeDocument/2006/relationships/slideLayout" Target="../slideLayouts/slideLayout198.xml"/><Relationship Id="rId15" Type="http://schemas.openxmlformats.org/officeDocument/2006/relationships/slideLayout" Target="../slideLayouts/slideLayout208.xml"/><Relationship Id="rId23" Type="http://schemas.openxmlformats.org/officeDocument/2006/relationships/slideLayout" Target="../slideLayouts/slideLayout216.xml"/><Relationship Id="rId10" Type="http://schemas.openxmlformats.org/officeDocument/2006/relationships/slideLayout" Target="../slideLayouts/slideLayout203.xml"/><Relationship Id="rId19" Type="http://schemas.openxmlformats.org/officeDocument/2006/relationships/slideLayout" Target="../slideLayouts/slideLayout212.xml"/><Relationship Id="rId4" Type="http://schemas.openxmlformats.org/officeDocument/2006/relationships/slideLayout" Target="../slideLayouts/slideLayout197.xml"/><Relationship Id="rId9" Type="http://schemas.openxmlformats.org/officeDocument/2006/relationships/slideLayout" Target="../slideLayouts/slideLayout202.xml"/><Relationship Id="rId14" Type="http://schemas.openxmlformats.org/officeDocument/2006/relationships/slideLayout" Target="../slideLayouts/slideLayout207.xml"/><Relationship Id="rId22" Type="http://schemas.openxmlformats.org/officeDocument/2006/relationships/slideLayout" Target="../slideLayouts/slideLayout21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24.xml"/><Relationship Id="rId13" Type="http://schemas.openxmlformats.org/officeDocument/2006/relationships/slideLayout" Target="../slideLayouts/slideLayout229.xml"/><Relationship Id="rId18" Type="http://schemas.openxmlformats.org/officeDocument/2006/relationships/slideLayout" Target="../slideLayouts/slideLayout234.xml"/><Relationship Id="rId26" Type="http://schemas.openxmlformats.org/officeDocument/2006/relationships/slideLayout" Target="../slideLayouts/slideLayout242.xml"/><Relationship Id="rId3" Type="http://schemas.openxmlformats.org/officeDocument/2006/relationships/slideLayout" Target="../slideLayouts/slideLayout219.xml"/><Relationship Id="rId21" Type="http://schemas.openxmlformats.org/officeDocument/2006/relationships/slideLayout" Target="../slideLayouts/slideLayout237.xml"/><Relationship Id="rId7" Type="http://schemas.openxmlformats.org/officeDocument/2006/relationships/slideLayout" Target="../slideLayouts/slideLayout223.xml"/><Relationship Id="rId12" Type="http://schemas.openxmlformats.org/officeDocument/2006/relationships/slideLayout" Target="../slideLayouts/slideLayout228.xml"/><Relationship Id="rId17" Type="http://schemas.openxmlformats.org/officeDocument/2006/relationships/slideLayout" Target="../slideLayouts/slideLayout233.xml"/><Relationship Id="rId25" Type="http://schemas.openxmlformats.org/officeDocument/2006/relationships/slideLayout" Target="../slideLayouts/slideLayout241.xml"/><Relationship Id="rId2" Type="http://schemas.openxmlformats.org/officeDocument/2006/relationships/slideLayout" Target="../slideLayouts/slideLayout218.xml"/><Relationship Id="rId16" Type="http://schemas.openxmlformats.org/officeDocument/2006/relationships/slideLayout" Target="../slideLayouts/slideLayout232.xml"/><Relationship Id="rId20" Type="http://schemas.openxmlformats.org/officeDocument/2006/relationships/slideLayout" Target="../slideLayouts/slideLayout236.xml"/><Relationship Id="rId29" Type="http://schemas.openxmlformats.org/officeDocument/2006/relationships/slideLayout" Target="../slideLayouts/slideLayout245.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24" Type="http://schemas.openxmlformats.org/officeDocument/2006/relationships/slideLayout" Target="../slideLayouts/slideLayout240.xml"/><Relationship Id="rId32" Type="http://schemas.openxmlformats.org/officeDocument/2006/relationships/theme" Target="../theme/theme9.xml"/><Relationship Id="rId5" Type="http://schemas.openxmlformats.org/officeDocument/2006/relationships/slideLayout" Target="../slideLayouts/slideLayout221.xml"/><Relationship Id="rId15" Type="http://schemas.openxmlformats.org/officeDocument/2006/relationships/slideLayout" Target="../slideLayouts/slideLayout231.xml"/><Relationship Id="rId23" Type="http://schemas.openxmlformats.org/officeDocument/2006/relationships/slideLayout" Target="../slideLayouts/slideLayout239.xml"/><Relationship Id="rId28" Type="http://schemas.openxmlformats.org/officeDocument/2006/relationships/slideLayout" Target="../slideLayouts/slideLayout244.xml"/><Relationship Id="rId10" Type="http://schemas.openxmlformats.org/officeDocument/2006/relationships/slideLayout" Target="../slideLayouts/slideLayout226.xml"/><Relationship Id="rId19" Type="http://schemas.openxmlformats.org/officeDocument/2006/relationships/slideLayout" Target="../slideLayouts/slideLayout235.xml"/><Relationship Id="rId31" Type="http://schemas.openxmlformats.org/officeDocument/2006/relationships/slideLayout" Target="../slideLayouts/slideLayout247.xml"/><Relationship Id="rId4" Type="http://schemas.openxmlformats.org/officeDocument/2006/relationships/slideLayout" Target="../slideLayouts/slideLayout220.xml"/><Relationship Id="rId9" Type="http://schemas.openxmlformats.org/officeDocument/2006/relationships/slideLayout" Target="../slideLayouts/slideLayout225.xml"/><Relationship Id="rId14" Type="http://schemas.openxmlformats.org/officeDocument/2006/relationships/slideLayout" Target="../slideLayouts/slideLayout230.xml"/><Relationship Id="rId22" Type="http://schemas.openxmlformats.org/officeDocument/2006/relationships/slideLayout" Target="../slideLayouts/slideLayout238.xml"/><Relationship Id="rId27" Type="http://schemas.openxmlformats.org/officeDocument/2006/relationships/slideLayout" Target="../slideLayouts/slideLayout243.xml"/><Relationship Id="rId30" Type="http://schemas.openxmlformats.org/officeDocument/2006/relationships/slideLayout" Target="../slideLayouts/slideLayout2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08B887-2C91-471E-8ECA-B682391FA3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CDEA80B-5B11-4E1C-93B6-DC8BD0FDB7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0842A7-81E5-411F-86B3-63AC80A6C8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7DE4FB32-51F6-494F-BE71-76F30076C8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2289CA3-4E5B-4A7F-9510-55C43D13DD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2DE1F8-15A7-492D-87D6-8E5C6932B774}" type="slidenum">
              <a:rPr lang="en-US" smtClean="0"/>
              <a:t>‹#›</a:t>
            </a:fld>
            <a:endParaRPr lang="en-US"/>
          </a:p>
        </p:txBody>
      </p:sp>
    </p:spTree>
    <p:extLst>
      <p:ext uri="{BB962C8B-B14F-4D97-AF65-F5344CB8AC3E}">
        <p14:creationId xmlns:p14="http://schemas.microsoft.com/office/powerpoint/2010/main" val="30913526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4" r:id="rId12"/>
    <p:sldLayoutId id="2147483700" r:id="rId13"/>
    <p:sldLayoutId id="2147483702" r:id="rId14"/>
    <p:sldLayoutId id="2147483703" r:id="rId15"/>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848AD-6592-B642-AC77-A3318D8B851F}" type="datetimeFigureOut">
              <a:rPr lang="en-US" smtClean="0">
                <a:solidFill>
                  <a:prstClr val="black">
                    <a:tint val="75000"/>
                  </a:prstClr>
                </a:solidFill>
              </a:rPr>
              <a:pPr/>
              <a:t>6/30/22</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58B29-4516-0E41-9E10-164871924BB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35720890"/>
      </p:ext>
    </p:extLst>
  </p:cSld>
  <p:clrMap bg1="lt1" tx1="dk1" bg2="lt2" tx2="dk2" accent1="accent1" accent2="accent2" accent3="accent3" accent4="accent4" accent5="accent5" accent6="accent6" hlink="hlink" folHlink="folHlink"/>
  <p:sldLayoutIdLst>
    <p:sldLayoutId id="2147484833" r:id="rId1"/>
    <p:sldLayoutId id="2147484834" r:id="rId2"/>
    <p:sldLayoutId id="2147484835" r:id="rId3"/>
    <p:sldLayoutId id="2147484836" r:id="rId4"/>
    <p:sldLayoutId id="2147484837" r:id="rId5"/>
    <p:sldLayoutId id="2147484838" r:id="rId6"/>
    <p:sldLayoutId id="2147484839" r:id="rId7"/>
    <p:sldLayoutId id="2147484840" r:id="rId8"/>
    <p:sldLayoutId id="2147484841" r:id="rId9"/>
    <p:sldLayoutId id="2147484842" r:id="rId10"/>
    <p:sldLayoutId id="2147484843" r:id="rId11"/>
    <p:sldLayoutId id="2147484844" r:id="rId12"/>
    <p:sldLayoutId id="2147484845" r:id="rId13"/>
    <p:sldLayoutId id="2147484846" r:id="rId14"/>
    <p:sldLayoutId id="2147484847" r:id="rId15"/>
    <p:sldLayoutId id="2147484848" r:id="rId16"/>
    <p:sldLayoutId id="2147484849" r:id="rId17"/>
    <p:sldLayoutId id="2147484850" r:id="rId18"/>
    <p:sldLayoutId id="2147484851" r:id="rId19"/>
    <p:sldLayoutId id="2147484852" r:id="rId20"/>
    <p:sldLayoutId id="2147484853" r:id="rId21"/>
    <p:sldLayoutId id="2147484854" r:id="rId22"/>
    <p:sldLayoutId id="2147484855" r:id="rId23"/>
    <p:sldLayoutId id="2147484856" r:id="rId24"/>
    <p:sldLayoutId id="2147484857" r:id="rId25"/>
    <p:sldLayoutId id="2147484858" r:id="rId26"/>
    <p:sldLayoutId id="2147484859" r:id="rId27"/>
    <p:sldLayoutId id="2147484860" r:id="rId28"/>
    <p:sldLayoutId id="2147484861" r:id="rId29"/>
    <p:sldLayoutId id="2147484862" r:id="rId30"/>
    <p:sldLayoutId id="2147484863" r:id="rId31"/>
    <p:sldLayoutId id="2147484864" r:id="rId3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08B887-2C91-471E-8ECA-B682391FA3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CDEA80B-5B11-4E1C-93B6-DC8BD0FDB7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0842A7-81E5-411F-86B3-63AC80A6C8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DE4FB32-51F6-494F-BE71-76F30076C8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2289CA3-4E5B-4A7F-9510-55C43D13DD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1726721"/>
      </p:ext>
    </p:extLst>
  </p:cSld>
  <p:clrMap bg1="lt1" tx1="dk1" bg2="lt2" tx2="dk2" accent1="accent1" accent2="accent2" accent3="accent3" accent4="accent4" accent5="accent5" accent6="accent6" hlink="hlink" folHlink="folHlink"/>
  <p:sldLayoutIdLst>
    <p:sldLayoutId id="2147484898" r:id="rId1"/>
    <p:sldLayoutId id="2147484899" r:id="rId2"/>
    <p:sldLayoutId id="2147484900" r:id="rId3"/>
    <p:sldLayoutId id="2147484901" r:id="rId4"/>
    <p:sldLayoutId id="2147484902" r:id="rId5"/>
    <p:sldLayoutId id="2147484903" r:id="rId6"/>
    <p:sldLayoutId id="2147484904" r:id="rId7"/>
    <p:sldLayoutId id="2147484905" r:id="rId8"/>
    <p:sldLayoutId id="2147484906" r:id="rId9"/>
    <p:sldLayoutId id="2147484907" r:id="rId10"/>
    <p:sldLayoutId id="2147484908" r:id="rId11"/>
    <p:sldLayoutId id="2147484909" r:id="rId12"/>
    <p:sldLayoutId id="2147484910" r:id="rId13"/>
    <p:sldLayoutId id="2147484911" r:id="rId14"/>
    <p:sldLayoutId id="2147484912" r:id="rId15"/>
    <p:sldLayoutId id="2147484913" r:id="rId16"/>
    <p:sldLayoutId id="2147484914" r:id="rId17"/>
    <p:sldLayoutId id="2147484915" r:id="rId18"/>
    <p:sldLayoutId id="2147484916" r:id="rId19"/>
    <p:sldLayoutId id="2147484917" r:id="rId20"/>
    <p:sldLayoutId id="2147484918" r:id="rId21"/>
    <p:sldLayoutId id="2147484919" r:id="rId22"/>
    <p:sldLayoutId id="2147484920" r:id="rId23"/>
    <p:sldLayoutId id="2147484921" r:id="rId24"/>
    <p:sldLayoutId id="2147484922" r:id="rId25"/>
    <p:sldLayoutId id="2147484923" r:id="rId26"/>
    <p:sldLayoutId id="2147484924" r:id="rId27"/>
    <p:sldLayoutId id="2147484925" r:id="rId28"/>
    <p:sldLayoutId id="2147484926" r:id="rId29"/>
    <p:sldLayoutId id="2147484927" r:id="rId30"/>
    <p:sldLayoutId id="2147484928" r:id="rId31"/>
    <p:sldLayoutId id="2147484929" r:id="rId32"/>
    <p:sldLayoutId id="2147484930" r:id="rId33"/>
    <p:sldLayoutId id="2147484931" r:id="rId34"/>
    <p:sldLayoutId id="2147484932" r:id="rId35"/>
    <p:sldLayoutId id="2147484933" r:id="rId36"/>
    <p:sldLayoutId id="2147484934" r:id="rId37"/>
    <p:sldLayoutId id="2147484935" r:id="rId38"/>
    <p:sldLayoutId id="2147484936" r:id="rId39"/>
    <p:sldLayoutId id="2147484938" r:id="rId40"/>
    <p:sldLayoutId id="2147484939" r:id="rId4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95870B-7DC6-4153-8C0E-1A09220012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B10F481-953A-46B0-B1A8-6AF01435E2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2212F6-7E19-456B-B5EB-53C7F3EA56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52B708-B7EA-41A0-B016-AB5427862392}" type="datetimeFigureOut">
              <a:rPr lang="en-US" smtClean="0">
                <a:solidFill>
                  <a:prstClr val="black">
                    <a:tint val="75000"/>
                  </a:prstClr>
                </a:solidFill>
              </a:rPr>
              <a:pPr/>
              <a:t>6/30/22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3C7E2D1-1BCD-4247-A2CC-DFD81B050C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7A2891F-62B1-413E-B6E4-68B85CE723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24C511-50F2-4DED-BB0E-026C16345B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0770534"/>
      </p:ext>
    </p:extLst>
  </p:cSld>
  <p:clrMap bg1="lt1" tx1="dk1" bg2="lt2" tx2="dk2" accent1="accent1" accent2="accent2" accent3="accent3" accent4="accent4" accent5="accent5" accent6="accent6" hlink="hlink" folHlink="folHlink"/>
  <p:sldLayoutIdLst>
    <p:sldLayoutId id="2147484998" r:id="rId1"/>
    <p:sldLayoutId id="2147484999" r:id="rId2"/>
    <p:sldLayoutId id="2147485000" r:id="rId3"/>
    <p:sldLayoutId id="2147485001" r:id="rId4"/>
    <p:sldLayoutId id="2147485002" r:id="rId5"/>
    <p:sldLayoutId id="2147485003" r:id="rId6"/>
    <p:sldLayoutId id="2147485004" r:id="rId7"/>
    <p:sldLayoutId id="2147485005" r:id="rId8"/>
    <p:sldLayoutId id="2147485006" r:id="rId9"/>
    <p:sldLayoutId id="2147485007" r:id="rId10"/>
    <p:sldLayoutId id="2147485008" r:id="rId11"/>
    <p:sldLayoutId id="2147485009" r:id="rId12"/>
    <p:sldLayoutId id="214748501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08B887-2C91-471E-8ECA-B682391FA3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CDEA80B-5B11-4E1C-93B6-DC8BD0FDB7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0842A7-81E5-411F-86B3-63AC80A6C8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DE4FB32-51F6-494F-BE71-76F30076C8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2289CA3-4E5B-4A7F-9510-55C43D13DD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8313182"/>
      </p:ext>
    </p:extLst>
  </p:cSld>
  <p:clrMap bg1="lt1" tx1="dk1" bg2="lt2" tx2="dk2" accent1="accent1" accent2="accent2" accent3="accent3" accent4="accent4" accent5="accent5" accent6="accent6" hlink="hlink" folHlink="folHlink"/>
  <p:sldLayoutIdLst>
    <p:sldLayoutId id="2147485012" r:id="rId1"/>
    <p:sldLayoutId id="2147485013" r:id="rId2"/>
    <p:sldLayoutId id="2147485014" r:id="rId3"/>
    <p:sldLayoutId id="2147485015" r:id="rId4"/>
    <p:sldLayoutId id="2147485016" r:id="rId5"/>
    <p:sldLayoutId id="2147485017" r:id="rId6"/>
    <p:sldLayoutId id="2147485018" r:id="rId7"/>
    <p:sldLayoutId id="2147485019" r:id="rId8"/>
    <p:sldLayoutId id="2147485020" r:id="rId9"/>
    <p:sldLayoutId id="2147485021" r:id="rId10"/>
    <p:sldLayoutId id="2147485022" r:id="rId11"/>
    <p:sldLayoutId id="2147485023" r:id="rId12"/>
    <p:sldLayoutId id="2147485024" r:id="rId13"/>
    <p:sldLayoutId id="2147485025" r:id="rId14"/>
    <p:sldLayoutId id="2147485026" r:id="rId15"/>
    <p:sldLayoutId id="2147485027" r:id="rId16"/>
    <p:sldLayoutId id="2147485028" r:id="rId17"/>
    <p:sldLayoutId id="2147485029" r:id="rId18"/>
    <p:sldLayoutId id="2147485030" r:id="rId19"/>
    <p:sldLayoutId id="2147485031" r:id="rId20"/>
    <p:sldLayoutId id="2147485032" r:id="rId21"/>
    <p:sldLayoutId id="2147485033" r:id="rId22"/>
    <p:sldLayoutId id="2147485034" r:id="rId23"/>
    <p:sldLayoutId id="2147485035" r:id="rId24"/>
    <p:sldLayoutId id="2147485036" r:id="rId25"/>
    <p:sldLayoutId id="2147485037" r:id="rId26"/>
    <p:sldLayoutId id="2147485038" r:id="rId27"/>
    <p:sldLayoutId id="2147485039" r:id="rId28"/>
    <p:sldLayoutId id="2147485040" r:id="rId29"/>
    <p:sldLayoutId id="2147485041" r:id="rId30"/>
    <p:sldLayoutId id="2147485042" r:id="rId31"/>
    <p:sldLayoutId id="2147485043" r:id="rId32"/>
    <p:sldLayoutId id="2147485044" r:id="rId33"/>
    <p:sldLayoutId id="2147485045" r:id="rId34"/>
    <p:sldLayoutId id="2147485046" r:id="rId35"/>
    <p:sldLayoutId id="2147485047" r:id="rId36"/>
    <p:sldLayoutId id="2147485048" r:id="rId37"/>
    <p:sldLayoutId id="2147485049" r:id="rId38"/>
    <p:sldLayoutId id="2147485050" r:id="rId39"/>
    <p:sldLayoutId id="2147485051" r:id="rId40"/>
    <p:sldLayoutId id="2147485052" r:id="rId4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08B887-2C91-471E-8ECA-B682391FA3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CDEA80B-5B11-4E1C-93B6-DC8BD0FDB7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0842A7-81E5-411F-86B3-63AC80A6C8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DE4FB32-51F6-494F-BE71-76F30076C8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2289CA3-4E5B-4A7F-9510-55C43D13DD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3841588"/>
      </p:ext>
    </p:extLst>
  </p:cSld>
  <p:clrMap bg1="lt1" tx1="dk1" bg2="lt2" tx2="dk2" accent1="accent1" accent2="accent2" accent3="accent3" accent4="accent4" accent5="accent5" accent6="accent6" hlink="hlink" folHlink="folHlink"/>
  <p:sldLayoutIdLst>
    <p:sldLayoutId id="2147485054" r:id="rId1"/>
    <p:sldLayoutId id="2147485055" r:id="rId2"/>
    <p:sldLayoutId id="2147485056" r:id="rId3"/>
    <p:sldLayoutId id="2147485057" r:id="rId4"/>
    <p:sldLayoutId id="2147485058" r:id="rId5"/>
    <p:sldLayoutId id="2147485059" r:id="rId6"/>
    <p:sldLayoutId id="2147485060" r:id="rId7"/>
    <p:sldLayoutId id="2147485061" r:id="rId8"/>
    <p:sldLayoutId id="2147485062" r:id="rId9"/>
    <p:sldLayoutId id="2147485063" r:id="rId10"/>
    <p:sldLayoutId id="2147485064" r:id="rId11"/>
    <p:sldLayoutId id="2147485065" r:id="rId12"/>
    <p:sldLayoutId id="2147485066" r:id="rId13"/>
    <p:sldLayoutId id="2147485067" r:id="rId14"/>
    <p:sldLayoutId id="2147485068" r:id="rId15"/>
    <p:sldLayoutId id="2147485069" r:id="rId16"/>
    <p:sldLayoutId id="2147485070" r:id="rId17"/>
    <p:sldLayoutId id="2147485071" r:id="rId18"/>
    <p:sldLayoutId id="2147485072" r:id="rId19"/>
    <p:sldLayoutId id="2147485073" r:id="rId20"/>
    <p:sldLayoutId id="2147485074" r:id="rId21"/>
    <p:sldLayoutId id="2147485075" r:id="rId22"/>
    <p:sldLayoutId id="2147485076" r:id="rId23"/>
    <p:sldLayoutId id="2147485077" r:id="rId24"/>
    <p:sldLayoutId id="2147485078" r:id="rId25"/>
    <p:sldLayoutId id="2147485079" r:id="rId26"/>
    <p:sldLayoutId id="2147485080" r:id="rId27"/>
    <p:sldLayoutId id="2147485081" r:id="rId28"/>
    <p:sldLayoutId id="2147485082" r:id="rId29"/>
    <p:sldLayoutId id="2147485083" r:id="rId30"/>
    <p:sldLayoutId id="2147485084" r:id="rId31"/>
    <p:sldLayoutId id="2147485085" r:id="rId32"/>
    <p:sldLayoutId id="2147485086" r:id="rId33"/>
    <p:sldLayoutId id="2147485087" r:id="rId34"/>
    <p:sldLayoutId id="2147485088" r:id="rId35"/>
    <p:sldLayoutId id="2147485089" r:id="rId36"/>
    <p:sldLayoutId id="2147485090" r:id="rId37"/>
    <p:sldLayoutId id="2147485091" r:id="rId38"/>
    <p:sldLayoutId id="2147485092" r:id="rId39"/>
    <p:sldLayoutId id="2147485093" r:id="rId40"/>
    <p:sldLayoutId id="2147485094" r:id="rId4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848AD-6592-B642-AC77-A3318D8B851F}" type="datetimeFigureOut">
              <a:rPr lang="en-US" smtClean="0">
                <a:solidFill>
                  <a:prstClr val="black">
                    <a:tint val="75000"/>
                  </a:prstClr>
                </a:solidFill>
              </a:rPr>
              <a:pPr/>
              <a:t>6/30/22</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58B29-4516-0E41-9E10-164871924BB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28143998"/>
      </p:ext>
    </p:extLst>
  </p:cSld>
  <p:clrMap bg1="lt1" tx1="dk1" bg2="lt2" tx2="dk2" accent1="accent1" accent2="accent2" accent3="accent3" accent4="accent4" accent5="accent5" accent6="accent6" hlink="hlink" folHlink="folHlink"/>
  <p:sldLayoutIdLst>
    <p:sldLayoutId id="2147485096" r:id="rId1"/>
    <p:sldLayoutId id="2147485097" r:id="rId2"/>
    <p:sldLayoutId id="2147485098" r:id="rId3"/>
    <p:sldLayoutId id="2147485099" r:id="rId4"/>
    <p:sldLayoutId id="2147485100" r:id="rId5"/>
    <p:sldLayoutId id="2147485101" r:id="rId6"/>
    <p:sldLayoutId id="2147485102" r:id="rId7"/>
    <p:sldLayoutId id="2147485103" r:id="rId8"/>
    <p:sldLayoutId id="2147485104" r:id="rId9"/>
    <p:sldLayoutId id="2147485105" r:id="rId10"/>
    <p:sldLayoutId id="2147485106" r:id="rId11"/>
    <p:sldLayoutId id="2147485107" r:id="rId12"/>
    <p:sldLayoutId id="2147485108" r:id="rId13"/>
    <p:sldLayoutId id="2147485109" r:id="rId14"/>
    <p:sldLayoutId id="2147485110" r:id="rId15"/>
    <p:sldLayoutId id="2147485111" r:id="rId16"/>
    <p:sldLayoutId id="2147485112" r:id="rId17"/>
    <p:sldLayoutId id="2147485113" r:id="rId18"/>
    <p:sldLayoutId id="2147485114" r:id="rId19"/>
    <p:sldLayoutId id="2147485115" r:id="rId20"/>
    <p:sldLayoutId id="2147485116" r:id="rId21"/>
    <p:sldLayoutId id="2147485117" r:id="rId22"/>
    <p:sldLayoutId id="2147485118" r:id="rId23"/>
    <p:sldLayoutId id="2147485119" r:id="rId24"/>
    <p:sldLayoutId id="2147485120" r:id="rId25"/>
    <p:sldLayoutId id="2147485121" r:id="rId26"/>
    <p:sldLayoutId id="2147485122" r:id="rId27"/>
    <p:sldLayoutId id="2147485123" r:id="rId28"/>
    <p:sldLayoutId id="2147485124" r:id="rId29"/>
    <p:sldLayoutId id="2147485125" r:id="rId30"/>
    <p:sldLayoutId id="2147485126" r:id="rId3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08B887-2C91-471E-8ECA-B682391FA3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CDEA80B-5B11-4E1C-93B6-DC8BD0FDB7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0842A7-81E5-411F-86B3-63AC80A6C8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DE4FB32-51F6-494F-BE71-76F30076C8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2289CA3-4E5B-4A7F-9510-55C43D13DD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344334"/>
      </p:ext>
    </p:extLst>
  </p:cSld>
  <p:clrMap bg1="lt1" tx1="dk1" bg2="lt2" tx2="dk2" accent1="accent1" accent2="accent2" accent3="accent3" accent4="accent4" accent5="accent5" accent6="accent6" hlink="hlink" folHlink="folHlink"/>
  <p:sldLayoutIdLst>
    <p:sldLayoutId id="2147485128" r:id="rId1"/>
    <p:sldLayoutId id="2147485129" r:id="rId2"/>
    <p:sldLayoutId id="2147485130" r:id="rId3"/>
    <p:sldLayoutId id="2147485131" r:id="rId4"/>
    <p:sldLayoutId id="2147485132" r:id="rId5"/>
    <p:sldLayoutId id="2147485133" r:id="rId6"/>
    <p:sldLayoutId id="2147485134" r:id="rId7"/>
    <p:sldLayoutId id="2147485135" r:id="rId8"/>
    <p:sldLayoutId id="2147485136" r:id="rId9"/>
    <p:sldLayoutId id="2147485137" r:id="rId10"/>
    <p:sldLayoutId id="2147485138" r:id="rId11"/>
    <p:sldLayoutId id="2147485139" r:id="rId12"/>
    <p:sldLayoutId id="2147485140" r:id="rId13"/>
    <p:sldLayoutId id="2147485141" r:id="rId14"/>
    <p:sldLayoutId id="2147485142" r:id="rId15"/>
    <p:sldLayoutId id="2147485143" r:id="rId16"/>
    <p:sldLayoutId id="2147485144" r:id="rId17"/>
    <p:sldLayoutId id="2147485145" r:id="rId18"/>
    <p:sldLayoutId id="2147485146" r:id="rId19"/>
    <p:sldLayoutId id="2147485147" r:id="rId20"/>
    <p:sldLayoutId id="2147485148" r:id="rId21"/>
    <p:sldLayoutId id="2147485149" r:id="rId22"/>
    <p:sldLayoutId id="2147485150" r:id="rId23"/>
    <p:sldLayoutId id="2147485151" r:id="rId24"/>
    <p:sldLayoutId id="2147485152" r:id="rId25"/>
    <p:sldLayoutId id="2147485153" r:id="rId26"/>
    <p:sldLayoutId id="2147485154" r:id="rId27"/>
    <p:sldLayoutId id="2147485155" r:id="rId28"/>
    <p:sldLayoutId id="2147485156" r:id="rId29"/>
    <p:sldLayoutId id="2147485157" r:id="rId30"/>
    <p:sldLayoutId id="2147485158" r:id="rId31"/>
    <p:sldLayoutId id="2147485159" r:id="rId32"/>
    <p:sldLayoutId id="2147485160" r:id="rId33"/>
    <p:sldLayoutId id="2147485161" r:id="rId34"/>
    <p:sldLayoutId id="2147485162" r:id="rId35"/>
    <p:sldLayoutId id="2147485163" r:id="rId36"/>
    <p:sldLayoutId id="2147485164" r:id="rId37"/>
    <p:sldLayoutId id="2147485165" r:id="rId38"/>
    <p:sldLayoutId id="2147485166" r:id="rId39"/>
    <p:sldLayoutId id="2147485167" r:id="rId40"/>
    <p:sldLayoutId id="2147485168" r:id="rId41"/>
    <p:sldLayoutId id="2147485169" r:id="rId4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848AD-6592-B642-AC77-A3318D8B851F}" type="datetimeFigureOut">
              <a:rPr lang="en-US" smtClean="0">
                <a:solidFill>
                  <a:prstClr val="black">
                    <a:tint val="75000"/>
                  </a:prstClr>
                </a:solidFill>
              </a:rPr>
              <a:pPr/>
              <a:t>6/30/22</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58B29-4516-0E41-9E10-164871924BB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23522695"/>
      </p:ext>
    </p:extLst>
  </p:cSld>
  <p:clrMap bg1="lt1" tx1="dk1" bg2="lt2" tx2="dk2" accent1="accent1" accent2="accent2" accent3="accent3" accent4="accent4" accent5="accent5" accent6="accent6" hlink="hlink" folHlink="folHlink"/>
  <p:sldLayoutIdLst>
    <p:sldLayoutId id="2147485171" r:id="rId1"/>
    <p:sldLayoutId id="2147485172" r:id="rId2"/>
    <p:sldLayoutId id="2147485173" r:id="rId3"/>
    <p:sldLayoutId id="2147485174" r:id="rId4"/>
    <p:sldLayoutId id="2147485175" r:id="rId5"/>
    <p:sldLayoutId id="2147485176" r:id="rId6"/>
    <p:sldLayoutId id="2147485177" r:id="rId7"/>
    <p:sldLayoutId id="2147485178" r:id="rId8"/>
    <p:sldLayoutId id="2147485179" r:id="rId9"/>
    <p:sldLayoutId id="2147485180" r:id="rId10"/>
    <p:sldLayoutId id="2147485181" r:id="rId11"/>
    <p:sldLayoutId id="2147485182" r:id="rId12"/>
    <p:sldLayoutId id="2147485183" r:id="rId13"/>
    <p:sldLayoutId id="2147485184" r:id="rId14"/>
    <p:sldLayoutId id="2147485185" r:id="rId15"/>
    <p:sldLayoutId id="2147485186" r:id="rId16"/>
    <p:sldLayoutId id="2147485187" r:id="rId17"/>
    <p:sldLayoutId id="2147485188" r:id="rId18"/>
    <p:sldLayoutId id="2147485189" r:id="rId19"/>
    <p:sldLayoutId id="2147485190" r:id="rId20"/>
    <p:sldLayoutId id="2147485191" r:id="rId21"/>
    <p:sldLayoutId id="2147485192" r:id="rId22"/>
    <p:sldLayoutId id="2147485193" r:id="rId23"/>
    <p:sldLayoutId id="2147485194" r:id="rId24"/>
    <p:sldLayoutId id="2147485195" r:id="rId25"/>
    <p:sldLayoutId id="2147485196" r:id="rId26"/>
    <p:sldLayoutId id="2147485197" r:id="rId27"/>
    <p:sldLayoutId id="2147485198" r:id="rId28"/>
    <p:sldLayoutId id="2147485199" r:id="rId29"/>
    <p:sldLayoutId id="2147485200" r:id="rId30"/>
    <p:sldLayoutId id="2147485201" r:id="rId31"/>
    <p:sldLayoutId id="2147485202" r:id="rId32"/>
    <p:sldLayoutId id="2147485203" r:id="rId3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848AD-6592-B642-AC77-A3318D8B851F}" type="datetimeFigureOut">
              <a:rPr lang="en-US" smtClean="0">
                <a:solidFill>
                  <a:prstClr val="black">
                    <a:tint val="75000"/>
                  </a:prstClr>
                </a:solidFill>
              </a:rPr>
              <a:pPr/>
              <a:t>6/30/22</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58B29-4516-0E41-9E10-164871924BB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29493555"/>
      </p:ext>
    </p:extLst>
  </p:cSld>
  <p:clrMap bg1="lt1" tx1="dk1" bg2="lt2" tx2="dk2" accent1="accent1" accent2="accent2" accent3="accent3" accent4="accent4" accent5="accent5" accent6="accent6" hlink="hlink" folHlink="folHlink"/>
  <p:sldLayoutIdLst>
    <p:sldLayoutId id="2147485205" r:id="rId1"/>
    <p:sldLayoutId id="2147485206" r:id="rId2"/>
    <p:sldLayoutId id="2147485207" r:id="rId3"/>
    <p:sldLayoutId id="2147485208" r:id="rId4"/>
    <p:sldLayoutId id="2147485209" r:id="rId5"/>
    <p:sldLayoutId id="2147485210" r:id="rId6"/>
    <p:sldLayoutId id="2147485211" r:id="rId7"/>
    <p:sldLayoutId id="2147485212" r:id="rId8"/>
    <p:sldLayoutId id="2147485213" r:id="rId9"/>
    <p:sldLayoutId id="2147485214" r:id="rId10"/>
    <p:sldLayoutId id="2147485215" r:id="rId11"/>
    <p:sldLayoutId id="2147485216" r:id="rId12"/>
    <p:sldLayoutId id="2147485217" r:id="rId13"/>
    <p:sldLayoutId id="2147485218" r:id="rId14"/>
    <p:sldLayoutId id="2147485219" r:id="rId15"/>
    <p:sldLayoutId id="2147485220" r:id="rId16"/>
    <p:sldLayoutId id="2147485221" r:id="rId17"/>
    <p:sldLayoutId id="2147485222" r:id="rId18"/>
    <p:sldLayoutId id="2147485223" r:id="rId19"/>
    <p:sldLayoutId id="2147485224" r:id="rId20"/>
    <p:sldLayoutId id="2147485225" r:id="rId21"/>
    <p:sldLayoutId id="2147485226" r:id="rId22"/>
    <p:sldLayoutId id="2147485227" r:id="rId23"/>
    <p:sldLayoutId id="2147485228" r:id="rId24"/>
    <p:sldLayoutId id="2147485229" r:id="rId25"/>
    <p:sldLayoutId id="2147485230" r:id="rId26"/>
    <p:sldLayoutId id="2147485231" r:id="rId27"/>
    <p:sldLayoutId id="2147485232" r:id="rId28"/>
    <p:sldLayoutId id="2147485233" r:id="rId29"/>
    <p:sldLayoutId id="2147485234" r:id="rId30"/>
    <p:sldLayoutId id="2147485235" r:id="rId31"/>
    <p:sldLayoutId id="2147485236" r:id="rId32"/>
    <p:sldLayoutId id="2147485237" r:id="rId3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08B887-2C91-471E-8ECA-B682391FA3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CDEA80B-5B11-4E1C-93B6-DC8BD0FDB7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0842A7-81E5-411F-86B3-63AC80A6C8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DE4FB32-51F6-494F-BE71-76F30076C8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2289CA3-4E5B-4A7F-9510-55C43D13DD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2852937"/>
      </p:ext>
    </p:extLst>
  </p:cSld>
  <p:clrMap bg1="lt1" tx1="dk1" bg2="lt2" tx2="dk2" accent1="accent1" accent2="accent2" accent3="accent3" accent4="accent4" accent5="accent5" accent6="accent6" hlink="hlink" folHlink="folHlink"/>
  <p:sldLayoutIdLst>
    <p:sldLayoutId id="2147485239" r:id="rId1"/>
    <p:sldLayoutId id="2147485240" r:id="rId2"/>
    <p:sldLayoutId id="2147485241" r:id="rId3"/>
    <p:sldLayoutId id="2147485242" r:id="rId4"/>
    <p:sldLayoutId id="2147485243" r:id="rId5"/>
    <p:sldLayoutId id="2147485244" r:id="rId6"/>
    <p:sldLayoutId id="2147485245" r:id="rId7"/>
    <p:sldLayoutId id="2147485246" r:id="rId8"/>
    <p:sldLayoutId id="2147485247" r:id="rId9"/>
    <p:sldLayoutId id="2147485248" r:id="rId10"/>
    <p:sldLayoutId id="2147485249" r:id="rId11"/>
    <p:sldLayoutId id="2147485250" r:id="rId12"/>
    <p:sldLayoutId id="2147485251" r:id="rId13"/>
    <p:sldLayoutId id="2147485252" r:id="rId14"/>
    <p:sldLayoutId id="2147485253" r:id="rId15"/>
    <p:sldLayoutId id="2147485254" r:id="rId16"/>
    <p:sldLayoutId id="2147485255" r:id="rId17"/>
    <p:sldLayoutId id="2147485256" r:id="rId18"/>
    <p:sldLayoutId id="2147485257" r:id="rId19"/>
    <p:sldLayoutId id="2147485258" r:id="rId20"/>
    <p:sldLayoutId id="2147485259" r:id="rId21"/>
    <p:sldLayoutId id="2147485260" r:id="rId2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08B887-2C91-471E-8ECA-B682391FA3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CDEA80B-5B11-4E1C-93B6-DC8BD0FDB7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0842A7-81E5-411F-86B3-63AC80A6C8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DE4FB32-51F6-494F-BE71-76F30076C8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2289CA3-4E5B-4A7F-9510-55C43D13DD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6592762"/>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 id="2147483798" r:id="rId15"/>
    <p:sldLayoutId id="2147483801" r:id="rId16"/>
    <p:sldLayoutId id="2147483803" r:id="rId17"/>
    <p:sldLayoutId id="2147483804" r:id="rId18"/>
    <p:sldLayoutId id="2147483805" r:id="rId19"/>
    <p:sldLayoutId id="2147483806" r:id="rId20"/>
    <p:sldLayoutId id="2147483807" r:id="rId21"/>
    <p:sldLayoutId id="2147483808" r:id="rId22"/>
    <p:sldLayoutId id="2147483809" r:id="rId23"/>
    <p:sldLayoutId id="2147483810" r:id="rId24"/>
    <p:sldLayoutId id="2147483812" r:id="rId25"/>
    <p:sldLayoutId id="2147483813" r:id="rId26"/>
    <p:sldLayoutId id="2147483815" r:id="rId27"/>
    <p:sldLayoutId id="2147483817" r:id="rId28"/>
    <p:sldLayoutId id="2147483819" r:id="rId29"/>
    <p:sldLayoutId id="2147483820" r:id="rId30"/>
    <p:sldLayoutId id="2147483821" r:id="rId31"/>
    <p:sldLayoutId id="2147483822" r:id="rId3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08B887-2C91-471E-8ECA-B682391FA3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CDEA80B-5B11-4E1C-93B6-DC8BD0FDB7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0842A7-81E5-411F-86B3-63AC80A6C8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DE4FB32-51F6-494F-BE71-76F30076C8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2289CA3-4E5B-4A7F-9510-55C43D13DD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9416775"/>
      </p:ext>
    </p:extLst>
  </p:cSld>
  <p:clrMap bg1="lt1" tx1="dk1" bg2="lt2" tx2="dk2" accent1="accent1" accent2="accent2" accent3="accent3" accent4="accent4" accent5="accent5" accent6="accent6" hlink="hlink" folHlink="folHlink"/>
  <p:sldLayoutIdLst>
    <p:sldLayoutId id="2147485262" r:id="rId1"/>
    <p:sldLayoutId id="2147485263" r:id="rId2"/>
    <p:sldLayoutId id="2147485264" r:id="rId3"/>
    <p:sldLayoutId id="2147485265" r:id="rId4"/>
    <p:sldLayoutId id="2147485266" r:id="rId5"/>
    <p:sldLayoutId id="2147485267" r:id="rId6"/>
    <p:sldLayoutId id="2147485268" r:id="rId7"/>
    <p:sldLayoutId id="2147485269" r:id="rId8"/>
    <p:sldLayoutId id="2147485270" r:id="rId9"/>
    <p:sldLayoutId id="2147485271" r:id="rId10"/>
    <p:sldLayoutId id="2147485272" r:id="rId11"/>
    <p:sldLayoutId id="2147485273" r:id="rId12"/>
    <p:sldLayoutId id="2147485274" r:id="rId13"/>
    <p:sldLayoutId id="2147485275" r:id="rId14"/>
    <p:sldLayoutId id="2147485276" r:id="rId15"/>
    <p:sldLayoutId id="2147485277" r:id="rId16"/>
    <p:sldLayoutId id="2147485278" r:id="rId17"/>
    <p:sldLayoutId id="2147485279" r:id="rId18"/>
    <p:sldLayoutId id="2147485280" r:id="rId19"/>
    <p:sldLayoutId id="2147485281" r:id="rId20"/>
    <p:sldLayoutId id="2147485282" r:id="rId21"/>
    <p:sldLayoutId id="2147485283" r:id="rId22"/>
    <p:sldLayoutId id="2147485284" r:id="rId23"/>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08B887-2C91-471E-8ECA-B682391FA3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CDEA80B-5B11-4E1C-93B6-DC8BD0FDB7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0842A7-81E5-411F-86B3-63AC80A6C8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DE4FB32-51F6-494F-BE71-76F30076C8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2289CA3-4E5B-4A7F-9510-55C43D13DD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8914207"/>
      </p:ext>
    </p:extLst>
  </p:cSld>
  <p:clrMap bg1="lt1" tx1="dk1" bg2="lt2" tx2="dk2" accent1="accent1" accent2="accent2" accent3="accent3" accent4="accent4" accent5="accent5" accent6="accent6" hlink="hlink" folHlink="folHlink"/>
  <p:sldLayoutIdLst>
    <p:sldLayoutId id="2147485286" r:id="rId1"/>
    <p:sldLayoutId id="2147485287" r:id="rId2"/>
    <p:sldLayoutId id="2147485288" r:id="rId3"/>
    <p:sldLayoutId id="2147485289" r:id="rId4"/>
    <p:sldLayoutId id="2147485290" r:id="rId5"/>
    <p:sldLayoutId id="2147485291" r:id="rId6"/>
    <p:sldLayoutId id="2147485292" r:id="rId7"/>
    <p:sldLayoutId id="2147485293" r:id="rId8"/>
    <p:sldLayoutId id="2147485294" r:id="rId9"/>
    <p:sldLayoutId id="2147485295" r:id="rId10"/>
    <p:sldLayoutId id="2147485296" r:id="rId11"/>
    <p:sldLayoutId id="2147485297" r:id="rId12"/>
    <p:sldLayoutId id="2147485298" r:id="rId13"/>
    <p:sldLayoutId id="2147485299" r:id="rId14"/>
    <p:sldLayoutId id="2147485300" r:id="rId15"/>
    <p:sldLayoutId id="2147485301" r:id="rId16"/>
    <p:sldLayoutId id="2147485302" r:id="rId17"/>
    <p:sldLayoutId id="2147485303" r:id="rId18"/>
    <p:sldLayoutId id="2147485304" r:id="rId19"/>
    <p:sldLayoutId id="2147485305" r:id="rId20"/>
    <p:sldLayoutId id="2147485306" r:id="rId21"/>
    <p:sldLayoutId id="2147485307" r:id="rId22"/>
    <p:sldLayoutId id="2147485308" r:id="rId23"/>
    <p:sldLayoutId id="2147485309" r:id="rId24"/>
    <p:sldLayoutId id="2147485310" r:id="rId25"/>
    <p:sldLayoutId id="2147485311" r:id="rId26"/>
    <p:sldLayoutId id="2147485312" r:id="rId27"/>
    <p:sldLayoutId id="2147485313" r:id="rId28"/>
    <p:sldLayoutId id="2147485314" r:id="rId29"/>
    <p:sldLayoutId id="2147485315" r:id="rId30"/>
    <p:sldLayoutId id="2147485316" r:id="rId31"/>
    <p:sldLayoutId id="2147485317" r:id="rId32"/>
    <p:sldLayoutId id="2147485318" r:id="rId33"/>
    <p:sldLayoutId id="2147485319" r:id="rId34"/>
    <p:sldLayoutId id="2147485320" r:id="rId35"/>
    <p:sldLayoutId id="2147485321" r:id="rId36"/>
    <p:sldLayoutId id="2147485322" r:id="rId37"/>
    <p:sldLayoutId id="2147485323" r:id="rId38"/>
    <p:sldLayoutId id="2147485324" r:id="rId39"/>
    <p:sldLayoutId id="2147485325" r:id="rId40"/>
    <p:sldLayoutId id="2147485326" r:id="rId41"/>
    <p:sldLayoutId id="2147485327" r:id="rId4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08B887-2C91-471E-8ECA-B682391FA3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CDEA80B-5B11-4E1C-93B6-DC8BD0FDB7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0842A7-81E5-411F-86B3-63AC80A6C8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690879-D383-45E1-AA25-304EA3B6355D}" type="datetimeFigureOut">
              <a:rPr lang="en-US" smtClean="0">
                <a:solidFill>
                  <a:prstClr val="black">
                    <a:tint val="75000"/>
                  </a:prstClr>
                </a:solidFill>
              </a:rPr>
              <a:pPr/>
              <a:t>6/30/22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DE4FB32-51F6-494F-BE71-76F30076C8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2289CA3-4E5B-4A7F-9510-55C43D13DD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3183337"/>
      </p:ext>
    </p:extLst>
  </p:cSld>
  <p:clrMap bg1="lt1" tx1="dk1" bg2="lt2" tx2="dk2" accent1="accent1" accent2="accent2" accent3="accent3" accent4="accent4" accent5="accent5" accent6="accent6" hlink="hlink" folHlink="folHlink"/>
  <p:sldLayoutIdLst>
    <p:sldLayoutId id="2147485329" r:id="rId1"/>
    <p:sldLayoutId id="2147485330" r:id="rId2"/>
    <p:sldLayoutId id="2147485331" r:id="rId3"/>
    <p:sldLayoutId id="2147485332" r:id="rId4"/>
    <p:sldLayoutId id="2147485333" r:id="rId5"/>
    <p:sldLayoutId id="2147485334" r:id="rId6"/>
    <p:sldLayoutId id="2147485335" r:id="rId7"/>
    <p:sldLayoutId id="2147485336" r:id="rId8"/>
    <p:sldLayoutId id="2147485337" r:id="rId9"/>
    <p:sldLayoutId id="2147485338" r:id="rId10"/>
    <p:sldLayoutId id="2147485339" r:id="rId11"/>
    <p:sldLayoutId id="2147485340" r:id="rId12"/>
    <p:sldLayoutId id="2147485341" r:id="rId13"/>
    <p:sldLayoutId id="2147485342" r:id="rId14"/>
    <p:sldLayoutId id="2147485343" r:id="rId15"/>
    <p:sldLayoutId id="2147485344" r:id="rId16"/>
    <p:sldLayoutId id="2147485345" r:id="rId17"/>
    <p:sldLayoutId id="2147485346" r:id="rId18"/>
    <p:sldLayoutId id="2147485347" r:id="rId19"/>
    <p:sldLayoutId id="2147485348"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08B887-2C91-471E-8ECA-B682391FA3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CDEA80B-5B11-4E1C-93B6-DC8BD0FDB7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0842A7-81E5-411F-86B3-63AC80A6C8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690879-D383-45E1-AA25-304EA3B6355D}" type="datetimeFigureOut">
              <a:rPr lang="en-US" smtClean="0">
                <a:solidFill>
                  <a:prstClr val="black">
                    <a:tint val="75000"/>
                  </a:prstClr>
                </a:solidFill>
              </a:rPr>
              <a:pPr/>
              <a:t>6/30/22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DE4FB32-51F6-494F-BE71-76F30076C8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2289CA3-4E5B-4A7F-9510-55C43D13DD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3928003"/>
      </p:ext>
    </p:extLst>
  </p:cSld>
  <p:clrMap bg1="lt1" tx1="dk1" bg2="lt2" tx2="dk2" accent1="accent1" accent2="accent2" accent3="accent3" accent4="accent4" accent5="accent5" accent6="accent6" hlink="hlink" folHlink="folHlink"/>
  <p:sldLayoutIdLst>
    <p:sldLayoutId id="2147485420" r:id="rId1"/>
    <p:sldLayoutId id="2147485421" r:id="rId2"/>
    <p:sldLayoutId id="2147485422" r:id="rId3"/>
    <p:sldLayoutId id="2147485423" r:id="rId4"/>
    <p:sldLayoutId id="2147485424" r:id="rId5"/>
    <p:sldLayoutId id="2147485425" r:id="rId6"/>
    <p:sldLayoutId id="2147485426" r:id="rId7"/>
    <p:sldLayoutId id="2147485427" r:id="rId8"/>
    <p:sldLayoutId id="2147485428" r:id="rId9"/>
    <p:sldLayoutId id="2147485429" r:id="rId10"/>
    <p:sldLayoutId id="2147485430" r:id="rId11"/>
    <p:sldLayoutId id="2147485431" r:id="rId12"/>
    <p:sldLayoutId id="2147485432" r:id="rId13"/>
    <p:sldLayoutId id="2147485433" r:id="rId14"/>
    <p:sldLayoutId id="2147485434" r:id="rId15"/>
    <p:sldLayoutId id="2147485435" r:id="rId16"/>
    <p:sldLayoutId id="2147485436" r:id="rId17"/>
    <p:sldLayoutId id="2147485437" r:id="rId18"/>
    <p:sldLayoutId id="2147485438" r:id="rId19"/>
    <p:sldLayoutId id="2147485439" r:id="rId20"/>
    <p:sldLayoutId id="2147485440"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08B887-2C91-471E-8ECA-B682391FA3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CDEA80B-5B11-4E1C-93B6-DC8BD0FDB7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0842A7-81E5-411F-86B3-63AC80A6C8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DE4FB32-51F6-494F-BE71-76F30076C8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2289CA3-4E5B-4A7F-9510-55C43D13DD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0947854"/>
      </p:ext>
    </p:extLst>
  </p:cSld>
  <p:clrMap bg1="lt1" tx1="dk1" bg2="lt2" tx2="dk2" accent1="accent1" accent2="accent2" accent3="accent3" accent4="accent4" accent5="accent5" accent6="accent6" hlink="hlink" folHlink="folHlink"/>
  <p:sldLayoutIdLst>
    <p:sldLayoutId id="2147485442" r:id="rId1"/>
    <p:sldLayoutId id="2147485443" r:id="rId2"/>
    <p:sldLayoutId id="2147485444" r:id="rId3"/>
    <p:sldLayoutId id="2147485445" r:id="rId4"/>
    <p:sldLayoutId id="2147485446" r:id="rId5"/>
    <p:sldLayoutId id="2147485447" r:id="rId6"/>
    <p:sldLayoutId id="2147485448" r:id="rId7"/>
    <p:sldLayoutId id="2147485449" r:id="rId8"/>
    <p:sldLayoutId id="2147485450" r:id="rId9"/>
    <p:sldLayoutId id="2147485451" r:id="rId10"/>
    <p:sldLayoutId id="2147485452" r:id="rId11"/>
    <p:sldLayoutId id="2147485453" r:id="rId12"/>
    <p:sldLayoutId id="2147485454" r:id="rId13"/>
    <p:sldLayoutId id="2147485455" r:id="rId14"/>
    <p:sldLayoutId id="2147485456" r:id="rId15"/>
    <p:sldLayoutId id="2147485457" r:id="rId16"/>
    <p:sldLayoutId id="2147485458" r:id="rId17"/>
    <p:sldLayoutId id="2147485459" r:id="rId18"/>
    <p:sldLayoutId id="2147485460" r:id="rId19"/>
    <p:sldLayoutId id="2147485461" r:id="rId20"/>
    <p:sldLayoutId id="2147485462" r:id="rId21"/>
    <p:sldLayoutId id="2147485463" r:id="rId22"/>
    <p:sldLayoutId id="2147485464" r:id="rId23"/>
    <p:sldLayoutId id="2147485465" r:id="rId24"/>
    <p:sldLayoutId id="2147485466" r:id="rId25"/>
    <p:sldLayoutId id="2147485467" r:id="rId26"/>
    <p:sldLayoutId id="2147485468" r:id="rId27"/>
    <p:sldLayoutId id="2147485469" r:id="rId28"/>
    <p:sldLayoutId id="2147485470" r:id="rId29"/>
    <p:sldLayoutId id="2147485471" r:id="rId30"/>
    <p:sldLayoutId id="2147485472" r:id="rId31"/>
    <p:sldLayoutId id="2147485473" r:id="rId32"/>
    <p:sldLayoutId id="2147485474" r:id="rId33"/>
    <p:sldLayoutId id="2147485475" r:id="rId34"/>
    <p:sldLayoutId id="2147485476" r:id="rId35"/>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08B887-2C91-471E-8ECA-B682391FA3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CDEA80B-5B11-4E1C-93B6-DC8BD0FDB7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0842A7-81E5-411F-86B3-63AC80A6C8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DE4FB32-51F6-494F-BE71-76F30076C8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2289CA3-4E5B-4A7F-9510-55C43D13DD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0473017"/>
      </p:ext>
    </p:extLst>
  </p:cSld>
  <p:clrMap bg1="lt1" tx1="dk1" bg2="lt2" tx2="dk2" accent1="accent1" accent2="accent2" accent3="accent3" accent4="accent4" accent5="accent5" accent6="accent6" hlink="hlink" folHlink="folHlink"/>
  <p:sldLayoutIdLst>
    <p:sldLayoutId id="2147485478" r:id="rId1"/>
    <p:sldLayoutId id="2147485479" r:id="rId2"/>
    <p:sldLayoutId id="2147485480" r:id="rId3"/>
    <p:sldLayoutId id="2147485481" r:id="rId4"/>
    <p:sldLayoutId id="2147485482" r:id="rId5"/>
    <p:sldLayoutId id="2147485483" r:id="rId6"/>
    <p:sldLayoutId id="2147485484" r:id="rId7"/>
    <p:sldLayoutId id="2147485485" r:id="rId8"/>
    <p:sldLayoutId id="2147485486" r:id="rId9"/>
    <p:sldLayoutId id="2147485487" r:id="rId10"/>
    <p:sldLayoutId id="2147485488" r:id="rId11"/>
    <p:sldLayoutId id="2147485489" r:id="rId12"/>
    <p:sldLayoutId id="2147485490" r:id="rId13"/>
    <p:sldLayoutId id="2147485491" r:id="rId14"/>
    <p:sldLayoutId id="2147485492" r:id="rId15"/>
    <p:sldLayoutId id="2147485493" r:id="rId16"/>
    <p:sldLayoutId id="2147485494" r:id="rId17"/>
    <p:sldLayoutId id="2147485495" r:id="rId18"/>
    <p:sldLayoutId id="2147485496" r:id="rId19"/>
    <p:sldLayoutId id="2147485497" r:id="rId20"/>
    <p:sldLayoutId id="2147485498" r:id="rId21"/>
    <p:sldLayoutId id="2147485499" r:id="rId22"/>
    <p:sldLayoutId id="2147485500" r:id="rId23"/>
    <p:sldLayoutId id="2147485501" r:id="rId24"/>
    <p:sldLayoutId id="2147485502" r:id="rId25"/>
    <p:sldLayoutId id="2147485503" r:id="rId26"/>
    <p:sldLayoutId id="2147485504" r:id="rId27"/>
    <p:sldLayoutId id="2147485505" r:id="rId28"/>
    <p:sldLayoutId id="2147485506" r:id="rId29"/>
    <p:sldLayoutId id="2147485507" r:id="rId30"/>
    <p:sldLayoutId id="2147485508" r:id="rId31"/>
    <p:sldLayoutId id="2147485509" r:id="rId32"/>
    <p:sldLayoutId id="2147485510" r:id="rId33"/>
    <p:sldLayoutId id="2147485511" r:id="rId34"/>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9617D8-605A-4485-9779-CEA53807EFBA}" type="datetimeFigureOut">
              <a:rPr lang="en-US" smtClean="0">
                <a:solidFill>
                  <a:prstClr val="black">
                    <a:tint val="75000"/>
                  </a:prstClr>
                </a:solidFill>
              </a:rPr>
              <a:pPr/>
              <a:t>6/30/22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BF40C8-3D23-4664-AE8D-BDD65C1FDA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8073161"/>
      </p:ext>
    </p:extLst>
  </p:cSld>
  <p:clrMap bg1="lt1" tx1="dk1" bg2="lt2" tx2="dk2" accent1="accent1" accent2="accent2" accent3="accent3" accent4="accent4" accent5="accent5" accent6="accent6" hlink="hlink" folHlink="folHlink"/>
  <p:sldLayoutIdLst>
    <p:sldLayoutId id="2147484538" r:id="rId1"/>
    <p:sldLayoutId id="2147484539" r:id="rId2"/>
    <p:sldLayoutId id="2147484540" r:id="rId3"/>
    <p:sldLayoutId id="2147484541" r:id="rId4"/>
    <p:sldLayoutId id="2147484542" r:id="rId5"/>
    <p:sldLayoutId id="2147484543" r:id="rId6"/>
    <p:sldLayoutId id="2147484544" r:id="rId7"/>
    <p:sldLayoutId id="2147484545" r:id="rId8"/>
    <p:sldLayoutId id="2147484546" r:id="rId9"/>
    <p:sldLayoutId id="2147484547" r:id="rId10"/>
    <p:sldLayoutId id="2147484548" r:id="rId11"/>
    <p:sldLayoutId id="214748454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08B887-2C91-471E-8ECA-B682391FA3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CDEA80B-5B11-4E1C-93B6-DC8BD0FDB7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0842A7-81E5-411F-86B3-63AC80A6C8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DE4FB32-51F6-494F-BE71-76F30076C8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2289CA3-4E5B-4A7F-9510-55C43D13DD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0287561"/>
      </p:ext>
    </p:extLst>
  </p:cSld>
  <p:clrMap bg1="lt1" tx1="dk1" bg2="lt2" tx2="dk2" accent1="accent1" accent2="accent2" accent3="accent3" accent4="accent4" accent5="accent5" accent6="accent6" hlink="hlink" folHlink="folHlink"/>
  <p:sldLayoutIdLst>
    <p:sldLayoutId id="2147484551" r:id="rId1"/>
    <p:sldLayoutId id="2147484552" r:id="rId2"/>
    <p:sldLayoutId id="2147484553" r:id="rId3"/>
    <p:sldLayoutId id="2147484554" r:id="rId4"/>
    <p:sldLayoutId id="2147484555" r:id="rId5"/>
    <p:sldLayoutId id="2147484556" r:id="rId6"/>
    <p:sldLayoutId id="2147484557" r:id="rId7"/>
    <p:sldLayoutId id="2147484558" r:id="rId8"/>
    <p:sldLayoutId id="2147484559" r:id="rId9"/>
    <p:sldLayoutId id="2147484560" r:id="rId10"/>
    <p:sldLayoutId id="2147484561" r:id="rId11"/>
    <p:sldLayoutId id="2147484562" r:id="rId12"/>
    <p:sldLayoutId id="2147484563" r:id="rId13"/>
    <p:sldLayoutId id="2147484564" r:id="rId14"/>
    <p:sldLayoutId id="2147484565" r:id="rId15"/>
    <p:sldLayoutId id="2147484566" r:id="rId16"/>
    <p:sldLayoutId id="2147484567" r:id="rId17"/>
    <p:sldLayoutId id="2147484568" r:id="rId18"/>
    <p:sldLayoutId id="2147484570" r:id="rId19"/>
    <p:sldLayoutId id="2147484571" r:id="rId20"/>
    <p:sldLayoutId id="2147484572" r:id="rId21"/>
    <p:sldLayoutId id="2147484573" r:id="rId22"/>
    <p:sldLayoutId id="2147484574" r:id="rId23"/>
    <p:sldLayoutId id="2147484575" r:id="rId24"/>
    <p:sldLayoutId id="2147484576" r:id="rId25"/>
    <p:sldLayoutId id="2147484577" r:id="rId26"/>
    <p:sldLayoutId id="2147484578" r:id="rId27"/>
    <p:sldLayoutId id="2147484579" r:id="rId28"/>
    <p:sldLayoutId id="2147484580" r:id="rId29"/>
    <p:sldLayoutId id="2147484581" r:id="rId30"/>
    <p:sldLayoutId id="2147484582" r:id="rId31"/>
    <p:sldLayoutId id="2147484583" r:id="rId32"/>
    <p:sldLayoutId id="2147484584" r:id="rId33"/>
    <p:sldLayoutId id="2147484585" r:id="rId34"/>
    <p:sldLayoutId id="2147484586" r:id="rId35"/>
    <p:sldLayoutId id="2147484587" r:id="rId36"/>
    <p:sldLayoutId id="2147484588" r:id="rId37"/>
    <p:sldLayoutId id="2147484589" r:id="rId38"/>
    <p:sldLayoutId id="2147484590" r:id="rId39"/>
    <p:sldLayoutId id="2147484591" r:id="rId40"/>
    <p:sldLayoutId id="2147484592" r:id="rId4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9617D8-605A-4485-9779-CEA53807EFBA}" type="datetimeFigureOut">
              <a:rPr lang="en-US" smtClean="0">
                <a:solidFill>
                  <a:prstClr val="black">
                    <a:tint val="75000"/>
                  </a:prstClr>
                </a:solidFill>
              </a:rPr>
              <a:pPr/>
              <a:t>6/30/22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BF40C8-3D23-4664-AE8D-BDD65C1FDA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6455584"/>
      </p:ext>
    </p:extLst>
  </p:cSld>
  <p:clrMap bg1="lt1" tx1="dk1" bg2="lt2" tx2="dk2" accent1="accent1" accent2="accent2" accent3="accent3" accent4="accent4" accent5="accent5" accent6="accent6" hlink="hlink" folHlink="folHlink"/>
  <p:sldLayoutIdLst>
    <p:sldLayoutId id="2147484594" r:id="rId1"/>
    <p:sldLayoutId id="2147484595" r:id="rId2"/>
    <p:sldLayoutId id="2147484596" r:id="rId3"/>
    <p:sldLayoutId id="2147484597" r:id="rId4"/>
    <p:sldLayoutId id="2147484598" r:id="rId5"/>
    <p:sldLayoutId id="2147484599" r:id="rId6"/>
    <p:sldLayoutId id="2147484600" r:id="rId7"/>
    <p:sldLayoutId id="2147484601" r:id="rId8"/>
    <p:sldLayoutId id="2147484602" r:id="rId9"/>
    <p:sldLayoutId id="2147484603" r:id="rId10"/>
    <p:sldLayoutId id="2147484604" r:id="rId11"/>
    <p:sldLayoutId id="2147484605" r:id="rId12"/>
    <p:sldLayoutId id="214748460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08B887-2C91-471E-8ECA-B682391FA3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CDEA80B-5B11-4E1C-93B6-DC8BD0FDB7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0842A7-81E5-411F-86B3-63AC80A6C8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DE4FB32-51F6-494F-BE71-76F30076C8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2289CA3-4E5B-4A7F-9510-55C43D13DD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5784173"/>
      </p:ext>
    </p:extLst>
  </p:cSld>
  <p:clrMap bg1="lt1" tx1="dk1" bg2="lt2" tx2="dk2" accent1="accent1" accent2="accent2" accent3="accent3" accent4="accent4" accent5="accent5" accent6="accent6" hlink="hlink" folHlink="folHlink"/>
  <p:sldLayoutIdLst>
    <p:sldLayoutId id="2147484608" r:id="rId1"/>
    <p:sldLayoutId id="2147484609" r:id="rId2"/>
    <p:sldLayoutId id="2147484610" r:id="rId3"/>
    <p:sldLayoutId id="2147484611" r:id="rId4"/>
    <p:sldLayoutId id="2147484612" r:id="rId5"/>
    <p:sldLayoutId id="2147484613" r:id="rId6"/>
    <p:sldLayoutId id="2147484614" r:id="rId7"/>
    <p:sldLayoutId id="2147484615" r:id="rId8"/>
    <p:sldLayoutId id="2147484616" r:id="rId9"/>
    <p:sldLayoutId id="2147484617" r:id="rId10"/>
    <p:sldLayoutId id="2147484618" r:id="rId11"/>
    <p:sldLayoutId id="2147484619" r:id="rId12"/>
    <p:sldLayoutId id="2147484620" r:id="rId13"/>
    <p:sldLayoutId id="2147484622" r:id="rId14"/>
    <p:sldLayoutId id="2147484623" r:id="rId15"/>
    <p:sldLayoutId id="2147484624" r:id="rId16"/>
    <p:sldLayoutId id="2147484625" r:id="rId17"/>
    <p:sldLayoutId id="2147484626" r:id="rId18"/>
    <p:sldLayoutId id="2147484627" r:id="rId19"/>
    <p:sldLayoutId id="2147484628" r:id="rId20"/>
    <p:sldLayoutId id="2147484629" r:id="rId21"/>
    <p:sldLayoutId id="2147484630" r:id="rId22"/>
    <p:sldLayoutId id="2147484631" r:id="rId23"/>
    <p:sldLayoutId id="2147484632" r:id="rId24"/>
    <p:sldLayoutId id="2147484633" r:id="rId25"/>
    <p:sldLayoutId id="2147484634" r:id="rId26"/>
    <p:sldLayoutId id="2147484635" r:id="rId27"/>
    <p:sldLayoutId id="2147484636" r:id="rId28"/>
    <p:sldLayoutId id="2147484637" r:id="rId29"/>
    <p:sldLayoutId id="2147484638" r:id="rId30"/>
    <p:sldLayoutId id="2147484639" r:id="rId31"/>
    <p:sldLayoutId id="2147484640" r:id="rId32"/>
    <p:sldLayoutId id="2147484641" r:id="rId33"/>
    <p:sldLayoutId id="2147484642" r:id="rId34"/>
    <p:sldLayoutId id="2147484643" r:id="rId35"/>
    <p:sldLayoutId id="2147484644" r:id="rId36"/>
    <p:sldLayoutId id="2147484645" r:id="rId37"/>
    <p:sldLayoutId id="2147484646" r:id="rId38"/>
    <p:sldLayoutId id="2147484647" r:id="rId39"/>
    <p:sldLayoutId id="2147484648" r:id="rId40"/>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08B887-2C91-471E-8ECA-B682391FA3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CDEA80B-5B11-4E1C-93B6-DC8BD0FDB7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0842A7-81E5-411F-86B3-63AC80A6C8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DE4FB32-51F6-494F-BE71-76F30076C8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2289CA3-4E5B-4A7F-9510-55C43D13DD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121321"/>
      </p:ext>
    </p:extLst>
  </p:cSld>
  <p:clrMap bg1="lt1" tx1="dk1" bg2="lt2" tx2="dk2" accent1="accent1" accent2="accent2" accent3="accent3" accent4="accent4" accent5="accent5" accent6="accent6" hlink="hlink" folHlink="folHlink"/>
  <p:sldLayoutIdLst>
    <p:sldLayoutId id="2147484650" r:id="rId1"/>
    <p:sldLayoutId id="2147484651" r:id="rId2"/>
    <p:sldLayoutId id="2147484652" r:id="rId3"/>
    <p:sldLayoutId id="2147484653" r:id="rId4"/>
    <p:sldLayoutId id="2147484654" r:id="rId5"/>
    <p:sldLayoutId id="2147484655" r:id="rId6"/>
    <p:sldLayoutId id="2147484656" r:id="rId7"/>
    <p:sldLayoutId id="2147484657" r:id="rId8"/>
    <p:sldLayoutId id="2147484658" r:id="rId9"/>
    <p:sldLayoutId id="2147484659" r:id="rId10"/>
    <p:sldLayoutId id="2147484660" r:id="rId11"/>
    <p:sldLayoutId id="2147484661" r:id="rId12"/>
    <p:sldLayoutId id="2147484662" r:id="rId13"/>
    <p:sldLayoutId id="2147484663" r:id="rId14"/>
    <p:sldLayoutId id="2147484664" r:id="rId15"/>
    <p:sldLayoutId id="2147484665" r:id="rId16"/>
    <p:sldLayoutId id="2147484667" r:id="rId17"/>
    <p:sldLayoutId id="2147484668" r:id="rId18"/>
    <p:sldLayoutId id="2147484669" r:id="rId19"/>
    <p:sldLayoutId id="2147484670" r:id="rId20"/>
    <p:sldLayoutId id="2147484671" r:id="rId21"/>
    <p:sldLayoutId id="2147484672" r:id="rId22"/>
    <p:sldLayoutId id="2147484673" r:id="rId23"/>
    <p:sldLayoutId id="2147484675" r:id="rId24"/>
    <p:sldLayoutId id="2147484676" r:id="rId25"/>
    <p:sldLayoutId id="2147484677" r:id="rId26"/>
    <p:sldLayoutId id="2147484678" r:id="rId27"/>
    <p:sldLayoutId id="2147484679" r:id="rId28"/>
    <p:sldLayoutId id="2147484680" r:id="rId29"/>
    <p:sldLayoutId id="2147484681" r:id="rId30"/>
    <p:sldLayoutId id="2147484682" r:id="rId31"/>
    <p:sldLayoutId id="2147484683" r:id="rId32"/>
    <p:sldLayoutId id="2147484684" r:id="rId33"/>
    <p:sldLayoutId id="2147484685" r:id="rId34"/>
    <p:sldLayoutId id="2147484686" r:id="rId35"/>
    <p:sldLayoutId id="2147484687" r:id="rId36"/>
    <p:sldLayoutId id="2147484688" r:id="rId37"/>
    <p:sldLayoutId id="2147484689" r:id="rId38"/>
    <p:sldLayoutId id="2147484690" r:id="rId39"/>
    <p:sldLayoutId id="2147484691" r:id="rId40"/>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08B887-2C91-471E-8ECA-B682391FA3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CDEA80B-5B11-4E1C-93B6-DC8BD0FDB7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0842A7-81E5-411F-86B3-63AC80A6C8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DE4FB32-51F6-494F-BE71-76F30076C8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2289CA3-4E5B-4A7F-9510-55C43D13DD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7861103"/>
      </p:ext>
    </p:extLst>
  </p:cSld>
  <p:clrMap bg1="lt1" tx1="dk1" bg2="lt2" tx2="dk2" accent1="accent1" accent2="accent2" accent3="accent3" accent4="accent4" accent5="accent5" accent6="accent6" hlink="hlink" folHlink="folHlink"/>
  <p:sldLayoutIdLst>
    <p:sldLayoutId id="2147484777" r:id="rId1"/>
    <p:sldLayoutId id="2147484778" r:id="rId2"/>
    <p:sldLayoutId id="2147484779" r:id="rId3"/>
    <p:sldLayoutId id="2147484780" r:id="rId4"/>
    <p:sldLayoutId id="2147484781" r:id="rId5"/>
    <p:sldLayoutId id="2147484782" r:id="rId6"/>
    <p:sldLayoutId id="2147484783" r:id="rId7"/>
    <p:sldLayoutId id="2147484784" r:id="rId8"/>
    <p:sldLayoutId id="2147484785" r:id="rId9"/>
    <p:sldLayoutId id="2147484786" r:id="rId10"/>
    <p:sldLayoutId id="2147484787" r:id="rId11"/>
    <p:sldLayoutId id="2147484788" r:id="rId12"/>
    <p:sldLayoutId id="2147484789" r:id="rId13"/>
    <p:sldLayoutId id="2147484790" r:id="rId14"/>
    <p:sldLayoutId id="2147484791" r:id="rId15"/>
    <p:sldLayoutId id="2147484792" r:id="rId16"/>
    <p:sldLayoutId id="2147484793" r:id="rId17"/>
    <p:sldLayoutId id="2147484794" r:id="rId18"/>
    <p:sldLayoutId id="2147484795" r:id="rId19"/>
    <p:sldLayoutId id="2147484796" r:id="rId20"/>
    <p:sldLayoutId id="2147484797" r:id="rId21"/>
    <p:sldLayoutId id="2147484798" r:id="rId22"/>
    <p:sldLayoutId id="2147484799" r:id="rId23"/>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848AD-6592-B642-AC77-A3318D8B851F}" type="datetimeFigureOut">
              <a:rPr lang="en-US" smtClean="0">
                <a:solidFill>
                  <a:prstClr val="black">
                    <a:tint val="75000"/>
                  </a:prstClr>
                </a:solidFill>
              </a:rPr>
              <a:pPr/>
              <a:t>6/30/22</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58B29-4516-0E41-9E10-164871924BB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2170621"/>
      </p:ext>
    </p:extLst>
  </p:cSld>
  <p:clrMap bg1="lt1" tx1="dk1" bg2="lt2" tx2="dk2" accent1="accent1" accent2="accent2" accent3="accent3" accent4="accent4" accent5="accent5" accent6="accent6" hlink="hlink" folHlink="folHlink"/>
  <p:sldLayoutIdLst>
    <p:sldLayoutId id="2147484801" r:id="rId1"/>
    <p:sldLayoutId id="2147484802" r:id="rId2"/>
    <p:sldLayoutId id="2147484803" r:id="rId3"/>
    <p:sldLayoutId id="2147484804" r:id="rId4"/>
    <p:sldLayoutId id="2147484805" r:id="rId5"/>
    <p:sldLayoutId id="2147484806" r:id="rId6"/>
    <p:sldLayoutId id="2147484807" r:id="rId7"/>
    <p:sldLayoutId id="2147484808" r:id="rId8"/>
    <p:sldLayoutId id="2147484809" r:id="rId9"/>
    <p:sldLayoutId id="2147484810" r:id="rId10"/>
    <p:sldLayoutId id="2147484811" r:id="rId11"/>
    <p:sldLayoutId id="2147484812" r:id="rId12"/>
    <p:sldLayoutId id="2147484813" r:id="rId13"/>
    <p:sldLayoutId id="2147484814" r:id="rId14"/>
    <p:sldLayoutId id="2147484815" r:id="rId15"/>
    <p:sldLayoutId id="2147484816" r:id="rId16"/>
    <p:sldLayoutId id="2147484817" r:id="rId17"/>
    <p:sldLayoutId id="2147484818" r:id="rId18"/>
    <p:sldLayoutId id="2147484819" r:id="rId19"/>
    <p:sldLayoutId id="2147484820" r:id="rId20"/>
    <p:sldLayoutId id="2147484821" r:id="rId21"/>
    <p:sldLayoutId id="2147484822" r:id="rId22"/>
    <p:sldLayoutId id="2147484823" r:id="rId23"/>
    <p:sldLayoutId id="2147484824" r:id="rId24"/>
    <p:sldLayoutId id="2147484825" r:id="rId25"/>
    <p:sldLayoutId id="2147484826" r:id="rId26"/>
    <p:sldLayoutId id="2147484827" r:id="rId27"/>
    <p:sldLayoutId id="2147484828" r:id="rId28"/>
    <p:sldLayoutId id="2147484829" r:id="rId29"/>
    <p:sldLayoutId id="2147484830" r:id="rId30"/>
    <p:sldLayoutId id="2147484831" r:id="rId3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7.xml"/></Relationships>
</file>

<file path=ppt/slides/_rels/slide12.xml.rels><?xml version="1.0" encoding="UTF-8" standalone="yes"?>
<Relationships xmlns="http://schemas.openxmlformats.org/package/2006/relationships"><Relationship Id="rId3" Type="http://schemas.openxmlformats.org/officeDocument/2006/relationships/hyperlink" Target="https://www.epim.info/wp-content/uploads/2019/11/Migrant-led-advocacy-across-Europe-Report.pdf" TargetMode="External"/><Relationship Id="rId2" Type="http://schemas.openxmlformats.org/officeDocument/2006/relationships/image" Target="../media/image33.png"/><Relationship Id="rId1" Type="http://schemas.openxmlformats.org/officeDocument/2006/relationships/slideLayout" Target="../slideLayouts/slideLayout24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7.xml"/></Relationships>
</file>

<file path=ppt/slides/_rels/slide1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79.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s://www.mdpi.com/2227-7102/9/4/283/htm" TargetMode="External"/><Relationship Id="rId1" Type="http://schemas.openxmlformats.org/officeDocument/2006/relationships/slideLayout" Target="../slideLayouts/slideLayout460.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62.xml"/></Relationships>
</file>

<file path=ppt/slides/_rels/slide18.xml.rels><?xml version="1.0" encoding="UTF-8" standalone="yes"?>
<Relationships xmlns="http://schemas.openxmlformats.org/package/2006/relationships"><Relationship Id="rId3" Type="http://schemas.openxmlformats.org/officeDocument/2006/relationships/hyperlink" Target="https://dayoneproject.eu/" TargetMode="External"/><Relationship Id="rId2" Type="http://schemas.openxmlformats.org/officeDocument/2006/relationships/image" Target="../media/image37.jpeg"/><Relationship Id="rId1" Type="http://schemas.openxmlformats.org/officeDocument/2006/relationships/slideLayout" Target="../slideLayouts/slideLayout462.xml"/></Relationships>
</file>

<file path=ppt/slides/_rels/slide1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15.xml"/></Relationships>
</file>

<file path=ppt/slides/_rels/slide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216.xml"/></Relationships>
</file>

<file path=ppt/slides/_rels/slide21.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216.xml"/></Relationships>
</file>

<file path=ppt/slides/_rels/slide22.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216.xml"/></Relationships>
</file>

<file path=ppt/slides/_rels/slide2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2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16.xml"/></Relationships>
</file>

<file path=ppt/slides/_rels/slide2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7.xml"/></Relationships>
</file>

<file path=ppt/slides/_rels/slide2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6.xml"/></Relationships>
</file>

<file path=ppt/slides/_rels/slide2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17.xml"/></Relationships>
</file>

<file path=ppt/slides/_rels/slide2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svg"/><Relationship Id="rId7" Type="http://schemas.openxmlformats.org/officeDocument/2006/relationships/image" Target="../media/image49.svg"/><Relationship Id="rId2" Type="http://schemas.openxmlformats.org/officeDocument/2006/relationships/image" Target="../media/image44.png"/><Relationship Id="rId1" Type="http://schemas.openxmlformats.org/officeDocument/2006/relationships/slideLayout" Target="../slideLayouts/slideLayout91.xml"/><Relationship Id="rId6" Type="http://schemas.openxmlformats.org/officeDocument/2006/relationships/image" Target="../media/image48.png"/><Relationship Id="rId5" Type="http://schemas.openxmlformats.org/officeDocument/2006/relationships/image" Target="../media/image47.svg"/><Relationship Id="rId4" Type="http://schemas.openxmlformats.org/officeDocument/2006/relationships/image" Target="../media/image46.png"/><Relationship Id="rId9" Type="http://schemas.openxmlformats.org/officeDocument/2006/relationships/image" Target="../media/image51.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33.xml"/></Relationships>
</file>

<file path=ppt/slides/_rels/slide3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2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61.xml"/></Relationships>
</file>

<file path=ppt/slides/_rels/slide3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43.xml"/></Relationships>
</file>

<file path=ppt/slides/_rels/slide3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05.xml"/></Relationships>
</file>

<file path=ppt/slides/_rels/slide3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43.xml"/></Relationships>
</file>

<file path=ppt/slides/_rels/slide3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05.xml"/></Relationships>
</file>

<file path=ppt/slides/_rels/slide3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4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4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28.xml"/></Relationships>
</file>

<file path=ppt/slides/_rels/slide4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28.xml"/></Relationships>
</file>

<file path=ppt/slides/_rels/slide4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1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4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6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82.xm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86.xml"/></Relationships>
</file>

<file path=ppt/slides/_rels/slide5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46.xml"/></Relationships>
</file>

<file path=ppt/slides/_rels/slide52.xml.rels><?xml version="1.0" encoding="UTF-8" standalone="yes"?>
<Relationships xmlns="http://schemas.openxmlformats.org/package/2006/relationships"><Relationship Id="rId3" Type="http://schemas.openxmlformats.org/officeDocument/2006/relationships/hyperlink" Target="https://www.youtube.com/watch?v=wUiKdwgJpD8" TargetMode="External"/><Relationship Id="rId2" Type="http://schemas.openxmlformats.org/officeDocument/2006/relationships/slideLayout" Target="../slideLayouts/slideLayout460.xml"/><Relationship Id="rId1" Type="http://schemas.openxmlformats.org/officeDocument/2006/relationships/video" Target="https://www.youtube.com/embed/wUiKdwgJpD8?feature=oembed" TargetMode="External"/><Relationship Id="rId5" Type="http://schemas.openxmlformats.org/officeDocument/2006/relationships/image" Target="../media/image36.png"/><Relationship Id="rId4" Type="http://schemas.openxmlformats.org/officeDocument/2006/relationships/image" Target="../media/image62.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2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2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7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99.xml"/></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8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35.xml"/></Relationships>
</file>

<file path=ppt/slides/_rels/slide61.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49.svg"/><Relationship Id="rId3" Type="http://schemas.openxmlformats.org/officeDocument/2006/relationships/image" Target="../media/image64.svg"/><Relationship Id="rId7" Type="http://schemas.openxmlformats.org/officeDocument/2006/relationships/image" Target="../media/image68.svg"/><Relationship Id="rId12" Type="http://schemas.openxmlformats.org/officeDocument/2006/relationships/image" Target="../media/image48.png"/><Relationship Id="rId2" Type="http://schemas.openxmlformats.org/officeDocument/2006/relationships/image" Target="../media/image63.png"/><Relationship Id="rId1" Type="http://schemas.openxmlformats.org/officeDocument/2006/relationships/slideLayout" Target="../slideLayouts/slideLayout751.xml"/><Relationship Id="rId6" Type="http://schemas.openxmlformats.org/officeDocument/2006/relationships/image" Target="../media/image67.png"/><Relationship Id="rId11" Type="http://schemas.openxmlformats.org/officeDocument/2006/relationships/image" Target="../media/image72.svg"/><Relationship Id="rId5" Type="http://schemas.openxmlformats.org/officeDocument/2006/relationships/image" Target="../media/image66.sv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svg"/></Relationships>
</file>

<file path=ppt/slides/_rels/slide62.xml.rels><?xml version="1.0" encoding="UTF-8" standalone="yes"?>
<Relationships xmlns="http://schemas.openxmlformats.org/package/2006/relationships"><Relationship Id="rId3" Type="http://schemas.openxmlformats.org/officeDocument/2006/relationships/hyperlink" Target="https://www.scmc.sacro.org.uk/sites/default/files/resource/COMMUNITY%20MEDIATION%206.pdf" TargetMode="External"/><Relationship Id="rId2" Type="http://schemas.openxmlformats.org/officeDocument/2006/relationships/image" Target="../media/image73.jpeg"/><Relationship Id="rId1" Type="http://schemas.openxmlformats.org/officeDocument/2006/relationships/slideLayout" Target="../slideLayouts/slideLayout215.xml"/></Relationships>
</file>

<file path=ppt/slides/_rels/slide63.xml.rels><?xml version="1.0" encoding="UTF-8" standalone="yes"?>
<Relationships xmlns="http://schemas.openxmlformats.org/package/2006/relationships"><Relationship Id="rId2" Type="http://schemas.openxmlformats.org/officeDocument/2006/relationships/hyperlink" Target="http://www.includemeproject.eu/" TargetMode="Externa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6.xml"/></Relationships>
</file>

<file path=ppt/slides/_rels/slide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8.xml"/></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Layout" Target="../slideLayouts/slideLayout153.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 Id="rId9" Type="http://schemas.openxmlformats.org/officeDocument/2006/relationships/image" Target="../media/image3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7A02EA4-4CBF-804E-84A7-7223E815E249}"/>
              </a:ext>
            </a:extLst>
          </p:cNvPr>
          <p:cNvSpPr>
            <a:spLocks noGrp="1"/>
          </p:cNvSpPr>
          <p:nvPr>
            <p:ph type="body" sz="quarter" idx="15"/>
          </p:nvPr>
        </p:nvSpPr>
        <p:spPr>
          <a:xfrm>
            <a:off x="2898248" y="177335"/>
            <a:ext cx="9089769" cy="697353"/>
          </a:xfrm>
        </p:spPr>
        <p:txBody>
          <a:bodyPr/>
          <a:lstStyle/>
          <a:p>
            <a:r>
              <a:rPr lang="hr-BA" dirty="0"/>
              <a:t>OPEN EDUCATION RESOURCES</a:t>
            </a:r>
            <a:endParaRPr lang="en-US" dirty="0"/>
          </a:p>
        </p:txBody>
      </p:sp>
      <p:sp>
        <p:nvSpPr>
          <p:cNvPr id="9" name="Text Placeholder 8">
            <a:extLst>
              <a:ext uri="{FF2B5EF4-FFF2-40B4-BE49-F238E27FC236}">
                <a16:creationId xmlns:a16="http://schemas.microsoft.com/office/drawing/2014/main" id="{89177E28-4F22-7E40-AB64-D1BAC04F32A8}"/>
              </a:ext>
            </a:extLst>
          </p:cNvPr>
          <p:cNvSpPr>
            <a:spLocks noGrp="1"/>
          </p:cNvSpPr>
          <p:nvPr>
            <p:ph type="body" sz="quarter" idx="16"/>
          </p:nvPr>
        </p:nvSpPr>
        <p:spPr>
          <a:xfrm>
            <a:off x="6630565" y="1031278"/>
            <a:ext cx="5278651" cy="697353"/>
          </a:xfrm>
        </p:spPr>
        <p:txBody>
          <a:bodyPr>
            <a:normAutofit fontScale="70000" lnSpcReduction="20000"/>
          </a:bodyPr>
          <a:lstStyle/>
          <a:p>
            <a:r>
              <a:rPr lang="en-US" dirty="0"/>
              <a:t>Include Me Innovative Training Course </a:t>
            </a:r>
          </a:p>
        </p:txBody>
      </p:sp>
      <p:sp>
        <p:nvSpPr>
          <p:cNvPr id="5" name="TextBox 4">
            <a:extLst>
              <a:ext uri="{FF2B5EF4-FFF2-40B4-BE49-F238E27FC236}">
                <a16:creationId xmlns:a16="http://schemas.microsoft.com/office/drawing/2014/main" id="{BDE2F728-18CA-46BF-A233-43972A4F6F85}"/>
              </a:ext>
            </a:extLst>
          </p:cNvPr>
          <p:cNvSpPr txBox="1"/>
          <p:nvPr/>
        </p:nvSpPr>
        <p:spPr>
          <a:xfrm>
            <a:off x="203982" y="6457890"/>
            <a:ext cx="11784035" cy="400110"/>
          </a:xfrm>
          <a:prstGeom prst="rect">
            <a:avLst/>
          </a:prstGeom>
          <a:noFill/>
        </p:spPr>
        <p:txBody>
          <a:bodyPr wrap="square">
            <a:spAutoFit/>
          </a:bodyPr>
          <a:lstStyle/>
          <a:p>
            <a:pPr algn="ctr"/>
            <a:r>
              <a:rPr lang="en-GB" sz="1000" dirty="0">
                <a:solidFill>
                  <a:schemeClr val="tx2">
                    <a:lumMod val="50000"/>
                  </a:schemeClr>
                </a:solidFill>
              </a:rPr>
              <a:t>This programme  has been funded with support from the European Commission. The author is solely responsible for this publication (communication) and the Commission accepts no responsibility for any  use that may be made of the information contained therein 2020-1- FI01-KA203-066490 </a:t>
            </a:r>
          </a:p>
        </p:txBody>
      </p:sp>
      <p:sp>
        <p:nvSpPr>
          <p:cNvPr id="2" name="TextBox 1">
            <a:extLst>
              <a:ext uri="{FF2B5EF4-FFF2-40B4-BE49-F238E27FC236}">
                <a16:creationId xmlns:a16="http://schemas.microsoft.com/office/drawing/2014/main" id="{2C96D075-2D4B-4DE7-BBD3-9DA2A1D5B572}"/>
              </a:ext>
            </a:extLst>
          </p:cNvPr>
          <p:cNvSpPr txBox="1"/>
          <p:nvPr/>
        </p:nvSpPr>
        <p:spPr>
          <a:xfrm>
            <a:off x="4855800" y="2038988"/>
            <a:ext cx="7053416" cy="1754326"/>
          </a:xfrm>
          <a:prstGeom prst="rect">
            <a:avLst/>
          </a:prstGeom>
          <a:noFill/>
        </p:spPr>
        <p:txBody>
          <a:bodyPr wrap="square" rtlCol="0">
            <a:spAutoFit/>
          </a:bodyPr>
          <a:lstStyle/>
          <a:p>
            <a:pPr algn="r"/>
            <a:r>
              <a:rPr lang="hr-BA" sz="3600" dirty="0">
                <a:solidFill>
                  <a:srgbClr val="92D050"/>
                </a:solidFill>
              </a:rPr>
              <a:t>MODULE 4:</a:t>
            </a:r>
            <a:r>
              <a:rPr lang="hr-BA" sz="3600" dirty="0">
                <a:solidFill>
                  <a:schemeClr val="bg1"/>
                </a:solidFill>
              </a:rPr>
              <a:t> </a:t>
            </a:r>
            <a:r>
              <a:rPr lang="bs-Latn-BA" sz="3600" dirty="0">
                <a:solidFill>
                  <a:schemeClr val="bg1"/>
                </a:solidFill>
              </a:rPr>
              <a:t>Effecting change – strategies and new approaches</a:t>
            </a:r>
            <a:endParaRPr lang="en-US" sz="3600" dirty="0">
              <a:solidFill>
                <a:schemeClr val="bg1"/>
              </a:solidFill>
            </a:endParaRPr>
          </a:p>
          <a:p>
            <a:pPr algn="r"/>
            <a:endParaRPr lang="en-US" sz="3600" dirty="0">
              <a:solidFill>
                <a:schemeClr val="bg1"/>
              </a:solidFill>
            </a:endParaRPr>
          </a:p>
        </p:txBody>
      </p:sp>
    </p:spTree>
    <p:extLst>
      <p:ext uri="{BB962C8B-B14F-4D97-AF65-F5344CB8AC3E}">
        <p14:creationId xmlns:p14="http://schemas.microsoft.com/office/powerpoint/2010/main" val="2288239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613506" y="1513945"/>
            <a:ext cx="9504161" cy="582221"/>
          </a:xfrm>
        </p:spPr>
        <p:txBody>
          <a:bodyPr>
            <a:noAutofit/>
          </a:bodyPr>
          <a:lstStyle/>
          <a:p>
            <a:pPr marL="1141413" indent="-514350">
              <a:lnSpc>
                <a:spcPct val="150000"/>
              </a:lnSpc>
              <a:buClr>
                <a:srgbClr val="92D050"/>
              </a:buClr>
              <a:buFont typeface="+mj-lt"/>
              <a:buAutoNum type="arabicPeriod"/>
            </a:pPr>
            <a:r>
              <a:rPr lang="bs-Latn-BA" sz="2800" i="1" dirty="0"/>
              <a:t>Barriers to </a:t>
            </a:r>
            <a:r>
              <a:rPr lang="bs-Latn-BA" sz="2800" i="1" dirty="0">
                <a:solidFill>
                  <a:srgbClr val="92D050"/>
                </a:solidFill>
              </a:rPr>
              <a:t>volunteering</a:t>
            </a:r>
          </a:p>
          <a:p>
            <a:pPr marL="1141413" indent="-514350">
              <a:lnSpc>
                <a:spcPct val="150000"/>
              </a:lnSpc>
              <a:buClr>
                <a:srgbClr val="92D050"/>
              </a:buClr>
              <a:buFont typeface="+mj-lt"/>
              <a:buAutoNum type="arabicPeriod"/>
            </a:pPr>
            <a:r>
              <a:rPr lang="bs-Latn-BA" sz="2800" i="1" dirty="0"/>
              <a:t>Barriers</a:t>
            </a:r>
            <a:r>
              <a:rPr lang="bs-Latn-BA" sz="2800" i="1" dirty="0">
                <a:solidFill>
                  <a:srgbClr val="92D050"/>
                </a:solidFill>
              </a:rPr>
              <a:t> </a:t>
            </a:r>
            <a:r>
              <a:rPr lang="bs-Latn-BA" sz="2800" i="1" dirty="0"/>
              <a:t>arising from </a:t>
            </a:r>
            <a:r>
              <a:rPr lang="bs-Latn-BA" sz="2800" i="1" dirty="0">
                <a:solidFill>
                  <a:srgbClr val="92D050"/>
                </a:solidFill>
              </a:rPr>
              <a:t>lack of transp</a:t>
            </a:r>
            <a:r>
              <a:rPr lang="en-GB" sz="2800" i="1" dirty="0">
                <a:solidFill>
                  <a:srgbClr val="92D050"/>
                </a:solidFill>
              </a:rPr>
              <a:t>a</a:t>
            </a:r>
            <a:r>
              <a:rPr lang="bs-Latn-BA" sz="2800" i="1" dirty="0">
                <a:solidFill>
                  <a:srgbClr val="92D050"/>
                </a:solidFill>
              </a:rPr>
              <a:t>r</a:t>
            </a:r>
            <a:r>
              <a:rPr lang="en-GB" sz="2800" i="1" dirty="0">
                <a:solidFill>
                  <a:srgbClr val="92D050"/>
                </a:solidFill>
              </a:rPr>
              <a:t>enc</a:t>
            </a:r>
            <a:r>
              <a:rPr lang="bs-Latn-BA" sz="2800" i="1" dirty="0">
                <a:solidFill>
                  <a:srgbClr val="92D050"/>
                </a:solidFill>
              </a:rPr>
              <a:t>y in policy</a:t>
            </a:r>
            <a:r>
              <a:rPr lang="en-GB" sz="2800" i="1" dirty="0">
                <a:solidFill>
                  <a:srgbClr val="92D050"/>
                </a:solidFill>
              </a:rPr>
              <a:t>-</a:t>
            </a:r>
            <a:r>
              <a:rPr lang="bs-Latn-BA" sz="2800" i="1" dirty="0">
                <a:solidFill>
                  <a:srgbClr val="92D050"/>
                </a:solidFill>
              </a:rPr>
              <a:t>making processes and information sharing</a:t>
            </a:r>
          </a:p>
          <a:p>
            <a:pPr marL="1141413" indent="-514350">
              <a:lnSpc>
                <a:spcPct val="150000"/>
              </a:lnSpc>
              <a:buClr>
                <a:srgbClr val="92D050"/>
              </a:buClr>
              <a:buFont typeface="+mj-lt"/>
              <a:buAutoNum type="arabicPeriod"/>
            </a:pPr>
            <a:r>
              <a:rPr lang="bs-Latn-BA" sz="2800" i="1" dirty="0"/>
              <a:t>Barriers from </a:t>
            </a:r>
            <a:r>
              <a:rPr lang="bs-Latn-BA" sz="2800" i="1" dirty="0">
                <a:solidFill>
                  <a:srgbClr val="92D050"/>
                </a:solidFill>
              </a:rPr>
              <a:t>the </a:t>
            </a:r>
            <a:r>
              <a:rPr lang="en-GB" sz="2800" i="1" dirty="0">
                <a:solidFill>
                  <a:srgbClr val="92D050"/>
                </a:solidFill>
              </a:rPr>
              <a:t>l</a:t>
            </a:r>
            <a:r>
              <a:rPr lang="bs-Latn-BA" sz="2800" i="1" dirty="0">
                <a:solidFill>
                  <a:srgbClr val="92D050"/>
                </a:solidFill>
              </a:rPr>
              <a:t>ack of </a:t>
            </a:r>
            <a:r>
              <a:rPr lang="en-GB" sz="2800" i="1" dirty="0">
                <a:solidFill>
                  <a:srgbClr val="92D050"/>
                </a:solidFill>
              </a:rPr>
              <a:t>e</a:t>
            </a:r>
            <a:r>
              <a:rPr lang="bs-Latn-BA" sz="2800" i="1" dirty="0">
                <a:solidFill>
                  <a:srgbClr val="92D050"/>
                </a:solidFill>
              </a:rPr>
              <a:t>mpathy</a:t>
            </a:r>
          </a:p>
          <a:p>
            <a:pPr marL="1141413" indent="-514350">
              <a:lnSpc>
                <a:spcPct val="150000"/>
              </a:lnSpc>
              <a:buClr>
                <a:srgbClr val="92D050"/>
              </a:buClr>
              <a:buFont typeface="+mj-lt"/>
              <a:buAutoNum type="arabicPeriod"/>
            </a:pPr>
            <a:r>
              <a:rPr lang="bs-Latn-BA" sz="2800" i="1" dirty="0"/>
              <a:t>Barriers to </a:t>
            </a:r>
            <a:r>
              <a:rPr lang="en-GB" sz="2800" i="1" dirty="0">
                <a:solidFill>
                  <a:srgbClr val="92D050"/>
                </a:solidFill>
              </a:rPr>
              <a:t>e</a:t>
            </a:r>
            <a:r>
              <a:rPr lang="bs-Latn-BA" sz="2800" i="1" dirty="0">
                <a:solidFill>
                  <a:srgbClr val="92D050"/>
                </a:solidFill>
              </a:rPr>
              <a:t>ducation</a:t>
            </a:r>
          </a:p>
        </p:txBody>
      </p:sp>
      <p:sp>
        <p:nvSpPr>
          <p:cNvPr id="4" name="Text Placeholder 2"/>
          <p:cNvSpPr>
            <a:spLocks noGrp="1"/>
          </p:cNvSpPr>
          <p:nvPr>
            <p:ph type="body" sz="quarter" idx="4294967295"/>
          </p:nvPr>
        </p:nvSpPr>
        <p:spPr>
          <a:xfrm>
            <a:off x="613506" y="364067"/>
            <a:ext cx="8411961" cy="1063449"/>
          </a:xfrm>
          <a:prstGeom prst="rect">
            <a:avLst/>
          </a:prstGeom>
        </p:spPr>
        <p:txBody>
          <a:bodyPr>
            <a:normAutofit/>
          </a:bodyPr>
          <a:lstStyle/>
          <a:p>
            <a:pPr marL="0" indent="0">
              <a:buNone/>
            </a:pPr>
            <a:r>
              <a:rPr lang="en-US" sz="3200" b="1" dirty="0">
                <a:solidFill>
                  <a:schemeClr val="bg1"/>
                </a:solidFill>
              </a:rPr>
              <a:t>BARRIERS TO ACCESS AND PARTICIPATION IN MEDIATION</a:t>
            </a:r>
            <a:r>
              <a:rPr lang="bs-Latn-BA" sz="3200" b="1" dirty="0">
                <a:solidFill>
                  <a:schemeClr val="bg1"/>
                </a:solidFill>
              </a:rPr>
              <a:t> </a:t>
            </a:r>
            <a:r>
              <a:rPr lang="en-US" sz="3200" b="1" dirty="0">
                <a:solidFill>
                  <a:schemeClr val="bg1"/>
                </a:solidFill>
              </a:rPr>
              <a:t>FOR OTHERS IN YOUR COMMUNITY</a:t>
            </a:r>
          </a:p>
        </p:txBody>
      </p:sp>
      <p:sp>
        <p:nvSpPr>
          <p:cNvPr id="6" name="Text Placeholder 3"/>
          <p:cNvSpPr>
            <a:spLocks noGrp="1"/>
          </p:cNvSpPr>
          <p:nvPr>
            <p:ph type="body" sz="quarter" idx="4294967295"/>
          </p:nvPr>
        </p:nvSpPr>
        <p:spPr>
          <a:xfrm>
            <a:off x="6341530" y="5206999"/>
            <a:ext cx="6104469" cy="609600"/>
          </a:xfrm>
          <a:prstGeom prst="rect">
            <a:avLst/>
          </a:prstGeom>
        </p:spPr>
        <p:txBody>
          <a:bodyPr>
            <a:normAutofit/>
          </a:bodyPr>
          <a:lstStyle/>
          <a:p>
            <a:pPr marL="0" indent="0" algn="just">
              <a:buNone/>
            </a:pPr>
            <a:r>
              <a:rPr lang="bs-Latn-BA" sz="3200" b="1" i="1" dirty="0">
                <a:solidFill>
                  <a:schemeClr val="bg1"/>
                </a:solidFill>
              </a:rPr>
              <a:t>LET‘S GO THROUGH THEM!</a:t>
            </a:r>
            <a:endParaRPr lang="hr-BA" sz="3200" i="1" dirty="0">
              <a:solidFill>
                <a:schemeClr val="bg1"/>
              </a:solidFill>
            </a:endParaRPr>
          </a:p>
        </p:txBody>
      </p:sp>
    </p:spTree>
    <p:extLst>
      <p:ext uri="{BB962C8B-B14F-4D97-AF65-F5344CB8AC3E}">
        <p14:creationId xmlns:p14="http://schemas.microsoft.com/office/powerpoint/2010/main" val="9001679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22"/>
          </p:nvPr>
        </p:nvSpPr>
        <p:spPr>
          <a:xfrm>
            <a:off x="197707" y="377493"/>
            <a:ext cx="11656541" cy="641689"/>
          </a:xfrm>
        </p:spPr>
        <p:txBody>
          <a:bodyPr>
            <a:noAutofit/>
          </a:bodyPr>
          <a:lstStyle/>
          <a:p>
            <a:pPr algn="ctr"/>
            <a:r>
              <a:rPr lang="en-IE" sz="3200" b="1" dirty="0"/>
              <a:t>1. </a:t>
            </a:r>
            <a:r>
              <a:rPr lang="hr-BA" sz="3200" b="1" dirty="0"/>
              <a:t>Understanding the </a:t>
            </a:r>
            <a:r>
              <a:rPr lang="en-GB" sz="3200" b="1" dirty="0">
                <a:solidFill>
                  <a:srgbClr val="92D050"/>
                </a:solidFill>
              </a:rPr>
              <a:t>ba</a:t>
            </a:r>
            <a:r>
              <a:rPr lang="hr-BA" sz="3200" b="1" dirty="0">
                <a:solidFill>
                  <a:srgbClr val="92D050"/>
                </a:solidFill>
              </a:rPr>
              <a:t>r</a:t>
            </a:r>
            <a:r>
              <a:rPr lang="en-GB" sz="3200" b="1" dirty="0">
                <a:solidFill>
                  <a:srgbClr val="92D050"/>
                </a:solidFill>
              </a:rPr>
              <a:t>r</a:t>
            </a:r>
            <a:r>
              <a:rPr lang="hr-BA" sz="3200" b="1" dirty="0">
                <a:solidFill>
                  <a:srgbClr val="92D050"/>
                </a:solidFill>
              </a:rPr>
              <a:t>iers to </a:t>
            </a:r>
            <a:r>
              <a:rPr lang="en-GB" sz="3200" b="1" dirty="0">
                <a:solidFill>
                  <a:srgbClr val="92D050"/>
                </a:solidFill>
              </a:rPr>
              <a:t>v</a:t>
            </a:r>
            <a:r>
              <a:rPr lang="hr-BA" sz="3200" b="1" dirty="0">
                <a:solidFill>
                  <a:srgbClr val="92D050"/>
                </a:solidFill>
              </a:rPr>
              <a:t>olunteering </a:t>
            </a:r>
            <a:r>
              <a:rPr lang="hr-BA" sz="3200" b="1" dirty="0"/>
              <a:t>in order </a:t>
            </a:r>
          </a:p>
          <a:p>
            <a:pPr algn="ctr"/>
            <a:r>
              <a:rPr lang="hr-BA" sz="3200" b="1" dirty="0"/>
              <a:t>to overcome them</a:t>
            </a:r>
            <a:endParaRPr lang="en-US" sz="3200" b="1" dirty="0"/>
          </a:p>
        </p:txBody>
      </p:sp>
      <p:sp>
        <p:nvSpPr>
          <p:cNvPr id="4" name="Text Placeholder 3"/>
          <p:cNvSpPr>
            <a:spLocks noGrp="1"/>
          </p:cNvSpPr>
          <p:nvPr>
            <p:ph type="body" sz="quarter" idx="23"/>
          </p:nvPr>
        </p:nvSpPr>
        <p:spPr>
          <a:xfrm>
            <a:off x="763287" y="2321053"/>
            <a:ext cx="4129388" cy="4013765"/>
          </a:xfrm>
        </p:spPr>
        <p:txBody>
          <a:bodyPr>
            <a:normAutofit/>
          </a:bodyPr>
          <a:lstStyle/>
          <a:p>
            <a:r>
              <a:rPr lang="hr-BA" sz="2400" b="1" dirty="0">
                <a:solidFill>
                  <a:srgbClr val="92D050"/>
                </a:solidFill>
              </a:rPr>
              <a:t>Volunteering</a:t>
            </a:r>
            <a:r>
              <a:rPr lang="hr-BA" sz="2400" dirty="0"/>
              <a:t> is an important integral part of </a:t>
            </a:r>
            <a:r>
              <a:rPr lang="hr-BA" sz="2400" dirty="0">
                <a:solidFill>
                  <a:srgbClr val="92D050"/>
                </a:solidFill>
              </a:rPr>
              <a:t>Migrant Community Mediation</a:t>
            </a:r>
            <a:r>
              <a:rPr lang="hr-BA" sz="2400" dirty="0"/>
              <a:t>, and these are the most common barriers we sometimes need to overcome in th</a:t>
            </a:r>
            <a:r>
              <a:rPr lang="en-GB" sz="2400" dirty="0"/>
              <a:t>is</a:t>
            </a:r>
            <a:r>
              <a:rPr lang="hr-BA" sz="2400" dirty="0"/>
              <a:t> aspect:</a:t>
            </a:r>
          </a:p>
        </p:txBody>
      </p:sp>
      <p:sp>
        <p:nvSpPr>
          <p:cNvPr id="6" name="Text Placeholder 5">
            <a:extLst>
              <a:ext uri="{FF2B5EF4-FFF2-40B4-BE49-F238E27FC236}">
                <a16:creationId xmlns:a16="http://schemas.microsoft.com/office/drawing/2014/main" id="{F757A7DB-196D-418F-BD67-FAB12B633F66}"/>
              </a:ext>
            </a:extLst>
          </p:cNvPr>
          <p:cNvSpPr>
            <a:spLocks noGrp="1"/>
          </p:cNvSpPr>
          <p:nvPr>
            <p:ph type="body" sz="quarter" idx="20"/>
          </p:nvPr>
        </p:nvSpPr>
        <p:spPr>
          <a:xfrm>
            <a:off x="5183150" y="2321053"/>
            <a:ext cx="6671098" cy="3722513"/>
          </a:xfrm>
        </p:spPr>
        <p:txBody>
          <a:bodyPr/>
          <a:lstStyle/>
          <a:p>
            <a:pPr marL="342900" indent="-342900">
              <a:buClr>
                <a:srgbClr val="92D050"/>
              </a:buClr>
              <a:buFont typeface="Arial" panose="020B0604020202020204" pitchFamily="34" charset="0"/>
              <a:buChar char="•"/>
            </a:pPr>
            <a:r>
              <a:rPr lang="en-US" dirty="0"/>
              <a:t>In some countries </a:t>
            </a:r>
            <a:r>
              <a:rPr lang="hr-BA" i="1" dirty="0">
                <a:solidFill>
                  <a:srgbClr val="28AF95"/>
                </a:solidFill>
              </a:rPr>
              <a:t>migrants</a:t>
            </a:r>
            <a:r>
              <a:rPr lang="en-US" i="1" dirty="0">
                <a:solidFill>
                  <a:srgbClr val="28AF95"/>
                </a:solidFill>
              </a:rPr>
              <a:t> are not allowed to volunteer</a:t>
            </a:r>
            <a:r>
              <a:rPr lang="en-US" i="1" dirty="0">
                <a:solidFill>
                  <a:srgbClr val="7F7F7F"/>
                </a:solidFill>
              </a:rPr>
              <a:t> (insurance, authority vetting, etc.</a:t>
            </a:r>
            <a:r>
              <a:rPr lang="en-US" dirty="0"/>
              <a:t>). In other countries,  </a:t>
            </a:r>
            <a:r>
              <a:rPr lang="en-US" i="1" dirty="0">
                <a:solidFill>
                  <a:srgbClr val="28AF95"/>
                </a:solidFill>
              </a:rPr>
              <a:t>references are needed in order to become a volunteer</a:t>
            </a:r>
            <a:r>
              <a:rPr lang="en-US" dirty="0"/>
              <a:t>.  </a:t>
            </a:r>
            <a:r>
              <a:rPr lang="hr-BA" dirty="0"/>
              <a:t>A migrant</a:t>
            </a:r>
            <a:r>
              <a:rPr lang="en-US" dirty="0"/>
              <a:t> with a limited social network cannot always come up with the needed references</a:t>
            </a:r>
          </a:p>
          <a:p>
            <a:pPr marL="342900" indent="-342900">
              <a:buClr>
                <a:srgbClr val="92D050"/>
              </a:buClr>
              <a:buFont typeface="Arial" panose="020B0604020202020204" pitchFamily="34" charset="0"/>
              <a:buChar char="•"/>
            </a:pPr>
            <a:endParaRPr lang="hr-BA" sz="1200" dirty="0"/>
          </a:p>
          <a:p>
            <a:pPr marL="342900" indent="-342900">
              <a:buClr>
                <a:srgbClr val="92D050"/>
              </a:buClr>
              <a:buFont typeface="Arial" panose="020B0604020202020204" pitchFamily="34" charset="0"/>
              <a:buChar char="•"/>
            </a:pPr>
            <a:r>
              <a:rPr lang="en-US" i="1" dirty="0">
                <a:solidFill>
                  <a:srgbClr val="28AF95"/>
                </a:solidFill>
              </a:rPr>
              <a:t>Lack of consideration, and sometimes, belief </a:t>
            </a:r>
            <a:r>
              <a:rPr lang="en-US" dirty="0"/>
              <a:t>- by officials, voluntary </a:t>
            </a:r>
            <a:r>
              <a:rPr lang="en-US" dirty="0" err="1"/>
              <a:t>organi</a:t>
            </a:r>
            <a:r>
              <a:rPr lang="hr-BA" dirty="0"/>
              <a:t>s</a:t>
            </a:r>
            <a:r>
              <a:rPr lang="en-US" dirty="0" err="1"/>
              <a:t>ations</a:t>
            </a:r>
            <a:r>
              <a:rPr lang="hr-BA" dirty="0"/>
              <a:t>, </a:t>
            </a:r>
            <a:r>
              <a:rPr lang="en-US" dirty="0"/>
              <a:t>and  agencies  that  promote  volunteering,  that  </a:t>
            </a:r>
            <a:r>
              <a:rPr lang="hr-BA" dirty="0"/>
              <a:t>migrants</a:t>
            </a:r>
            <a:r>
              <a:rPr lang="en-US" dirty="0"/>
              <a:t> could  be  potential volunteers</a:t>
            </a:r>
            <a:endParaRPr lang="hr-BA" dirty="0"/>
          </a:p>
        </p:txBody>
      </p:sp>
    </p:spTree>
    <p:extLst>
      <p:ext uri="{BB962C8B-B14F-4D97-AF65-F5344CB8AC3E}">
        <p14:creationId xmlns:p14="http://schemas.microsoft.com/office/powerpoint/2010/main" val="29381848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22"/>
          </p:nvPr>
        </p:nvSpPr>
        <p:spPr>
          <a:xfrm>
            <a:off x="267729" y="157360"/>
            <a:ext cx="11656541" cy="641689"/>
          </a:xfrm>
        </p:spPr>
        <p:txBody>
          <a:bodyPr>
            <a:noAutofit/>
          </a:bodyPr>
          <a:lstStyle/>
          <a:p>
            <a:pPr algn="ctr"/>
            <a:r>
              <a:rPr lang="en-IE" sz="3200" b="1" dirty="0"/>
              <a:t>2. </a:t>
            </a:r>
            <a:r>
              <a:rPr lang="hr-BA" sz="3200" b="1" dirty="0"/>
              <a:t>Understanding the bar</a:t>
            </a:r>
            <a:r>
              <a:rPr lang="en-GB" sz="3200" b="1" dirty="0"/>
              <a:t>r</a:t>
            </a:r>
            <a:r>
              <a:rPr lang="hr-BA" sz="3200" b="1" dirty="0"/>
              <a:t>iers arising from </a:t>
            </a:r>
            <a:r>
              <a:rPr lang="en-GB" sz="3200" b="1" dirty="0">
                <a:solidFill>
                  <a:srgbClr val="92D050"/>
                </a:solidFill>
              </a:rPr>
              <a:t>l</a:t>
            </a:r>
            <a:r>
              <a:rPr lang="bs-Latn-BA" sz="3200" b="1" dirty="0">
                <a:solidFill>
                  <a:srgbClr val="92D050"/>
                </a:solidFill>
              </a:rPr>
              <a:t>ack of </a:t>
            </a:r>
            <a:r>
              <a:rPr lang="en-GB" sz="3200" b="1" dirty="0">
                <a:solidFill>
                  <a:srgbClr val="92D050"/>
                </a:solidFill>
              </a:rPr>
              <a:t>t</a:t>
            </a:r>
            <a:r>
              <a:rPr lang="bs-Latn-BA" sz="3200" b="1" dirty="0">
                <a:solidFill>
                  <a:srgbClr val="92D050"/>
                </a:solidFill>
              </a:rPr>
              <a:t>ransp</a:t>
            </a:r>
            <a:r>
              <a:rPr lang="en-GB" sz="3200" b="1" dirty="0">
                <a:solidFill>
                  <a:srgbClr val="92D050"/>
                </a:solidFill>
              </a:rPr>
              <a:t>a</a:t>
            </a:r>
            <a:r>
              <a:rPr lang="bs-Latn-BA" sz="3200" b="1" dirty="0">
                <a:solidFill>
                  <a:srgbClr val="92D050"/>
                </a:solidFill>
              </a:rPr>
              <a:t>r</a:t>
            </a:r>
            <a:r>
              <a:rPr lang="en-GB" sz="3200" b="1" dirty="0" err="1">
                <a:solidFill>
                  <a:srgbClr val="92D050"/>
                </a:solidFill>
              </a:rPr>
              <a:t>en</a:t>
            </a:r>
            <a:r>
              <a:rPr lang="bs-Latn-BA" sz="3200" b="1" dirty="0">
                <a:solidFill>
                  <a:srgbClr val="92D050"/>
                </a:solidFill>
              </a:rPr>
              <a:t>cy in policy</a:t>
            </a:r>
            <a:r>
              <a:rPr lang="en-GB" sz="3200" b="1" dirty="0">
                <a:solidFill>
                  <a:srgbClr val="92D050"/>
                </a:solidFill>
              </a:rPr>
              <a:t>-</a:t>
            </a:r>
            <a:r>
              <a:rPr lang="bs-Latn-BA" sz="3200" b="1" dirty="0">
                <a:solidFill>
                  <a:srgbClr val="92D050"/>
                </a:solidFill>
              </a:rPr>
              <a:t>making processes and information sharing</a:t>
            </a:r>
            <a:r>
              <a:rPr lang="bs-Latn-BA" sz="3200" b="1" dirty="0">
                <a:solidFill>
                  <a:schemeClr val="bg1"/>
                </a:solidFill>
              </a:rPr>
              <a:t> </a:t>
            </a:r>
            <a:r>
              <a:rPr lang="hr-BA" sz="3200" b="1" dirty="0">
                <a:solidFill>
                  <a:schemeClr val="bg1"/>
                </a:solidFill>
              </a:rPr>
              <a:t>in order to overcome them</a:t>
            </a:r>
            <a:endParaRPr lang="en-US" sz="3200" b="1" dirty="0">
              <a:solidFill>
                <a:schemeClr val="bg1"/>
              </a:solidFill>
            </a:endParaRPr>
          </a:p>
        </p:txBody>
      </p:sp>
      <p:sp>
        <p:nvSpPr>
          <p:cNvPr id="4" name="Text Placeholder 3"/>
          <p:cNvSpPr>
            <a:spLocks noGrp="1"/>
          </p:cNvSpPr>
          <p:nvPr>
            <p:ph type="body" sz="quarter" idx="23"/>
          </p:nvPr>
        </p:nvSpPr>
        <p:spPr>
          <a:xfrm>
            <a:off x="706942" y="1342039"/>
            <a:ext cx="11049162" cy="1237281"/>
          </a:xfrm>
        </p:spPr>
        <p:txBody>
          <a:bodyPr>
            <a:normAutofit/>
          </a:bodyPr>
          <a:lstStyle/>
          <a:p>
            <a:r>
              <a:rPr lang="hr-BA" sz="2400" dirty="0"/>
              <a:t>The </a:t>
            </a:r>
            <a:r>
              <a:rPr lang="en-IE" sz="2400" b="1" dirty="0">
                <a:solidFill>
                  <a:srgbClr val="92D050"/>
                </a:solidFill>
              </a:rPr>
              <a:t>“</a:t>
            </a:r>
            <a:r>
              <a:rPr lang="hr-BA" sz="2400" b="1" dirty="0">
                <a:solidFill>
                  <a:srgbClr val="92D050"/>
                </a:solidFill>
              </a:rPr>
              <a:t>Migrant-led advocacy across Europ</a:t>
            </a:r>
            <a:r>
              <a:rPr lang="en-IE" sz="2400" b="1" dirty="0">
                <a:solidFill>
                  <a:srgbClr val="92D050"/>
                </a:solidFill>
              </a:rPr>
              <a:t>e</a:t>
            </a:r>
            <a:r>
              <a:rPr lang="hr-BA" sz="2400" b="1" dirty="0">
                <a:solidFill>
                  <a:srgbClr val="92D050"/>
                </a:solidFill>
              </a:rPr>
              <a:t>, Mohammed Badran, 2019” </a:t>
            </a:r>
            <a:r>
              <a:rPr lang="hr-BA" sz="2400" dirty="0"/>
              <a:t>research shows:</a:t>
            </a:r>
          </a:p>
        </p:txBody>
      </p:sp>
      <p:sp>
        <p:nvSpPr>
          <p:cNvPr id="6" name="Text Placeholder 5">
            <a:extLst>
              <a:ext uri="{FF2B5EF4-FFF2-40B4-BE49-F238E27FC236}">
                <a16:creationId xmlns:a16="http://schemas.microsoft.com/office/drawing/2014/main" id="{F757A7DB-196D-418F-BD67-FAB12B633F66}"/>
              </a:ext>
            </a:extLst>
          </p:cNvPr>
          <p:cNvSpPr>
            <a:spLocks noGrp="1"/>
          </p:cNvSpPr>
          <p:nvPr>
            <p:ph type="body" sz="quarter" idx="20"/>
          </p:nvPr>
        </p:nvSpPr>
        <p:spPr>
          <a:xfrm>
            <a:off x="5253172" y="1828702"/>
            <a:ext cx="6671098" cy="3722513"/>
          </a:xfrm>
        </p:spPr>
        <p:txBody>
          <a:bodyPr/>
          <a:lstStyle/>
          <a:p>
            <a:pPr marL="342900" indent="-342900">
              <a:buClr>
                <a:srgbClr val="92D050"/>
              </a:buClr>
              <a:buFont typeface="Arial" panose="020B0604020202020204" pitchFamily="34" charset="0"/>
              <a:buChar char="•"/>
            </a:pPr>
            <a:r>
              <a:rPr lang="bs-Latn-BA" dirty="0">
                <a:solidFill>
                  <a:srgbClr val="92D050"/>
                </a:solidFill>
              </a:rPr>
              <a:t>Unclear and </a:t>
            </a:r>
            <a:r>
              <a:rPr lang="en-US" dirty="0">
                <a:solidFill>
                  <a:srgbClr val="92D050"/>
                </a:solidFill>
              </a:rPr>
              <a:t>unstructured approaches </a:t>
            </a:r>
            <a:r>
              <a:rPr lang="bs-Latn-BA" dirty="0">
                <a:solidFill>
                  <a:srgbClr val="92D050"/>
                </a:solidFill>
              </a:rPr>
              <a:t>to </a:t>
            </a:r>
            <a:r>
              <a:rPr lang="en-US" dirty="0">
                <a:solidFill>
                  <a:srgbClr val="92D050"/>
                </a:solidFill>
              </a:rPr>
              <a:t>information-sharing</a:t>
            </a:r>
            <a:r>
              <a:rPr lang="hr-BA" dirty="0">
                <a:solidFill>
                  <a:srgbClr val="92D050"/>
                </a:solidFill>
              </a:rPr>
              <a:t> </a:t>
            </a:r>
            <a:r>
              <a:rPr lang="en-US" dirty="0">
                <a:solidFill>
                  <a:srgbClr val="92D050"/>
                </a:solidFill>
              </a:rPr>
              <a:t>and cooperation between municipalities and national governments</a:t>
            </a:r>
          </a:p>
          <a:p>
            <a:pPr marL="342900" indent="-342900">
              <a:buClr>
                <a:srgbClr val="92D050"/>
              </a:buClr>
              <a:buFont typeface="Arial" panose="020B0604020202020204" pitchFamily="34" charset="0"/>
              <a:buChar char="•"/>
            </a:pPr>
            <a:endParaRPr lang="hr-BA" sz="1200" dirty="0"/>
          </a:p>
          <a:p>
            <a:pPr marL="342900" indent="-342900">
              <a:buClr>
                <a:srgbClr val="92D050"/>
              </a:buClr>
              <a:buFont typeface="Arial" panose="020B0604020202020204" pitchFamily="34" charset="0"/>
              <a:buChar char="•"/>
            </a:pPr>
            <a:r>
              <a:rPr lang="bs-Latn-BA" dirty="0"/>
              <a:t>T</a:t>
            </a:r>
            <a:r>
              <a:rPr lang="en-US" dirty="0"/>
              <a:t>he lack of trust advocates feel towards </a:t>
            </a:r>
            <a:r>
              <a:rPr lang="hr-BA" dirty="0"/>
              <a:t>policymakers </a:t>
            </a:r>
            <a:r>
              <a:rPr lang="en-US" dirty="0"/>
              <a:t>also stems from the perceived lack of transparency</a:t>
            </a:r>
            <a:r>
              <a:rPr lang="hr-BA" dirty="0"/>
              <a:t> </a:t>
            </a:r>
            <a:r>
              <a:rPr lang="en-US" dirty="0"/>
              <a:t>in</a:t>
            </a:r>
            <a:r>
              <a:rPr lang="hr-BA" dirty="0"/>
              <a:t> </a:t>
            </a:r>
            <a:r>
              <a:rPr lang="en-US" dirty="0"/>
              <a:t>policy-making processes</a:t>
            </a:r>
          </a:p>
          <a:p>
            <a:pPr marL="342900" indent="-342900">
              <a:buClr>
                <a:srgbClr val="92D050"/>
              </a:buClr>
              <a:buFont typeface="Arial" panose="020B0604020202020204" pitchFamily="34" charset="0"/>
              <a:buChar char="•"/>
            </a:pPr>
            <a:endParaRPr lang="bs-Latn-BA" sz="1200" dirty="0"/>
          </a:p>
          <a:p>
            <a:pPr marL="342900" indent="-342900">
              <a:buClr>
                <a:srgbClr val="92D050"/>
              </a:buClr>
              <a:buFont typeface="Arial" panose="020B0604020202020204" pitchFamily="34" charset="0"/>
              <a:buChar char="•"/>
            </a:pPr>
            <a:r>
              <a:rPr lang="bs-Latn-BA" dirty="0">
                <a:solidFill>
                  <a:srgbClr val="28AF95"/>
                </a:solidFill>
              </a:rPr>
              <a:t>Even though </a:t>
            </a:r>
            <a:r>
              <a:rPr lang="en-US" dirty="0">
                <a:solidFill>
                  <a:srgbClr val="28AF95"/>
                </a:solidFill>
              </a:rPr>
              <a:t>communicating</a:t>
            </a:r>
            <a:r>
              <a:rPr lang="hr-BA" dirty="0">
                <a:solidFill>
                  <a:srgbClr val="28AF95"/>
                </a:solidFill>
              </a:rPr>
              <a:t> </a:t>
            </a:r>
            <a:r>
              <a:rPr lang="en-US" dirty="0">
                <a:solidFill>
                  <a:srgbClr val="28AF95"/>
                </a:solidFill>
              </a:rPr>
              <a:t>with local politicians </a:t>
            </a:r>
            <a:r>
              <a:rPr lang="bs-Latn-BA" dirty="0">
                <a:solidFill>
                  <a:srgbClr val="28AF95"/>
                </a:solidFill>
              </a:rPr>
              <a:t>is</a:t>
            </a:r>
            <a:r>
              <a:rPr lang="en-US" dirty="0">
                <a:solidFill>
                  <a:srgbClr val="28AF95"/>
                </a:solidFill>
              </a:rPr>
              <a:t> often easier than with national political representatives, decisions</a:t>
            </a:r>
            <a:r>
              <a:rPr lang="hr-BA" dirty="0">
                <a:solidFill>
                  <a:srgbClr val="28AF95"/>
                </a:solidFill>
              </a:rPr>
              <a:t> </a:t>
            </a:r>
            <a:r>
              <a:rPr lang="en-US" dirty="0">
                <a:solidFill>
                  <a:srgbClr val="28AF95"/>
                </a:solidFill>
              </a:rPr>
              <a:t>are often made at </a:t>
            </a:r>
            <a:r>
              <a:rPr lang="hr-BA" dirty="0">
                <a:solidFill>
                  <a:srgbClr val="28AF95"/>
                </a:solidFill>
              </a:rPr>
              <a:t>the </a:t>
            </a:r>
            <a:r>
              <a:rPr lang="en-US" dirty="0">
                <a:solidFill>
                  <a:srgbClr val="28AF95"/>
                </a:solidFill>
              </a:rPr>
              <a:t>national level</a:t>
            </a:r>
            <a:endParaRPr lang="hr-BA" b="1" dirty="0">
              <a:solidFill>
                <a:srgbClr val="28AF95"/>
              </a:solidFill>
            </a:endParaRPr>
          </a:p>
        </p:txBody>
      </p:sp>
      <p:sp>
        <p:nvSpPr>
          <p:cNvPr id="5" name="Rectangle 4"/>
          <p:cNvSpPr/>
          <p:nvPr/>
        </p:nvSpPr>
        <p:spPr>
          <a:xfrm>
            <a:off x="1138372" y="6436531"/>
            <a:ext cx="6273325" cy="338554"/>
          </a:xfrm>
          <a:prstGeom prst="rect">
            <a:avLst/>
          </a:prstGeom>
        </p:spPr>
        <p:txBody>
          <a:bodyPr wrap="square">
            <a:spAutoFit/>
          </a:bodyPr>
          <a:lstStyle/>
          <a:p>
            <a:r>
              <a:rPr lang="hr-BA" sz="1600" i="1" dirty="0">
                <a:solidFill>
                  <a:srgbClr val="1BA19A"/>
                </a:solidFill>
              </a:rPr>
              <a:t>Source: Migrant-led advocacy across Europ, Mohammed Badran, 2019</a:t>
            </a:r>
          </a:p>
        </p:txBody>
      </p:sp>
      <p:pic>
        <p:nvPicPr>
          <p:cNvPr id="7" name="Picture 6">
            <a:extLst>
              <a:ext uri="{FF2B5EF4-FFF2-40B4-BE49-F238E27FC236}">
                <a16:creationId xmlns:a16="http://schemas.microsoft.com/office/drawing/2014/main" id="{95C6BC8A-8BB1-A1D8-9BAD-D250A47A2EC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92839" y="1960679"/>
            <a:ext cx="2666581" cy="3588755"/>
          </a:xfrm>
          <a:prstGeom prst="rect">
            <a:avLst/>
          </a:prstGeom>
        </p:spPr>
      </p:pic>
      <p:sp>
        <p:nvSpPr>
          <p:cNvPr id="8" name="TextBox 7">
            <a:extLst>
              <a:ext uri="{FF2B5EF4-FFF2-40B4-BE49-F238E27FC236}">
                <a16:creationId xmlns:a16="http://schemas.microsoft.com/office/drawing/2014/main" id="{444836E6-8440-7495-8F60-281B8B4B16A2}"/>
              </a:ext>
            </a:extLst>
          </p:cNvPr>
          <p:cNvSpPr txBox="1"/>
          <p:nvPr/>
        </p:nvSpPr>
        <p:spPr>
          <a:xfrm>
            <a:off x="1790014" y="5707748"/>
            <a:ext cx="3706897" cy="369332"/>
          </a:xfrm>
          <a:prstGeom prst="rect">
            <a:avLst/>
          </a:prstGeom>
          <a:noFill/>
        </p:spPr>
        <p:txBody>
          <a:bodyPr wrap="square" rtlCol="0">
            <a:spAutoFit/>
          </a:bodyPr>
          <a:lstStyle/>
          <a:p>
            <a:r>
              <a:rPr lang="en-IE" b="1" dirty="0">
                <a:hlinkClick r:id="rId3"/>
              </a:rPr>
              <a:t>CLICK TO READ</a:t>
            </a:r>
            <a:endParaRPr lang="en-IE" b="1" dirty="0"/>
          </a:p>
        </p:txBody>
      </p:sp>
    </p:spTree>
    <p:extLst>
      <p:ext uri="{BB962C8B-B14F-4D97-AF65-F5344CB8AC3E}">
        <p14:creationId xmlns:p14="http://schemas.microsoft.com/office/powerpoint/2010/main" val="40412920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22"/>
          </p:nvPr>
        </p:nvSpPr>
        <p:spPr>
          <a:xfrm>
            <a:off x="197707" y="377493"/>
            <a:ext cx="11656541" cy="641689"/>
          </a:xfrm>
        </p:spPr>
        <p:txBody>
          <a:bodyPr>
            <a:noAutofit/>
          </a:bodyPr>
          <a:lstStyle/>
          <a:p>
            <a:pPr algn="ctr"/>
            <a:r>
              <a:rPr lang="en-IE" sz="3200" b="1" dirty="0"/>
              <a:t>3. </a:t>
            </a:r>
            <a:r>
              <a:rPr lang="hr-BA" sz="3200" b="1" dirty="0"/>
              <a:t>Understanding the bar</a:t>
            </a:r>
            <a:r>
              <a:rPr lang="en-GB" sz="3200" b="1" dirty="0"/>
              <a:t>r</a:t>
            </a:r>
            <a:r>
              <a:rPr lang="hr-BA" sz="3200" b="1" dirty="0"/>
              <a:t>iers from the </a:t>
            </a:r>
            <a:r>
              <a:rPr lang="en-GB" sz="3200" b="1" dirty="0">
                <a:solidFill>
                  <a:srgbClr val="92D050"/>
                </a:solidFill>
              </a:rPr>
              <a:t>l</a:t>
            </a:r>
            <a:r>
              <a:rPr lang="hr-BA" sz="3200" b="1" dirty="0">
                <a:solidFill>
                  <a:srgbClr val="92D050"/>
                </a:solidFill>
              </a:rPr>
              <a:t>ack of </a:t>
            </a:r>
            <a:r>
              <a:rPr lang="en-GB" sz="3200" b="1" dirty="0">
                <a:solidFill>
                  <a:srgbClr val="92D050"/>
                </a:solidFill>
              </a:rPr>
              <a:t>e</a:t>
            </a:r>
            <a:r>
              <a:rPr lang="hr-BA" sz="3200" b="1" dirty="0">
                <a:solidFill>
                  <a:srgbClr val="92D050"/>
                </a:solidFill>
              </a:rPr>
              <a:t>mpathy </a:t>
            </a:r>
            <a:r>
              <a:rPr lang="hr-BA" sz="3200" b="1" dirty="0"/>
              <a:t>in order </a:t>
            </a:r>
          </a:p>
          <a:p>
            <a:pPr algn="ctr"/>
            <a:r>
              <a:rPr lang="hr-BA" sz="3200" b="1" dirty="0"/>
              <a:t>to overcome them</a:t>
            </a:r>
            <a:endParaRPr lang="en-US" sz="3200" b="1" dirty="0"/>
          </a:p>
        </p:txBody>
      </p:sp>
      <p:sp>
        <p:nvSpPr>
          <p:cNvPr id="4" name="Text Placeholder 3"/>
          <p:cNvSpPr>
            <a:spLocks noGrp="1"/>
          </p:cNvSpPr>
          <p:nvPr>
            <p:ph type="body" sz="quarter" idx="23"/>
          </p:nvPr>
        </p:nvSpPr>
        <p:spPr>
          <a:xfrm>
            <a:off x="849012" y="2326134"/>
            <a:ext cx="4129388" cy="4013765"/>
          </a:xfrm>
        </p:spPr>
        <p:txBody>
          <a:bodyPr>
            <a:normAutofit/>
          </a:bodyPr>
          <a:lstStyle/>
          <a:p>
            <a:r>
              <a:rPr lang="en-US" sz="2400" i="1" dirty="0"/>
              <a:t>PsychologyToday.com defines </a:t>
            </a:r>
            <a:r>
              <a:rPr lang="en-US" sz="2400" b="1" i="1" dirty="0"/>
              <a:t>empathy </a:t>
            </a:r>
            <a:r>
              <a:rPr lang="en-US" sz="2400" i="1" dirty="0"/>
              <a:t>as: </a:t>
            </a:r>
            <a:r>
              <a:rPr lang="en-US" sz="2400" i="1" dirty="0">
                <a:solidFill>
                  <a:srgbClr val="28AF95"/>
                </a:solidFill>
              </a:rPr>
              <a:t>the experience of understanding another person’s thoughts, feelings, and condition from their point of view, rather than from your own. You try to imagine yourself in their place in order to understand what they are feeling or experiencing.</a:t>
            </a:r>
            <a:endParaRPr lang="hr-BA" sz="2400" i="1" dirty="0">
              <a:solidFill>
                <a:srgbClr val="28AF95"/>
              </a:solidFill>
            </a:endParaRPr>
          </a:p>
        </p:txBody>
      </p:sp>
      <p:sp>
        <p:nvSpPr>
          <p:cNvPr id="6" name="Text Placeholder 5">
            <a:extLst>
              <a:ext uri="{FF2B5EF4-FFF2-40B4-BE49-F238E27FC236}">
                <a16:creationId xmlns:a16="http://schemas.microsoft.com/office/drawing/2014/main" id="{F757A7DB-196D-418F-BD67-FAB12B633F66}"/>
              </a:ext>
            </a:extLst>
          </p:cNvPr>
          <p:cNvSpPr>
            <a:spLocks noGrp="1"/>
          </p:cNvSpPr>
          <p:nvPr>
            <p:ph type="body" sz="quarter" idx="20"/>
          </p:nvPr>
        </p:nvSpPr>
        <p:spPr>
          <a:xfrm>
            <a:off x="5183150" y="2922186"/>
            <a:ext cx="6671098" cy="3722513"/>
          </a:xfrm>
        </p:spPr>
        <p:txBody>
          <a:bodyPr/>
          <a:lstStyle/>
          <a:p>
            <a:pPr marL="342900" indent="-342900">
              <a:buClr>
                <a:srgbClr val="28AF95"/>
              </a:buClr>
              <a:buFont typeface="Arial" panose="020B0604020202020204" pitchFamily="34" charset="0"/>
              <a:buChar char="•"/>
            </a:pPr>
            <a:r>
              <a:rPr lang="hr-BA" dirty="0">
                <a:solidFill>
                  <a:schemeClr val="bg2">
                    <a:lumMod val="50000"/>
                  </a:schemeClr>
                </a:solidFill>
              </a:rPr>
              <a:t>Unfortunately, not everyone has the trait of understanding people’s needs, especially needs of those who are new to the community, and thus their needs are new to this community</a:t>
            </a:r>
            <a:endParaRPr lang="en-GB" dirty="0">
              <a:solidFill>
                <a:schemeClr val="bg2">
                  <a:lumMod val="50000"/>
                </a:schemeClr>
              </a:solidFill>
            </a:endParaRPr>
          </a:p>
          <a:p>
            <a:pPr marL="342900" indent="-342900">
              <a:buClr>
                <a:srgbClr val="28AF95"/>
              </a:buClr>
              <a:buFont typeface="Arial" panose="020B0604020202020204" pitchFamily="34" charset="0"/>
              <a:buChar char="•"/>
            </a:pPr>
            <a:endParaRPr lang="hr-BA" sz="1200" dirty="0">
              <a:solidFill>
                <a:schemeClr val="bg2">
                  <a:lumMod val="50000"/>
                </a:schemeClr>
              </a:solidFill>
            </a:endParaRPr>
          </a:p>
          <a:p>
            <a:pPr marL="342900" indent="-342900">
              <a:buClr>
                <a:srgbClr val="28AF95"/>
              </a:buClr>
              <a:buFont typeface="Arial" panose="020B0604020202020204" pitchFamily="34" charset="0"/>
              <a:buChar char="•"/>
            </a:pPr>
            <a:r>
              <a:rPr lang="hr-BA" dirty="0">
                <a:solidFill>
                  <a:schemeClr val="bg2">
                    <a:lumMod val="50000"/>
                  </a:schemeClr>
                </a:solidFill>
              </a:rPr>
              <a:t>When the host community members cannot understand your pain or where your motives are coming from, they </a:t>
            </a:r>
            <a:r>
              <a:rPr lang="en-GB" dirty="0">
                <a:solidFill>
                  <a:schemeClr val="bg2">
                    <a:lumMod val="50000"/>
                  </a:schemeClr>
                </a:solidFill>
              </a:rPr>
              <a:t>may</a:t>
            </a:r>
            <a:r>
              <a:rPr lang="hr-BA" dirty="0">
                <a:solidFill>
                  <a:schemeClr val="bg2">
                    <a:lumMod val="50000"/>
                  </a:schemeClr>
                </a:solidFill>
              </a:rPr>
              <a:t> not </a:t>
            </a:r>
            <a:r>
              <a:rPr lang="en-GB" dirty="0">
                <a:solidFill>
                  <a:schemeClr val="bg2">
                    <a:lumMod val="50000"/>
                  </a:schemeClr>
                </a:solidFill>
              </a:rPr>
              <a:t>always </a:t>
            </a:r>
            <a:r>
              <a:rPr lang="hr-BA" dirty="0">
                <a:solidFill>
                  <a:schemeClr val="bg2">
                    <a:lumMod val="50000"/>
                  </a:schemeClr>
                </a:solidFill>
              </a:rPr>
              <a:t>be supportive and might even object your actions</a:t>
            </a:r>
          </a:p>
        </p:txBody>
      </p:sp>
      <p:sp>
        <p:nvSpPr>
          <p:cNvPr id="2" name="Rectangle 1"/>
          <p:cNvSpPr/>
          <p:nvPr/>
        </p:nvSpPr>
        <p:spPr>
          <a:xfrm>
            <a:off x="5470699" y="1724834"/>
            <a:ext cx="6096000" cy="892552"/>
          </a:xfrm>
          <a:prstGeom prst="rect">
            <a:avLst/>
          </a:prstGeom>
        </p:spPr>
        <p:txBody>
          <a:bodyPr>
            <a:spAutoFit/>
          </a:bodyPr>
          <a:lstStyle/>
          <a:p>
            <a:r>
              <a:rPr lang="hr-BA" sz="2800" b="1" dirty="0">
                <a:solidFill>
                  <a:srgbClr val="28AF95"/>
                </a:solidFill>
              </a:rPr>
              <a:t>REMEMBER!</a:t>
            </a:r>
          </a:p>
          <a:p>
            <a:r>
              <a:rPr lang="hr-BA" sz="2400" i="1" dirty="0">
                <a:solidFill>
                  <a:srgbClr val="6D6E6C"/>
                </a:solidFill>
              </a:rPr>
              <a:t>Not all people nurture the gift of EMPATHY!</a:t>
            </a:r>
          </a:p>
        </p:txBody>
      </p:sp>
    </p:spTree>
    <p:extLst>
      <p:ext uri="{BB962C8B-B14F-4D97-AF65-F5344CB8AC3E}">
        <p14:creationId xmlns:p14="http://schemas.microsoft.com/office/powerpoint/2010/main" val="29401532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22"/>
          </p:nvPr>
        </p:nvSpPr>
        <p:spPr>
          <a:xfrm>
            <a:off x="197707" y="377493"/>
            <a:ext cx="11656541" cy="641689"/>
          </a:xfrm>
        </p:spPr>
        <p:txBody>
          <a:bodyPr>
            <a:noAutofit/>
          </a:bodyPr>
          <a:lstStyle/>
          <a:p>
            <a:pPr algn="ctr"/>
            <a:r>
              <a:rPr lang="en-IE" sz="3200" b="1" dirty="0"/>
              <a:t>4. </a:t>
            </a:r>
            <a:r>
              <a:rPr lang="hr-BA" sz="3200" b="1" dirty="0"/>
              <a:t>Understanding the </a:t>
            </a:r>
            <a:r>
              <a:rPr lang="hr-BA" sz="3200" b="1" dirty="0">
                <a:solidFill>
                  <a:srgbClr val="92D050"/>
                </a:solidFill>
              </a:rPr>
              <a:t>bar</a:t>
            </a:r>
            <a:r>
              <a:rPr lang="en-GB" sz="3200" b="1" dirty="0">
                <a:solidFill>
                  <a:srgbClr val="92D050"/>
                </a:solidFill>
              </a:rPr>
              <a:t>r</a:t>
            </a:r>
            <a:r>
              <a:rPr lang="hr-BA" sz="3200" b="1" dirty="0">
                <a:solidFill>
                  <a:srgbClr val="92D050"/>
                </a:solidFill>
              </a:rPr>
              <a:t>iers to </a:t>
            </a:r>
            <a:r>
              <a:rPr lang="en-GB" sz="3200" b="1" dirty="0">
                <a:solidFill>
                  <a:srgbClr val="92D050"/>
                </a:solidFill>
              </a:rPr>
              <a:t>e</a:t>
            </a:r>
            <a:r>
              <a:rPr lang="hr-BA" sz="3200" b="1" dirty="0">
                <a:solidFill>
                  <a:srgbClr val="92D050"/>
                </a:solidFill>
              </a:rPr>
              <a:t>ducation </a:t>
            </a:r>
            <a:r>
              <a:rPr lang="hr-BA" sz="3200" b="1" dirty="0"/>
              <a:t>in order </a:t>
            </a:r>
          </a:p>
          <a:p>
            <a:pPr algn="ctr"/>
            <a:r>
              <a:rPr lang="hr-BA" sz="3200" b="1" dirty="0"/>
              <a:t>to overcome them</a:t>
            </a:r>
            <a:endParaRPr lang="en-US" sz="3200" b="1" dirty="0"/>
          </a:p>
        </p:txBody>
      </p:sp>
      <p:sp>
        <p:nvSpPr>
          <p:cNvPr id="4" name="Text Placeholder 3"/>
          <p:cNvSpPr>
            <a:spLocks noGrp="1"/>
          </p:cNvSpPr>
          <p:nvPr>
            <p:ph type="body" sz="quarter" idx="23"/>
          </p:nvPr>
        </p:nvSpPr>
        <p:spPr>
          <a:xfrm>
            <a:off x="764346" y="2339468"/>
            <a:ext cx="4129388" cy="4013765"/>
          </a:xfrm>
        </p:spPr>
        <p:txBody>
          <a:bodyPr>
            <a:normAutofit/>
          </a:bodyPr>
          <a:lstStyle/>
          <a:p>
            <a:r>
              <a:rPr lang="en-IE" sz="2400" dirty="0"/>
              <a:t>Some p</a:t>
            </a:r>
            <a:r>
              <a:rPr lang="hr-BA" sz="2400" dirty="0"/>
              <a:t>otential </a:t>
            </a:r>
            <a:r>
              <a:rPr lang="hr-BA" sz="2400" b="1" i="1" dirty="0">
                <a:solidFill>
                  <a:srgbClr val="92D050"/>
                </a:solidFill>
              </a:rPr>
              <a:t>barriers to access and participation in education </a:t>
            </a:r>
            <a:r>
              <a:rPr lang="hr-BA" sz="2400" dirty="0"/>
              <a:t>for others in your community</a:t>
            </a:r>
            <a:r>
              <a:rPr lang="bs-Latn-BA" sz="2400" dirty="0"/>
              <a:t> can </a:t>
            </a:r>
            <a:r>
              <a:rPr lang="bs-Latn-BA" sz="2400" dirty="0">
                <a:cs typeface="Calibri"/>
              </a:rPr>
              <a:t>come from the lack of:</a:t>
            </a:r>
            <a:endParaRPr lang="hr-BA" sz="2400" dirty="0"/>
          </a:p>
        </p:txBody>
      </p:sp>
      <p:sp>
        <p:nvSpPr>
          <p:cNvPr id="6" name="Text Placeholder 5">
            <a:extLst>
              <a:ext uri="{FF2B5EF4-FFF2-40B4-BE49-F238E27FC236}">
                <a16:creationId xmlns:a16="http://schemas.microsoft.com/office/drawing/2014/main" id="{F757A7DB-196D-418F-BD67-FAB12B633F66}"/>
              </a:ext>
            </a:extLst>
          </p:cNvPr>
          <p:cNvSpPr>
            <a:spLocks noGrp="1"/>
          </p:cNvSpPr>
          <p:nvPr>
            <p:ph type="body" sz="quarter" idx="20"/>
          </p:nvPr>
        </p:nvSpPr>
        <p:spPr>
          <a:xfrm>
            <a:off x="5183150" y="2485095"/>
            <a:ext cx="6671098" cy="3722513"/>
          </a:xfrm>
        </p:spPr>
        <p:txBody>
          <a:bodyPr/>
          <a:lstStyle/>
          <a:p>
            <a:pPr marL="342900" indent="-342900">
              <a:buClr>
                <a:srgbClr val="92D050"/>
              </a:buClr>
              <a:buFont typeface="Arial" panose="020B0604020202020204" pitchFamily="34" charset="0"/>
              <a:buChar char="•"/>
            </a:pPr>
            <a:r>
              <a:rPr lang="bs-Latn-BA" dirty="0">
                <a:cs typeface="Calibri" panose="020F0502020204030204"/>
              </a:rPr>
              <a:t>K</a:t>
            </a:r>
            <a:r>
              <a:rPr lang="en-US" dirty="0">
                <a:cs typeface="Calibri" panose="020F0502020204030204"/>
              </a:rPr>
              <a:t>nowledge of the </a:t>
            </a:r>
            <a:r>
              <a:rPr lang="en-US" i="1" dirty="0">
                <a:solidFill>
                  <a:srgbClr val="28AF95"/>
                </a:solidFill>
                <a:cs typeface="Calibri" panose="020F0502020204030204"/>
              </a:rPr>
              <a:t>existence of the training offer</a:t>
            </a:r>
          </a:p>
          <a:p>
            <a:pPr marL="342900" indent="-342900">
              <a:buClr>
                <a:srgbClr val="92D050"/>
              </a:buClr>
              <a:buFont typeface="Arial" panose="020B0604020202020204" pitchFamily="34" charset="0"/>
              <a:buChar char="•"/>
            </a:pPr>
            <a:endParaRPr lang="bs-Latn-BA" sz="1200" i="1" dirty="0">
              <a:solidFill>
                <a:srgbClr val="28AF95"/>
              </a:solidFill>
              <a:cs typeface="Calibri" panose="020F0502020204030204"/>
            </a:endParaRPr>
          </a:p>
          <a:p>
            <a:pPr marL="342900" indent="-342900">
              <a:buClr>
                <a:srgbClr val="92D050"/>
              </a:buClr>
              <a:buFont typeface="Arial" panose="020B0604020202020204" pitchFamily="34" charset="0"/>
              <a:buChar char="•"/>
            </a:pPr>
            <a:r>
              <a:rPr lang="bs-Latn-BA" dirty="0">
                <a:cs typeface="Calibri" panose="020F0502020204030204"/>
              </a:rPr>
              <a:t>K</a:t>
            </a:r>
            <a:r>
              <a:rPr lang="en-US" dirty="0">
                <a:cs typeface="Calibri" panose="020F0502020204030204"/>
              </a:rPr>
              <a:t>nowledge of the </a:t>
            </a:r>
            <a:r>
              <a:rPr lang="en-US" i="1" dirty="0">
                <a:solidFill>
                  <a:srgbClr val="28AF95"/>
                </a:solidFill>
                <a:cs typeface="Calibri" panose="020F0502020204030204"/>
              </a:rPr>
              <a:t>places where to find information</a:t>
            </a:r>
            <a:r>
              <a:rPr lang="en-US" dirty="0">
                <a:cs typeface="Calibri" panose="020F0502020204030204"/>
              </a:rPr>
              <a:t> about the training offer</a:t>
            </a:r>
          </a:p>
          <a:p>
            <a:pPr marL="342900" indent="-342900">
              <a:buClr>
                <a:srgbClr val="92D050"/>
              </a:buClr>
              <a:buFont typeface="Arial" panose="020B0604020202020204" pitchFamily="34" charset="0"/>
              <a:buChar char="•"/>
            </a:pPr>
            <a:endParaRPr lang="bs-Latn-BA" sz="1200" dirty="0">
              <a:cs typeface="Calibri" panose="020F0502020204030204"/>
            </a:endParaRPr>
          </a:p>
          <a:p>
            <a:pPr marL="342900" indent="-342900">
              <a:buClr>
                <a:srgbClr val="92D050"/>
              </a:buClr>
              <a:buFont typeface="Arial" panose="020B0604020202020204" pitchFamily="34" charset="0"/>
              <a:buChar char="•"/>
            </a:pPr>
            <a:r>
              <a:rPr lang="en-US" i="1" dirty="0">
                <a:solidFill>
                  <a:srgbClr val="28AF95"/>
                </a:solidFill>
                <a:cs typeface="Calibri" panose="020F0502020204030204"/>
              </a:rPr>
              <a:t>Negative experiences </a:t>
            </a:r>
            <a:r>
              <a:rPr lang="en-US" dirty="0">
                <a:cs typeface="Calibri" panose="020F0502020204030204"/>
              </a:rPr>
              <a:t>in the educational trajectory</a:t>
            </a:r>
          </a:p>
          <a:p>
            <a:pPr marL="342900" indent="-342900">
              <a:buClr>
                <a:srgbClr val="92D050"/>
              </a:buClr>
              <a:buFont typeface="Arial" panose="020B0604020202020204" pitchFamily="34" charset="0"/>
              <a:buChar char="•"/>
            </a:pPr>
            <a:endParaRPr lang="bs-Latn-BA" sz="1200" dirty="0">
              <a:cs typeface="Calibri" panose="020F0502020204030204"/>
            </a:endParaRPr>
          </a:p>
          <a:p>
            <a:pPr marL="342900" indent="-342900">
              <a:buClr>
                <a:srgbClr val="92D050"/>
              </a:buClr>
              <a:buFont typeface="Arial" panose="020B0604020202020204" pitchFamily="34" charset="0"/>
              <a:buChar char="•"/>
            </a:pPr>
            <a:r>
              <a:rPr lang="en-US" i="1" dirty="0">
                <a:solidFill>
                  <a:srgbClr val="28AF95"/>
                </a:solidFill>
                <a:cs typeface="Calibri" panose="020F0502020204030204"/>
              </a:rPr>
              <a:t>Impossibility of reconciling </a:t>
            </a:r>
            <a:r>
              <a:rPr lang="en-US" dirty="0">
                <a:cs typeface="Calibri" panose="020F0502020204030204"/>
              </a:rPr>
              <a:t>family and professional life</a:t>
            </a:r>
            <a:endParaRPr lang="hr-BA" dirty="0"/>
          </a:p>
        </p:txBody>
      </p:sp>
    </p:spTree>
    <p:extLst>
      <p:ext uri="{BB962C8B-B14F-4D97-AF65-F5344CB8AC3E}">
        <p14:creationId xmlns:p14="http://schemas.microsoft.com/office/powerpoint/2010/main" val="41686501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23F654C0-16AD-4EFD-98CD-7AF7EB8CE166}"/>
              </a:ext>
            </a:extLst>
          </p:cNvPr>
          <p:cNvSpPr>
            <a:spLocks noGrp="1"/>
          </p:cNvSpPr>
          <p:nvPr>
            <p:ph type="body" sz="quarter" idx="13"/>
          </p:nvPr>
        </p:nvSpPr>
        <p:spPr>
          <a:xfrm>
            <a:off x="6185599" y="1885861"/>
            <a:ext cx="5656097" cy="3122414"/>
          </a:xfrm>
        </p:spPr>
        <p:txBody>
          <a:bodyPr>
            <a:normAutofit/>
          </a:bodyPr>
          <a:lstStyle/>
          <a:p>
            <a:pPr marL="342900" indent="-342900">
              <a:buClr>
                <a:srgbClr val="1188A3"/>
              </a:buClr>
              <a:buFont typeface="Wingdings" panose="05000000000000000000" pitchFamily="2" charset="2"/>
              <a:buChar char="ü"/>
            </a:pPr>
            <a:r>
              <a:rPr lang="hr-BA" sz="2000" dirty="0"/>
              <a:t>Prepare a good </a:t>
            </a:r>
            <a:r>
              <a:rPr lang="en-IE" sz="2000" dirty="0"/>
              <a:t>summary </a:t>
            </a:r>
            <a:r>
              <a:rPr lang="hr-BA" sz="2000" dirty="0"/>
              <a:t>about your problem that evokes empathy</a:t>
            </a:r>
            <a:endParaRPr lang="en-GB" sz="2000" dirty="0"/>
          </a:p>
          <a:p>
            <a:pPr marL="342900" indent="-342900">
              <a:buClr>
                <a:srgbClr val="1188A3"/>
              </a:buClr>
              <a:buFont typeface="Wingdings" panose="05000000000000000000" pitchFamily="2" charset="2"/>
              <a:buChar char="ü"/>
            </a:pPr>
            <a:r>
              <a:rPr lang="hr-BA" sz="2000" dirty="0"/>
              <a:t>Do the research to understand what the policy says about your problem</a:t>
            </a:r>
          </a:p>
          <a:p>
            <a:pPr marL="342900" indent="-342900">
              <a:buClr>
                <a:srgbClr val="1188A3"/>
              </a:buClr>
              <a:buFont typeface="Wingdings" panose="05000000000000000000" pitchFamily="2" charset="2"/>
              <a:buChar char="ü"/>
            </a:pPr>
            <a:r>
              <a:rPr lang="hr-BA" sz="2000" dirty="0"/>
              <a:t>Find out if there is a volunteer centre that you need to partner with, and if you need to go down the FORMAL route</a:t>
            </a:r>
            <a:endParaRPr lang="en-GB" sz="2000" dirty="0"/>
          </a:p>
        </p:txBody>
      </p:sp>
      <p:sp>
        <p:nvSpPr>
          <p:cNvPr id="5" name="Text Placeholder 2">
            <a:extLst>
              <a:ext uri="{FF2B5EF4-FFF2-40B4-BE49-F238E27FC236}">
                <a16:creationId xmlns:a16="http://schemas.microsoft.com/office/drawing/2014/main" id="{33394733-2F0D-48C5-9C1C-54BF17122633}"/>
              </a:ext>
            </a:extLst>
          </p:cNvPr>
          <p:cNvSpPr txBox="1">
            <a:spLocks/>
          </p:cNvSpPr>
          <p:nvPr/>
        </p:nvSpPr>
        <p:spPr>
          <a:xfrm>
            <a:off x="1018492" y="201538"/>
            <a:ext cx="4145197" cy="58222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bs-Latn-BA" b="1" dirty="0">
                <a:solidFill>
                  <a:prstClr val="white"/>
                </a:solidFill>
                <a:highlight>
                  <a:srgbClr val="92D050"/>
                </a:highlight>
              </a:rPr>
              <a:t>TASK</a:t>
            </a:r>
            <a:endParaRPr lang="en-US" b="1" dirty="0">
              <a:solidFill>
                <a:prstClr val="white"/>
              </a:solidFill>
              <a:highlight>
                <a:srgbClr val="92D050"/>
              </a:highlight>
            </a:endParaRPr>
          </a:p>
          <a:p>
            <a:pPr marL="0" indent="0">
              <a:buFont typeface="Arial" panose="020B0604020202020204" pitchFamily="34" charset="0"/>
              <a:buNone/>
            </a:pPr>
            <a:endParaRPr lang="en-US" b="1" dirty="0">
              <a:solidFill>
                <a:prstClr val="white"/>
              </a:solidFill>
            </a:endParaRPr>
          </a:p>
        </p:txBody>
      </p:sp>
      <p:sp>
        <p:nvSpPr>
          <p:cNvPr id="8" name="Flowchart: Connector 7">
            <a:extLst>
              <a:ext uri="{FF2B5EF4-FFF2-40B4-BE49-F238E27FC236}">
                <a16:creationId xmlns:a16="http://schemas.microsoft.com/office/drawing/2014/main" id="{128471F5-3D10-4FE9-8839-728D1AF5D8C6}"/>
              </a:ext>
            </a:extLst>
          </p:cNvPr>
          <p:cNvSpPr/>
          <p:nvPr/>
        </p:nvSpPr>
        <p:spPr>
          <a:xfrm>
            <a:off x="5337534" y="492648"/>
            <a:ext cx="1234440" cy="1188720"/>
          </a:xfrm>
          <a:prstGeom prst="flowChartConnector">
            <a:avLst/>
          </a:prstGeom>
          <a:solidFill>
            <a:srgbClr val="28AF95"/>
          </a:solidFill>
          <a:ln>
            <a:solidFill>
              <a:srgbClr val="76C6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nvGrpSpPr>
          <p:cNvPr id="10" name="Google Shape;518;p39">
            <a:extLst>
              <a:ext uri="{FF2B5EF4-FFF2-40B4-BE49-F238E27FC236}">
                <a16:creationId xmlns:a16="http://schemas.microsoft.com/office/drawing/2014/main" id="{AEF123A5-D4AB-42A1-B57B-7D7C3C7AF5CC}"/>
              </a:ext>
            </a:extLst>
          </p:cNvPr>
          <p:cNvGrpSpPr/>
          <p:nvPr/>
        </p:nvGrpSpPr>
        <p:grpSpPr>
          <a:xfrm>
            <a:off x="5595421" y="658148"/>
            <a:ext cx="718665" cy="808349"/>
            <a:chOff x="1923675" y="1633650"/>
            <a:chExt cx="436000" cy="435975"/>
          </a:xfrm>
          <a:solidFill>
            <a:srgbClr val="1188A3"/>
          </a:solidFill>
        </p:grpSpPr>
        <p:sp>
          <p:nvSpPr>
            <p:cNvPr id="11" name="Google Shape;519;p39">
              <a:extLst>
                <a:ext uri="{FF2B5EF4-FFF2-40B4-BE49-F238E27FC236}">
                  <a16:creationId xmlns:a16="http://schemas.microsoft.com/office/drawing/2014/main" id="{C79D15EB-2D2A-4EFF-8FB3-CFB75A9A6C5C}"/>
                </a:ext>
              </a:extLst>
            </p:cNvPr>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black"/>
                </a:solidFill>
              </a:endParaRPr>
            </a:p>
          </p:txBody>
        </p:sp>
        <p:sp>
          <p:nvSpPr>
            <p:cNvPr id="12" name="Google Shape;520;p39">
              <a:extLst>
                <a:ext uri="{FF2B5EF4-FFF2-40B4-BE49-F238E27FC236}">
                  <a16:creationId xmlns:a16="http://schemas.microsoft.com/office/drawing/2014/main" id="{76833FFF-E53B-4B5B-BD88-969016A50D71}"/>
                </a:ext>
              </a:extLst>
            </p:cNvPr>
            <p:cNvSpPr/>
            <p:nvPr/>
          </p:nvSpPr>
          <p:spPr>
            <a:xfrm>
              <a:off x="2019900" y="1757250"/>
              <a:ext cx="261825" cy="261850"/>
            </a:xfrm>
            <a:custGeom>
              <a:avLst/>
              <a:gdLst/>
              <a:ahLst/>
              <a:cxnLst/>
              <a:rect l="l" t="t" r="r" b="b"/>
              <a:pathLst>
                <a:path w="10473" h="10474" fill="none" extrusionOk="0">
                  <a:moveTo>
                    <a:pt x="10473" y="1"/>
                  </a:moveTo>
                  <a:lnTo>
                    <a:pt x="0" y="10473"/>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black"/>
                </a:solidFill>
              </a:endParaRPr>
            </a:p>
          </p:txBody>
        </p:sp>
        <p:sp>
          <p:nvSpPr>
            <p:cNvPr id="13" name="Google Shape;521;p39">
              <a:extLst>
                <a:ext uri="{FF2B5EF4-FFF2-40B4-BE49-F238E27FC236}">
                  <a16:creationId xmlns:a16="http://schemas.microsoft.com/office/drawing/2014/main" id="{8FB89368-62AD-4399-9D4C-099E5E3EDE07}"/>
                </a:ext>
              </a:extLst>
            </p:cNvPr>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black"/>
                </a:solidFill>
              </a:endParaRPr>
            </a:p>
          </p:txBody>
        </p:sp>
        <p:sp>
          <p:nvSpPr>
            <p:cNvPr id="14" name="Google Shape;522;p39">
              <a:extLst>
                <a:ext uri="{FF2B5EF4-FFF2-40B4-BE49-F238E27FC236}">
                  <a16:creationId xmlns:a16="http://schemas.microsoft.com/office/drawing/2014/main" id="{18EC6942-F7D6-4DA5-8FA0-1B65CEB739FE}"/>
                </a:ext>
              </a:extLst>
            </p:cNvPr>
            <p:cNvSpPr/>
            <p:nvPr/>
          </p:nvSpPr>
          <p:spPr>
            <a:xfrm>
              <a:off x="1974225" y="1711575"/>
              <a:ext cx="261825" cy="261850"/>
            </a:xfrm>
            <a:custGeom>
              <a:avLst/>
              <a:gdLst/>
              <a:ahLst/>
              <a:cxnLst/>
              <a:rect l="l" t="t" r="r" b="b"/>
              <a:pathLst>
                <a:path w="10473" h="10474" fill="none" extrusionOk="0">
                  <a:moveTo>
                    <a:pt x="0" y="10474"/>
                  </a:moveTo>
                  <a:lnTo>
                    <a:pt x="10473" y="1"/>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black"/>
                </a:solidFill>
              </a:endParaRPr>
            </a:p>
          </p:txBody>
        </p:sp>
        <p:sp>
          <p:nvSpPr>
            <p:cNvPr id="15" name="Google Shape;523;p39">
              <a:extLst>
                <a:ext uri="{FF2B5EF4-FFF2-40B4-BE49-F238E27FC236}">
                  <a16:creationId xmlns:a16="http://schemas.microsoft.com/office/drawing/2014/main" id="{F2D2250B-3577-4A7A-995C-0CF5C10640E3}"/>
                </a:ext>
              </a:extLst>
            </p:cNvPr>
            <p:cNvSpPr/>
            <p:nvPr/>
          </p:nvSpPr>
          <p:spPr>
            <a:xfrm>
              <a:off x="1934650" y="2014200"/>
              <a:ext cx="44475" cy="44475"/>
            </a:xfrm>
            <a:custGeom>
              <a:avLst/>
              <a:gdLst/>
              <a:ahLst/>
              <a:cxnLst/>
              <a:rect l="l" t="t" r="r" b="b"/>
              <a:pathLst>
                <a:path w="1779" h="1779" fill="none" extrusionOk="0">
                  <a:moveTo>
                    <a:pt x="1778" y="1778"/>
                  </a:moveTo>
                  <a:lnTo>
                    <a:pt x="0" y="0"/>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black"/>
                </a:solidFill>
              </a:endParaRPr>
            </a:p>
          </p:txBody>
        </p:sp>
        <p:sp>
          <p:nvSpPr>
            <p:cNvPr id="16" name="Google Shape;524;p39">
              <a:extLst>
                <a:ext uri="{FF2B5EF4-FFF2-40B4-BE49-F238E27FC236}">
                  <a16:creationId xmlns:a16="http://schemas.microsoft.com/office/drawing/2014/main" id="{2FAA7ADB-28D8-4580-80FD-7771E74C2C4E}"/>
                </a:ext>
              </a:extLst>
            </p:cNvPr>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black"/>
                </a:solidFill>
              </a:endParaRPr>
            </a:p>
          </p:txBody>
        </p:sp>
      </p:grpSp>
      <p:sp>
        <p:nvSpPr>
          <p:cNvPr id="6" name="Rectangle 5"/>
          <p:cNvSpPr/>
          <p:nvPr/>
        </p:nvSpPr>
        <p:spPr>
          <a:xfrm>
            <a:off x="6391930" y="4672465"/>
            <a:ext cx="5243436" cy="1200329"/>
          </a:xfrm>
          <a:prstGeom prst="rect">
            <a:avLst/>
          </a:prstGeom>
        </p:spPr>
        <p:txBody>
          <a:bodyPr wrap="square">
            <a:spAutoFit/>
          </a:bodyPr>
          <a:lstStyle/>
          <a:p>
            <a:r>
              <a:rPr lang="hr-BA" dirty="0">
                <a:solidFill>
                  <a:prstClr val="white"/>
                </a:solidFill>
              </a:rPr>
              <a:t>________________________________________________________________________________________________________________________________________________________________________________</a:t>
            </a:r>
          </a:p>
        </p:txBody>
      </p:sp>
      <p:sp>
        <p:nvSpPr>
          <p:cNvPr id="17" name="Rectangle 16"/>
          <p:cNvSpPr/>
          <p:nvPr/>
        </p:nvSpPr>
        <p:spPr>
          <a:xfrm>
            <a:off x="7374951" y="591375"/>
            <a:ext cx="3400142" cy="1323439"/>
          </a:xfrm>
          <a:prstGeom prst="rect">
            <a:avLst/>
          </a:prstGeom>
        </p:spPr>
        <p:txBody>
          <a:bodyPr wrap="square">
            <a:spAutoFit/>
          </a:bodyPr>
          <a:lstStyle/>
          <a:p>
            <a:pPr algn="ctr"/>
            <a:r>
              <a:rPr lang="hr-BA" sz="4000" b="1" dirty="0">
                <a:solidFill>
                  <a:schemeClr val="bg1"/>
                </a:solidFill>
              </a:rPr>
              <a:t>OVERCOME THE BARRIERS</a:t>
            </a:r>
          </a:p>
        </p:txBody>
      </p:sp>
    </p:spTree>
    <p:extLst>
      <p:ext uri="{BB962C8B-B14F-4D97-AF65-F5344CB8AC3E}">
        <p14:creationId xmlns:p14="http://schemas.microsoft.com/office/powerpoint/2010/main" val="6026064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529267" y="540998"/>
            <a:ext cx="6041902" cy="1324654"/>
          </a:xfrm>
        </p:spPr>
        <p:txBody>
          <a:bodyPr>
            <a:normAutofit fontScale="77500" lnSpcReduction="20000"/>
          </a:bodyPr>
          <a:lstStyle/>
          <a:p>
            <a:r>
              <a:rPr lang="bs-Latn-BA" b="1" dirty="0"/>
              <a:t>„</a:t>
            </a:r>
            <a:r>
              <a:rPr lang="en-US" b="1" dirty="0"/>
              <a:t>The Role of L2 and Cultural Mediation in the Inclusion of Immigrant Students in Italian Schools</a:t>
            </a:r>
            <a:r>
              <a:rPr lang="bs-Latn-BA" b="1" dirty="0"/>
              <a:t>“</a:t>
            </a:r>
            <a:endParaRPr lang="en-US" b="1" dirty="0"/>
          </a:p>
        </p:txBody>
      </p:sp>
      <p:sp>
        <p:nvSpPr>
          <p:cNvPr id="7" name="TextBox 6">
            <a:extLst>
              <a:ext uri="{FF2B5EF4-FFF2-40B4-BE49-F238E27FC236}">
                <a16:creationId xmlns:a16="http://schemas.microsoft.com/office/drawing/2014/main" id="{1CB5AC88-4AB3-4804-8C30-3B5DD08457DF}"/>
              </a:ext>
            </a:extLst>
          </p:cNvPr>
          <p:cNvSpPr txBox="1"/>
          <p:nvPr/>
        </p:nvSpPr>
        <p:spPr>
          <a:xfrm>
            <a:off x="2608989" y="2216384"/>
            <a:ext cx="3977340" cy="523220"/>
          </a:xfrm>
          <a:prstGeom prst="rect">
            <a:avLst/>
          </a:prstGeom>
          <a:noFill/>
        </p:spPr>
        <p:txBody>
          <a:bodyPr wrap="square" rtlCol="0">
            <a:spAutoFit/>
          </a:bodyPr>
          <a:lstStyle/>
          <a:p>
            <a:r>
              <a:rPr lang="hr-BA" sz="2800" i="1" dirty="0">
                <a:solidFill>
                  <a:srgbClr val="92D050"/>
                </a:solidFill>
              </a:rPr>
              <a:t>Click to read the article</a:t>
            </a:r>
            <a:endParaRPr lang="en-US" sz="2800" i="1" dirty="0">
              <a:solidFill>
                <a:srgbClr val="92D050"/>
              </a:solidFill>
            </a:endParaRPr>
          </a:p>
        </p:txBody>
      </p:sp>
      <p:sp>
        <p:nvSpPr>
          <p:cNvPr id="8" name="Rectangle 7"/>
          <p:cNvSpPr/>
          <p:nvPr/>
        </p:nvSpPr>
        <p:spPr>
          <a:xfrm>
            <a:off x="447220" y="3266574"/>
            <a:ext cx="5648780" cy="2308324"/>
          </a:xfrm>
          <a:prstGeom prst="rect">
            <a:avLst/>
          </a:prstGeom>
        </p:spPr>
        <p:txBody>
          <a:bodyPr wrap="square">
            <a:spAutoFit/>
          </a:bodyPr>
          <a:lstStyle/>
          <a:p>
            <a:r>
              <a:rPr lang="en-US" sz="2400" dirty="0">
                <a:solidFill>
                  <a:srgbClr val="6D6E6C"/>
                </a:solidFill>
              </a:rPr>
              <a:t>The purpose of this study is to </a:t>
            </a:r>
            <a:r>
              <a:rPr lang="en-US" sz="2400" b="1" i="1" dirty="0">
                <a:solidFill>
                  <a:srgbClr val="1188A3"/>
                </a:solidFill>
              </a:rPr>
              <a:t>examine teachers' perceptions </a:t>
            </a:r>
            <a:r>
              <a:rPr lang="en-US" sz="2400" dirty="0">
                <a:solidFill>
                  <a:srgbClr val="6D6E6C"/>
                </a:solidFill>
              </a:rPr>
              <a:t>and thoughts on the </a:t>
            </a:r>
            <a:r>
              <a:rPr lang="en-US" sz="2400" i="1" dirty="0">
                <a:solidFill>
                  <a:srgbClr val="92D050"/>
                </a:solidFill>
              </a:rPr>
              <a:t>acquisition of the host language by recently arrived migrant students</a:t>
            </a:r>
            <a:r>
              <a:rPr lang="bs-Latn-BA" sz="2400" dirty="0">
                <a:solidFill>
                  <a:srgbClr val="6D6E6C"/>
                </a:solidFill>
              </a:rPr>
              <a:t>,</a:t>
            </a:r>
            <a:r>
              <a:rPr lang="en-US" sz="2400" dirty="0">
                <a:solidFill>
                  <a:srgbClr val="6D6E6C"/>
                </a:solidFill>
              </a:rPr>
              <a:t> and the </a:t>
            </a:r>
            <a:r>
              <a:rPr lang="en-US" sz="2400" i="1" dirty="0">
                <a:solidFill>
                  <a:srgbClr val="28AF95"/>
                </a:solidFill>
              </a:rPr>
              <a:t>role that professional services of a cultural mediator </a:t>
            </a:r>
            <a:r>
              <a:rPr lang="en-US" sz="2400" dirty="0">
                <a:solidFill>
                  <a:srgbClr val="6D6E6C"/>
                </a:solidFill>
              </a:rPr>
              <a:t>may play in said school </a:t>
            </a:r>
            <a:r>
              <a:rPr lang="en-US" sz="2400" dirty="0" err="1">
                <a:solidFill>
                  <a:srgbClr val="6D6E6C"/>
                </a:solidFill>
              </a:rPr>
              <a:t>context.T</a:t>
            </a:r>
            <a:endParaRPr lang="en-US" sz="2400" dirty="0">
              <a:solidFill>
                <a:srgbClr val="6D6E6C"/>
              </a:solidFill>
            </a:endParaRPr>
          </a:p>
        </p:txBody>
      </p:sp>
      <p:sp>
        <p:nvSpPr>
          <p:cNvPr id="10" name="TextBox 9">
            <a:extLst>
              <a:ext uri="{FF2B5EF4-FFF2-40B4-BE49-F238E27FC236}">
                <a16:creationId xmlns:a16="http://schemas.microsoft.com/office/drawing/2014/main" id="{1CB5AC88-4AB3-4804-8C30-3B5DD08457DF}"/>
              </a:ext>
            </a:extLst>
          </p:cNvPr>
          <p:cNvSpPr txBox="1"/>
          <p:nvPr/>
        </p:nvSpPr>
        <p:spPr>
          <a:xfrm>
            <a:off x="683068" y="1606830"/>
            <a:ext cx="6815134" cy="461665"/>
          </a:xfrm>
          <a:prstGeom prst="rect">
            <a:avLst/>
          </a:prstGeom>
          <a:noFill/>
        </p:spPr>
        <p:txBody>
          <a:bodyPr wrap="square" rtlCol="0">
            <a:spAutoFit/>
          </a:bodyPr>
          <a:lstStyle/>
          <a:p>
            <a:r>
              <a:rPr lang="hr-BA" sz="2400" i="1" dirty="0">
                <a:solidFill>
                  <a:prstClr val="white"/>
                </a:solidFill>
              </a:rPr>
              <a:t>Intercultural Education</a:t>
            </a:r>
            <a:endParaRPr lang="en-US" sz="2400" i="1" dirty="0">
              <a:solidFill>
                <a:prstClr val="white"/>
              </a:solidFill>
            </a:endParaRPr>
          </a:p>
        </p:txBody>
      </p:sp>
      <p:sp>
        <p:nvSpPr>
          <p:cNvPr id="11" name="Text Placeholder 2">
            <a:extLst>
              <a:ext uri="{FF2B5EF4-FFF2-40B4-BE49-F238E27FC236}">
                <a16:creationId xmlns:a16="http://schemas.microsoft.com/office/drawing/2014/main" id="{33394733-2F0D-48C5-9C1C-54BF17122633}"/>
              </a:ext>
            </a:extLst>
          </p:cNvPr>
          <p:cNvSpPr txBox="1">
            <a:spLocks/>
          </p:cNvSpPr>
          <p:nvPr/>
        </p:nvSpPr>
        <p:spPr>
          <a:xfrm>
            <a:off x="-129383" y="-10172"/>
            <a:ext cx="2467242" cy="58222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bs-Latn-BA" b="1" dirty="0">
                <a:solidFill>
                  <a:prstClr val="white"/>
                </a:solidFill>
                <a:highlight>
                  <a:srgbClr val="92D050"/>
                </a:highlight>
              </a:rPr>
              <a:t>CASE STUDY</a:t>
            </a:r>
            <a:endParaRPr lang="en-US" b="1" dirty="0">
              <a:solidFill>
                <a:prstClr val="white"/>
              </a:solidFill>
            </a:endParaRPr>
          </a:p>
        </p:txBody>
      </p:sp>
      <p:pic>
        <p:nvPicPr>
          <p:cNvPr id="3" name="Picture Placeholder 2">
            <a:hlinkClick r:id="rId2"/>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pic>
        <p:nvPicPr>
          <p:cNvPr id="9" name="Picture 8" descr="A picture containing logo&#10;&#10;Description automatically generated">
            <a:extLst>
              <a:ext uri="{FF2B5EF4-FFF2-40B4-BE49-F238E27FC236}">
                <a16:creationId xmlns:a16="http://schemas.microsoft.com/office/drawing/2014/main" id="{5831D5A2-D094-4067-A358-3DA6F42FD8C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4622097">
            <a:off x="6448377" y="1773789"/>
            <a:ext cx="1021904" cy="2043807"/>
          </a:xfrm>
          <a:prstGeom prst="rect">
            <a:avLst/>
          </a:prstGeom>
          <a:noFill/>
          <a:ln>
            <a:noFill/>
          </a:ln>
        </p:spPr>
      </p:pic>
      <p:sp>
        <p:nvSpPr>
          <p:cNvPr id="12" name="Rectangle 11"/>
          <p:cNvSpPr/>
          <p:nvPr/>
        </p:nvSpPr>
        <p:spPr>
          <a:xfrm>
            <a:off x="6096000" y="6247853"/>
            <a:ext cx="6273325" cy="338554"/>
          </a:xfrm>
          <a:prstGeom prst="rect">
            <a:avLst/>
          </a:prstGeom>
        </p:spPr>
        <p:txBody>
          <a:bodyPr wrap="square">
            <a:spAutoFit/>
          </a:bodyPr>
          <a:lstStyle/>
          <a:p>
            <a:r>
              <a:rPr lang="hr-BA" sz="1600" i="1" dirty="0">
                <a:solidFill>
                  <a:srgbClr val="1BA19A"/>
                </a:solidFill>
              </a:rPr>
              <a:t>Source: </a:t>
            </a:r>
            <a:r>
              <a:rPr lang="hr-BA" sz="1600" i="1" dirty="0">
                <a:solidFill>
                  <a:srgbClr val="1BA19A"/>
                </a:solidFill>
                <a:hlinkClick r:id="rId2"/>
              </a:rPr>
              <a:t>https://www.mdpi.com/2227-7102/9/4/283/htm</a:t>
            </a:r>
            <a:endParaRPr lang="hr-BA" sz="1600" i="1" dirty="0">
              <a:solidFill>
                <a:srgbClr val="1BA19A"/>
              </a:solidFill>
            </a:endParaRPr>
          </a:p>
        </p:txBody>
      </p:sp>
    </p:spTree>
    <p:extLst>
      <p:ext uri="{BB962C8B-B14F-4D97-AF65-F5344CB8AC3E}">
        <p14:creationId xmlns:p14="http://schemas.microsoft.com/office/powerpoint/2010/main" val="35142138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D8B3860-0F94-05DF-3330-F66629119D98}"/>
              </a:ext>
            </a:extLst>
          </p:cNvPr>
          <p:cNvSpPr>
            <a:spLocks noGrp="1"/>
          </p:cNvSpPr>
          <p:nvPr>
            <p:ph type="body" sz="quarter" idx="18"/>
          </p:nvPr>
        </p:nvSpPr>
        <p:spPr/>
        <p:txBody>
          <a:bodyPr>
            <a:normAutofit lnSpcReduction="10000"/>
          </a:bodyPr>
          <a:lstStyle/>
          <a:p>
            <a:pPr marL="342900" indent="-342900" algn="just">
              <a:buFont typeface="Wingdings" panose="05000000000000000000" pitchFamily="2" charset="2"/>
              <a:buChar char="ü"/>
            </a:pPr>
            <a:r>
              <a:rPr lang="hr-BA" dirty="0"/>
              <a:t>„</a:t>
            </a:r>
            <a:r>
              <a:rPr lang="en-US" dirty="0"/>
              <a:t>Given the obstacles teachers face in the process of the integration of foreign students, the simplest form is often chosen, that is, to absorb social and cultural minorities into the dominant social and cultural system. The desired reality seems to indicate that a kind of assimilationism will be generated. As has been stated in comprehensive reviews, young foreigners would shed most of what belongs to them in order to resemble their Sicilian peers. This could include their ways of doing things, their habits, or even their native language which eventually could run the risk of being forgotten.</a:t>
            </a:r>
            <a:r>
              <a:rPr lang="hr-BA" dirty="0"/>
              <a:t>”</a:t>
            </a:r>
          </a:p>
          <a:p>
            <a:pPr marL="342900" indent="-342900" algn="just">
              <a:buFont typeface="Wingdings" panose="05000000000000000000" pitchFamily="2" charset="2"/>
              <a:buChar char="ü"/>
            </a:pPr>
            <a:r>
              <a:rPr lang="hr-BA" dirty="0"/>
              <a:t>„</a:t>
            </a:r>
            <a:r>
              <a:rPr lang="en-US" dirty="0"/>
              <a:t>As teachers understand that they do not have easy access to the support of a cultural mediator, an instrument which they consider to be indispensable for fostering communication between all parties, they try to fulfill this role independently for themselves with the final goal being assimilation.</a:t>
            </a:r>
            <a:r>
              <a:rPr lang="hr-BA" dirty="0"/>
              <a:t>”</a:t>
            </a:r>
          </a:p>
          <a:p>
            <a:pPr marL="0" indent="0" algn="just"/>
            <a:endParaRPr lang="hr-BA" dirty="0"/>
          </a:p>
          <a:p>
            <a:pPr marL="0" indent="0" algn="just"/>
            <a:endParaRPr lang="en-US" dirty="0"/>
          </a:p>
        </p:txBody>
      </p:sp>
      <p:sp>
        <p:nvSpPr>
          <p:cNvPr id="3" name="Text Placeholder 2">
            <a:extLst>
              <a:ext uri="{FF2B5EF4-FFF2-40B4-BE49-F238E27FC236}">
                <a16:creationId xmlns:a16="http://schemas.microsoft.com/office/drawing/2014/main" id="{BE321AFA-3A34-9D69-A7DD-517FCC637233}"/>
              </a:ext>
            </a:extLst>
          </p:cNvPr>
          <p:cNvSpPr>
            <a:spLocks noGrp="1"/>
          </p:cNvSpPr>
          <p:nvPr>
            <p:ph type="body" sz="quarter" idx="16"/>
          </p:nvPr>
        </p:nvSpPr>
        <p:spPr/>
        <p:txBody>
          <a:bodyPr>
            <a:normAutofit lnSpcReduction="10000"/>
          </a:bodyPr>
          <a:lstStyle/>
          <a:p>
            <a:r>
              <a:rPr lang="hr-BA" dirty="0"/>
              <a:t>What did we learn from this case study?</a:t>
            </a:r>
            <a:endParaRPr lang="en-US" dirty="0"/>
          </a:p>
        </p:txBody>
      </p:sp>
      <p:sp>
        <p:nvSpPr>
          <p:cNvPr id="4" name="Text Placeholder 2">
            <a:extLst>
              <a:ext uri="{FF2B5EF4-FFF2-40B4-BE49-F238E27FC236}">
                <a16:creationId xmlns:a16="http://schemas.microsoft.com/office/drawing/2014/main" id="{C45A33BD-BEE5-4B67-BC4F-96FB37C0855F}"/>
              </a:ext>
            </a:extLst>
          </p:cNvPr>
          <p:cNvSpPr txBox="1">
            <a:spLocks/>
          </p:cNvSpPr>
          <p:nvPr/>
        </p:nvSpPr>
        <p:spPr>
          <a:xfrm>
            <a:off x="-129383" y="-10172"/>
            <a:ext cx="2467242" cy="58222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bs-Latn-BA" b="1" dirty="0">
                <a:solidFill>
                  <a:prstClr val="white"/>
                </a:solidFill>
                <a:highlight>
                  <a:srgbClr val="92D050"/>
                </a:highlight>
              </a:rPr>
              <a:t>CASE STUDY</a:t>
            </a:r>
            <a:endParaRPr lang="en-US" b="1" dirty="0">
              <a:solidFill>
                <a:prstClr val="white"/>
              </a:solidFill>
            </a:endParaRPr>
          </a:p>
        </p:txBody>
      </p:sp>
    </p:spTree>
    <p:extLst>
      <p:ext uri="{BB962C8B-B14F-4D97-AF65-F5344CB8AC3E}">
        <p14:creationId xmlns:p14="http://schemas.microsoft.com/office/powerpoint/2010/main" val="19258130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ogo, company name&#10;&#10;Description automatically generated">
            <a:extLst>
              <a:ext uri="{FF2B5EF4-FFF2-40B4-BE49-F238E27FC236}">
                <a16:creationId xmlns:a16="http://schemas.microsoft.com/office/drawing/2014/main" id="{A256EA65-C877-85DD-6A98-47124E4C2C8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56320" y="5251092"/>
            <a:ext cx="2260092" cy="1525510"/>
          </a:xfrm>
          <a:prstGeom prst="rect">
            <a:avLst/>
          </a:prstGeom>
        </p:spPr>
      </p:pic>
      <p:sp>
        <p:nvSpPr>
          <p:cNvPr id="2" name="Text Placeholder 1">
            <a:extLst>
              <a:ext uri="{FF2B5EF4-FFF2-40B4-BE49-F238E27FC236}">
                <a16:creationId xmlns:a16="http://schemas.microsoft.com/office/drawing/2014/main" id="{ED8B3860-0F94-05DF-3330-F66629119D98}"/>
              </a:ext>
            </a:extLst>
          </p:cNvPr>
          <p:cNvSpPr>
            <a:spLocks noGrp="1"/>
          </p:cNvSpPr>
          <p:nvPr>
            <p:ph type="body" sz="quarter" idx="18"/>
          </p:nvPr>
        </p:nvSpPr>
        <p:spPr>
          <a:xfrm>
            <a:off x="734713" y="1495148"/>
            <a:ext cx="10594346" cy="4719880"/>
          </a:xfrm>
        </p:spPr>
        <p:txBody>
          <a:bodyPr>
            <a:normAutofit/>
          </a:bodyPr>
          <a:lstStyle/>
          <a:p>
            <a:pPr marL="0" indent="0" algn="just"/>
            <a:r>
              <a:rPr lang="hr-BA" dirty="0"/>
              <a:t>When the system struggles to follow up with the changes, a good and meaningful voluntary action can make all the change in the world.</a:t>
            </a:r>
          </a:p>
          <a:p>
            <a:pPr marL="0" indent="0" algn="just"/>
            <a:endParaRPr lang="hr-BA" dirty="0"/>
          </a:p>
          <a:p>
            <a:pPr marL="342900" indent="-342900" algn="just">
              <a:buFont typeface="Wingdings" panose="05000000000000000000" pitchFamily="2" charset="2"/>
              <a:buChar char="ü"/>
            </a:pPr>
            <a:r>
              <a:rPr lang="hr-BA" sz="3200" dirty="0">
                <a:solidFill>
                  <a:srgbClr val="1188A3"/>
                </a:solidFill>
              </a:rPr>
              <a:t>You, choosing to support your peers as an intercultural mediator, could help them not get lost in the new culture and not feel like they have to give up their own.</a:t>
            </a:r>
          </a:p>
          <a:p>
            <a:pPr marL="0" indent="0" algn="just"/>
            <a:endParaRPr lang="hr-BA" dirty="0"/>
          </a:p>
          <a:p>
            <a:pPr marL="0" indent="0" algn="just"/>
            <a:r>
              <a:rPr lang="hr-BA" dirty="0"/>
              <a:t>Intrigued? Get the further inspiration by seeing how this project called DAY ONE IN EUROPE, helps teachers, migrant parents and children feel included by </a:t>
            </a:r>
            <a:r>
              <a:rPr lang="hr-BA" dirty="0">
                <a:solidFill>
                  <a:srgbClr val="AED07E"/>
                </a:solidFill>
              </a:rPr>
              <a:t>CELEBRATING their own cultures and NATIVE LANGUAGES</a:t>
            </a:r>
            <a:r>
              <a:rPr lang="hr-BA" dirty="0"/>
              <a:t>:</a:t>
            </a:r>
          </a:p>
          <a:p>
            <a:pPr marL="0" indent="0" algn="just"/>
            <a:r>
              <a:rPr lang="hr-BA" dirty="0">
                <a:solidFill>
                  <a:srgbClr val="AED07E"/>
                </a:solidFill>
                <a:hlinkClick r:id="rId3">
                  <a:extLst>
                    <a:ext uri="{A12FA001-AC4F-418D-AE19-62706E023703}">
                      <ahyp:hlinkClr xmlns:ahyp="http://schemas.microsoft.com/office/drawing/2018/hyperlinkcolor" val="tx"/>
                    </a:ext>
                  </a:extLst>
                </a:hlinkClick>
              </a:rPr>
              <a:t>https://dayoneproject.eu/</a:t>
            </a:r>
            <a:r>
              <a:rPr lang="hr-BA" dirty="0">
                <a:solidFill>
                  <a:srgbClr val="AED07E"/>
                </a:solidFill>
              </a:rPr>
              <a:t> </a:t>
            </a:r>
          </a:p>
          <a:p>
            <a:pPr marL="0" indent="0" algn="just"/>
            <a:endParaRPr lang="hr-BA" dirty="0"/>
          </a:p>
          <a:p>
            <a:pPr marL="0" indent="0" algn="just"/>
            <a:endParaRPr lang="en-US" dirty="0"/>
          </a:p>
        </p:txBody>
      </p:sp>
      <p:sp>
        <p:nvSpPr>
          <p:cNvPr id="3" name="Text Placeholder 2">
            <a:extLst>
              <a:ext uri="{FF2B5EF4-FFF2-40B4-BE49-F238E27FC236}">
                <a16:creationId xmlns:a16="http://schemas.microsoft.com/office/drawing/2014/main" id="{BE321AFA-3A34-9D69-A7DD-517FCC637233}"/>
              </a:ext>
            </a:extLst>
          </p:cNvPr>
          <p:cNvSpPr>
            <a:spLocks noGrp="1"/>
          </p:cNvSpPr>
          <p:nvPr>
            <p:ph type="body" sz="quarter" idx="16"/>
          </p:nvPr>
        </p:nvSpPr>
        <p:spPr/>
        <p:txBody>
          <a:bodyPr>
            <a:normAutofit lnSpcReduction="10000"/>
          </a:bodyPr>
          <a:lstStyle/>
          <a:p>
            <a:r>
              <a:rPr lang="hr-BA" dirty="0"/>
              <a:t>What did we learn from this case study? </a:t>
            </a:r>
            <a:endParaRPr lang="en-US" dirty="0"/>
          </a:p>
        </p:txBody>
      </p:sp>
      <p:sp>
        <p:nvSpPr>
          <p:cNvPr id="4" name="Text Placeholder 2">
            <a:extLst>
              <a:ext uri="{FF2B5EF4-FFF2-40B4-BE49-F238E27FC236}">
                <a16:creationId xmlns:a16="http://schemas.microsoft.com/office/drawing/2014/main" id="{C45A33BD-BEE5-4B67-BC4F-96FB37C0855F}"/>
              </a:ext>
            </a:extLst>
          </p:cNvPr>
          <p:cNvSpPr txBox="1">
            <a:spLocks/>
          </p:cNvSpPr>
          <p:nvPr/>
        </p:nvSpPr>
        <p:spPr>
          <a:xfrm>
            <a:off x="-129383" y="-10172"/>
            <a:ext cx="2467242" cy="58222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bs-Latn-BA" b="1" dirty="0">
                <a:solidFill>
                  <a:prstClr val="white"/>
                </a:solidFill>
                <a:highlight>
                  <a:srgbClr val="92D050"/>
                </a:highlight>
              </a:rPr>
              <a:t>CASE STUDY</a:t>
            </a:r>
            <a:endParaRPr lang="en-US" b="1" dirty="0">
              <a:solidFill>
                <a:prstClr val="white"/>
              </a:solidFill>
            </a:endParaRPr>
          </a:p>
        </p:txBody>
      </p:sp>
    </p:spTree>
    <p:extLst>
      <p:ext uri="{BB962C8B-B14F-4D97-AF65-F5344CB8AC3E}">
        <p14:creationId xmlns:p14="http://schemas.microsoft.com/office/powerpoint/2010/main" val="15166282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20"/>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23F654C0-16AD-4EFD-98CD-7AF7EB8CE166}"/>
              </a:ext>
            </a:extLst>
          </p:cNvPr>
          <p:cNvSpPr>
            <a:spLocks noGrp="1"/>
          </p:cNvSpPr>
          <p:nvPr>
            <p:ph type="body" sz="quarter" idx="13"/>
          </p:nvPr>
        </p:nvSpPr>
        <p:spPr>
          <a:xfrm>
            <a:off x="6185599" y="1623608"/>
            <a:ext cx="5656097" cy="3122414"/>
          </a:xfrm>
        </p:spPr>
        <p:txBody>
          <a:bodyPr>
            <a:normAutofit/>
          </a:bodyPr>
          <a:lstStyle/>
          <a:p>
            <a:pPr>
              <a:lnSpc>
                <a:spcPct val="150000"/>
              </a:lnSpc>
            </a:pPr>
            <a:r>
              <a:rPr lang="en-US" sz="1800" dirty="0"/>
              <a:t>The purpose of this exercise is to help people who have not experienced the life of a refugee, to understand this experience better. Once you complete this exercise with someone from your community, they should have valuable insight into what refugees go through and how they feel.</a:t>
            </a:r>
            <a:endParaRPr lang="hr-BA" sz="1800" dirty="0"/>
          </a:p>
        </p:txBody>
      </p:sp>
      <p:sp>
        <p:nvSpPr>
          <p:cNvPr id="5" name="Text Placeholder 2">
            <a:extLst>
              <a:ext uri="{FF2B5EF4-FFF2-40B4-BE49-F238E27FC236}">
                <a16:creationId xmlns:a16="http://schemas.microsoft.com/office/drawing/2014/main" id="{33394733-2F0D-48C5-9C1C-54BF17122633}"/>
              </a:ext>
            </a:extLst>
          </p:cNvPr>
          <p:cNvSpPr txBox="1">
            <a:spLocks/>
          </p:cNvSpPr>
          <p:nvPr/>
        </p:nvSpPr>
        <p:spPr>
          <a:xfrm>
            <a:off x="1018492" y="201538"/>
            <a:ext cx="4145197" cy="58222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hr-BA" b="1" dirty="0">
                <a:solidFill>
                  <a:prstClr val="white"/>
                </a:solidFill>
                <a:highlight>
                  <a:srgbClr val="92D050"/>
                </a:highlight>
              </a:rPr>
              <a:t>EXERCISE</a:t>
            </a:r>
            <a:endParaRPr lang="en-US" b="1" dirty="0">
              <a:solidFill>
                <a:prstClr val="white"/>
              </a:solidFill>
              <a:highlight>
                <a:srgbClr val="92D050"/>
              </a:highlight>
            </a:endParaRPr>
          </a:p>
          <a:p>
            <a:pPr marL="0" indent="0">
              <a:buFont typeface="Arial" panose="020B0604020202020204" pitchFamily="34" charset="0"/>
              <a:buNone/>
            </a:pPr>
            <a:endParaRPr lang="en-US" b="1" dirty="0">
              <a:solidFill>
                <a:prstClr val="white"/>
              </a:solidFill>
            </a:endParaRPr>
          </a:p>
        </p:txBody>
      </p:sp>
      <p:sp>
        <p:nvSpPr>
          <p:cNvPr id="8" name="Flowchart: Connector 7">
            <a:extLst>
              <a:ext uri="{FF2B5EF4-FFF2-40B4-BE49-F238E27FC236}">
                <a16:creationId xmlns:a16="http://schemas.microsoft.com/office/drawing/2014/main" id="{128471F5-3D10-4FE9-8839-728D1AF5D8C6}"/>
              </a:ext>
            </a:extLst>
          </p:cNvPr>
          <p:cNvSpPr/>
          <p:nvPr/>
        </p:nvSpPr>
        <p:spPr>
          <a:xfrm>
            <a:off x="5337534" y="492648"/>
            <a:ext cx="1234440" cy="1188720"/>
          </a:xfrm>
          <a:prstGeom prst="flowChartConnector">
            <a:avLst/>
          </a:prstGeom>
          <a:solidFill>
            <a:srgbClr val="92D050"/>
          </a:solidFill>
          <a:ln>
            <a:solidFill>
              <a:srgbClr val="76C6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nvGrpSpPr>
          <p:cNvPr id="10" name="Google Shape;518;p39">
            <a:extLst>
              <a:ext uri="{FF2B5EF4-FFF2-40B4-BE49-F238E27FC236}">
                <a16:creationId xmlns:a16="http://schemas.microsoft.com/office/drawing/2014/main" id="{AEF123A5-D4AB-42A1-B57B-7D7C3C7AF5CC}"/>
              </a:ext>
            </a:extLst>
          </p:cNvPr>
          <p:cNvGrpSpPr/>
          <p:nvPr/>
        </p:nvGrpSpPr>
        <p:grpSpPr>
          <a:xfrm>
            <a:off x="5595421" y="658148"/>
            <a:ext cx="718665" cy="808349"/>
            <a:chOff x="1923675" y="1633650"/>
            <a:chExt cx="436000" cy="435975"/>
          </a:xfrm>
          <a:solidFill>
            <a:srgbClr val="1188A3"/>
          </a:solidFill>
        </p:grpSpPr>
        <p:sp>
          <p:nvSpPr>
            <p:cNvPr id="11" name="Google Shape;519;p39">
              <a:extLst>
                <a:ext uri="{FF2B5EF4-FFF2-40B4-BE49-F238E27FC236}">
                  <a16:creationId xmlns:a16="http://schemas.microsoft.com/office/drawing/2014/main" id="{C79D15EB-2D2A-4EFF-8FB3-CFB75A9A6C5C}"/>
                </a:ext>
              </a:extLst>
            </p:cNvPr>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black"/>
                </a:solidFill>
              </a:endParaRPr>
            </a:p>
          </p:txBody>
        </p:sp>
        <p:sp>
          <p:nvSpPr>
            <p:cNvPr id="12" name="Google Shape;520;p39">
              <a:extLst>
                <a:ext uri="{FF2B5EF4-FFF2-40B4-BE49-F238E27FC236}">
                  <a16:creationId xmlns:a16="http://schemas.microsoft.com/office/drawing/2014/main" id="{76833FFF-E53B-4B5B-BD88-969016A50D71}"/>
                </a:ext>
              </a:extLst>
            </p:cNvPr>
            <p:cNvSpPr/>
            <p:nvPr/>
          </p:nvSpPr>
          <p:spPr>
            <a:xfrm>
              <a:off x="2019900" y="1757250"/>
              <a:ext cx="261825" cy="261850"/>
            </a:xfrm>
            <a:custGeom>
              <a:avLst/>
              <a:gdLst/>
              <a:ahLst/>
              <a:cxnLst/>
              <a:rect l="l" t="t" r="r" b="b"/>
              <a:pathLst>
                <a:path w="10473" h="10474" fill="none" extrusionOk="0">
                  <a:moveTo>
                    <a:pt x="10473" y="1"/>
                  </a:moveTo>
                  <a:lnTo>
                    <a:pt x="0" y="10473"/>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black"/>
                </a:solidFill>
              </a:endParaRPr>
            </a:p>
          </p:txBody>
        </p:sp>
        <p:sp>
          <p:nvSpPr>
            <p:cNvPr id="13" name="Google Shape;521;p39">
              <a:extLst>
                <a:ext uri="{FF2B5EF4-FFF2-40B4-BE49-F238E27FC236}">
                  <a16:creationId xmlns:a16="http://schemas.microsoft.com/office/drawing/2014/main" id="{8FB89368-62AD-4399-9D4C-099E5E3EDE07}"/>
                </a:ext>
              </a:extLst>
            </p:cNvPr>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black"/>
                </a:solidFill>
              </a:endParaRPr>
            </a:p>
          </p:txBody>
        </p:sp>
        <p:sp>
          <p:nvSpPr>
            <p:cNvPr id="14" name="Google Shape;522;p39">
              <a:extLst>
                <a:ext uri="{FF2B5EF4-FFF2-40B4-BE49-F238E27FC236}">
                  <a16:creationId xmlns:a16="http://schemas.microsoft.com/office/drawing/2014/main" id="{18EC6942-F7D6-4DA5-8FA0-1B65CEB739FE}"/>
                </a:ext>
              </a:extLst>
            </p:cNvPr>
            <p:cNvSpPr/>
            <p:nvPr/>
          </p:nvSpPr>
          <p:spPr>
            <a:xfrm>
              <a:off x="1974225" y="1711575"/>
              <a:ext cx="261825" cy="261850"/>
            </a:xfrm>
            <a:custGeom>
              <a:avLst/>
              <a:gdLst/>
              <a:ahLst/>
              <a:cxnLst/>
              <a:rect l="l" t="t" r="r" b="b"/>
              <a:pathLst>
                <a:path w="10473" h="10474" fill="none" extrusionOk="0">
                  <a:moveTo>
                    <a:pt x="0" y="10474"/>
                  </a:moveTo>
                  <a:lnTo>
                    <a:pt x="10473" y="1"/>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black"/>
                </a:solidFill>
              </a:endParaRPr>
            </a:p>
          </p:txBody>
        </p:sp>
        <p:sp>
          <p:nvSpPr>
            <p:cNvPr id="15" name="Google Shape;523;p39">
              <a:extLst>
                <a:ext uri="{FF2B5EF4-FFF2-40B4-BE49-F238E27FC236}">
                  <a16:creationId xmlns:a16="http://schemas.microsoft.com/office/drawing/2014/main" id="{F2D2250B-3577-4A7A-995C-0CF5C10640E3}"/>
                </a:ext>
              </a:extLst>
            </p:cNvPr>
            <p:cNvSpPr/>
            <p:nvPr/>
          </p:nvSpPr>
          <p:spPr>
            <a:xfrm>
              <a:off x="1934650" y="2014200"/>
              <a:ext cx="44475" cy="44475"/>
            </a:xfrm>
            <a:custGeom>
              <a:avLst/>
              <a:gdLst/>
              <a:ahLst/>
              <a:cxnLst/>
              <a:rect l="l" t="t" r="r" b="b"/>
              <a:pathLst>
                <a:path w="1779" h="1779" fill="none" extrusionOk="0">
                  <a:moveTo>
                    <a:pt x="1778" y="1778"/>
                  </a:moveTo>
                  <a:lnTo>
                    <a:pt x="0" y="0"/>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black"/>
                </a:solidFill>
              </a:endParaRPr>
            </a:p>
          </p:txBody>
        </p:sp>
        <p:sp>
          <p:nvSpPr>
            <p:cNvPr id="16" name="Google Shape;524;p39">
              <a:extLst>
                <a:ext uri="{FF2B5EF4-FFF2-40B4-BE49-F238E27FC236}">
                  <a16:creationId xmlns:a16="http://schemas.microsoft.com/office/drawing/2014/main" id="{2FAA7ADB-28D8-4580-80FD-7771E74C2C4E}"/>
                </a:ext>
              </a:extLst>
            </p:cNvPr>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black"/>
                </a:solidFill>
              </a:endParaRPr>
            </a:p>
          </p:txBody>
        </p:sp>
      </p:grpSp>
      <p:sp>
        <p:nvSpPr>
          <p:cNvPr id="6" name="Rectangle 5"/>
          <p:cNvSpPr/>
          <p:nvPr/>
        </p:nvSpPr>
        <p:spPr>
          <a:xfrm>
            <a:off x="6314086" y="4302968"/>
            <a:ext cx="5243436" cy="1200329"/>
          </a:xfrm>
          <a:prstGeom prst="rect">
            <a:avLst/>
          </a:prstGeom>
        </p:spPr>
        <p:txBody>
          <a:bodyPr wrap="square">
            <a:spAutoFit/>
          </a:bodyPr>
          <a:lstStyle/>
          <a:p>
            <a:r>
              <a:rPr lang="hr-BA" dirty="0">
                <a:solidFill>
                  <a:prstClr val="white"/>
                </a:solidFill>
              </a:rPr>
              <a:t>________________________________________________________________________________________________________________________________________________________________________________</a:t>
            </a:r>
          </a:p>
        </p:txBody>
      </p:sp>
      <p:sp>
        <p:nvSpPr>
          <p:cNvPr id="17" name="Rectangle 16"/>
          <p:cNvSpPr/>
          <p:nvPr/>
        </p:nvSpPr>
        <p:spPr>
          <a:xfrm>
            <a:off x="6745820" y="591375"/>
            <a:ext cx="5301162" cy="707886"/>
          </a:xfrm>
          <a:prstGeom prst="rect">
            <a:avLst/>
          </a:prstGeom>
        </p:spPr>
        <p:txBody>
          <a:bodyPr wrap="square">
            <a:spAutoFit/>
          </a:bodyPr>
          <a:lstStyle/>
          <a:p>
            <a:r>
              <a:rPr lang="hr-BA" sz="4000" b="1" dirty="0">
                <a:solidFill>
                  <a:schemeClr val="bg1"/>
                </a:solidFill>
              </a:rPr>
              <a:t>GROUP </a:t>
            </a:r>
            <a:r>
              <a:rPr lang="en-IE" sz="4000" b="1" dirty="0">
                <a:solidFill>
                  <a:schemeClr val="bg1"/>
                </a:solidFill>
              </a:rPr>
              <a:t>EXERCISE</a:t>
            </a:r>
            <a:endParaRPr lang="hr-BA" sz="4000" b="1" dirty="0">
              <a:solidFill>
                <a:schemeClr val="bg1"/>
              </a:solidFill>
            </a:endParaRPr>
          </a:p>
        </p:txBody>
      </p:sp>
      <p:sp>
        <p:nvSpPr>
          <p:cNvPr id="7" name="Rectangle 6"/>
          <p:cNvSpPr/>
          <p:nvPr/>
        </p:nvSpPr>
        <p:spPr>
          <a:xfrm>
            <a:off x="7137800" y="1239553"/>
            <a:ext cx="3956981" cy="830997"/>
          </a:xfrm>
          <a:prstGeom prst="rect">
            <a:avLst/>
          </a:prstGeom>
        </p:spPr>
        <p:txBody>
          <a:bodyPr wrap="none">
            <a:spAutoFit/>
          </a:bodyPr>
          <a:lstStyle/>
          <a:p>
            <a:pPr algn="ctr"/>
            <a:r>
              <a:rPr lang="en-US" sz="2400" dirty="0">
                <a:solidFill>
                  <a:srgbClr val="92D050"/>
                </a:solidFill>
              </a:rPr>
              <a:t>Understanding the experience</a:t>
            </a:r>
            <a:endParaRPr lang="bs-Latn-BA" sz="2400" dirty="0">
              <a:solidFill>
                <a:srgbClr val="92D050"/>
              </a:solidFill>
            </a:endParaRPr>
          </a:p>
          <a:p>
            <a:pPr algn="ctr"/>
            <a:r>
              <a:rPr lang="en-US" sz="2400" dirty="0">
                <a:solidFill>
                  <a:srgbClr val="92D050"/>
                </a:solidFill>
              </a:rPr>
              <a:t>of being a refugee</a:t>
            </a:r>
            <a:endParaRPr lang="hr-BA" sz="2400" dirty="0">
              <a:solidFill>
                <a:srgbClr val="92D050"/>
              </a:solidFill>
            </a:endParaRPr>
          </a:p>
        </p:txBody>
      </p:sp>
    </p:spTree>
    <p:extLst>
      <p:ext uri="{BB962C8B-B14F-4D97-AF65-F5344CB8AC3E}">
        <p14:creationId xmlns:p14="http://schemas.microsoft.com/office/powerpoint/2010/main" val="33248168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descr="A group of women posing for a photo&#10;&#10;Description automatically generated with medium confidence">
            <a:extLst>
              <a:ext uri="{FF2B5EF4-FFF2-40B4-BE49-F238E27FC236}">
                <a16:creationId xmlns:a16="http://schemas.microsoft.com/office/drawing/2014/main" id="{64D5D894-572A-4F4D-A1DF-29682D009AEB}"/>
              </a:ext>
            </a:extLst>
          </p:cNvPr>
          <p:cNvPicPr>
            <a:picLocks noGrp="1" noChangeAspect="1"/>
          </p:cNvPicPr>
          <p:nvPr>
            <p:ph type="pic" sz="quarter" idx="17"/>
          </p:nvPr>
        </p:nvPicPr>
        <p:blipFill>
          <a:blip r:embed="rId2" cstate="screen">
            <a:extLst>
              <a:ext uri="{28A0092B-C50C-407E-A947-70E740481C1C}">
                <a14:useLocalDpi xmlns:a14="http://schemas.microsoft.com/office/drawing/2010/main"/>
              </a:ext>
            </a:extLst>
          </a:blip>
          <a:srcRect/>
          <a:stretch>
            <a:fillRect/>
          </a:stretch>
        </p:blipFill>
        <p:spPr>
          <a:xfrm>
            <a:off x="0" y="2138361"/>
            <a:ext cx="12191999" cy="3387725"/>
          </a:xfrm>
        </p:spPr>
      </p:pic>
      <p:sp>
        <p:nvSpPr>
          <p:cNvPr id="2" name="Rectangle 1">
            <a:extLst>
              <a:ext uri="{FF2B5EF4-FFF2-40B4-BE49-F238E27FC236}">
                <a16:creationId xmlns:a16="http://schemas.microsoft.com/office/drawing/2014/main" id="{5F39EE38-11B7-4D57-8213-3726616444F6}"/>
              </a:ext>
            </a:extLst>
          </p:cNvPr>
          <p:cNvSpPr/>
          <p:nvPr/>
        </p:nvSpPr>
        <p:spPr>
          <a:xfrm>
            <a:off x="3028336" y="3981751"/>
            <a:ext cx="6105832" cy="775681"/>
          </a:xfrm>
          <a:prstGeom prst="rect">
            <a:avLst/>
          </a:prstGeom>
          <a:solidFill>
            <a:srgbClr val="28AF95">
              <a:alpha val="86000"/>
            </a:srgbClr>
          </a:solidFill>
          <a:ln>
            <a:solidFill>
              <a:srgbClr val="28AF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3">
            <a:extLst>
              <a:ext uri="{FF2B5EF4-FFF2-40B4-BE49-F238E27FC236}">
                <a16:creationId xmlns:a16="http://schemas.microsoft.com/office/drawing/2014/main" id="{CA8A15C9-08BC-BF41-B446-844E297D470C}"/>
              </a:ext>
            </a:extLst>
          </p:cNvPr>
          <p:cNvSpPr>
            <a:spLocks noGrp="1"/>
          </p:cNvSpPr>
          <p:nvPr>
            <p:ph type="body" sz="quarter" idx="15"/>
          </p:nvPr>
        </p:nvSpPr>
        <p:spPr>
          <a:xfrm>
            <a:off x="1730783" y="4023631"/>
            <a:ext cx="8839202" cy="775681"/>
          </a:xfrm>
        </p:spPr>
        <p:txBody>
          <a:bodyPr/>
          <a:lstStyle/>
          <a:p>
            <a:r>
              <a:rPr lang="en-US" sz="4000" dirty="0"/>
              <a:t>Open Education Resources</a:t>
            </a:r>
          </a:p>
        </p:txBody>
      </p:sp>
      <p:sp>
        <p:nvSpPr>
          <p:cNvPr id="4" name="Rectangle 3">
            <a:extLst>
              <a:ext uri="{FF2B5EF4-FFF2-40B4-BE49-F238E27FC236}">
                <a16:creationId xmlns:a16="http://schemas.microsoft.com/office/drawing/2014/main" id="{83785593-4CD6-4DA3-BCCB-425D11255878}"/>
              </a:ext>
            </a:extLst>
          </p:cNvPr>
          <p:cNvSpPr/>
          <p:nvPr/>
        </p:nvSpPr>
        <p:spPr>
          <a:xfrm>
            <a:off x="2133906" y="4841193"/>
            <a:ext cx="7983488" cy="2016808"/>
          </a:xfrm>
          <a:prstGeom prst="rect">
            <a:avLst/>
          </a:prstGeom>
          <a:solidFill>
            <a:srgbClr val="1188A3"/>
          </a:solidFill>
          <a:ln>
            <a:solidFill>
              <a:srgbClr val="118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0A0BD539-FB71-A342-90B5-30F27290639E}"/>
              </a:ext>
            </a:extLst>
          </p:cNvPr>
          <p:cNvSpPr>
            <a:spLocks noGrp="1"/>
          </p:cNvSpPr>
          <p:nvPr>
            <p:ph type="body" sz="quarter" idx="16"/>
          </p:nvPr>
        </p:nvSpPr>
        <p:spPr>
          <a:xfrm>
            <a:off x="2502616" y="5223560"/>
            <a:ext cx="7295535" cy="1252074"/>
          </a:xfrm>
        </p:spPr>
        <p:txBody>
          <a:bodyPr>
            <a:normAutofit fontScale="92500" lnSpcReduction="20000"/>
          </a:bodyPr>
          <a:lstStyle/>
          <a:p>
            <a:r>
              <a:rPr lang="hr-BA" sz="2800" dirty="0"/>
              <a:t>A unique approach to </a:t>
            </a:r>
            <a:r>
              <a:rPr lang="en-US" sz="2800" i="0" u="none" strike="noStrike" baseline="0" dirty="0"/>
              <a:t>deliver mediation skills training to</a:t>
            </a:r>
            <a:r>
              <a:rPr lang="hr-BA" sz="2800" i="0" u="none" strike="noStrike" baseline="0" dirty="0"/>
              <a:t> adult</a:t>
            </a:r>
            <a:r>
              <a:rPr lang="en-US" sz="2800" i="0" u="none" strike="noStrike" baseline="0" dirty="0"/>
              <a:t> learners in creative, dynamic ways</a:t>
            </a:r>
            <a:r>
              <a:rPr lang="hr-BA" sz="2800" i="0" u="none" strike="noStrike" baseline="0" dirty="0"/>
              <a:t>,</a:t>
            </a:r>
            <a:r>
              <a:rPr lang="en-US" sz="2800" i="0" u="none" strike="noStrike" baseline="0" dirty="0"/>
              <a:t> allowing them to maximise inclusion</a:t>
            </a:r>
            <a:r>
              <a:rPr lang="hr-BA" sz="2800" i="0" u="none" strike="noStrike" baseline="0" dirty="0"/>
              <a:t> </a:t>
            </a:r>
            <a:r>
              <a:rPr lang="en-US" sz="2800" i="0" u="none" strike="noStrike" baseline="0" dirty="0"/>
              <a:t>through mediation.</a:t>
            </a:r>
            <a:endParaRPr lang="en-US" sz="2800" dirty="0"/>
          </a:p>
        </p:txBody>
      </p:sp>
      <p:sp>
        <p:nvSpPr>
          <p:cNvPr id="3" name="TextBox 2">
            <a:extLst>
              <a:ext uri="{FF2B5EF4-FFF2-40B4-BE49-F238E27FC236}">
                <a16:creationId xmlns:a16="http://schemas.microsoft.com/office/drawing/2014/main" id="{E7FC33C2-57AC-4925-A175-5DDD2D885DDD}"/>
              </a:ext>
            </a:extLst>
          </p:cNvPr>
          <p:cNvSpPr txBox="1"/>
          <p:nvPr/>
        </p:nvSpPr>
        <p:spPr>
          <a:xfrm>
            <a:off x="2133906" y="1116180"/>
            <a:ext cx="4244560" cy="830997"/>
          </a:xfrm>
          <a:prstGeom prst="rect">
            <a:avLst/>
          </a:prstGeom>
          <a:noFill/>
        </p:spPr>
        <p:txBody>
          <a:bodyPr wrap="none" rtlCol="0">
            <a:spAutoFit/>
          </a:bodyPr>
          <a:lstStyle/>
          <a:p>
            <a:r>
              <a:rPr lang="hr-BA" sz="4800" b="1" dirty="0">
                <a:solidFill>
                  <a:srgbClr val="28AF95"/>
                </a:solidFill>
              </a:rPr>
              <a:t>Welcome to</a:t>
            </a:r>
            <a:r>
              <a:rPr lang="en-IE" sz="4800" b="1" dirty="0">
                <a:solidFill>
                  <a:srgbClr val="28AF95"/>
                </a:solidFill>
              </a:rPr>
              <a:t> the</a:t>
            </a:r>
            <a:endParaRPr lang="en-US" sz="4800" b="1" dirty="0">
              <a:solidFill>
                <a:srgbClr val="28AF95"/>
              </a:solidFill>
            </a:endParaRPr>
          </a:p>
        </p:txBody>
      </p:sp>
    </p:spTree>
    <p:extLst>
      <p:ext uri="{BB962C8B-B14F-4D97-AF65-F5344CB8AC3E}">
        <p14:creationId xmlns:p14="http://schemas.microsoft.com/office/powerpoint/2010/main" val="1495015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334894" y="3355589"/>
            <a:ext cx="5717061" cy="2668544"/>
          </a:xfrm>
          <a:prstGeom prst="rect">
            <a:avLst/>
          </a:prstGeom>
          <a:solidFill>
            <a:srgbClr val="1188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8CF32F0B-D2C8-45C0-B8DA-002E5DDB3C15}"/>
              </a:ext>
            </a:extLst>
          </p:cNvPr>
          <p:cNvSpPr>
            <a:spLocks noGrp="1"/>
          </p:cNvSpPr>
          <p:nvPr>
            <p:ph type="body" sz="quarter" idx="14"/>
          </p:nvPr>
        </p:nvSpPr>
        <p:spPr>
          <a:xfrm>
            <a:off x="6491413" y="3675868"/>
            <a:ext cx="5404021" cy="2027985"/>
          </a:xfrm>
        </p:spPr>
        <p:txBody>
          <a:bodyPr/>
          <a:lstStyle/>
          <a:p>
            <a:pPr algn="ctr"/>
            <a:r>
              <a:rPr lang="en-US" i="1" dirty="0">
                <a:solidFill>
                  <a:srgbClr val="92D050"/>
                </a:solidFill>
              </a:rPr>
              <a:t>A refugee may have to spend several hours hidden in darkness, afraid of being discovered and killed. Unlike you, who have undergone this experience voluntarily, he/she is </a:t>
            </a:r>
            <a:r>
              <a:rPr lang="en-US" i="1" dirty="0" err="1">
                <a:solidFill>
                  <a:srgbClr val="92D050"/>
                </a:solidFill>
              </a:rPr>
              <a:t>terrorised</a:t>
            </a:r>
            <a:r>
              <a:rPr lang="en-US" i="1" dirty="0">
                <a:solidFill>
                  <a:srgbClr val="92D050"/>
                </a:solidFill>
              </a:rPr>
              <a:t> by a situation that has been forced on him/her.</a:t>
            </a:r>
          </a:p>
        </p:txBody>
      </p:sp>
      <p:sp>
        <p:nvSpPr>
          <p:cNvPr id="4" name="Rectangle 3"/>
          <p:cNvSpPr/>
          <p:nvPr/>
        </p:nvSpPr>
        <p:spPr>
          <a:xfrm>
            <a:off x="4254992" y="165247"/>
            <a:ext cx="4037669" cy="646331"/>
          </a:xfrm>
          <a:prstGeom prst="rect">
            <a:avLst/>
          </a:prstGeom>
        </p:spPr>
        <p:txBody>
          <a:bodyPr wrap="square">
            <a:spAutoFit/>
          </a:bodyPr>
          <a:lstStyle/>
          <a:p>
            <a:r>
              <a:rPr lang="en-IE" sz="3600" b="1" dirty="0">
                <a:solidFill>
                  <a:schemeClr val="bg1"/>
                </a:solidFill>
              </a:rPr>
              <a:t>EXERCISE </a:t>
            </a:r>
            <a:r>
              <a:rPr lang="hr-BA" sz="3600" b="1" dirty="0">
                <a:solidFill>
                  <a:srgbClr val="92D050"/>
                </a:solidFill>
              </a:rPr>
              <a:t>NO. 1</a:t>
            </a:r>
            <a:endParaRPr lang="en-US" sz="3600" b="1" dirty="0">
              <a:solidFill>
                <a:srgbClr val="92D050"/>
              </a:solidFill>
            </a:endParaRPr>
          </a:p>
        </p:txBody>
      </p:sp>
      <p:sp>
        <p:nvSpPr>
          <p:cNvPr id="5" name="Rectangle 4"/>
          <p:cNvSpPr/>
          <p:nvPr/>
        </p:nvSpPr>
        <p:spPr>
          <a:xfrm>
            <a:off x="4648328" y="765412"/>
            <a:ext cx="2895344" cy="523220"/>
          </a:xfrm>
          <a:prstGeom prst="rect">
            <a:avLst/>
          </a:prstGeom>
        </p:spPr>
        <p:txBody>
          <a:bodyPr wrap="none">
            <a:spAutoFit/>
          </a:bodyPr>
          <a:lstStyle/>
          <a:p>
            <a:pPr algn="just"/>
            <a:r>
              <a:rPr lang="en-US" sz="2800" i="1" dirty="0">
                <a:solidFill>
                  <a:srgbClr val="92D050"/>
                </a:solidFill>
              </a:rPr>
              <a:t>The notion of time</a:t>
            </a:r>
          </a:p>
        </p:txBody>
      </p:sp>
      <p:sp>
        <p:nvSpPr>
          <p:cNvPr id="8" name="Text Placeholder 2">
            <a:extLst>
              <a:ext uri="{FF2B5EF4-FFF2-40B4-BE49-F238E27FC236}">
                <a16:creationId xmlns:a16="http://schemas.microsoft.com/office/drawing/2014/main" id="{8CF32F0B-D2C8-45C0-B8DA-002E5DDB3C15}"/>
              </a:ext>
            </a:extLst>
          </p:cNvPr>
          <p:cNvSpPr>
            <a:spLocks noGrp="1"/>
          </p:cNvSpPr>
          <p:nvPr>
            <p:ph type="body" sz="quarter" idx="14"/>
          </p:nvPr>
        </p:nvSpPr>
        <p:spPr>
          <a:xfrm>
            <a:off x="98400" y="2043496"/>
            <a:ext cx="5783416" cy="2428203"/>
          </a:xfrm>
        </p:spPr>
        <p:txBody>
          <a:bodyPr/>
          <a:lstStyle/>
          <a:p>
            <a:pPr marL="342900" indent="-342900" algn="just">
              <a:buFont typeface="Wingdings" panose="05000000000000000000" pitchFamily="2" charset="2"/>
              <a:buChar char="q"/>
            </a:pPr>
            <a:r>
              <a:rPr lang="en-US" dirty="0">
                <a:solidFill>
                  <a:srgbClr val="92D050"/>
                </a:solidFill>
              </a:rPr>
              <a:t>Sit down in a place where you will not be disturbed and blindfold yourself.</a:t>
            </a:r>
          </a:p>
          <a:p>
            <a:pPr marL="342900" indent="-342900" algn="just">
              <a:buFont typeface="Wingdings" panose="05000000000000000000" pitchFamily="2" charset="2"/>
              <a:buChar char="q"/>
            </a:pPr>
            <a:r>
              <a:rPr lang="en-US" dirty="0">
                <a:solidFill>
                  <a:srgbClr val="1188A3"/>
                </a:solidFill>
              </a:rPr>
              <a:t>Stay there for 5 minutes; do not count or use any artificial means of telling time. Use your own judgement and intuition.</a:t>
            </a:r>
          </a:p>
          <a:p>
            <a:pPr marL="342900" indent="-342900" algn="just">
              <a:buFont typeface="Wingdings" panose="05000000000000000000" pitchFamily="2" charset="2"/>
              <a:buChar char="q"/>
            </a:pPr>
            <a:r>
              <a:rPr lang="en-US" dirty="0">
                <a:solidFill>
                  <a:srgbClr val="28AF95"/>
                </a:solidFill>
              </a:rPr>
              <a:t>Take off the blindfold and check your watch.</a:t>
            </a:r>
          </a:p>
          <a:p>
            <a:pPr marL="342900" indent="-342900" algn="just">
              <a:buFont typeface="Wingdings" panose="05000000000000000000" pitchFamily="2" charset="2"/>
              <a:buChar char="q"/>
            </a:pPr>
            <a:r>
              <a:rPr lang="en-US" dirty="0">
                <a:solidFill>
                  <a:srgbClr val="1BA19A"/>
                </a:solidFill>
              </a:rPr>
              <a:t>Think about how you felt with the blindfold on and write it down. How does it feel to sit in the dark, with no </a:t>
            </a:r>
            <a:r>
              <a:rPr lang="bs-Latn-BA" dirty="0">
                <a:solidFill>
                  <a:srgbClr val="1BA19A"/>
                </a:solidFill>
              </a:rPr>
              <a:t>w</a:t>
            </a:r>
            <a:r>
              <a:rPr lang="en-US" dirty="0">
                <a:solidFill>
                  <a:srgbClr val="1BA19A"/>
                </a:solidFill>
              </a:rPr>
              <a:t>ay to measure time and nothing to do but wait? </a:t>
            </a:r>
            <a:endParaRPr lang="hr-BA" dirty="0">
              <a:solidFill>
                <a:srgbClr val="1BA19A"/>
              </a:solidFill>
            </a:endParaRPr>
          </a:p>
        </p:txBody>
      </p:sp>
      <p:sp>
        <p:nvSpPr>
          <p:cNvPr id="9" name="Rectangle 8"/>
          <p:cNvSpPr/>
          <p:nvPr/>
        </p:nvSpPr>
        <p:spPr>
          <a:xfrm>
            <a:off x="7213329" y="2578955"/>
            <a:ext cx="3960188" cy="523220"/>
          </a:xfrm>
          <a:prstGeom prst="rect">
            <a:avLst/>
          </a:prstGeom>
        </p:spPr>
        <p:txBody>
          <a:bodyPr wrap="none">
            <a:spAutoFit/>
          </a:bodyPr>
          <a:lstStyle/>
          <a:p>
            <a:pPr algn="ctr"/>
            <a:r>
              <a:rPr lang="en-US" sz="2800" b="1" i="1" dirty="0">
                <a:solidFill>
                  <a:srgbClr val="1188A3"/>
                </a:solidFill>
              </a:rPr>
              <a:t>The point of this exercise:</a:t>
            </a:r>
            <a:endParaRPr lang="bs-Latn-BA" sz="2800" b="1" i="1" dirty="0">
              <a:solidFill>
                <a:srgbClr val="1188A3"/>
              </a:solidFill>
            </a:endParaRPr>
          </a:p>
        </p:txBody>
      </p:sp>
      <p:pic>
        <p:nvPicPr>
          <p:cNvPr id="10" name="Graphic 15" descr="Lightbulb and gear outline">
            <a:extLst>
              <a:ext uri="{FF2B5EF4-FFF2-40B4-BE49-F238E27FC236}">
                <a16:creationId xmlns:a16="http://schemas.microsoft.com/office/drawing/2014/main" id="{E758156F-E769-4775-96B1-14D58180EE19}"/>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736223" y="1586296"/>
            <a:ext cx="914400" cy="914400"/>
          </a:xfrm>
          <a:prstGeom prst="rect">
            <a:avLst/>
          </a:prstGeom>
        </p:spPr>
      </p:pic>
    </p:spTree>
    <p:extLst>
      <p:ext uri="{BB962C8B-B14F-4D97-AF65-F5344CB8AC3E}">
        <p14:creationId xmlns:p14="http://schemas.microsoft.com/office/powerpoint/2010/main" val="33269121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64754" y="3355587"/>
            <a:ext cx="5717061" cy="2668544"/>
          </a:xfrm>
          <a:prstGeom prst="rect">
            <a:avLst/>
          </a:prstGeom>
          <a:solidFill>
            <a:srgbClr val="1188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8CF32F0B-D2C8-45C0-B8DA-002E5DDB3C15}"/>
              </a:ext>
            </a:extLst>
          </p:cNvPr>
          <p:cNvSpPr>
            <a:spLocks noGrp="1"/>
          </p:cNvSpPr>
          <p:nvPr>
            <p:ph type="body" sz="quarter" idx="14"/>
          </p:nvPr>
        </p:nvSpPr>
        <p:spPr>
          <a:xfrm>
            <a:off x="321273" y="3738891"/>
            <a:ext cx="5404021" cy="2027985"/>
          </a:xfrm>
        </p:spPr>
        <p:txBody>
          <a:bodyPr/>
          <a:lstStyle/>
          <a:p>
            <a:pPr algn="ctr"/>
            <a:r>
              <a:rPr lang="en-US" i="1" dirty="0">
                <a:solidFill>
                  <a:srgbClr val="92D050"/>
                </a:solidFill>
              </a:rPr>
              <a:t>To help you understand the stress that a refugee feels during his or her flight and to make you aware of the stress that your actions and attitudes may provoke among the players during the simulation game.</a:t>
            </a:r>
          </a:p>
        </p:txBody>
      </p:sp>
      <p:sp>
        <p:nvSpPr>
          <p:cNvPr id="4" name="Rectangle 3"/>
          <p:cNvSpPr/>
          <p:nvPr/>
        </p:nvSpPr>
        <p:spPr>
          <a:xfrm>
            <a:off x="4769999" y="128611"/>
            <a:ext cx="3669808" cy="646331"/>
          </a:xfrm>
          <a:prstGeom prst="rect">
            <a:avLst/>
          </a:prstGeom>
        </p:spPr>
        <p:txBody>
          <a:bodyPr wrap="square">
            <a:spAutoFit/>
          </a:bodyPr>
          <a:lstStyle/>
          <a:p>
            <a:r>
              <a:rPr lang="en-IE" sz="3600" b="1" dirty="0">
                <a:solidFill>
                  <a:schemeClr val="bg1"/>
                </a:solidFill>
              </a:rPr>
              <a:t>EXERCISE</a:t>
            </a:r>
            <a:r>
              <a:rPr lang="hr-BA" sz="3600" b="1" dirty="0">
                <a:solidFill>
                  <a:schemeClr val="bg1"/>
                </a:solidFill>
              </a:rPr>
              <a:t> </a:t>
            </a:r>
            <a:r>
              <a:rPr lang="hr-BA" sz="3600" b="1" dirty="0">
                <a:solidFill>
                  <a:srgbClr val="92D050"/>
                </a:solidFill>
              </a:rPr>
              <a:t>NO. 2</a:t>
            </a:r>
            <a:endParaRPr lang="en-US" sz="3600" b="1" dirty="0">
              <a:solidFill>
                <a:srgbClr val="92D050"/>
              </a:solidFill>
            </a:endParaRPr>
          </a:p>
        </p:txBody>
      </p:sp>
      <p:sp>
        <p:nvSpPr>
          <p:cNvPr id="5" name="Rectangle 4"/>
          <p:cNvSpPr/>
          <p:nvPr/>
        </p:nvSpPr>
        <p:spPr>
          <a:xfrm>
            <a:off x="5034204" y="765412"/>
            <a:ext cx="2123595" cy="523220"/>
          </a:xfrm>
          <a:prstGeom prst="rect">
            <a:avLst/>
          </a:prstGeom>
        </p:spPr>
        <p:txBody>
          <a:bodyPr wrap="none">
            <a:spAutoFit/>
          </a:bodyPr>
          <a:lstStyle/>
          <a:p>
            <a:pPr algn="just"/>
            <a:r>
              <a:rPr lang="bs-Latn-BA" sz="2800" i="1" dirty="0">
                <a:solidFill>
                  <a:srgbClr val="92D050"/>
                </a:solidFill>
              </a:rPr>
              <a:t>Taking orders</a:t>
            </a:r>
            <a:endParaRPr lang="en-US" sz="2800" i="1" dirty="0">
              <a:solidFill>
                <a:srgbClr val="92D050"/>
              </a:solidFill>
            </a:endParaRPr>
          </a:p>
        </p:txBody>
      </p:sp>
      <p:sp>
        <p:nvSpPr>
          <p:cNvPr id="8" name="Text Placeholder 2">
            <a:extLst>
              <a:ext uri="{FF2B5EF4-FFF2-40B4-BE49-F238E27FC236}">
                <a16:creationId xmlns:a16="http://schemas.microsoft.com/office/drawing/2014/main" id="{8CF32F0B-D2C8-45C0-B8DA-002E5DDB3C15}"/>
              </a:ext>
            </a:extLst>
          </p:cNvPr>
          <p:cNvSpPr>
            <a:spLocks noGrp="1"/>
          </p:cNvSpPr>
          <p:nvPr>
            <p:ph type="body" sz="quarter" idx="14"/>
          </p:nvPr>
        </p:nvSpPr>
        <p:spPr>
          <a:xfrm>
            <a:off x="6038334" y="1682789"/>
            <a:ext cx="5783416" cy="2428203"/>
          </a:xfrm>
        </p:spPr>
        <p:txBody>
          <a:bodyPr/>
          <a:lstStyle/>
          <a:p>
            <a:pPr marL="342900" indent="-342900" algn="just">
              <a:buFont typeface="Wingdings" panose="05000000000000000000" pitchFamily="2" charset="2"/>
              <a:buChar char="q"/>
            </a:pPr>
            <a:r>
              <a:rPr lang="en-US" dirty="0"/>
              <a:t>Imagine that you are deprived of your autonomy. Your right to come and go, and to take care of your most basic needs, are all subject to someone else’s authorisation (standing up, walking, going to the toilet, drinking, eating, talking, etc.).</a:t>
            </a:r>
          </a:p>
          <a:p>
            <a:pPr marL="342900" indent="-342900" algn="just">
              <a:buFont typeface="Wingdings" panose="05000000000000000000" pitchFamily="2" charset="2"/>
              <a:buChar char="q"/>
            </a:pPr>
            <a:r>
              <a:rPr lang="en-US" dirty="0">
                <a:solidFill>
                  <a:srgbClr val="1BA19A"/>
                </a:solidFill>
              </a:rPr>
              <a:t>Try to feel what it might be like to be restricted in this way. Imagine how you would react. Not only has your freedom been taken away but people are constantly giving you orders, making you work, pushing you around,</a:t>
            </a:r>
            <a:r>
              <a:rPr lang="bs-Latn-BA" dirty="0">
                <a:solidFill>
                  <a:srgbClr val="1BA19A"/>
                </a:solidFill>
              </a:rPr>
              <a:t> </a:t>
            </a:r>
            <a:r>
              <a:rPr lang="en-US" dirty="0">
                <a:solidFill>
                  <a:srgbClr val="1BA19A"/>
                </a:solidFill>
              </a:rPr>
              <a:t>and no one listens to you. </a:t>
            </a:r>
            <a:endParaRPr lang="hr-BA" dirty="0">
              <a:solidFill>
                <a:srgbClr val="1BA19A"/>
              </a:solidFill>
            </a:endParaRPr>
          </a:p>
        </p:txBody>
      </p:sp>
      <p:sp>
        <p:nvSpPr>
          <p:cNvPr id="9" name="Rectangle 8"/>
          <p:cNvSpPr/>
          <p:nvPr/>
        </p:nvSpPr>
        <p:spPr>
          <a:xfrm>
            <a:off x="1043189" y="2598312"/>
            <a:ext cx="3960188" cy="523220"/>
          </a:xfrm>
          <a:prstGeom prst="rect">
            <a:avLst/>
          </a:prstGeom>
        </p:spPr>
        <p:txBody>
          <a:bodyPr wrap="none">
            <a:spAutoFit/>
          </a:bodyPr>
          <a:lstStyle/>
          <a:p>
            <a:pPr algn="ctr"/>
            <a:r>
              <a:rPr lang="en-US" sz="2800" b="1" i="1" dirty="0">
                <a:solidFill>
                  <a:srgbClr val="1188A3"/>
                </a:solidFill>
              </a:rPr>
              <a:t>The point of this exercise:</a:t>
            </a:r>
            <a:endParaRPr lang="bs-Latn-BA" sz="2800" b="1" i="1" dirty="0">
              <a:solidFill>
                <a:srgbClr val="1188A3"/>
              </a:solidFill>
            </a:endParaRPr>
          </a:p>
        </p:txBody>
      </p:sp>
      <p:pic>
        <p:nvPicPr>
          <p:cNvPr id="10" name="Graphic 15" descr="Lightbulb and gear outline">
            <a:extLst>
              <a:ext uri="{FF2B5EF4-FFF2-40B4-BE49-F238E27FC236}">
                <a16:creationId xmlns:a16="http://schemas.microsoft.com/office/drawing/2014/main" id="{E758156F-E769-4775-96B1-14D58180EE19}"/>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566083" y="1608065"/>
            <a:ext cx="914400" cy="914400"/>
          </a:xfrm>
          <a:prstGeom prst="rect">
            <a:avLst/>
          </a:prstGeom>
        </p:spPr>
      </p:pic>
    </p:spTree>
    <p:extLst>
      <p:ext uri="{BB962C8B-B14F-4D97-AF65-F5344CB8AC3E}">
        <p14:creationId xmlns:p14="http://schemas.microsoft.com/office/powerpoint/2010/main" val="31400255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334892" y="3783957"/>
            <a:ext cx="5717061" cy="2668544"/>
          </a:xfrm>
          <a:prstGeom prst="rect">
            <a:avLst/>
          </a:prstGeom>
          <a:solidFill>
            <a:srgbClr val="1188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8CF32F0B-D2C8-45C0-B8DA-002E5DDB3C15}"/>
              </a:ext>
            </a:extLst>
          </p:cNvPr>
          <p:cNvSpPr>
            <a:spLocks noGrp="1"/>
          </p:cNvSpPr>
          <p:nvPr>
            <p:ph type="body" sz="quarter" idx="14"/>
          </p:nvPr>
        </p:nvSpPr>
        <p:spPr>
          <a:xfrm>
            <a:off x="6491411" y="4297647"/>
            <a:ext cx="5404021" cy="2027985"/>
          </a:xfrm>
        </p:spPr>
        <p:txBody>
          <a:bodyPr/>
          <a:lstStyle/>
          <a:p>
            <a:pPr algn="ctr"/>
            <a:r>
              <a:rPr lang="en-US" i="1" dirty="0">
                <a:solidFill>
                  <a:srgbClr val="92D050"/>
                </a:solidFill>
              </a:rPr>
              <a:t>Many refugees lose absolutely everything: their country, their home, their friends, their family. Try to understand the pain they must feel</a:t>
            </a:r>
            <a:r>
              <a:rPr lang="bs-Latn-BA" i="1" dirty="0">
                <a:solidFill>
                  <a:srgbClr val="92D050"/>
                </a:solidFill>
              </a:rPr>
              <a:t>.</a:t>
            </a:r>
            <a:endParaRPr lang="en-US" i="1" dirty="0">
              <a:solidFill>
                <a:srgbClr val="92D050"/>
              </a:solidFill>
            </a:endParaRPr>
          </a:p>
        </p:txBody>
      </p:sp>
      <p:sp>
        <p:nvSpPr>
          <p:cNvPr id="4" name="Rectangle 3"/>
          <p:cNvSpPr/>
          <p:nvPr/>
        </p:nvSpPr>
        <p:spPr>
          <a:xfrm>
            <a:off x="4769998" y="139121"/>
            <a:ext cx="4195325" cy="646331"/>
          </a:xfrm>
          <a:prstGeom prst="rect">
            <a:avLst/>
          </a:prstGeom>
        </p:spPr>
        <p:txBody>
          <a:bodyPr wrap="square">
            <a:spAutoFit/>
          </a:bodyPr>
          <a:lstStyle/>
          <a:p>
            <a:r>
              <a:rPr lang="en-IE" sz="3600" b="1" dirty="0">
                <a:solidFill>
                  <a:schemeClr val="bg1"/>
                </a:solidFill>
              </a:rPr>
              <a:t>EXERCISE</a:t>
            </a:r>
            <a:r>
              <a:rPr lang="hr-BA" sz="3600" b="1" dirty="0">
                <a:solidFill>
                  <a:schemeClr val="bg1"/>
                </a:solidFill>
              </a:rPr>
              <a:t> </a:t>
            </a:r>
            <a:r>
              <a:rPr lang="hr-BA" sz="3600" b="1" dirty="0">
                <a:solidFill>
                  <a:srgbClr val="92D050"/>
                </a:solidFill>
              </a:rPr>
              <a:t>NO. 3</a:t>
            </a:r>
            <a:endParaRPr lang="en-US" sz="3600" b="1" dirty="0">
              <a:solidFill>
                <a:srgbClr val="92D050"/>
              </a:solidFill>
            </a:endParaRPr>
          </a:p>
        </p:txBody>
      </p:sp>
      <p:sp>
        <p:nvSpPr>
          <p:cNvPr id="5" name="Rectangle 4"/>
          <p:cNvSpPr/>
          <p:nvPr/>
        </p:nvSpPr>
        <p:spPr>
          <a:xfrm>
            <a:off x="5696692" y="765412"/>
            <a:ext cx="798617" cy="523220"/>
          </a:xfrm>
          <a:prstGeom prst="rect">
            <a:avLst/>
          </a:prstGeom>
        </p:spPr>
        <p:txBody>
          <a:bodyPr wrap="none">
            <a:spAutoFit/>
          </a:bodyPr>
          <a:lstStyle/>
          <a:p>
            <a:pPr algn="just"/>
            <a:r>
              <a:rPr lang="bs-Latn-BA" sz="2800" i="1" dirty="0">
                <a:solidFill>
                  <a:srgbClr val="92D050"/>
                </a:solidFill>
              </a:rPr>
              <a:t>Loss</a:t>
            </a:r>
            <a:endParaRPr lang="en-US" sz="2800" i="1" dirty="0">
              <a:solidFill>
                <a:srgbClr val="92D050"/>
              </a:solidFill>
            </a:endParaRPr>
          </a:p>
        </p:txBody>
      </p:sp>
      <p:sp>
        <p:nvSpPr>
          <p:cNvPr id="8" name="Text Placeholder 2">
            <a:extLst>
              <a:ext uri="{FF2B5EF4-FFF2-40B4-BE49-F238E27FC236}">
                <a16:creationId xmlns:a16="http://schemas.microsoft.com/office/drawing/2014/main" id="{8CF32F0B-D2C8-45C0-B8DA-002E5DDB3C15}"/>
              </a:ext>
            </a:extLst>
          </p:cNvPr>
          <p:cNvSpPr>
            <a:spLocks noGrp="1"/>
          </p:cNvSpPr>
          <p:nvPr>
            <p:ph type="body" sz="quarter" idx="14"/>
          </p:nvPr>
        </p:nvSpPr>
        <p:spPr>
          <a:xfrm>
            <a:off x="123113" y="1626463"/>
            <a:ext cx="5783416" cy="2428203"/>
          </a:xfrm>
        </p:spPr>
        <p:txBody>
          <a:bodyPr/>
          <a:lstStyle/>
          <a:p>
            <a:pPr marL="342900" indent="-342900" algn="just">
              <a:buFont typeface="Wingdings" panose="05000000000000000000" pitchFamily="2" charset="2"/>
              <a:buChar char="q"/>
            </a:pPr>
            <a:r>
              <a:rPr lang="en-US" dirty="0"/>
              <a:t>Find a quiet and comfortable place to sit. Equip yourself with a pen and paper.</a:t>
            </a:r>
          </a:p>
          <a:p>
            <a:pPr marL="342900" indent="-342900" algn="just">
              <a:buFont typeface="Wingdings" panose="05000000000000000000" pitchFamily="2" charset="2"/>
              <a:buChar char="q"/>
            </a:pPr>
            <a:r>
              <a:rPr lang="en-US" dirty="0">
                <a:solidFill>
                  <a:srgbClr val="1BA19A"/>
                </a:solidFill>
              </a:rPr>
              <a:t>Try to remember a situation when you experienced a feeling of loss. Perhaps it was a cherished object, a place you loved to visit, a </a:t>
            </a:r>
            <a:r>
              <a:rPr lang="en-US" dirty="0" err="1">
                <a:solidFill>
                  <a:srgbClr val="1BA19A"/>
                </a:solidFill>
              </a:rPr>
              <a:t>favourite</a:t>
            </a:r>
            <a:r>
              <a:rPr lang="en-US" dirty="0">
                <a:solidFill>
                  <a:srgbClr val="1BA19A"/>
                </a:solidFill>
              </a:rPr>
              <a:t> pet or a loved one</a:t>
            </a:r>
            <a:r>
              <a:rPr lang="bs-Latn-BA" dirty="0">
                <a:solidFill>
                  <a:srgbClr val="1BA19A"/>
                </a:solidFill>
              </a:rPr>
              <a:t>.</a:t>
            </a:r>
            <a:endParaRPr lang="en-US" dirty="0">
              <a:solidFill>
                <a:srgbClr val="1BA19A"/>
              </a:solidFill>
            </a:endParaRPr>
          </a:p>
          <a:p>
            <a:pPr marL="342900" indent="-342900" algn="just">
              <a:buFont typeface="Wingdings" panose="05000000000000000000" pitchFamily="2" charset="2"/>
              <a:buChar char="q"/>
            </a:pPr>
            <a:r>
              <a:rPr lang="en-US" dirty="0">
                <a:solidFill>
                  <a:srgbClr val="28AF95"/>
                </a:solidFill>
              </a:rPr>
              <a:t>Let all the memories and emotions associated with the loss come back to you. Write them down</a:t>
            </a:r>
            <a:r>
              <a:rPr lang="bs-Latn-BA" dirty="0">
                <a:solidFill>
                  <a:srgbClr val="28AF95"/>
                </a:solidFill>
              </a:rPr>
              <a:t>.</a:t>
            </a:r>
          </a:p>
          <a:p>
            <a:pPr marL="342900" indent="-342900" algn="just">
              <a:buFont typeface="Wingdings" panose="05000000000000000000" pitchFamily="2" charset="2"/>
              <a:buChar char="q"/>
            </a:pPr>
            <a:r>
              <a:rPr lang="en-US" dirty="0">
                <a:solidFill>
                  <a:srgbClr val="1188A3"/>
                </a:solidFill>
              </a:rPr>
              <a:t>Think over your own experience of loss and consider how it must feel to be deprived of all those things or people to which or to whom you attach great importance. </a:t>
            </a:r>
          </a:p>
        </p:txBody>
      </p:sp>
      <p:sp>
        <p:nvSpPr>
          <p:cNvPr id="9" name="Rectangle 8"/>
          <p:cNvSpPr/>
          <p:nvPr/>
        </p:nvSpPr>
        <p:spPr>
          <a:xfrm>
            <a:off x="7213327" y="3003892"/>
            <a:ext cx="3960188" cy="523220"/>
          </a:xfrm>
          <a:prstGeom prst="rect">
            <a:avLst/>
          </a:prstGeom>
        </p:spPr>
        <p:txBody>
          <a:bodyPr wrap="none">
            <a:spAutoFit/>
          </a:bodyPr>
          <a:lstStyle/>
          <a:p>
            <a:pPr algn="ctr"/>
            <a:r>
              <a:rPr lang="en-US" sz="2800" b="1" i="1" dirty="0">
                <a:solidFill>
                  <a:srgbClr val="1188A3"/>
                </a:solidFill>
              </a:rPr>
              <a:t>The point of this exercise:</a:t>
            </a:r>
            <a:endParaRPr lang="bs-Latn-BA" sz="2800" b="1" i="1" dirty="0">
              <a:solidFill>
                <a:srgbClr val="1188A3"/>
              </a:solidFill>
            </a:endParaRPr>
          </a:p>
        </p:txBody>
      </p:sp>
      <p:pic>
        <p:nvPicPr>
          <p:cNvPr id="10" name="Graphic 15" descr="Lightbulb and gear outline">
            <a:extLst>
              <a:ext uri="{FF2B5EF4-FFF2-40B4-BE49-F238E27FC236}">
                <a16:creationId xmlns:a16="http://schemas.microsoft.com/office/drawing/2014/main" id="{E758156F-E769-4775-96B1-14D58180EE19}"/>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736221" y="1920177"/>
            <a:ext cx="914400" cy="914400"/>
          </a:xfrm>
          <a:prstGeom prst="rect">
            <a:avLst/>
          </a:prstGeom>
        </p:spPr>
      </p:pic>
    </p:spTree>
    <p:extLst>
      <p:ext uri="{BB962C8B-B14F-4D97-AF65-F5344CB8AC3E}">
        <p14:creationId xmlns:p14="http://schemas.microsoft.com/office/powerpoint/2010/main" val="1973855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64754" y="3355587"/>
            <a:ext cx="5717061" cy="2668544"/>
          </a:xfrm>
          <a:prstGeom prst="rect">
            <a:avLst/>
          </a:prstGeom>
          <a:solidFill>
            <a:srgbClr val="1188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8CF32F0B-D2C8-45C0-B8DA-002E5DDB3C15}"/>
              </a:ext>
            </a:extLst>
          </p:cNvPr>
          <p:cNvSpPr>
            <a:spLocks noGrp="1"/>
          </p:cNvSpPr>
          <p:nvPr>
            <p:ph type="body" sz="quarter" idx="14"/>
          </p:nvPr>
        </p:nvSpPr>
        <p:spPr>
          <a:xfrm>
            <a:off x="321272" y="3996146"/>
            <a:ext cx="5404021" cy="2027985"/>
          </a:xfrm>
        </p:spPr>
        <p:txBody>
          <a:bodyPr/>
          <a:lstStyle/>
          <a:p>
            <a:pPr algn="ctr"/>
            <a:r>
              <a:rPr lang="en-US" i="1" dirty="0">
                <a:solidFill>
                  <a:srgbClr val="92D050"/>
                </a:solidFill>
              </a:rPr>
              <a:t>Think about what you have just experienced for these few minutes. Refugees live under this kind of constraint for hours, months, even years.</a:t>
            </a:r>
          </a:p>
        </p:txBody>
      </p:sp>
      <p:sp>
        <p:nvSpPr>
          <p:cNvPr id="4" name="Rectangle 3"/>
          <p:cNvSpPr/>
          <p:nvPr/>
        </p:nvSpPr>
        <p:spPr>
          <a:xfrm>
            <a:off x="4769999" y="128611"/>
            <a:ext cx="3501642" cy="646331"/>
          </a:xfrm>
          <a:prstGeom prst="rect">
            <a:avLst/>
          </a:prstGeom>
        </p:spPr>
        <p:txBody>
          <a:bodyPr wrap="square">
            <a:spAutoFit/>
          </a:bodyPr>
          <a:lstStyle/>
          <a:p>
            <a:r>
              <a:rPr lang="en-IE" sz="3600" b="1" dirty="0">
                <a:solidFill>
                  <a:schemeClr val="bg1"/>
                </a:solidFill>
              </a:rPr>
              <a:t>EXERCISE</a:t>
            </a:r>
            <a:r>
              <a:rPr lang="hr-BA" sz="3600" b="1" dirty="0">
                <a:solidFill>
                  <a:schemeClr val="bg1"/>
                </a:solidFill>
              </a:rPr>
              <a:t> </a:t>
            </a:r>
            <a:r>
              <a:rPr lang="hr-BA" sz="3600" b="1" dirty="0">
                <a:solidFill>
                  <a:srgbClr val="92D050"/>
                </a:solidFill>
              </a:rPr>
              <a:t>NO. 4</a:t>
            </a:r>
            <a:endParaRPr lang="en-US" sz="3600" b="1" dirty="0">
              <a:solidFill>
                <a:srgbClr val="92D050"/>
              </a:solidFill>
            </a:endParaRPr>
          </a:p>
        </p:txBody>
      </p:sp>
      <p:sp>
        <p:nvSpPr>
          <p:cNvPr id="5" name="Rectangle 4"/>
          <p:cNvSpPr/>
          <p:nvPr/>
        </p:nvSpPr>
        <p:spPr>
          <a:xfrm>
            <a:off x="5283474" y="765412"/>
            <a:ext cx="1625060" cy="523220"/>
          </a:xfrm>
          <a:prstGeom prst="rect">
            <a:avLst/>
          </a:prstGeom>
        </p:spPr>
        <p:txBody>
          <a:bodyPr wrap="none">
            <a:spAutoFit/>
          </a:bodyPr>
          <a:lstStyle/>
          <a:p>
            <a:pPr algn="just"/>
            <a:r>
              <a:rPr lang="bs-Latn-BA" sz="2800" i="1" dirty="0">
                <a:solidFill>
                  <a:srgbClr val="92D050"/>
                </a:solidFill>
              </a:rPr>
              <a:t>Shackeled</a:t>
            </a:r>
            <a:endParaRPr lang="en-US" sz="2800" i="1" dirty="0">
              <a:solidFill>
                <a:srgbClr val="92D050"/>
              </a:solidFill>
            </a:endParaRPr>
          </a:p>
        </p:txBody>
      </p:sp>
      <p:sp>
        <p:nvSpPr>
          <p:cNvPr id="8" name="Text Placeholder 2">
            <a:extLst>
              <a:ext uri="{FF2B5EF4-FFF2-40B4-BE49-F238E27FC236}">
                <a16:creationId xmlns:a16="http://schemas.microsoft.com/office/drawing/2014/main" id="{8CF32F0B-D2C8-45C0-B8DA-002E5DDB3C15}"/>
              </a:ext>
            </a:extLst>
          </p:cNvPr>
          <p:cNvSpPr>
            <a:spLocks noGrp="1"/>
          </p:cNvSpPr>
          <p:nvPr>
            <p:ph type="body" sz="quarter" idx="14"/>
          </p:nvPr>
        </p:nvSpPr>
        <p:spPr>
          <a:xfrm>
            <a:off x="6038334" y="2324680"/>
            <a:ext cx="5783416" cy="2428203"/>
          </a:xfrm>
        </p:spPr>
        <p:txBody>
          <a:bodyPr/>
          <a:lstStyle/>
          <a:p>
            <a:pPr marL="342900" indent="-342900" algn="just">
              <a:buFont typeface="Wingdings" panose="05000000000000000000" pitchFamily="2" charset="2"/>
              <a:buChar char="q"/>
            </a:pPr>
            <a:r>
              <a:rPr lang="en-US" dirty="0">
                <a:solidFill>
                  <a:srgbClr val="28AF95"/>
                </a:solidFill>
              </a:rPr>
              <a:t>Having to obey orders all the time is like being shackled. You are forced to do things without knowing why. Walk around for 2 or 3 minutes holding your right ear with your left hand and your left ankle with your right hand.</a:t>
            </a:r>
            <a:endParaRPr lang="hr-BA" dirty="0">
              <a:solidFill>
                <a:srgbClr val="28AF95"/>
              </a:solidFill>
            </a:endParaRPr>
          </a:p>
          <a:p>
            <a:pPr marL="342900" indent="-342900" algn="just">
              <a:buFont typeface="Wingdings" panose="05000000000000000000" pitchFamily="2" charset="2"/>
              <a:buChar char="q"/>
            </a:pPr>
            <a:endParaRPr lang="en-US" dirty="0"/>
          </a:p>
          <a:p>
            <a:pPr marL="342900" indent="-342900" algn="just">
              <a:buFont typeface="Wingdings" panose="05000000000000000000" pitchFamily="2" charset="2"/>
              <a:buChar char="q"/>
            </a:pPr>
            <a:r>
              <a:rPr lang="en-US" dirty="0"/>
              <a:t>How does it feel to be forced to do this? </a:t>
            </a:r>
            <a:endParaRPr lang="hr-BA" dirty="0"/>
          </a:p>
        </p:txBody>
      </p:sp>
      <p:sp>
        <p:nvSpPr>
          <p:cNvPr id="9" name="Rectangle 8"/>
          <p:cNvSpPr/>
          <p:nvPr/>
        </p:nvSpPr>
        <p:spPr>
          <a:xfrm>
            <a:off x="1043189" y="2598312"/>
            <a:ext cx="3960188" cy="523220"/>
          </a:xfrm>
          <a:prstGeom prst="rect">
            <a:avLst/>
          </a:prstGeom>
        </p:spPr>
        <p:txBody>
          <a:bodyPr wrap="none">
            <a:spAutoFit/>
          </a:bodyPr>
          <a:lstStyle/>
          <a:p>
            <a:pPr algn="ctr"/>
            <a:r>
              <a:rPr lang="en-US" sz="2800" b="1" i="1" dirty="0">
                <a:solidFill>
                  <a:srgbClr val="1188A3"/>
                </a:solidFill>
              </a:rPr>
              <a:t>The point of this exercise:</a:t>
            </a:r>
            <a:endParaRPr lang="bs-Latn-BA" sz="2800" b="1" i="1" dirty="0">
              <a:solidFill>
                <a:srgbClr val="1188A3"/>
              </a:solidFill>
            </a:endParaRPr>
          </a:p>
        </p:txBody>
      </p:sp>
      <p:pic>
        <p:nvPicPr>
          <p:cNvPr id="10" name="Graphic 15" descr="Lightbulb and gear outline">
            <a:extLst>
              <a:ext uri="{FF2B5EF4-FFF2-40B4-BE49-F238E27FC236}">
                <a16:creationId xmlns:a16="http://schemas.microsoft.com/office/drawing/2014/main" id="{E758156F-E769-4775-96B1-14D58180EE19}"/>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566083" y="1608065"/>
            <a:ext cx="914400" cy="914400"/>
          </a:xfrm>
          <a:prstGeom prst="rect">
            <a:avLst/>
          </a:prstGeom>
        </p:spPr>
      </p:pic>
    </p:spTree>
    <p:extLst>
      <p:ext uri="{BB962C8B-B14F-4D97-AF65-F5344CB8AC3E}">
        <p14:creationId xmlns:p14="http://schemas.microsoft.com/office/powerpoint/2010/main" val="25585639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6E8010D-A234-F2B4-C9B6-B9B59FA23DA0}"/>
              </a:ext>
            </a:extLst>
          </p:cNvPr>
          <p:cNvSpPr>
            <a:spLocks noGrp="1"/>
          </p:cNvSpPr>
          <p:nvPr>
            <p:ph type="body" sz="quarter" idx="13"/>
          </p:nvPr>
        </p:nvSpPr>
        <p:spPr>
          <a:xfrm>
            <a:off x="745914" y="595258"/>
            <a:ext cx="10563696" cy="697353"/>
          </a:xfrm>
        </p:spPr>
        <p:txBody>
          <a:bodyPr/>
          <a:lstStyle/>
          <a:p>
            <a:r>
              <a:rPr lang="en-US" dirty="0"/>
              <a:t>How does empathy promote resilience?</a:t>
            </a:r>
          </a:p>
          <a:p>
            <a:endParaRPr lang="en-US" dirty="0"/>
          </a:p>
        </p:txBody>
      </p:sp>
      <p:sp>
        <p:nvSpPr>
          <p:cNvPr id="3" name="Text Placeholder 2">
            <a:extLst>
              <a:ext uri="{FF2B5EF4-FFF2-40B4-BE49-F238E27FC236}">
                <a16:creationId xmlns:a16="http://schemas.microsoft.com/office/drawing/2014/main" id="{88FD3521-E640-A3AE-FE4F-C762C5AF9A5F}"/>
              </a:ext>
            </a:extLst>
          </p:cNvPr>
          <p:cNvSpPr>
            <a:spLocks noGrp="1"/>
          </p:cNvSpPr>
          <p:nvPr>
            <p:ph type="body" sz="quarter" idx="14"/>
          </p:nvPr>
        </p:nvSpPr>
        <p:spPr>
          <a:xfrm>
            <a:off x="708651" y="2106849"/>
            <a:ext cx="10638222" cy="3245241"/>
          </a:xfrm>
        </p:spPr>
        <p:txBody>
          <a:bodyPr/>
          <a:lstStyle/>
          <a:p>
            <a:pPr marL="342900" indent="-342900">
              <a:buFont typeface="Wingdings" panose="05000000000000000000" pitchFamily="2" charset="2"/>
              <a:buChar char="ü"/>
            </a:pPr>
            <a:r>
              <a:rPr lang="en-US" dirty="0"/>
              <a:t>People who have empathy are able to communicate with and listen more to the people they share relationships with. </a:t>
            </a:r>
            <a:endParaRPr lang="hr-BA" dirty="0"/>
          </a:p>
          <a:p>
            <a:pPr marL="342900" indent="-342900">
              <a:buFont typeface="Wingdings" panose="05000000000000000000" pitchFamily="2" charset="2"/>
              <a:buChar char="ü"/>
            </a:pPr>
            <a:r>
              <a:rPr lang="en-US" dirty="0"/>
              <a:t>Stronger relationships allow people to successfully express their own needs and wants whilst remaining considerate of other people and having the ability to put aside their own concerns at times. </a:t>
            </a:r>
            <a:endParaRPr lang="hr-BA" dirty="0"/>
          </a:p>
          <a:p>
            <a:pPr marL="342900" indent="-342900">
              <a:buFont typeface="Wingdings" panose="05000000000000000000" pitchFamily="2" charset="2"/>
              <a:buChar char="ü"/>
            </a:pPr>
            <a:r>
              <a:rPr lang="en-US" dirty="0"/>
              <a:t>This means that people who are able to have empathy will also benefit from high self-esteem, reduced loneliness, and a strong sense of who they are, and in doing so become more resilient. </a:t>
            </a:r>
            <a:endParaRPr lang="hr-BA" dirty="0"/>
          </a:p>
          <a:p>
            <a:pPr marL="342900" indent="-342900">
              <a:buFont typeface="Wingdings" panose="05000000000000000000" pitchFamily="2" charset="2"/>
              <a:buChar char="ü"/>
            </a:pPr>
            <a:r>
              <a:rPr lang="en-US" dirty="0"/>
              <a:t>Someone who is resilient is able to overcome negative emotional and physical outcomes that may arise from situations of conflict or hardship.</a:t>
            </a:r>
          </a:p>
        </p:txBody>
      </p:sp>
      <p:sp>
        <p:nvSpPr>
          <p:cNvPr id="4" name="TextBox 3">
            <a:extLst>
              <a:ext uri="{FF2B5EF4-FFF2-40B4-BE49-F238E27FC236}">
                <a16:creationId xmlns:a16="http://schemas.microsoft.com/office/drawing/2014/main" id="{91D27C51-5CD3-0D09-3B0A-97D9232A0D15}"/>
              </a:ext>
            </a:extLst>
          </p:cNvPr>
          <p:cNvSpPr txBox="1"/>
          <p:nvPr/>
        </p:nvSpPr>
        <p:spPr>
          <a:xfrm>
            <a:off x="200025" y="6467475"/>
            <a:ext cx="8280537" cy="276999"/>
          </a:xfrm>
          <a:prstGeom prst="rect">
            <a:avLst/>
          </a:prstGeom>
          <a:noFill/>
        </p:spPr>
        <p:txBody>
          <a:bodyPr wrap="none" rtlCol="0">
            <a:spAutoFit/>
          </a:bodyPr>
          <a:lstStyle/>
          <a:p>
            <a:r>
              <a:rPr lang="hr-BA" sz="1200" dirty="0">
                <a:solidFill>
                  <a:srgbClr val="7F7F7F"/>
                </a:solidFill>
              </a:rPr>
              <a:t>SOURCE: https://peel-h.schools.nsw.gov.au/supporting-our-students/health-schools-healthy-futures/empathy-and-resilience.html</a:t>
            </a:r>
            <a:endParaRPr lang="en-US" sz="1200" dirty="0">
              <a:solidFill>
                <a:srgbClr val="7F7F7F"/>
              </a:solidFill>
            </a:endParaRPr>
          </a:p>
        </p:txBody>
      </p:sp>
    </p:spTree>
    <p:extLst>
      <p:ext uri="{BB962C8B-B14F-4D97-AF65-F5344CB8AC3E}">
        <p14:creationId xmlns:p14="http://schemas.microsoft.com/office/powerpoint/2010/main" val="24558733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6" name="Text Placeholder 5">
            <a:extLst>
              <a:ext uri="{FF2B5EF4-FFF2-40B4-BE49-F238E27FC236}">
                <a16:creationId xmlns:a16="http://schemas.microsoft.com/office/drawing/2014/main" id="{98F0CEDC-AF6B-FE4C-96E1-65402113D5F1}"/>
              </a:ext>
            </a:extLst>
          </p:cNvPr>
          <p:cNvSpPr>
            <a:spLocks noGrp="1"/>
          </p:cNvSpPr>
          <p:nvPr>
            <p:ph type="body" sz="quarter" idx="16"/>
          </p:nvPr>
        </p:nvSpPr>
        <p:spPr>
          <a:xfrm>
            <a:off x="6222343" y="897925"/>
            <a:ext cx="795851" cy="637758"/>
          </a:xfrm>
        </p:spPr>
        <p:txBody>
          <a:bodyPr>
            <a:noAutofit/>
          </a:bodyPr>
          <a:lstStyle/>
          <a:p>
            <a:r>
              <a:rPr lang="hr-BA" sz="4400" dirty="0"/>
              <a:t>02</a:t>
            </a:r>
            <a:endParaRPr lang="en-US" sz="4400" dirty="0"/>
          </a:p>
        </p:txBody>
      </p:sp>
      <p:sp>
        <p:nvSpPr>
          <p:cNvPr id="3" name="Rectangle 2"/>
          <p:cNvSpPr/>
          <p:nvPr/>
        </p:nvSpPr>
        <p:spPr>
          <a:xfrm>
            <a:off x="6222343" y="1423773"/>
            <a:ext cx="5854043" cy="1938992"/>
          </a:xfrm>
          <a:prstGeom prst="rect">
            <a:avLst/>
          </a:prstGeom>
        </p:spPr>
        <p:txBody>
          <a:bodyPr wrap="square">
            <a:spAutoFit/>
          </a:bodyPr>
          <a:lstStyle/>
          <a:p>
            <a:r>
              <a:rPr lang="en-US" sz="4000" dirty="0">
                <a:solidFill>
                  <a:schemeClr val="bg1"/>
                </a:solidFill>
              </a:rPr>
              <a:t>Identifying and</a:t>
            </a:r>
            <a:r>
              <a:rPr lang="bs-Latn-BA" sz="4000" dirty="0">
                <a:solidFill>
                  <a:schemeClr val="bg1"/>
                </a:solidFill>
              </a:rPr>
              <a:t> </a:t>
            </a:r>
          </a:p>
          <a:p>
            <a:r>
              <a:rPr lang="en-US" sz="4000" dirty="0">
                <a:solidFill>
                  <a:schemeClr val="bg1"/>
                </a:solidFill>
              </a:rPr>
              <a:t>prioritising problems to solve with mediation</a:t>
            </a:r>
          </a:p>
        </p:txBody>
      </p:sp>
    </p:spTree>
    <p:extLst>
      <p:ext uri="{BB962C8B-B14F-4D97-AF65-F5344CB8AC3E}">
        <p14:creationId xmlns:p14="http://schemas.microsoft.com/office/powerpoint/2010/main" val="35497998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CF32F0B-D2C8-45C0-B8DA-002E5DDB3C15}"/>
              </a:ext>
            </a:extLst>
          </p:cNvPr>
          <p:cNvSpPr>
            <a:spLocks noGrp="1"/>
          </p:cNvSpPr>
          <p:nvPr>
            <p:ph type="body" sz="quarter" idx="14"/>
          </p:nvPr>
        </p:nvSpPr>
        <p:spPr>
          <a:xfrm>
            <a:off x="980885" y="2490592"/>
            <a:ext cx="10498832" cy="3245241"/>
          </a:xfrm>
        </p:spPr>
        <p:txBody>
          <a:bodyPr/>
          <a:lstStyle/>
          <a:p>
            <a:pPr marL="342900" indent="-342900">
              <a:buClr>
                <a:srgbClr val="1BA19A"/>
              </a:buClr>
              <a:buFont typeface="Wingdings" panose="05000000000000000000" pitchFamily="2" charset="2"/>
              <a:buChar char="ü"/>
            </a:pPr>
            <a:r>
              <a:rPr lang="hr-BA" dirty="0"/>
              <a:t>E</a:t>
            </a:r>
            <a:r>
              <a:rPr lang="en-GB" dirty="0" err="1"/>
              <a:t>ffective</a:t>
            </a:r>
            <a:r>
              <a:rPr lang="en-GB" dirty="0"/>
              <a:t> Migrant Community Mediator</a:t>
            </a:r>
            <a:r>
              <a:rPr lang="hr-BA" dirty="0"/>
              <a:t>s</a:t>
            </a:r>
            <a:r>
              <a:rPr lang="en-GB" dirty="0"/>
              <a:t> </a:t>
            </a:r>
            <a:r>
              <a:rPr lang="en-GB" b="1" dirty="0">
                <a:solidFill>
                  <a:srgbClr val="92D050"/>
                </a:solidFill>
              </a:rPr>
              <a:t>represent the rights and interest of people within migrant communities</a:t>
            </a:r>
            <a:endParaRPr lang="en-GB" dirty="0">
              <a:solidFill>
                <a:srgbClr val="92D050"/>
              </a:solidFill>
            </a:endParaRPr>
          </a:p>
          <a:p>
            <a:pPr marL="342900" indent="-342900">
              <a:buClr>
                <a:srgbClr val="1BA19A"/>
              </a:buClr>
              <a:buFont typeface="Wingdings" panose="05000000000000000000" pitchFamily="2" charset="2"/>
              <a:buChar char="ü"/>
            </a:pPr>
            <a:r>
              <a:rPr lang="en-GB" dirty="0"/>
              <a:t>Effective mediation, of any kind, requires building a </a:t>
            </a:r>
            <a:r>
              <a:rPr lang="en-GB" b="1" dirty="0">
                <a:solidFill>
                  <a:srgbClr val="1BA19A"/>
                </a:solidFill>
              </a:rPr>
              <a:t>solid strategy or plan </a:t>
            </a:r>
            <a:r>
              <a:rPr lang="en-GB" dirty="0"/>
              <a:t>and practicing skills to help you feel comfortable and confident in reaching your mediation goals</a:t>
            </a:r>
          </a:p>
          <a:p>
            <a:pPr marL="342900" indent="-342900">
              <a:buClr>
                <a:srgbClr val="1BA19A"/>
              </a:buClr>
              <a:buFont typeface="Wingdings" panose="05000000000000000000" pitchFamily="2" charset="2"/>
              <a:buChar char="ü"/>
            </a:pPr>
            <a:r>
              <a:rPr lang="en-GB" dirty="0"/>
              <a:t>In order to make your mediation </a:t>
            </a:r>
            <a:r>
              <a:rPr lang="en-GB" dirty="0">
                <a:solidFill>
                  <a:srgbClr val="7F7F7F"/>
                </a:solidFill>
              </a:rPr>
              <a:t>efforts effective</a:t>
            </a:r>
            <a:r>
              <a:rPr lang="en-GB" dirty="0"/>
              <a:t> you should:</a:t>
            </a:r>
          </a:p>
          <a:p>
            <a:pPr marL="1168400" lvl="1" algn="l"/>
            <a:r>
              <a:rPr lang="en-GB" b="1" dirty="0">
                <a:solidFill>
                  <a:srgbClr val="28AF95"/>
                </a:solidFill>
              </a:rPr>
              <a:t>1. Break down the problem</a:t>
            </a:r>
          </a:p>
          <a:p>
            <a:pPr marL="1168400" lvl="1" algn="l"/>
            <a:r>
              <a:rPr lang="en-GB" b="1" dirty="0">
                <a:solidFill>
                  <a:srgbClr val="28AF95"/>
                </a:solidFill>
              </a:rPr>
              <a:t>2. Educate yourself</a:t>
            </a:r>
          </a:p>
          <a:p>
            <a:pPr marL="1168400" lvl="1" algn="l"/>
            <a:r>
              <a:rPr lang="en-GB" b="1" dirty="0">
                <a:solidFill>
                  <a:srgbClr val="28AF95"/>
                </a:solidFill>
              </a:rPr>
              <a:t>3. Identify the rights involved</a:t>
            </a:r>
          </a:p>
          <a:p>
            <a:pPr marL="1168400" lvl="1" algn="l"/>
            <a:r>
              <a:rPr lang="en-GB" b="1" dirty="0">
                <a:solidFill>
                  <a:srgbClr val="28AF95"/>
                </a:solidFill>
              </a:rPr>
              <a:t>4. Develop a solution (goal) and strategy to address the problem</a:t>
            </a:r>
          </a:p>
        </p:txBody>
      </p:sp>
      <p:sp>
        <p:nvSpPr>
          <p:cNvPr id="4" name="Rectangle 3"/>
          <p:cNvSpPr/>
          <p:nvPr/>
        </p:nvSpPr>
        <p:spPr>
          <a:xfrm>
            <a:off x="980885" y="308908"/>
            <a:ext cx="9297648" cy="1200329"/>
          </a:xfrm>
          <a:prstGeom prst="rect">
            <a:avLst/>
          </a:prstGeom>
        </p:spPr>
        <p:txBody>
          <a:bodyPr wrap="square">
            <a:spAutoFit/>
          </a:bodyPr>
          <a:lstStyle/>
          <a:p>
            <a:r>
              <a:rPr lang="en-GB" sz="3600" b="1" dirty="0">
                <a:solidFill>
                  <a:schemeClr val="bg1"/>
                </a:solidFill>
              </a:rPr>
              <a:t>Effective Mediation</a:t>
            </a:r>
            <a:endParaRPr lang="bs-Latn-BA" sz="3600" b="1" dirty="0">
              <a:solidFill>
                <a:schemeClr val="bg1"/>
              </a:solidFill>
            </a:endParaRPr>
          </a:p>
          <a:p>
            <a:r>
              <a:rPr lang="bs-Latn-BA" sz="3600" b="1" dirty="0">
                <a:solidFill>
                  <a:srgbClr val="92D050"/>
                </a:solidFill>
              </a:rPr>
              <a:t>I</a:t>
            </a:r>
            <a:r>
              <a:rPr lang="en-GB" sz="3600" b="1" dirty="0">
                <a:solidFill>
                  <a:srgbClr val="92D050"/>
                </a:solidFill>
              </a:rPr>
              <a:t>n the Community Setting</a:t>
            </a:r>
          </a:p>
        </p:txBody>
      </p:sp>
    </p:spTree>
    <p:extLst>
      <p:ext uri="{BB962C8B-B14F-4D97-AF65-F5344CB8AC3E}">
        <p14:creationId xmlns:p14="http://schemas.microsoft.com/office/powerpoint/2010/main" val="1754938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954754" y="966827"/>
            <a:ext cx="5890054" cy="658835"/>
          </a:xfrm>
          <a:prstGeom prst="rect">
            <a:avLst/>
          </a:prstGeom>
        </p:spPr>
        <p:txBody>
          <a:bodyPr wrap="square">
            <a:spAutoFit/>
          </a:bodyPr>
          <a:lstStyle/>
          <a:p>
            <a:pPr algn="ctr">
              <a:lnSpc>
                <a:spcPct val="107000"/>
              </a:lnSpc>
              <a:spcAft>
                <a:spcPts val="800"/>
              </a:spcAft>
            </a:pPr>
            <a:r>
              <a:rPr lang="bs-Latn-BA" sz="3600" b="1" dirty="0">
                <a:solidFill>
                  <a:srgbClr val="92D050"/>
                </a:solidFill>
              </a:rPr>
              <a:t>Identifying problems</a:t>
            </a:r>
            <a:endParaRPr lang="en-US" sz="3600" b="1"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5955954" y="2592489"/>
            <a:ext cx="5881816" cy="1673022"/>
          </a:xfrm>
          <a:prstGeom prst="rect">
            <a:avLst/>
          </a:prstGeom>
        </p:spPr>
        <p:txBody>
          <a:bodyPr wrap="square">
            <a:spAutoFit/>
          </a:bodyPr>
          <a:lstStyle/>
          <a:p>
            <a:pPr algn="ctr">
              <a:lnSpc>
                <a:spcPct val="107000"/>
              </a:lnSpc>
              <a:spcAft>
                <a:spcPts val="800"/>
              </a:spcAft>
            </a:pPr>
            <a:r>
              <a:rPr lang="en-IE" sz="24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Your k</a:t>
            </a:r>
            <a:r>
              <a:rPr lang="bs-Latn-BA" sz="24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ey goal as a mediator is to </a:t>
            </a:r>
            <a:r>
              <a:rPr lang="bs-Latn-BA" sz="2400" b="1" i="1" dirty="0">
                <a:solidFill>
                  <a:srgbClr val="92D050"/>
                </a:solidFill>
                <a:latin typeface="Calibri" panose="020F0502020204030204" pitchFamily="34" charset="0"/>
                <a:ea typeface="Calibri" panose="020F0502020204030204" pitchFamily="34" charset="0"/>
                <a:cs typeface="Times New Roman" panose="02020603050405020304" pitchFamily="18" charset="0"/>
              </a:rPr>
              <a:t>identify</a:t>
            </a:r>
            <a:r>
              <a:rPr lang="bs-Latn-BA" sz="24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 all the problems which could be solved with mediation, but also to </a:t>
            </a:r>
            <a:r>
              <a:rPr lang="bs-Latn-BA" sz="2400" b="1" i="1" dirty="0">
                <a:solidFill>
                  <a:srgbClr val="92D050"/>
                </a:solidFill>
                <a:latin typeface="Calibri" panose="020F0502020204030204" pitchFamily="34" charset="0"/>
                <a:ea typeface="Calibri" panose="020F0502020204030204" pitchFamily="34" charset="0"/>
                <a:cs typeface="Times New Roman" panose="02020603050405020304" pitchFamily="18" charset="0"/>
              </a:rPr>
              <a:t>prioritise</a:t>
            </a:r>
            <a:r>
              <a:rPr lang="bs-Latn-BA" sz="24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 which ones should you </a:t>
            </a:r>
            <a:r>
              <a:rPr lang="en-IE" sz="24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tackle </a:t>
            </a:r>
            <a:r>
              <a:rPr lang="bs-Latn-BA" sz="24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 first.</a:t>
            </a:r>
            <a:endParaRPr lang="en-US" sz="2400" i="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6968010" y="6117508"/>
            <a:ext cx="5817115" cy="276999"/>
          </a:xfrm>
          <a:prstGeom prst="rect">
            <a:avLst/>
          </a:prstGeom>
        </p:spPr>
        <p:txBody>
          <a:bodyPr wrap="square">
            <a:spAutoFit/>
          </a:bodyPr>
          <a:lstStyle/>
          <a:p>
            <a:r>
              <a:rPr lang="hr-BA" sz="1200" dirty="0">
                <a:solidFill>
                  <a:srgbClr val="1BA19A"/>
                </a:solidFill>
              </a:rPr>
              <a:t>Source: Community Mediation – Helping to Build Positive Communities</a:t>
            </a:r>
            <a:endParaRPr lang="en-US" sz="1200" dirty="0">
              <a:solidFill>
                <a:schemeClr val="bg1"/>
              </a:solidFill>
            </a:endParaRPr>
          </a:p>
        </p:txBody>
      </p:sp>
      <p:pic>
        <p:nvPicPr>
          <p:cNvPr id="5" name="Picture 4" descr="Young woman thinking">
            <a:extLst>
              <a:ext uri="{FF2B5EF4-FFF2-40B4-BE49-F238E27FC236}">
                <a16:creationId xmlns:a16="http://schemas.microsoft.com/office/drawing/2014/main" id="{3FCDE709-BDD4-FF99-8335-5ED2735BE1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214769"/>
            <a:ext cx="6037961" cy="6049074"/>
          </a:xfrm>
          <a:prstGeom prst="rect">
            <a:avLst/>
          </a:prstGeom>
        </p:spPr>
      </p:pic>
    </p:spTree>
    <p:extLst>
      <p:ext uri="{BB962C8B-B14F-4D97-AF65-F5344CB8AC3E}">
        <p14:creationId xmlns:p14="http://schemas.microsoft.com/office/powerpoint/2010/main" val="2165395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5641" y="523552"/>
            <a:ext cx="11387392" cy="523220"/>
          </a:xfrm>
          <a:prstGeom prst="rect">
            <a:avLst/>
          </a:prstGeom>
        </p:spPr>
        <p:txBody>
          <a:bodyPr wrap="square">
            <a:spAutoFit/>
          </a:bodyPr>
          <a:lstStyle/>
          <a:p>
            <a:r>
              <a:rPr lang="bs-Latn-BA" sz="2800" b="1" i="1" dirty="0">
                <a:solidFill>
                  <a:schemeClr val="bg1"/>
                </a:solidFill>
              </a:rPr>
              <a:t>Criteria to Assess </a:t>
            </a:r>
            <a:r>
              <a:rPr lang="en-GB" sz="2800" b="1" i="1" dirty="0">
                <a:solidFill>
                  <a:schemeClr val="bg1"/>
                </a:solidFill>
              </a:rPr>
              <a:t>P</a:t>
            </a:r>
            <a:r>
              <a:rPr lang="bs-Latn-BA" sz="2800" b="1" i="1" dirty="0">
                <a:solidFill>
                  <a:schemeClr val="bg1"/>
                </a:solidFill>
              </a:rPr>
              <a:t>roblems in Your Community</a:t>
            </a:r>
            <a:endParaRPr lang="en-US" sz="2800" b="1" i="1" dirty="0">
              <a:solidFill>
                <a:schemeClr val="bg1"/>
              </a:solidFill>
            </a:endParaRPr>
          </a:p>
        </p:txBody>
      </p:sp>
      <p:sp>
        <p:nvSpPr>
          <p:cNvPr id="8" name="Text Placeholder 2">
            <a:extLst>
              <a:ext uri="{FF2B5EF4-FFF2-40B4-BE49-F238E27FC236}">
                <a16:creationId xmlns:a16="http://schemas.microsoft.com/office/drawing/2014/main" id="{8CF32F0B-D2C8-45C0-B8DA-002E5DDB3C15}"/>
              </a:ext>
            </a:extLst>
          </p:cNvPr>
          <p:cNvSpPr>
            <a:spLocks noGrp="1"/>
          </p:cNvSpPr>
          <p:nvPr>
            <p:ph type="body" sz="quarter" idx="4294967295"/>
          </p:nvPr>
        </p:nvSpPr>
        <p:spPr>
          <a:xfrm>
            <a:off x="409575" y="1409457"/>
            <a:ext cx="7433813" cy="3245241"/>
          </a:xfrm>
          <a:prstGeom prst="rect">
            <a:avLst/>
          </a:prstGeom>
        </p:spPr>
        <p:txBody>
          <a:bodyPr>
            <a:noAutofit/>
          </a:bodyPr>
          <a:lstStyle/>
          <a:p>
            <a:pPr marL="342900" indent="-342900">
              <a:lnSpc>
                <a:spcPct val="100000"/>
              </a:lnSpc>
              <a:buClr>
                <a:srgbClr val="1BA19A"/>
              </a:buClr>
              <a:buFont typeface="Wingdings" panose="05000000000000000000" pitchFamily="2" charset="2"/>
              <a:buChar char="q"/>
            </a:pPr>
            <a:r>
              <a:rPr lang="bs-Latn-BA" sz="2400" dirty="0">
                <a:solidFill>
                  <a:srgbClr val="28AF95"/>
                </a:solidFill>
              </a:rPr>
              <a:t>The problem occurs too frequently</a:t>
            </a:r>
            <a:br>
              <a:rPr lang="bs-Latn-BA" sz="2400" dirty="0">
                <a:solidFill>
                  <a:srgbClr val="28AF95"/>
                </a:solidFill>
              </a:rPr>
            </a:br>
            <a:r>
              <a:rPr lang="bs-Latn-BA" sz="2400" b="1" dirty="0">
                <a:solidFill>
                  <a:srgbClr val="6D6E6C"/>
                </a:solidFill>
              </a:rPr>
              <a:t>(FREQUENCY)</a:t>
            </a:r>
            <a:endParaRPr lang="en-US" sz="2400" b="1" dirty="0">
              <a:solidFill>
                <a:srgbClr val="6D6E6C"/>
              </a:solidFill>
            </a:endParaRPr>
          </a:p>
          <a:p>
            <a:pPr marL="342900" indent="-342900">
              <a:lnSpc>
                <a:spcPct val="100000"/>
              </a:lnSpc>
              <a:buClr>
                <a:srgbClr val="92D050"/>
              </a:buClr>
              <a:buFont typeface="Wingdings" panose="05000000000000000000" pitchFamily="2" charset="2"/>
              <a:buChar char="q"/>
            </a:pPr>
            <a:r>
              <a:rPr lang="bs-Latn-BA" sz="2400" dirty="0">
                <a:solidFill>
                  <a:srgbClr val="92D050"/>
                </a:solidFill>
              </a:rPr>
              <a:t>The problem has lasted for a while </a:t>
            </a:r>
            <a:br>
              <a:rPr lang="bs-Latn-BA" sz="2400" dirty="0">
                <a:solidFill>
                  <a:srgbClr val="28AF95"/>
                </a:solidFill>
              </a:rPr>
            </a:br>
            <a:r>
              <a:rPr lang="bs-Latn-BA" sz="2400" b="1" dirty="0">
                <a:solidFill>
                  <a:srgbClr val="6D6E6C"/>
                </a:solidFill>
              </a:rPr>
              <a:t>(DURATION)</a:t>
            </a:r>
            <a:endParaRPr lang="en-US" sz="2400" b="1" dirty="0">
              <a:solidFill>
                <a:srgbClr val="6D6E6C"/>
              </a:solidFill>
            </a:endParaRPr>
          </a:p>
          <a:p>
            <a:pPr marL="342900" indent="-342900">
              <a:lnSpc>
                <a:spcPct val="100000"/>
              </a:lnSpc>
              <a:buClr>
                <a:srgbClr val="1188A3"/>
              </a:buClr>
              <a:buFont typeface="Wingdings" panose="05000000000000000000" pitchFamily="2" charset="2"/>
              <a:buChar char="q"/>
            </a:pPr>
            <a:r>
              <a:rPr lang="bs-Latn-BA" sz="2400" dirty="0">
                <a:solidFill>
                  <a:srgbClr val="1188A3"/>
                </a:solidFill>
              </a:rPr>
              <a:t>The problem affects many people </a:t>
            </a:r>
            <a:br>
              <a:rPr lang="bs-Latn-BA" sz="2400" dirty="0">
                <a:solidFill>
                  <a:srgbClr val="28AF95"/>
                </a:solidFill>
              </a:rPr>
            </a:br>
            <a:r>
              <a:rPr lang="bs-Latn-BA" sz="2400" b="1" dirty="0">
                <a:solidFill>
                  <a:srgbClr val="6D6E6C"/>
                </a:solidFill>
              </a:rPr>
              <a:t>(SCOPE OR RANGE)</a:t>
            </a:r>
            <a:r>
              <a:rPr lang="bs-Latn-BA" sz="2400" dirty="0">
                <a:solidFill>
                  <a:srgbClr val="6D6E6C"/>
                </a:solidFill>
              </a:rPr>
              <a:t> </a:t>
            </a:r>
          </a:p>
          <a:p>
            <a:pPr marL="342900" indent="-342900">
              <a:lnSpc>
                <a:spcPct val="100000"/>
              </a:lnSpc>
              <a:buClr>
                <a:srgbClr val="1BA19A"/>
              </a:buClr>
              <a:buFont typeface="Wingdings" panose="05000000000000000000" pitchFamily="2" charset="2"/>
              <a:buChar char="q"/>
            </a:pPr>
            <a:r>
              <a:rPr lang="bs-Latn-BA" sz="2400" dirty="0">
                <a:solidFill>
                  <a:srgbClr val="28AF95"/>
                </a:solidFill>
              </a:rPr>
              <a:t>The problem is disrupting personal or community life</a:t>
            </a:r>
            <a:br>
              <a:rPr lang="bs-Latn-BA" sz="2400" dirty="0">
                <a:solidFill>
                  <a:srgbClr val="28AF95"/>
                </a:solidFill>
              </a:rPr>
            </a:br>
            <a:r>
              <a:rPr lang="bs-Latn-BA" sz="2400" b="1" dirty="0">
                <a:solidFill>
                  <a:srgbClr val="6D6E6C"/>
                </a:solidFill>
              </a:rPr>
              <a:t>(SEVERITY)</a:t>
            </a:r>
          </a:p>
          <a:p>
            <a:pPr marL="342900" indent="-342900">
              <a:lnSpc>
                <a:spcPct val="100000"/>
              </a:lnSpc>
              <a:buClr>
                <a:srgbClr val="92D050"/>
              </a:buClr>
              <a:buFont typeface="Wingdings" panose="05000000000000000000" pitchFamily="2" charset="2"/>
              <a:buChar char="q"/>
            </a:pPr>
            <a:r>
              <a:rPr lang="bs-Latn-BA" sz="2400" dirty="0">
                <a:solidFill>
                  <a:srgbClr val="92D050"/>
                </a:solidFill>
              </a:rPr>
              <a:t>The problem deprives people of legal or moral rights</a:t>
            </a:r>
            <a:br>
              <a:rPr lang="bs-Latn-BA" sz="2400" dirty="0">
                <a:solidFill>
                  <a:srgbClr val="28AF95"/>
                </a:solidFill>
              </a:rPr>
            </a:br>
            <a:r>
              <a:rPr lang="bs-Latn-BA" sz="2400" b="1" dirty="0">
                <a:solidFill>
                  <a:srgbClr val="6D6E6C"/>
                </a:solidFill>
              </a:rPr>
              <a:t>(EQUITY)</a:t>
            </a:r>
          </a:p>
          <a:p>
            <a:pPr marL="342900" indent="-342900">
              <a:lnSpc>
                <a:spcPct val="100000"/>
              </a:lnSpc>
              <a:buClr>
                <a:srgbClr val="1188A3"/>
              </a:buClr>
              <a:buFont typeface="Wingdings" panose="05000000000000000000" pitchFamily="2" charset="2"/>
              <a:buChar char="q"/>
            </a:pPr>
            <a:r>
              <a:rPr lang="bs-Latn-BA" sz="2400" dirty="0">
                <a:solidFill>
                  <a:srgbClr val="1188A3"/>
                </a:solidFill>
              </a:rPr>
              <a:t>The issue is perceived as a problem</a:t>
            </a:r>
            <a:br>
              <a:rPr lang="bs-Latn-BA" sz="2400" dirty="0">
                <a:solidFill>
                  <a:srgbClr val="28AF95"/>
                </a:solidFill>
              </a:rPr>
            </a:br>
            <a:r>
              <a:rPr lang="bs-Latn-BA" sz="2400" b="1" dirty="0">
                <a:solidFill>
                  <a:srgbClr val="6D6E6C"/>
                </a:solidFill>
              </a:rPr>
              <a:t>(PERCEPTION)</a:t>
            </a:r>
            <a:endParaRPr lang="en-US" sz="2400" b="1" dirty="0">
              <a:solidFill>
                <a:srgbClr val="6D6E6C"/>
              </a:solidFill>
            </a:endParaRPr>
          </a:p>
        </p:txBody>
      </p:sp>
      <p:pic>
        <p:nvPicPr>
          <p:cNvPr id="4" name="Picture Placeholder 2"/>
          <p:cNvPicPr>
            <a:picLocks noGrp="1" noChangeAspect="1"/>
          </p:cNvPicPr>
          <p:nvPr>
            <p:ph type="pic" sz="quarter" idx="4294967295"/>
          </p:nvPr>
        </p:nvPicPr>
        <p:blipFill rotWithShape="1">
          <a:blip r:embed="rId2" cstate="screen">
            <a:extLst>
              <a:ext uri="{28A0092B-C50C-407E-A947-70E740481C1C}">
                <a14:useLocalDpi xmlns:a14="http://schemas.microsoft.com/office/drawing/2010/main"/>
              </a:ext>
            </a:extLst>
          </a:blip>
          <a:srcRect/>
          <a:stretch/>
        </p:blipFill>
        <p:spPr>
          <a:xfrm>
            <a:off x="7843388" y="186267"/>
            <a:ext cx="4348612" cy="6362700"/>
          </a:xfrm>
          <a:prstGeom prst="rect">
            <a:avLst/>
          </a:prstGeom>
        </p:spPr>
      </p:pic>
    </p:spTree>
    <p:extLst>
      <p:ext uri="{BB962C8B-B14F-4D97-AF65-F5344CB8AC3E}">
        <p14:creationId xmlns:p14="http://schemas.microsoft.com/office/powerpoint/2010/main" val="15512517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a:xfrm>
            <a:off x="411246" y="429619"/>
            <a:ext cx="11195868" cy="582221"/>
          </a:xfrm>
        </p:spPr>
        <p:txBody>
          <a:bodyPr>
            <a:normAutofit lnSpcReduction="10000"/>
          </a:bodyPr>
          <a:lstStyle/>
          <a:p>
            <a:r>
              <a:rPr lang="bs-Latn-BA" dirty="0"/>
              <a:t>Why should you </a:t>
            </a:r>
            <a:r>
              <a:rPr lang="bs-Latn-BA" b="1" dirty="0">
                <a:solidFill>
                  <a:srgbClr val="1BA19A"/>
                </a:solidFill>
              </a:rPr>
              <a:t>analy</a:t>
            </a:r>
            <a:r>
              <a:rPr lang="en-GB" b="1" dirty="0">
                <a:solidFill>
                  <a:srgbClr val="1BA19A"/>
                </a:solidFill>
              </a:rPr>
              <a:t>s</a:t>
            </a:r>
            <a:r>
              <a:rPr lang="bs-Latn-BA" b="1" dirty="0">
                <a:solidFill>
                  <a:srgbClr val="1BA19A"/>
                </a:solidFill>
              </a:rPr>
              <a:t>e</a:t>
            </a:r>
            <a:r>
              <a:rPr lang="bs-Latn-BA" dirty="0"/>
              <a:t> community problems?</a:t>
            </a:r>
            <a:endParaRPr lang="en-GB" dirty="0"/>
          </a:p>
          <a:p>
            <a:endParaRPr lang="en-US" dirty="0"/>
          </a:p>
        </p:txBody>
      </p:sp>
      <p:sp>
        <p:nvSpPr>
          <p:cNvPr id="3" name="Text Placeholder 2"/>
          <p:cNvSpPr>
            <a:spLocks noGrp="1"/>
          </p:cNvSpPr>
          <p:nvPr>
            <p:ph type="body" sz="quarter" idx="34"/>
          </p:nvPr>
        </p:nvSpPr>
        <p:spPr/>
        <p:txBody>
          <a:bodyPr vert="horz" lIns="91440" tIns="45720" rIns="91440" bIns="45720" rtlCol="0" anchor="t">
            <a:normAutofit/>
          </a:bodyPr>
          <a:lstStyle/>
          <a:p>
            <a:r>
              <a:rPr lang="en-US" dirty="0">
                <a:cs typeface="Calibri"/>
              </a:rPr>
              <a:t>1.</a:t>
            </a:r>
            <a:endParaRPr lang="en-US" dirty="0"/>
          </a:p>
        </p:txBody>
      </p:sp>
      <p:sp>
        <p:nvSpPr>
          <p:cNvPr id="4" name="Text Placeholder 3"/>
          <p:cNvSpPr>
            <a:spLocks noGrp="1"/>
          </p:cNvSpPr>
          <p:nvPr>
            <p:ph type="body" sz="quarter" idx="35"/>
          </p:nvPr>
        </p:nvSpPr>
        <p:spPr/>
        <p:txBody>
          <a:bodyPr vert="horz" lIns="91440" tIns="45720" rIns="91440" bIns="45720" rtlCol="0" anchor="t">
            <a:normAutofit/>
          </a:bodyPr>
          <a:lstStyle/>
          <a:p>
            <a:r>
              <a:rPr lang="en-US" dirty="0">
                <a:cs typeface="Calibri"/>
              </a:rPr>
              <a:t>2.</a:t>
            </a:r>
            <a:endParaRPr lang="en-US" dirty="0"/>
          </a:p>
        </p:txBody>
      </p:sp>
      <p:sp>
        <p:nvSpPr>
          <p:cNvPr id="5" name="Text Placeholder 4"/>
          <p:cNvSpPr>
            <a:spLocks noGrp="1"/>
          </p:cNvSpPr>
          <p:nvPr>
            <p:ph type="body" sz="quarter" idx="36"/>
          </p:nvPr>
        </p:nvSpPr>
        <p:spPr/>
        <p:txBody>
          <a:bodyPr vert="horz" lIns="91440" tIns="45720" rIns="91440" bIns="45720" rtlCol="0" anchor="t">
            <a:normAutofit/>
          </a:bodyPr>
          <a:lstStyle/>
          <a:p>
            <a:r>
              <a:rPr lang="en-US" dirty="0">
                <a:cs typeface="Calibri"/>
              </a:rPr>
              <a:t>3.</a:t>
            </a:r>
            <a:endParaRPr lang="en-US" dirty="0"/>
          </a:p>
        </p:txBody>
      </p:sp>
      <p:sp>
        <p:nvSpPr>
          <p:cNvPr id="6" name="Text Placeholder 5"/>
          <p:cNvSpPr>
            <a:spLocks noGrp="1"/>
          </p:cNvSpPr>
          <p:nvPr>
            <p:ph type="body" sz="quarter" idx="37"/>
          </p:nvPr>
        </p:nvSpPr>
        <p:spPr/>
        <p:txBody>
          <a:bodyPr vert="horz" lIns="91440" tIns="45720" rIns="91440" bIns="45720" rtlCol="0" anchor="t">
            <a:normAutofit/>
          </a:bodyPr>
          <a:lstStyle/>
          <a:p>
            <a:r>
              <a:rPr lang="en-US" dirty="0">
                <a:cs typeface="Calibri"/>
              </a:rPr>
              <a:t>4.</a:t>
            </a:r>
            <a:endParaRPr lang="en-US" dirty="0"/>
          </a:p>
        </p:txBody>
      </p:sp>
      <p:sp>
        <p:nvSpPr>
          <p:cNvPr id="11" name="Text Placeholder 6">
            <a:extLst>
              <a:ext uri="{FF2B5EF4-FFF2-40B4-BE49-F238E27FC236}">
                <a16:creationId xmlns:a16="http://schemas.microsoft.com/office/drawing/2014/main" id="{609F5FD8-9A45-AB46-874D-E670402059E8}"/>
              </a:ext>
            </a:extLst>
          </p:cNvPr>
          <p:cNvSpPr>
            <a:spLocks noGrp="1"/>
          </p:cNvSpPr>
          <p:nvPr>
            <p:ph type="body" sz="quarter" idx="4294967295"/>
          </p:nvPr>
        </p:nvSpPr>
        <p:spPr>
          <a:xfrm>
            <a:off x="411246" y="3159792"/>
            <a:ext cx="2303001" cy="882975"/>
          </a:xfrm>
          <a:prstGeom prst="rect">
            <a:avLst/>
          </a:prstGeom>
        </p:spPr>
        <p:txBody>
          <a:bodyPr>
            <a:noAutofit/>
          </a:bodyPr>
          <a:lstStyle/>
          <a:p>
            <a:pPr marL="0" indent="0" algn="ctr">
              <a:buNone/>
            </a:pPr>
            <a:r>
              <a:rPr lang="bs-Latn-BA" sz="2400" b="1" dirty="0">
                <a:solidFill>
                  <a:schemeClr val="bg1"/>
                </a:solidFill>
              </a:rPr>
              <a:t>To better identify what the problem or issue is</a:t>
            </a:r>
            <a:endParaRPr lang="en-US" sz="2400" b="1" dirty="0">
              <a:solidFill>
                <a:schemeClr val="bg1"/>
              </a:solidFill>
            </a:endParaRPr>
          </a:p>
        </p:txBody>
      </p:sp>
      <p:sp>
        <p:nvSpPr>
          <p:cNvPr id="12" name="Rectangle 11"/>
          <p:cNvSpPr/>
          <p:nvPr/>
        </p:nvSpPr>
        <p:spPr>
          <a:xfrm>
            <a:off x="2941530" y="3159792"/>
            <a:ext cx="2465211" cy="1569660"/>
          </a:xfrm>
          <a:prstGeom prst="rect">
            <a:avLst/>
          </a:prstGeom>
        </p:spPr>
        <p:txBody>
          <a:bodyPr wrap="square">
            <a:spAutoFit/>
          </a:bodyPr>
          <a:lstStyle/>
          <a:p>
            <a:pPr algn="ctr"/>
            <a:r>
              <a:rPr lang="bs-Latn-BA" sz="2400" b="1" dirty="0">
                <a:solidFill>
                  <a:schemeClr val="bg1"/>
                </a:solidFill>
              </a:rPr>
              <a:t>To understand what is at the heart of a problem</a:t>
            </a:r>
            <a:endParaRPr lang="en-US" sz="2400" b="1" dirty="0">
              <a:solidFill>
                <a:schemeClr val="bg1"/>
              </a:solidFill>
            </a:endParaRPr>
          </a:p>
        </p:txBody>
      </p:sp>
      <p:sp>
        <p:nvSpPr>
          <p:cNvPr id="13" name="Rectangle 12"/>
          <p:cNvSpPr/>
          <p:nvPr/>
        </p:nvSpPr>
        <p:spPr>
          <a:xfrm>
            <a:off x="5437913" y="3156037"/>
            <a:ext cx="2603170" cy="1569660"/>
          </a:xfrm>
          <a:prstGeom prst="rect">
            <a:avLst/>
          </a:prstGeom>
        </p:spPr>
        <p:txBody>
          <a:bodyPr wrap="square">
            <a:spAutoFit/>
          </a:bodyPr>
          <a:lstStyle/>
          <a:p>
            <a:pPr algn="ctr"/>
            <a:r>
              <a:rPr lang="bs-Latn-BA" sz="2400" b="1" dirty="0">
                <a:solidFill>
                  <a:schemeClr val="bg1"/>
                </a:solidFill>
              </a:rPr>
              <a:t>To develop the best action steps for addressing the problem</a:t>
            </a:r>
            <a:endParaRPr lang="en-US" sz="2400" b="1" dirty="0">
              <a:solidFill>
                <a:schemeClr val="bg1"/>
              </a:solidFill>
            </a:endParaRPr>
          </a:p>
        </p:txBody>
      </p:sp>
      <p:sp>
        <p:nvSpPr>
          <p:cNvPr id="14" name="Rectangle 13"/>
          <p:cNvSpPr/>
          <p:nvPr/>
        </p:nvSpPr>
        <p:spPr>
          <a:xfrm>
            <a:off x="7967176" y="3184577"/>
            <a:ext cx="3997799" cy="1200329"/>
          </a:xfrm>
          <a:prstGeom prst="rect">
            <a:avLst/>
          </a:prstGeom>
        </p:spPr>
        <p:txBody>
          <a:bodyPr wrap="square">
            <a:spAutoFit/>
          </a:bodyPr>
          <a:lstStyle/>
          <a:p>
            <a:pPr algn="ctr"/>
            <a:r>
              <a:rPr lang="bs-Latn-BA" sz="2400" b="1" dirty="0">
                <a:solidFill>
                  <a:schemeClr val="bg1"/>
                </a:solidFill>
              </a:rPr>
              <a:t>To determine the barrie</a:t>
            </a:r>
            <a:r>
              <a:rPr lang="en-GB" sz="2400" b="1" dirty="0">
                <a:solidFill>
                  <a:schemeClr val="bg1"/>
                </a:solidFill>
              </a:rPr>
              <a:t>r</a:t>
            </a:r>
            <a:r>
              <a:rPr lang="bs-Latn-BA" sz="2400" b="1" dirty="0">
                <a:solidFill>
                  <a:schemeClr val="bg1"/>
                </a:solidFill>
              </a:rPr>
              <a:t>s and resources associated with addressing the problem</a:t>
            </a:r>
            <a:endParaRPr lang="en-US" sz="2400" b="1" dirty="0">
              <a:solidFill>
                <a:schemeClr val="bg1"/>
              </a:solidFill>
            </a:endParaRPr>
          </a:p>
        </p:txBody>
      </p:sp>
      <p:pic>
        <p:nvPicPr>
          <p:cNvPr id="21" name="Graphic 9" descr="Checklist with solid fill">
            <a:extLst>
              <a:ext uri="{FF2B5EF4-FFF2-40B4-BE49-F238E27FC236}">
                <a16:creationId xmlns:a16="http://schemas.microsoft.com/office/drawing/2014/main" id="{7AE64FBE-74FB-4AA1-83EE-CAE741D5A02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400413" y="5102713"/>
            <a:ext cx="914400" cy="914400"/>
          </a:xfrm>
          <a:prstGeom prst="rect">
            <a:avLst/>
          </a:prstGeom>
        </p:spPr>
      </p:pic>
      <p:pic>
        <p:nvPicPr>
          <p:cNvPr id="7" name="Graphic 7" descr="Gears with solid fill">
            <a:extLst>
              <a:ext uri="{FF2B5EF4-FFF2-40B4-BE49-F238E27FC236}">
                <a16:creationId xmlns:a16="http://schemas.microsoft.com/office/drawing/2014/main" id="{84D93179-28A9-4F5D-A3F1-F34C28D8988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66752" y="5037462"/>
            <a:ext cx="1042930" cy="1042930"/>
          </a:xfrm>
          <a:prstGeom prst="rect">
            <a:avLst/>
          </a:prstGeom>
        </p:spPr>
      </p:pic>
      <p:pic>
        <p:nvPicPr>
          <p:cNvPr id="8" name="Graphic 8" descr="Bullseye with solid fill">
            <a:extLst>
              <a:ext uri="{FF2B5EF4-FFF2-40B4-BE49-F238E27FC236}">
                <a16:creationId xmlns:a16="http://schemas.microsoft.com/office/drawing/2014/main" id="{F25C665A-AD41-4C5B-80BF-39FC2ED312F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53089" y="5101728"/>
            <a:ext cx="914400" cy="914400"/>
          </a:xfrm>
          <a:prstGeom prst="rect">
            <a:avLst/>
          </a:prstGeom>
        </p:spPr>
      </p:pic>
      <p:pic>
        <p:nvPicPr>
          <p:cNvPr id="9" name="Graphic 9" descr="Person with idea with solid fill">
            <a:extLst>
              <a:ext uri="{FF2B5EF4-FFF2-40B4-BE49-F238E27FC236}">
                <a16:creationId xmlns:a16="http://schemas.microsoft.com/office/drawing/2014/main" id="{52D1666A-47F2-4413-81EB-AC881D5867F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977788" y="5019101"/>
            <a:ext cx="997026" cy="997026"/>
          </a:xfrm>
          <a:prstGeom prst="rect">
            <a:avLst/>
          </a:prstGeom>
        </p:spPr>
      </p:pic>
    </p:spTree>
    <p:extLst>
      <p:ext uri="{BB962C8B-B14F-4D97-AF65-F5344CB8AC3E}">
        <p14:creationId xmlns:p14="http://schemas.microsoft.com/office/powerpoint/2010/main" val="25269356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B4EE4B5-201B-174E-B893-01ED4F1DAA83}"/>
              </a:ext>
            </a:extLst>
          </p:cNvPr>
          <p:cNvSpPr>
            <a:spLocks noGrp="1"/>
          </p:cNvSpPr>
          <p:nvPr>
            <p:ph type="body" sz="quarter" idx="15"/>
          </p:nvPr>
        </p:nvSpPr>
        <p:spPr/>
        <p:txBody>
          <a:bodyPr/>
          <a:lstStyle/>
          <a:p>
            <a:r>
              <a:rPr lang="hr-BA" dirty="0"/>
              <a:t>1</a:t>
            </a:r>
            <a:endParaRPr lang="en-US" dirty="0"/>
          </a:p>
        </p:txBody>
      </p:sp>
      <p:sp>
        <p:nvSpPr>
          <p:cNvPr id="7" name="Text Placeholder 6">
            <a:extLst>
              <a:ext uri="{FF2B5EF4-FFF2-40B4-BE49-F238E27FC236}">
                <a16:creationId xmlns:a16="http://schemas.microsoft.com/office/drawing/2014/main" id="{9F49D57C-D7DF-9F49-AF13-3998A730433E}"/>
              </a:ext>
            </a:extLst>
          </p:cNvPr>
          <p:cNvSpPr>
            <a:spLocks noGrp="1"/>
          </p:cNvSpPr>
          <p:nvPr>
            <p:ph type="body" sz="quarter" idx="18"/>
          </p:nvPr>
        </p:nvSpPr>
        <p:spPr>
          <a:xfrm>
            <a:off x="775876" y="1615613"/>
            <a:ext cx="4771785" cy="4796389"/>
          </a:xfrm>
        </p:spPr>
        <p:txBody>
          <a:bodyPr>
            <a:normAutofit/>
          </a:bodyPr>
          <a:lstStyle/>
          <a:p>
            <a:pPr marL="0" indent="0">
              <a:lnSpc>
                <a:spcPct val="100000"/>
              </a:lnSpc>
            </a:pPr>
            <a:r>
              <a:rPr lang="hr-BA" sz="2100" dirty="0"/>
              <a:t>In </a:t>
            </a:r>
            <a:r>
              <a:rPr lang="en-IE" sz="2100" dirty="0"/>
              <a:t>M</a:t>
            </a:r>
            <a:r>
              <a:rPr lang="hr-BA" sz="2100" dirty="0"/>
              <a:t>odule 4, you will learn </a:t>
            </a:r>
            <a:r>
              <a:rPr lang="bs-Latn-BA" sz="2000" dirty="0"/>
              <a:t>strategies and new approaches with the goal of effecting change.</a:t>
            </a:r>
          </a:p>
          <a:p>
            <a:pPr marL="0" indent="0">
              <a:lnSpc>
                <a:spcPct val="100000"/>
              </a:lnSpc>
            </a:pPr>
            <a:r>
              <a:rPr lang="bs-Latn-BA" sz="2000" dirty="0"/>
              <a:t>The mission of an intercultural mediator is to bring positive change to the community and wider society, even when they act on a small scale.</a:t>
            </a:r>
          </a:p>
          <a:p>
            <a:pPr marL="0" indent="0">
              <a:lnSpc>
                <a:spcPct val="100000"/>
              </a:lnSpc>
            </a:pPr>
            <a:r>
              <a:rPr lang="bs-Latn-BA" sz="2000" dirty="0"/>
              <a:t>To do this, a mediator needs to tackle some barriers, identify and prioritise problem-solving,  and create a plan.</a:t>
            </a:r>
            <a:endParaRPr lang="hr-BA" sz="2100" dirty="0"/>
          </a:p>
        </p:txBody>
      </p:sp>
      <p:sp>
        <p:nvSpPr>
          <p:cNvPr id="6" name="Text Placeholder 5">
            <a:extLst>
              <a:ext uri="{FF2B5EF4-FFF2-40B4-BE49-F238E27FC236}">
                <a16:creationId xmlns:a16="http://schemas.microsoft.com/office/drawing/2014/main" id="{D1F97872-E326-814E-B621-401B933B821F}"/>
              </a:ext>
            </a:extLst>
          </p:cNvPr>
          <p:cNvSpPr>
            <a:spLocks noGrp="1"/>
          </p:cNvSpPr>
          <p:nvPr>
            <p:ph type="body" sz="quarter" idx="16"/>
          </p:nvPr>
        </p:nvSpPr>
        <p:spPr/>
        <p:txBody>
          <a:bodyPr>
            <a:normAutofit fontScale="70000" lnSpcReduction="20000"/>
          </a:bodyPr>
          <a:lstStyle/>
          <a:p>
            <a:r>
              <a:rPr lang="en-US" dirty="0"/>
              <a:t>Overview, how you will benefit</a:t>
            </a:r>
          </a:p>
          <a:p>
            <a:endParaRPr lang="en-US" dirty="0"/>
          </a:p>
        </p:txBody>
      </p:sp>
      <p:sp>
        <p:nvSpPr>
          <p:cNvPr id="2" name="Text Placeholder 1">
            <a:extLst>
              <a:ext uri="{FF2B5EF4-FFF2-40B4-BE49-F238E27FC236}">
                <a16:creationId xmlns:a16="http://schemas.microsoft.com/office/drawing/2014/main" id="{5A80BA90-44CA-2744-BB6F-BEACD329C22E}"/>
              </a:ext>
            </a:extLst>
          </p:cNvPr>
          <p:cNvSpPr>
            <a:spLocks noGrp="1"/>
          </p:cNvSpPr>
          <p:nvPr>
            <p:ph type="body" sz="quarter" idx="14"/>
          </p:nvPr>
        </p:nvSpPr>
        <p:spPr>
          <a:xfrm>
            <a:off x="7229713" y="960570"/>
            <a:ext cx="4771784" cy="822373"/>
          </a:xfrm>
        </p:spPr>
        <p:txBody>
          <a:bodyPr/>
          <a:lstStyle/>
          <a:p>
            <a:r>
              <a:rPr lang="en-US" dirty="0"/>
              <a:t>Identifying and tackling barriers to access and participation in mediation</a:t>
            </a:r>
            <a:r>
              <a:rPr lang="bs-Latn-BA" dirty="0"/>
              <a:t> </a:t>
            </a:r>
            <a:r>
              <a:rPr lang="en-US" dirty="0"/>
              <a:t>for others in your community</a:t>
            </a:r>
          </a:p>
        </p:txBody>
      </p:sp>
      <p:sp>
        <p:nvSpPr>
          <p:cNvPr id="8" name="Text Placeholder 7">
            <a:extLst>
              <a:ext uri="{FF2B5EF4-FFF2-40B4-BE49-F238E27FC236}">
                <a16:creationId xmlns:a16="http://schemas.microsoft.com/office/drawing/2014/main" id="{A17A3573-EF13-E64A-81BB-BF0EFE81C187}"/>
              </a:ext>
            </a:extLst>
          </p:cNvPr>
          <p:cNvSpPr>
            <a:spLocks noGrp="1"/>
          </p:cNvSpPr>
          <p:nvPr>
            <p:ph type="body" sz="quarter" idx="19"/>
          </p:nvPr>
        </p:nvSpPr>
        <p:spPr>
          <a:xfrm>
            <a:off x="6481029" y="2339579"/>
            <a:ext cx="511077" cy="635000"/>
          </a:xfrm>
        </p:spPr>
        <p:txBody>
          <a:bodyPr/>
          <a:lstStyle/>
          <a:p>
            <a:r>
              <a:rPr lang="hr-BA" dirty="0"/>
              <a:t>2</a:t>
            </a:r>
            <a:endParaRPr lang="en-US" dirty="0"/>
          </a:p>
        </p:txBody>
      </p:sp>
      <p:sp>
        <p:nvSpPr>
          <p:cNvPr id="9" name="Text Placeholder 8">
            <a:extLst>
              <a:ext uri="{FF2B5EF4-FFF2-40B4-BE49-F238E27FC236}">
                <a16:creationId xmlns:a16="http://schemas.microsoft.com/office/drawing/2014/main" id="{C4419BF1-5CAF-8F47-86A0-836F57506040}"/>
              </a:ext>
            </a:extLst>
          </p:cNvPr>
          <p:cNvSpPr>
            <a:spLocks noGrp="1"/>
          </p:cNvSpPr>
          <p:nvPr>
            <p:ph type="body" sz="quarter" idx="20"/>
          </p:nvPr>
        </p:nvSpPr>
        <p:spPr>
          <a:xfrm>
            <a:off x="7229715" y="2334351"/>
            <a:ext cx="4771784" cy="822373"/>
          </a:xfrm>
        </p:spPr>
        <p:txBody>
          <a:bodyPr/>
          <a:lstStyle/>
          <a:p>
            <a:r>
              <a:rPr lang="en-US" dirty="0"/>
              <a:t>Identifying and prioritizing problems to solve with mediation, including design thinking</a:t>
            </a:r>
          </a:p>
        </p:txBody>
      </p:sp>
      <p:sp>
        <p:nvSpPr>
          <p:cNvPr id="10" name="Text Placeholder 9">
            <a:extLst>
              <a:ext uri="{FF2B5EF4-FFF2-40B4-BE49-F238E27FC236}">
                <a16:creationId xmlns:a16="http://schemas.microsoft.com/office/drawing/2014/main" id="{C48A5FD9-D237-2A4E-8E70-A4EEB17BACF2}"/>
              </a:ext>
            </a:extLst>
          </p:cNvPr>
          <p:cNvSpPr>
            <a:spLocks noGrp="1"/>
          </p:cNvSpPr>
          <p:nvPr>
            <p:ph type="body" sz="quarter" idx="21"/>
          </p:nvPr>
        </p:nvSpPr>
        <p:spPr>
          <a:xfrm>
            <a:off x="6481029" y="3625248"/>
            <a:ext cx="511077" cy="635000"/>
          </a:xfrm>
        </p:spPr>
        <p:txBody>
          <a:bodyPr/>
          <a:lstStyle/>
          <a:p>
            <a:r>
              <a:rPr lang="hr-BA" dirty="0"/>
              <a:t>3</a:t>
            </a:r>
            <a:endParaRPr lang="en-US" dirty="0"/>
          </a:p>
        </p:txBody>
      </p:sp>
      <p:sp>
        <p:nvSpPr>
          <p:cNvPr id="11" name="Text Placeholder 10">
            <a:extLst>
              <a:ext uri="{FF2B5EF4-FFF2-40B4-BE49-F238E27FC236}">
                <a16:creationId xmlns:a16="http://schemas.microsoft.com/office/drawing/2014/main" id="{2C40850D-009A-7441-B664-3A4BA8330E62}"/>
              </a:ext>
            </a:extLst>
          </p:cNvPr>
          <p:cNvSpPr>
            <a:spLocks noGrp="1"/>
          </p:cNvSpPr>
          <p:nvPr>
            <p:ph type="body" sz="quarter" idx="22"/>
          </p:nvPr>
        </p:nvSpPr>
        <p:spPr>
          <a:xfrm>
            <a:off x="7229713" y="3602622"/>
            <a:ext cx="4465067" cy="822373"/>
          </a:xfrm>
        </p:spPr>
        <p:txBody>
          <a:bodyPr/>
          <a:lstStyle/>
          <a:p>
            <a:r>
              <a:rPr lang="en-US" dirty="0"/>
              <a:t>Community mediator's action plan</a:t>
            </a:r>
          </a:p>
        </p:txBody>
      </p:sp>
      <p:sp>
        <p:nvSpPr>
          <p:cNvPr id="12" name="Text Placeholder 11">
            <a:extLst>
              <a:ext uri="{FF2B5EF4-FFF2-40B4-BE49-F238E27FC236}">
                <a16:creationId xmlns:a16="http://schemas.microsoft.com/office/drawing/2014/main" id="{9D01DFFD-F752-934A-8AD0-6D0868299CF3}"/>
              </a:ext>
            </a:extLst>
          </p:cNvPr>
          <p:cNvSpPr>
            <a:spLocks noGrp="1"/>
          </p:cNvSpPr>
          <p:nvPr>
            <p:ph type="body" sz="quarter" idx="23"/>
          </p:nvPr>
        </p:nvSpPr>
        <p:spPr>
          <a:xfrm>
            <a:off x="6481029" y="4910917"/>
            <a:ext cx="511077" cy="635000"/>
          </a:xfrm>
        </p:spPr>
        <p:txBody>
          <a:bodyPr/>
          <a:lstStyle/>
          <a:p>
            <a:r>
              <a:rPr lang="hr-BA" dirty="0"/>
              <a:t>4</a:t>
            </a:r>
            <a:endParaRPr lang="en-US" dirty="0"/>
          </a:p>
        </p:txBody>
      </p:sp>
      <p:sp>
        <p:nvSpPr>
          <p:cNvPr id="13" name="Text Placeholder 12">
            <a:extLst>
              <a:ext uri="{FF2B5EF4-FFF2-40B4-BE49-F238E27FC236}">
                <a16:creationId xmlns:a16="http://schemas.microsoft.com/office/drawing/2014/main" id="{49B03528-2202-E941-B8AD-F9FFA7651659}"/>
              </a:ext>
            </a:extLst>
          </p:cNvPr>
          <p:cNvSpPr>
            <a:spLocks noGrp="1"/>
          </p:cNvSpPr>
          <p:nvPr>
            <p:ph type="body" sz="quarter" idx="24"/>
          </p:nvPr>
        </p:nvSpPr>
        <p:spPr>
          <a:xfrm>
            <a:off x="7229713" y="4723544"/>
            <a:ext cx="4465067" cy="822373"/>
          </a:xfrm>
        </p:spPr>
        <p:txBody>
          <a:bodyPr/>
          <a:lstStyle/>
          <a:p>
            <a:r>
              <a:rPr lang="en-US" dirty="0"/>
              <a:t>Theory of change - PLAN</a:t>
            </a:r>
          </a:p>
        </p:txBody>
      </p:sp>
    </p:spTree>
    <p:extLst>
      <p:ext uri="{BB962C8B-B14F-4D97-AF65-F5344CB8AC3E}">
        <p14:creationId xmlns:p14="http://schemas.microsoft.com/office/powerpoint/2010/main" val="8171752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CE1818F-2530-4C08-B3DB-9E8B61E1F42C}"/>
              </a:ext>
            </a:extLst>
          </p:cNvPr>
          <p:cNvSpPr>
            <a:spLocks noGrp="1"/>
          </p:cNvSpPr>
          <p:nvPr>
            <p:ph type="body" sz="quarter" idx="29"/>
          </p:nvPr>
        </p:nvSpPr>
        <p:spPr>
          <a:xfrm>
            <a:off x="10764" y="103302"/>
            <a:ext cx="12181236" cy="1496898"/>
          </a:xfrm>
        </p:spPr>
        <p:txBody>
          <a:bodyPr>
            <a:normAutofit fontScale="92500" lnSpcReduction="20000"/>
          </a:bodyPr>
          <a:lstStyle/>
          <a:p>
            <a:r>
              <a:rPr lang="bs-Latn-BA" b="1" dirty="0"/>
              <a:t>FINDING </a:t>
            </a:r>
          </a:p>
          <a:p>
            <a:r>
              <a:rPr lang="bs-Latn-BA" b="1" dirty="0">
                <a:solidFill>
                  <a:srgbClr val="92D050"/>
                </a:solidFill>
              </a:rPr>
              <a:t>THE PRIORITY PROBLEMS</a:t>
            </a:r>
          </a:p>
          <a:p>
            <a:r>
              <a:rPr lang="bs-Latn-BA" b="1" dirty="0">
                <a:solidFill>
                  <a:srgbClr val="92D050"/>
                </a:solidFill>
              </a:rPr>
              <a:t> </a:t>
            </a:r>
            <a:r>
              <a:rPr lang="bs-Latn-BA" b="1" dirty="0"/>
              <a:t>TO FOCUS ON</a:t>
            </a:r>
            <a:endParaRPr lang="hr-BA" b="1" dirty="0"/>
          </a:p>
        </p:txBody>
      </p:sp>
      <p:sp>
        <p:nvSpPr>
          <p:cNvPr id="7" name="Text Placeholder 6">
            <a:extLst>
              <a:ext uri="{FF2B5EF4-FFF2-40B4-BE49-F238E27FC236}">
                <a16:creationId xmlns:a16="http://schemas.microsoft.com/office/drawing/2014/main" id="{644B8201-91E5-4D79-A736-9108FC556123}"/>
              </a:ext>
            </a:extLst>
          </p:cNvPr>
          <p:cNvSpPr>
            <a:spLocks noGrp="1"/>
          </p:cNvSpPr>
          <p:nvPr>
            <p:ph type="body" sz="quarter" idx="32"/>
          </p:nvPr>
        </p:nvSpPr>
        <p:spPr>
          <a:xfrm>
            <a:off x="3731342" y="2603157"/>
            <a:ext cx="4740079" cy="3690551"/>
          </a:xfrm>
        </p:spPr>
        <p:txBody>
          <a:bodyPr>
            <a:normAutofit fontScale="47500" lnSpcReduction="20000"/>
          </a:bodyPr>
          <a:lstStyle/>
          <a:p>
            <a:pPr marL="0" indent="0">
              <a:lnSpc>
                <a:spcPct val="120000"/>
              </a:lnSpc>
            </a:pPr>
            <a:r>
              <a:rPr lang="hr-BA" sz="7300" dirty="0"/>
              <a:t>In the next few steps, we will show you an</a:t>
            </a:r>
            <a:r>
              <a:rPr lang="bs-Latn-BA" sz="7300" dirty="0"/>
              <a:t> approach </a:t>
            </a:r>
            <a:r>
              <a:rPr lang="en-IE" sz="7300" dirty="0"/>
              <a:t>to</a:t>
            </a:r>
            <a:r>
              <a:rPr lang="bs-Latn-BA" sz="7300" dirty="0"/>
              <a:t> prioritising problems called</a:t>
            </a:r>
          </a:p>
          <a:p>
            <a:pPr marL="0" indent="0">
              <a:lnSpc>
                <a:spcPct val="120000"/>
              </a:lnSpc>
            </a:pPr>
            <a:r>
              <a:rPr lang="bs-Latn-BA" sz="7300" b="1" dirty="0">
                <a:solidFill>
                  <a:srgbClr val="92D050"/>
                </a:solidFill>
              </a:rPr>
              <a:t>DESIGN THINKING</a:t>
            </a:r>
            <a:endParaRPr lang="en-US" sz="7300" b="1" dirty="0">
              <a:solidFill>
                <a:srgbClr val="92D050"/>
              </a:solidFill>
            </a:endParaRPr>
          </a:p>
          <a:p>
            <a:endParaRPr lang="en-US" sz="4400" dirty="0"/>
          </a:p>
        </p:txBody>
      </p:sp>
    </p:spTree>
    <p:extLst>
      <p:ext uri="{BB962C8B-B14F-4D97-AF65-F5344CB8AC3E}">
        <p14:creationId xmlns:p14="http://schemas.microsoft.com/office/powerpoint/2010/main" val="22853903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a:spLocks noGrp="1"/>
          </p:cNvSpPr>
          <p:nvPr>
            <p:ph type="body" sz="quarter" idx="13"/>
          </p:nvPr>
        </p:nvSpPr>
        <p:spPr>
          <a:xfrm>
            <a:off x="613507" y="774495"/>
            <a:ext cx="4958399" cy="653021"/>
          </a:xfrm>
        </p:spPr>
        <p:txBody>
          <a:bodyPr>
            <a:normAutofit/>
          </a:bodyPr>
          <a:lstStyle/>
          <a:p>
            <a:pPr algn="l"/>
            <a:r>
              <a:rPr lang="hr-BA" sz="3600" b="1" i="0" dirty="0"/>
              <a:t>Design Thinking</a:t>
            </a:r>
          </a:p>
        </p:txBody>
      </p:sp>
      <p:sp>
        <p:nvSpPr>
          <p:cNvPr id="13" name="Rectangle 12"/>
          <p:cNvSpPr/>
          <p:nvPr/>
        </p:nvSpPr>
        <p:spPr>
          <a:xfrm>
            <a:off x="613507" y="2589719"/>
            <a:ext cx="5512316" cy="3046988"/>
          </a:xfrm>
          <a:prstGeom prst="rect">
            <a:avLst/>
          </a:prstGeom>
        </p:spPr>
        <p:txBody>
          <a:bodyPr wrap="square">
            <a:spAutoFit/>
          </a:bodyPr>
          <a:lstStyle/>
          <a:p>
            <a:r>
              <a:rPr lang="en-US" sz="2400" b="1" dirty="0">
                <a:solidFill>
                  <a:srgbClr val="1BA19A"/>
                </a:solidFill>
              </a:rPr>
              <a:t>Design thinking </a:t>
            </a:r>
            <a:r>
              <a:rPr lang="en-US" sz="2400" dirty="0">
                <a:solidFill>
                  <a:srgbClr val="6D6E6C"/>
                </a:solidFill>
              </a:rPr>
              <a:t>is a </a:t>
            </a:r>
            <a:r>
              <a:rPr lang="hr-BA" sz="2400" dirty="0">
                <a:solidFill>
                  <a:srgbClr val="6D6E6C"/>
                </a:solidFill>
              </a:rPr>
              <a:t>human-centred</a:t>
            </a:r>
            <a:r>
              <a:rPr lang="en-US" sz="2400" dirty="0">
                <a:solidFill>
                  <a:srgbClr val="6D6E6C"/>
                </a:solidFill>
              </a:rPr>
              <a:t> approach to </a:t>
            </a:r>
            <a:r>
              <a:rPr lang="hr-BA" sz="2400" dirty="0">
                <a:solidFill>
                  <a:srgbClr val="6D6E6C"/>
                </a:solidFill>
              </a:rPr>
              <a:t>creating solutions and ideas.</a:t>
            </a:r>
          </a:p>
          <a:p>
            <a:pPr algn="just"/>
            <a:endParaRPr lang="hr-BA" sz="2400" dirty="0">
              <a:solidFill>
                <a:srgbClr val="6D6E6C"/>
              </a:solidFill>
            </a:endParaRPr>
          </a:p>
          <a:p>
            <a:pPr>
              <a:defRPr/>
            </a:pPr>
            <a:r>
              <a:rPr lang="hr-BA" sz="2400" dirty="0">
                <a:solidFill>
                  <a:srgbClr val="6D6E6C"/>
                </a:solidFill>
                <a:ea typeface="Geneva" pitchFamily="-128" charset="-128"/>
              </a:rPr>
              <a:t>The DESIGN THINKING PROCESS relies on:</a:t>
            </a:r>
          </a:p>
          <a:p>
            <a:pPr marL="342900" indent="-342900">
              <a:buFont typeface="Wingdings" panose="05000000000000000000" pitchFamily="2" charset="2"/>
              <a:buChar char="ü"/>
              <a:defRPr/>
            </a:pPr>
            <a:r>
              <a:rPr lang="en-US" sz="2400" b="1" dirty="0">
                <a:solidFill>
                  <a:srgbClr val="28AF95"/>
                </a:solidFill>
                <a:ea typeface="Geneva" pitchFamily="-128" charset="-128"/>
              </a:rPr>
              <a:t>social</a:t>
            </a:r>
            <a:r>
              <a:rPr lang="hr-BA" sz="2400" b="1" dirty="0">
                <a:solidFill>
                  <a:srgbClr val="28AF95"/>
                </a:solidFill>
                <a:ea typeface="Geneva" pitchFamily="-128" charset="-128"/>
              </a:rPr>
              <a:t> </a:t>
            </a:r>
            <a:r>
              <a:rPr lang="en-US" sz="2400" b="1" dirty="0">
                <a:solidFill>
                  <a:srgbClr val="28AF95"/>
                </a:solidFill>
                <a:ea typeface="Geneva" pitchFamily="-128" charset="-128"/>
              </a:rPr>
              <a:t>collaboration</a:t>
            </a:r>
            <a:endParaRPr lang="bs-Latn-BA" sz="2400" dirty="0">
              <a:solidFill>
                <a:srgbClr val="28AF95"/>
              </a:solidFill>
              <a:ea typeface="Geneva" pitchFamily="-128" charset="-128"/>
            </a:endParaRPr>
          </a:p>
          <a:p>
            <a:pPr marL="342900" indent="-342900">
              <a:buFont typeface="Wingdings" panose="05000000000000000000" pitchFamily="2" charset="2"/>
              <a:buChar char="ü"/>
              <a:defRPr/>
            </a:pPr>
            <a:r>
              <a:rPr lang="en-US" sz="2400" b="1" dirty="0">
                <a:solidFill>
                  <a:srgbClr val="93C23D"/>
                </a:solidFill>
                <a:ea typeface="Geneva" pitchFamily="-128" charset="-128"/>
              </a:rPr>
              <a:t>human-centered innovative activities</a:t>
            </a:r>
            <a:endParaRPr lang="bs-Latn-BA" sz="2400" dirty="0">
              <a:ea typeface="Geneva" pitchFamily="-128" charset="-128"/>
            </a:endParaRPr>
          </a:p>
          <a:p>
            <a:pPr marL="342900" indent="-342900">
              <a:buFont typeface="Wingdings" panose="05000000000000000000" pitchFamily="2" charset="2"/>
              <a:buChar char="ü"/>
              <a:defRPr/>
            </a:pPr>
            <a:r>
              <a:rPr lang="en-US" sz="2400" b="1" dirty="0">
                <a:solidFill>
                  <a:srgbClr val="28AF95"/>
                </a:solidFill>
                <a:ea typeface="Geneva" pitchFamily="-128" charset="-128"/>
              </a:rPr>
              <a:t>visualised </a:t>
            </a:r>
            <a:r>
              <a:rPr lang="hr-BA" sz="2400" b="1" dirty="0">
                <a:solidFill>
                  <a:srgbClr val="28AF95"/>
                </a:solidFill>
                <a:ea typeface="Geneva" pitchFamily="-128" charset="-128"/>
              </a:rPr>
              <a:t>ideas</a:t>
            </a:r>
            <a:endParaRPr lang="bs-Latn-BA" sz="2400" dirty="0">
              <a:solidFill>
                <a:srgbClr val="28AF95"/>
              </a:solidFill>
              <a:ea typeface="Geneva" pitchFamily="-128" charset="-128"/>
            </a:endParaRPr>
          </a:p>
          <a:p>
            <a:pPr marL="342900" indent="-342900">
              <a:buFont typeface="Wingdings" panose="05000000000000000000" pitchFamily="2" charset="2"/>
              <a:buChar char="ü"/>
              <a:defRPr/>
            </a:pPr>
            <a:r>
              <a:rPr lang="en-US" sz="2400" b="1" dirty="0">
                <a:solidFill>
                  <a:srgbClr val="93C23D"/>
                </a:solidFill>
                <a:ea typeface="Geneva" pitchFamily="-128" charset="-128"/>
              </a:rPr>
              <a:t>social strategy determination</a:t>
            </a:r>
            <a:endParaRPr lang="bs-Latn-BA" sz="2400" dirty="0">
              <a:ea typeface="Geneva" pitchFamily="-128" charset="-128"/>
            </a:endParaRPr>
          </a:p>
        </p:txBody>
      </p:sp>
      <p:pic>
        <p:nvPicPr>
          <p:cNvPr id="4" name="Picture Placeholder 3"/>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a:xfrm>
            <a:off x="6688138" y="0"/>
            <a:ext cx="5248275" cy="6858000"/>
          </a:xfrm>
        </p:spPr>
      </p:pic>
    </p:spTree>
    <p:extLst>
      <p:ext uri="{BB962C8B-B14F-4D97-AF65-F5344CB8AC3E}">
        <p14:creationId xmlns:p14="http://schemas.microsoft.com/office/powerpoint/2010/main" val="37365793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CF32F0B-D2C8-45C0-B8DA-002E5DDB3C15}"/>
              </a:ext>
            </a:extLst>
          </p:cNvPr>
          <p:cNvSpPr>
            <a:spLocks noGrp="1"/>
          </p:cNvSpPr>
          <p:nvPr>
            <p:ph type="body" sz="quarter" idx="14"/>
          </p:nvPr>
        </p:nvSpPr>
        <p:spPr>
          <a:xfrm>
            <a:off x="722759" y="1287899"/>
            <a:ext cx="10498832" cy="3245241"/>
          </a:xfrm>
        </p:spPr>
        <p:txBody>
          <a:bodyPr/>
          <a:lstStyle/>
          <a:p>
            <a:pPr marL="457200" indent="-457200" algn="ctr">
              <a:lnSpc>
                <a:spcPct val="100000"/>
              </a:lnSpc>
              <a:buFont typeface="Wingdings" panose="05000000000000000000" pitchFamily="2" charset="2"/>
              <a:buChar char="ü"/>
            </a:pPr>
            <a:endParaRPr lang="hr-BA" sz="2800" dirty="0">
              <a:solidFill>
                <a:schemeClr val="tx1">
                  <a:lumMod val="50000"/>
                  <a:lumOff val="50000"/>
                </a:schemeClr>
              </a:solidFill>
            </a:endParaRPr>
          </a:p>
          <a:p>
            <a:pPr marL="457200" indent="-457200" algn="ctr">
              <a:lnSpc>
                <a:spcPct val="100000"/>
              </a:lnSpc>
              <a:buFont typeface="Wingdings" panose="05000000000000000000" pitchFamily="2" charset="2"/>
              <a:buChar char="ü"/>
            </a:pPr>
            <a:r>
              <a:rPr lang="hr-BA" sz="2800" dirty="0">
                <a:solidFill>
                  <a:schemeClr val="tx1">
                    <a:lumMod val="50000"/>
                    <a:lumOff val="50000"/>
                  </a:schemeClr>
                </a:solidFill>
              </a:rPr>
              <a:t>As a mediator, who do you empathise with?</a:t>
            </a:r>
          </a:p>
          <a:p>
            <a:pPr marL="457200" indent="-457200" algn="ctr">
              <a:lnSpc>
                <a:spcPct val="100000"/>
              </a:lnSpc>
              <a:buFont typeface="Wingdings" panose="05000000000000000000" pitchFamily="2" charset="2"/>
              <a:buChar char="ü"/>
            </a:pPr>
            <a:r>
              <a:rPr lang="hr-BA" sz="2800" b="1" dirty="0">
                <a:solidFill>
                  <a:srgbClr val="1BA19A"/>
                </a:solidFill>
              </a:rPr>
              <a:t>What problems can you define, what is your mission, and purpose?</a:t>
            </a:r>
          </a:p>
          <a:p>
            <a:pPr marL="457200" indent="-457200" algn="ctr">
              <a:lnSpc>
                <a:spcPct val="100000"/>
              </a:lnSpc>
              <a:buFont typeface="Wingdings" panose="05000000000000000000" pitchFamily="2" charset="2"/>
              <a:buChar char="ü"/>
            </a:pPr>
            <a:r>
              <a:rPr lang="hr-BA" sz="2800" dirty="0">
                <a:solidFill>
                  <a:schemeClr val="tx1">
                    <a:lumMod val="50000"/>
                    <a:lumOff val="50000"/>
                  </a:schemeClr>
                </a:solidFill>
              </a:rPr>
              <a:t>Can you collect ideas, meaningful to the people you need to empathise with and whose lives you will impact?</a:t>
            </a:r>
          </a:p>
          <a:p>
            <a:pPr marL="457200" indent="-457200" algn="ctr">
              <a:lnSpc>
                <a:spcPct val="100000"/>
              </a:lnSpc>
              <a:buFont typeface="Wingdings" panose="05000000000000000000" pitchFamily="2" charset="2"/>
              <a:buChar char="ü"/>
            </a:pPr>
            <a:r>
              <a:rPr lang="hr-BA" sz="2800" b="1" dirty="0">
                <a:solidFill>
                  <a:srgbClr val="1BA19A"/>
                </a:solidFill>
              </a:rPr>
              <a:t>Can you create a solution, or idea? Describe it!</a:t>
            </a:r>
          </a:p>
          <a:p>
            <a:pPr marL="457200" indent="-457200" algn="ctr">
              <a:lnSpc>
                <a:spcPct val="100000"/>
              </a:lnSpc>
              <a:buFont typeface="Wingdings" panose="05000000000000000000" pitchFamily="2" charset="2"/>
              <a:buChar char="ü"/>
            </a:pPr>
            <a:r>
              <a:rPr lang="hr-BA" sz="2800" dirty="0">
                <a:solidFill>
                  <a:schemeClr val="tx1">
                    <a:lumMod val="50000"/>
                    <a:lumOff val="50000"/>
                  </a:schemeClr>
                </a:solidFill>
              </a:rPr>
              <a:t>Can you try out your idea/solution? Does it work, does it help? Why? What’s good, what needs fixing?</a:t>
            </a:r>
          </a:p>
          <a:p>
            <a:pPr marL="457200" indent="-457200" algn="ctr">
              <a:lnSpc>
                <a:spcPct val="100000"/>
              </a:lnSpc>
              <a:buFont typeface="Wingdings" panose="05000000000000000000" pitchFamily="2" charset="2"/>
              <a:buChar char="ü"/>
            </a:pPr>
            <a:r>
              <a:rPr lang="hr-BA" sz="2800" b="1" dirty="0">
                <a:solidFill>
                  <a:srgbClr val="1BA19A"/>
                </a:solidFill>
              </a:rPr>
              <a:t>Can you fix it? How?</a:t>
            </a:r>
          </a:p>
          <a:p>
            <a:pPr>
              <a:lnSpc>
                <a:spcPct val="100000"/>
              </a:lnSpc>
            </a:pPr>
            <a:endParaRPr lang="hr-BA" sz="2800" dirty="0">
              <a:solidFill>
                <a:schemeClr val="tx1">
                  <a:lumMod val="50000"/>
                  <a:lumOff val="50000"/>
                </a:schemeClr>
              </a:solidFill>
            </a:endParaRPr>
          </a:p>
        </p:txBody>
      </p:sp>
      <p:sp>
        <p:nvSpPr>
          <p:cNvPr id="4" name="Rectangle 3"/>
          <p:cNvSpPr/>
          <p:nvPr/>
        </p:nvSpPr>
        <p:spPr>
          <a:xfrm>
            <a:off x="1519915" y="518458"/>
            <a:ext cx="8904520" cy="769441"/>
          </a:xfrm>
          <a:prstGeom prst="rect">
            <a:avLst/>
          </a:prstGeom>
        </p:spPr>
        <p:txBody>
          <a:bodyPr wrap="square">
            <a:spAutoFit/>
          </a:bodyPr>
          <a:lstStyle/>
          <a:p>
            <a:pPr algn="ctr"/>
            <a:r>
              <a:rPr lang="bs-Latn-BA" sz="4400" b="1" dirty="0">
                <a:solidFill>
                  <a:schemeClr val="bg1"/>
                </a:solidFill>
              </a:rPr>
              <a:t>DESIGN THINKING &amp; MEDIATION</a:t>
            </a:r>
            <a:endParaRPr lang="en-GB" sz="4400" b="1" dirty="0">
              <a:solidFill>
                <a:schemeClr val="bg1"/>
              </a:solidFill>
            </a:endParaRPr>
          </a:p>
        </p:txBody>
      </p:sp>
    </p:spTree>
    <p:extLst>
      <p:ext uri="{BB962C8B-B14F-4D97-AF65-F5344CB8AC3E}">
        <p14:creationId xmlns:p14="http://schemas.microsoft.com/office/powerpoint/2010/main" val="4849623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1641605" y="613486"/>
            <a:ext cx="8656022" cy="582221"/>
          </a:xfrm>
        </p:spPr>
        <p:txBody>
          <a:bodyPr>
            <a:noAutofit/>
          </a:bodyPr>
          <a:lstStyle/>
          <a:p>
            <a:pPr algn="ctr"/>
            <a:r>
              <a:rPr lang="en-IE" sz="4000" b="1" dirty="0"/>
              <a:t>5 </a:t>
            </a:r>
            <a:r>
              <a:rPr lang="bs-Latn-BA" sz="4000" b="1" dirty="0"/>
              <a:t>Phases of Design Thinking Process</a:t>
            </a:r>
            <a:endParaRPr lang="en-US" sz="4000" dirty="0"/>
          </a:p>
        </p:txBody>
      </p:sp>
      <p:sp>
        <p:nvSpPr>
          <p:cNvPr id="22" name="Rectangle 21"/>
          <p:cNvSpPr/>
          <p:nvPr/>
        </p:nvSpPr>
        <p:spPr>
          <a:xfrm>
            <a:off x="3345104" y="4174768"/>
            <a:ext cx="1585114" cy="707886"/>
          </a:xfrm>
          <a:prstGeom prst="rect">
            <a:avLst/>
          </a:prstGeom>
        </p:spPr>
        <p:txBody>
          <a:bodyPr wrap="none">
            <a:spAutoFit/>
          </a:bodyPr>
          <a:lstStyle/>
          <a:p>
            <a:pPr algn="ctr"/>
            <a:r>
              <a:rPr lang="bs-Latn-BA" sz="4000" b="1" dirty="0">
                <a:solidFill>
                  <a:prstClr val="white"/>
                </a:solidFill>
              </a:rPr>
              <a:t>Define</a:t>
            </a:r>
            <a:endParaRPr lang="en-US" sz="4000" b="1" dirty="0">
              <a:solidFill>
                <a:prstClr val="white"/>
              </a:solidFill>
            </a:endParaRPr>
          </a:p>
        </p:txBody>
      </p:sp>
      <p:sp>
        <p:nvSpPr>
          <p:cNvPr id="24" name="Rectangle 23"/>
          <p:cNvSpPr/>
          <p:nvPr/>
        </p:nvSpPr>
        <p:spPr>
          <a:xfrm>
            <a:off x="850429" y="3245334"/>
            <a:ext cx="2419317" cy="707886"/>
          </a:xfrm>
          <a:prstGeom prst="rect">
            <a:avLst/>
          </a:prstGeom>
        </p:spPr>
        <p:txBody>
          <a:bodyPr wrap="none">
            <a:spAutoFit/>
          </a:bodyPr>
          <a:lstStyle/>
          <a:p>
            <a:pPr algn="ctr"/>
            <a:r>
              <a:rPr lang="bs-Latn-BA" sz="4000" b="1" dirty="0">
                <a:solidFill>
                  <a:prstClr val="white"/>
                </a:solidFill>
              </a:rPr>
              <a:t>Emphati</a:t>
            </a:r>
            <a:r>
              <a:rPr lang="en-GB" sz="4000" b="1" dirty="0">
                <a:solidFill>
                  <a:prstClr val="white"/>
                </a:solidFill>
              </a:rPr>
              <a:t>s</a:t>
            </a:r>
            <a:r>
              <a:rPr lang="bs-Latn-BA" sz="4000" b="1" dirty="0">
                <a:solidFill>
                  <a:prstClr val="white"/>
                </a:solidFill>
              </a:rPr>
              <a:t>e</a:t>
            </a:r>
            <a:endParaRPr lang="en-US" sz="4000" b="1" dirty="0">
              <a:solidFill>
                <a:prstClr val="white"/>
              </a:solidFill>
            </a:endParaRPr>
          </a:p>
        </p:txBody>
      </p:sp>
      <p:sp>
        <p:nvSpPr>
          <p:cNvPr id="25" name="Rectangle 24"/>
          <p:cNvSpPr/>
          <p:nvPr/>
        </p:nvSpPr>
        <p:spPr>
          <a:xfrm>
            <a:off x="7034808" y="3820825"/>
            <a:ext cx="2313390" cy="707886"/>
          </a:xfrm>
          <a:prstGeom prst="rect">
            <a:avLst/>
          </a:prstGeom>
        </p:spPr>
        <p:txBody>
          <a:bodyPr wrap="none">
            <a:spAutoFit/>
          </a:bodyPr>
          <a:lstStyle/>
          <a:p>
            <a:pPr algn="ctr"/>
            <a:r>
              <a:rPr lang="bs-Latn-BA" sz="4000" b="1" dirty="0">
                <a:solidFill>
                  <a:prstClr val="white"/>
                </a:solidFill>
              </a:rPr>
              <a:t>Prototype</a:t>
            </a:r>
            <a:endParaRPr lang="en-US" sz="4000" b="1" dirty="0">
              <a:solidFill>
                <a:prstClr val="white"/>
              </a:solidFill>
            </a:endParaRPr>
          </a:p>
        </p:txBody>
      </p:sp>
      <p:sp>
        <p:nvSpPr>
          <p:cNvPr id="26" name="Rectangle 25"/>
          <p:cNvSpPr/>
          <p:nvPr/>
        </p:nvSpPr>
        <p:spPr>
          <a:xfrm>
            <a:off x="5329507" y="3048882"/>
            <a:ext cx="1532985" cy="707886"/>
          </a:xfrm>
          <a:prstGeom prst="rect">
            <a:avLst/>
          </a:prstGeom>
        </p:spPr>
        <p:txBody>
          <a:bodyPr wrap="none">
            <a:spAutoFit/>
          </a:bodyPr>
          <a:lstStyle/>
          <a:p>
            <a:pPr algn="ctr"/>
            <a:r>
              <a:rPr lang="bs-Latn-BA" sz="4000" b="1" dirty="0">
                <a:solidFill>
                  <a:prstClr val="white"/>
                </a:solidFill>
              </a:rPr>
              <a:t>Ideate</a:t>
            </a:r>
            <a:endParaRPr lang="en-US" sz="4000" b="1" dirty="0">
              <a:solidFill>
                <a:prstClr val="white"/>
              </a:solidFill>
            </a:endParaRPr>
          </a:p>
        </p:txBody>
      </p:sp>
      <p:sp>
        <p:nvSpPr>
          <p:cNvPr id="12" name="Rectangle 11"/>
          <p:cNvSpPr/>
          <p:nvPr/>
        </p:nvSpPr>
        <p:spPr>
          <a:xfrm>
            <a:off x="9658171" y="2694939"/>
            <a:ext cx="1029064" cy="707886"/>
          </a:xfrm>
          <a:prstGeom prst="rect">
            <a:avLst/>
          </a:prstGeom>
        </p:spPr>
        <p:txBody>
          <a:bodyPr wrap="none">
            <a:spAutoFit/>
          </a:bodyPr>
          <a:lstStyle/>
          <a:p>
            <a:pPr algn="ctr"/>
            <a:r>
              <a:rPr lang="bs-Latn-BA" sz="4000" b="1" dirty="0">
                <a:solidFill>
                  <a:prstClr val="white"/>
                </a:solidFill>
              </a:rPr>
              <a:t>Test</a:t>
            </a:r>
            <a:endParaRPr lang="en-US" sz="4000" b="1" dirty="0">
              <a:solidFill>
                <a:prstClr val="white"/>
              </a:solidFill>
            </a:endParaRPr>
          </a:p>
        </p:txBody>
      </p:sp>
      <p:sp>
        <p:nvSpPr>
          <p:cNvPr id="2" name="TextBox 1">
            <a:extLst>
              <a:ext uri="{FF2B5EF4-FFF2-40B4-BE49-F238E27FC236}">
                <a16:creationId xmlns:a16="http://schemas.microsoft.com/office/drawing/2014/main" id="{B3835C3B-E119-4430-A745-4AAFB550A060}"/>
              </a:ext>
            </a:extLst>
          </p:cNvPr>
          <p:cNvSpPr txBox="1"/>
          <p:nvPr/>
        </p:nvSpPr>
        <p:spPr>
          <a:xfrm>
            <a:off x="703243" y="3953220"/>
            <a:ext cx="86115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bs-Latn-BA" sz="3200" b="1" dirty="0">
                <a:solidFill>
                  <a:srgbClr val="FFFFFF"/>
                </a:solidFill>
                <a:cs typeface="Calibri"/>
              </a:rPr>
              <a:t>1.</a:t>
            </a:r>
            <a:endParaRPr lang="en-US" sz="3200">
              <a:cs typeface="Calibri"/>
            </a:endParaRPr>
          </a:p>
        </p:txBody>
      </p:sp>
      <p:sp>
        <p:nvSpPr>
          <p:cNvPr id="9" name="TextBox 8">
            <a:extLst>
              <a:ext uri="{FF2B5EF4-FFF2-40B4-BE49-F238E27FC236}">
                <a16:creationId xmlns:a16="http://schemas.microsoft.com/office/drawing/2014/main" id="{BF5C518C-7170-4DB3-818C-5D3DA9E3BE3C}"/>
              </a:ext>
            </a:extLst>
          </p:cNvPr>
          <p:cNvSpPr txBox="1"/>
          <p:nvPr/>
        </p:nvSpPr>
        <p:spPr>
          <a:xfrm>
            <a:off x="4871291" y="4926376"/>
            <a:ext cx="86115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bs-Latn-BA" sz="3200" b="1" dirty="0">
                <a:solidFill>
                  <a:srgbClr val="FFFFFF"/>
                </a:solidFill>
                <a:cs typeface="Calibri"/>
              </a:rPr>
              <a:t>2.</a:t>
            </a:r>
            <a:endParaRPr lang="en-US" sz="3200" dirty="0">
              <a:cs typeface="Calibri"/>
            </a:endParaRPr>
          </a:p>
        </p:txBody>
      </p:sp>
      <p:sp>
        <p:nvSpPr>
          <p:cNvPr id="10" name="TextBox 9">
            <a:extLst>
              <a:ext uri="{FF2B5EF4-FFF2-40B4-BE49-F238E27FC236}">
                <a16:creationId xmlns:a16="http://schemas.microsoft.com/office/drawing/2014/main" id="{4922149E-A150-4DFF-8803-C77FDD32E03C}"/>
              </a:ext>
            </a:extLst>
          </p:cNvPr>
          <p:cNvSpPr txBox="1"/>
          <p:nvPr/>
        </p:nvSpPr>
        <p:spPr>
          <a:xfrm>
            <a:off x="4641773" y="2539389"/>
            <a:ext cx="86115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bs-Latn-BA" sz="3200" b="1" dirty="0">
                <a:solidFill>
                  <a:srgbClr val="FFFFFF"/>
                </a:solidFill>
                <a:cs typeface="Calibri"/>
              </a:rPr>
              <a:t>3.</a:t>
            </a:r>
            <a:endParaRPr lang="en-US" sz="3200" dirty="0">
              <a:cs typeface="Calibri"/>
            </a:endParaRPr>
          </a:p>
        </p:txBody>
      </p:sp>
      <p:sp>
        <p:nvSpPr>
          <p:cNvPr id="11" name="TextBox 10">
            <a:extLst>
              <a:ext uri="{FF2B5EF4-FFF2-40B4-BE49-F238E27FC236}">
                <a16:creationId xmlns:a16="http://schemas.microsoft.com/office/drawing/2014/main" id="{C7890FEB-481C-49C5-80C3-B6E8215E4684}"/>
              </a:ext>
            </a:extLst>
          </p:cNvPr>
          <p:cNvSpPr txBox="1"/>
          <p:nvPr/>
        </p:nvSpPr>
        <p:spPr>
          <a:xfrm>
            <a:off x="8231435" y="2465942"/>
            <a:ext cx="86115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bs-Latn-BA" sz="3200" b="1" dirty="0">
                <a:solidFill>
                  <a:srgbClr val="FFFFFF"/>
                </a:solidFill>
                <a:cs typeface="Calibri"/>
              </a:rPr>
              <a:t>4.</a:t>
            </a:r>
            <a:endParaRPr lang="en-US" sz="3200" dirty="0">
              <a:cs typeface="Calibri"/>
            </a:endParaRPr>
          </a:p>
        </p:txBody>
      </p:sp>
      <p:sp>
        <p:nvSpPr>
          <p:cNvPr id="13" name="TextBox 12">
            <a:extLst>
              <a:ext uri="{FF2B5EF4-FFF2-40B4-BE49-F238E27FC236}">
                <a16:creationId xmlns:a16="http://schemas.microsoft.com/office/drawing/2014/main" id="{09B0EC7D-B5E4-4C51-B4BC-F10954A3270C}"/>
              </a:ext>
            </a:extLst>
          </p:cNvPr>
          <p:cNvSpPr txBox="1"/>
          <p:nvPr/>
        </p:nvSpPr>
        <p:spPr>
          <a:xfrm>
            <a:off x="10783676" y="4026666"/>
            <a:ext cx="86115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bs-Latn-BA" sz="3200" b="1" dirty="0">
                <a:solidFill>
                  <a:srgbClr val="FFFFFF"/>
                </a:solidFill>
                <a:cs typeface="Calibri"/>
              </a:rPr>
              <a:t>5.</a:t>
            </a:r>
            <a:endParaRPr lang="en-US" sz="3200" dirty="0">
              <a:cs typeface="Calibri"/>
            </a:endParaRPr>
          </a:p>
        </p:txBody>
      </p:sp>
    </p:spTree>
    <p:extLst>
      <p:ext uri="{BB962C8B-B14F-4D97-AF65-F5344CB8AC3E}">
        <p14:creationId xmlns:p14="http://schemas.microsoft.com/office/powerpoint/2010/main" val="2510772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781660" y="2514599"/>
            <a:ext cx="4819970" cy="3838409"/>
          </a:xfrm>
        </p:spPr>
        <p:txBody>
          <a:bodyPr>
            <a:normAutofit/>
          </a:bodyPr>
          <a:lstStyle/>
          <a:p>
            <a:pPr marL="342900" indent="-342900" algn="l">
              <a:buFont typeface="Wingdings" panose="05000000000000000000" pitchFamily="2" charset="2"/>
              <a:buChar char="ü"/>
            </a:pPr>
            <a:r>
              <a:rPr lang="en-US" sz="2400" dirty="0"/>
              <a:t>Understanding the problem that you are trying to solve</a:t>
            </a:r>
            <a:endParaRPr lang="bs-Latn-BA" sz="2400" dirty="0"/>
          </a:p>
          <a:p>
            <a:pPr marL="342900" indent="-342900" algn="l">
              <a:buFont typeface="Wingdings" panose="05000000000000000000" pitchFamily="2" charset="2"/>
              <a:buChar char="ü"/>
            </a:pPr>
            <a:r>
              <a:rPr lang="en-US" sz="2400" dirty="0"/>
              <a:t>Understand their experiences and motivations</a:t>
            </a:r>
          </a:p>
          <a:p>
            <a:pPr marL="342900" indent="-342900" algn="l">
              <a:buFont typeface="Wingdings" panose="05000000000000000000" pitchFamily="2" charset="2"/>
              <a:buChar char="ü"/>
            </a:pPr>
            <a:r>
              <a:rPr lang="en-US" sz="2400" dirty="0"/>
              <a:t>Set aside </a:t>
            </a:r>
            <a:r>
              <a:rPr lang="hr-BA" sz="2400" dirty="0"/>
              <a:t>your</a:t>
            </a:r>
            <a:r>
              <a:rPr lang="en-US" sz="2400" dirty="0"/>
              <a:t> own assumptions about the world</a:t>
            </a:r>
          </a:p>
          <a:p>
            <a:pPr marL="342900" indent="-342900" algn="l">
              <a:buFont typeface="Wingdings" panose="05000000000000000000" pitchFamily="2" charset="2"/>
              <a:buChar char="ü"/>
            </a:pPr>
            <a:r>
              <a:rPr lang="en-US" sz="2400" dirty="0"/>
              <a:t>Observing, engaging and empathising</a:t>
            </a:r>
          </a:p>
          <a:p>
            <a:pPr marL="342900" indent="-342900" algn="l">
              <a:buFont typeface="Wingdings" panose="05000000000000000000" pitchFamily="2" charset="2"/>
              <a:buChar char="ü"/>
            </a:pPr>
            <a:endParaRPr lang="en-US" sz="2400" dirty="0"/>
          </a:p>
        </p:txBody>
      </p:sp>
      <p:sp>
        <p:nvSpPr>
          <p:cNvPr id="7" name="Text Placeholder 1">
            <a:extLst>
              <a:ext uri="{FF2B5EF4-FFF2-40B4-BE49-F238E27FC236}">
                <a16:creationId xmlns:a16="http://schemas.microsoft.com/office/drawing/2014/main" id="{F60C52F1-004E-654E-A239-1AAC60A7C0CE}"/>
              </a:ext>
            </a:extLst>
          </p:cNvPr>
          <p:cNvSpPr>
            <a:spLocks noGrp="1"/>
          </p:cNvSpPr>
          <p:nvPr>
            <p:ph type="body" sz="quarter" idx="4294967295"/>
          </p:nvPr>
        </p:nvSpPr>
        <p:spPr>
          <a:xfrm>
            <a:off x="649066" y="580038"/>
            <a:ext cx="5085159" cy="582221"/>
          </a:xfrm>
          <a:prstGeom prst="rect">
            <a:avLst/>
          </a:prstGeom>
        </p:spPr>
        <p:txBody>
          <a:bodyPr>
            <a:noAutofit/>
          </a:bodyPr>
          <a:lstStyle/>
          <a:p>
            <a:pPr marL="0" indent="0">
              <a:buNone/>
            </a:pPr>
            <a:r>
              <a:rPr lang="bs-Latn-BA" sz="3600" b="1" dirty="0">
                <a:solidFill>
                  <a:schemeClr val="bg1"/>
                </a:solidFill>
              </a:rPr>
              <a:t>1. Emphati</a:t>
            </a:r>
            <a:r>
              <a:rPr lang="en-GB" sz="3600" b="1" dirty="0">
                <a:solidFill>
                  <a:schemeClr val="bg1"/>
                </a:solidFill>
              </a:rPr>
              <a:t>s</a:t>
            </a:r>
            <a:r>
              <a:rPr lang="bs-Latn-BA" sz="3600" b="1" dirty="0">
                <a:solidFill>
                  <a:schemeClr val="bg1"/>
                </a:solidFill>
              </a:rPr>
              <a:t>e</a:t>
            </a:r>
            <a:endParaRPr lang="en-US" sz="3600" b="1" dirty="0">
              <a:solidFill>
                <a:schemeClr val="bg1"/>
              </a:solidFill>
            </a:endParaRPr>
          </a:p>
        </p:txBody>
      </p:sp>
      <p:sp>
        <p:nvSpPr>
          <p:cNvPr id="2" name="Rectangle 1"/>
          <p:cNvSpPr/>
          <p:nvPr/>
        </p:nvSpPr>
        <p:spPr>
          <a:xfrm>
            <a:off x="649066" y="1162259"/>
            <a:ext cx="5085159" cy="1200329"/>
          </a:xfrm>
          <a:prstGeom prst="rect">
            <a:avLst/>
          </a:prstGeom>
        </p:spPr>
        <p:txBody>
          <a:bodyPr wrap="square">
            <a:spAutoFit/>
          </a:bodyPr>
          <a:lstStyle/>
          <a:p>
            <a:pPr marL="342900" indent="-342900">
              <a:buClr>
                <a:srgbClr val="93C23D"/>
              </a:buClr>
              <a:buFont typeface="Arial" panose="020B0604020202020204" pitchFamily="34" charset="0"/>
              <a:buChar char="•"/>
            </a:pPr>
            <a:r>
              <a:rPr lang="en-US" sz="2400" b="1" i="1" dirty="0">
                <a:solidFill>
                  <a:srgbClr val="92D050"/>
                </a:solidFill>
                <a:ea typeface="+mn-lt"/>
                <a:cs typeface="+mn-lt"/>
              </a:rPr>
              <a:t>Ask a good question</a:t>
            </a:r>
            <a:r>
              <a:rPr lang="en-US" sz="2400" b="1" dirty="0">
                <a:solidFill>
                  <a:srgbClr val="92D050"/>
                </a:solidFill>
                <a:ea typeface="+mn-lt"/>
                <a:cs typeface="+mn-lt"/>
              </a:rPr>
              <a:t>. </a:t>
            </a:r>
            <a:endParaRPr lang="en-US" sz="2400" b="1" dirty="0">
              <a:solidFill>
                <a:srgbClr val="92D050"/>
              </a:solidFill>
            </a:endParaRPr>
          </a:p>
          <a:p>
            <a:pPr marL="342900" indent="-342900">
              <a:buClr>
                <a:srgbClr val="93C23D"/>
              </a:buClr>
              <a:buFont typeface="Arial" panose="020B0604020202020204" pitchFamily="34" charset="0"/>
              <a:buChar char="•"/>
            </a:pPr>
            <a:r>
              <a:rPr lang="en-US" sz="2400" b="1" i="1" dirty="0">
                <a:solidFill>
                  <a:srgbClr val="92D050"/>
                </a:solidFill>
                <a:ea typeface="+mn-lt"/>
                <a:cs typeface="+mn-lt"/>
              </a:rPr>
              <a:t>Get close to the lives of those you are trying to serve</a:t>
            </a:r>
            <a:r>
              <a:rPr lang="en-US" sz="2400" b="1" dirty="0">
                <a:solidFill>
                  <a:srgbClr val="92D050"/>
                </a:solidFill>
                <a:ea typeface="+mn-lt"/>
                <a:cs typeface="+mn-lt"/>
              </a:rPr>
              <a:t>. </a:t>
            </a:r>
            <a:endParaRPr lang="en-US" sz="2400" b="1" dirty="0">
              <a:solidFill>
                <a:srgbClr val="92D050"/>
              </a:solidFill>
            </a:endParaRPr>
          </a:p>
        </p:txBody>
      </p:sp>
      <p:pic>
        <p:nvPicPr>
          <p:cNvPr id="5" name="Picture Placeholder 4" descr="Female attending counseling"/>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p:blipFill>
        <p:spPr>
          <a:xfrm>
            <a:off x="5853333" y="9524"/>
            <a:ext cx="5689601" cy="6858001"/>
          </a:xfrm>
        </p:spPr>
      </p:pic>
    </p:spTree>
    <p:extLst>
      <p:ext uri="{BB962C8B-B14F-4D97-AF65-F5344CB8AC3E}">
        <p14:creationId xmlns:p14="http://schemas.microsoft.com/office/powerpoint/2010/main" val="15556060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6513616" y="2158312"/>
            <a:ext cx="5136215" cy="3604313"/>
          </a:xfrm>
        </p:spPr>
        <p:txBody>
          <a:bodyPr>
            <a:normAutofit/>
          </a:bodyPr>
          <a:lstStyle/>
          <a:p>
            <a:pPr marL="342900" indent="-342900" algn="l">
              <a:buFont typeface="Wingdings" panose="05000000000000000000" pitchFamily="2" charset="2"/>
              <a:buChar char="ü"/>
            </a:pPr>
            <a:r>
              <a:rPr lang="en-US" sz="2400" dirty="0" err="1"/>
              <a:t>Analyse</a:t>
            </a:r>
            <a:r>
              <a:rPr lang="en-US" sz="2400" dirty="0"/>
              <a:t> your observations and synthesise them in order to define the core problems</a:t>
            </a:r>
            <a:endParaRPr lang="bs-Latn-BA" sz="2400" dirty="0"/>
          </a:p>
          <a:p>
            <a:pPr marL="342900" indent="-342900" algn="l">
              <a:buFont typeface="Wingdings" panose="05000000000000000000" pitchFamily="2" charset="2"/>
              <a:buChar char="ü"/>
            </a:pPr>
            <a:r>
              <a:rPr lang="en-US" sz="2400" dirty="0"/>
              <a:t>Problem statement in a </a:t>
            </a:r>
            <a:r>
              <a:rPr lang="hr-BA" sz="2400" dirty="0"/>
              <a:t>human-centered</a:t>
            </a:r>
            <a:r>
              <a:rPr lang="en-US" sz="2400" dirty="0"/>
              <a:t> manner</a:t>
            </a:r>
          </a:p>
          <a:p>
            <a:pPr marL="342900" indent="-342900" algn="l">
              <a:buFont typeface="Wingdings" panose="05000000000000000000" pitchFamily="2" charset="2"/>
              <a:buChar char="ü"/>
            </a:pPr>
            <a:r>
              <a:rPr lang="en-US" sz="2400" dirty="0"/>
              <a:t>Help your community narrow in on great ideas</a:t>
            </a:r>
          </a:p>
          <a:p>
            <a:pPr marL="342900" indent="-342900" algn="l">
              <a:buFont typeface="Wingdings" panose="05000000000000000000" pitchFamily="2" charset="2"/>
              <a:buChar char="ü"/>
            </a:pPr>
            <a:r>
              <a:rPr lang="en-US" sz="2400" dirty="0"/>
              <a:t>“How might we..„</a:t>
            </a:r>
            <a:r>
              <a:rPr lang="hr-BA" sz="2400" dirty="0"/>
              <a:t> is a way to start phrasing the problem into a solution</a:t>
            </a:r>
            <a:endParaRPr lang="en-US" sz="2400" dirty="0"/>
          </a:p>
        </p:txBody>
      </p:sp>
      <p:sp>
        <p:nvSpPr>
          <p:cNvPr id="7" name="Text Placeholder 1">
            <a:extLst>
              <a:ext uri="{FF2B5EF4-FFF2-40B4-BE49-F238E27FC236}">
                <a16:creationId xmlns:a16="http://schemas.microsoft.com/office/drawing/2014/main" id="{F60C52F1-004E-654E-A239-1AAC60A7C0CE}"/>
              </a:ext>
            </a:extLst>
          </p:cNvPr>
          <p:cNvSpPr>
            <a:spLocks noGrp="1"/>
          </p:cNvSpPr>
          <p:nvPr>
            <p:ph type="body" sz="quarter" idx="4294967295"/>
          </p:nvPr>
        </p:nvSpPr>
        <p:spPr>
          <a:xfrm>
            <a:off x="6513616" y="522372"/>
            <a:ext cx="5085159" cy="582221"/>
          </a:xfrm>
          <a:prstGeom prst="rect">
            <a:avLst/>
          </a:prstGeom>
        </p:spPr>
        <p:txBody>
          <a:bodyPr>
            <a:noAutofit/>
          </a:bodyPr>
          <a:lstStyle/>
          <a:p>
            <a:pPr marL="0" indent="0">
              <a:buNone/>
            </a:pPr>
            <a:r>
              <a:rPr lang="bs-Latn-BA" sz="3600" b="1" dirty="0">
                <a:solidFill>
                  <a:schemeClr val="bg1"/>
                </a:solidFill>
              </a:rPr>
              <a:t>2. Define</a:t>
            </a:r>
            <a:endParaRPr lang="en-US" sz="3600" b="1" dirty="0">
              <a:solidFill>
                <a:schemeClr val="bg1"/>
              </a:solidFill>
            </a:endParaRPr>
          </a:p>
        </p:txBody>
      </p:sp>
      <p:sp>
        <p:nvSpPr>
          <p:cNvPr id="2" name="Rectangle 1"/>
          <p:cNvSpPr/>
          <p:nvPr/>
        </p:nvSpPr>
        <p:spPr>
          <a:xfrm>
            <a:off x="6513616" y="1104593"/>
            <a:ext cx="6096000" cy="830997"/>
          </a:xfrm>
          <a:prstGeom prst="rect">
            <a:avLst/>
          </a:prstGeom>
        </p:spPr>
        <p:txBody>
          <a:bodyPr>
            <a:spAutoFit/>
          </a:bodyPr>
          <a:lstStyle/>
          <a:p>
            <a:pPr marL="342900" indent="-342900">
              <a:buClr>
                <a:srgbClr val="93C23D"/>
              </a:buClr>
              <a:buFont typeface="Arial" panose="020B0604020202020204" pitchFamily="34" charset="0"/>
              <a:buChar char="•"/>
            </a:pPr>
            <a:r>
              <a:rPr lang="en-US" sz="2400" b="1" i="1" dirty="0">
                <a:solidFill>
                  <a:srgbClr val="92D050"/>
                </a:solidFill>
                <a:cs typeface="Calibri"/>
              </a:rPr>
              <a:t>Reframing problems</a:t>
            </a:r>
          </a:p>
          <a:p>
            <a:pPr marL="342900" indent="-342900">
              <a:buClr>
                <a:srgbClr val="93C23D"/>
              </a:buClr>
              <a:buFont typeface="Arial" panose="020B0604020202020204" pitchFamily="34" charset="0"/>
              <a:buChar char="•"/>
            </a:pPr>
            <a:r>
              <a:rPr lang="en-US" sz="2400" b="1" i="1" dirty="0">
                <a:solidFill>
                  <a:srgbClr val="92D050"/>
                </a:solidFill>
                <a:cs typeface="Calibri"/>
              </a:rPr>
              <a:t>Seeing opportunities</a:t>
            </a:r>
            <a:endParaRPr lang="en-US" sz="2000" b="1" i="1" dirty="0">
              <a:solidFill>
                <a:srgbClr val="92D050"/>
              </a:solidFill>
              <a:cs typeface="Calibri"/>
            </a:endParaRPr>
          </a:p>
        </p:txBody>
      </p:sp>
      <p:pic>
        <p:nvPicPr>
          <p:cNvPr id="6" name="Picture Placeholder 5" descr="Colorful sticky notes"/>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p:blipFill>
        <p:spPr>
          <a:xfrm>
            <a:off x="704850" y="0"/>
            <a:ext cx="5689600" cy="6858000"/>
          </a:xfrm>
        </p:spPr>
      </p:pic>
    </p:spTree>
    <p:extLst>
      <p:ext uri="{BB962C8B-B14F-4D97-AF65-F5344CB8AC3E}">
        <p14:creationId xmlns:p14="http://schemas.microsoft.com/office/powerpoint/2010/main" val="34882815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649066" y="1508248"/>
            <a:ext cx="4819970" cy="4851362"/>
          </a:xfrm>
        </p:spPr>
        <p:txBody>
          <a:bodyPr>
            <a:normAutofit/>
          </a:bodyPr>
          <a:lstStyle/>
          <a:p>
            <a:pPr marL="342900" indent="-342900" algn="l">
              <a:buFont typeface="Wingdings" panose="05000000000000000000" pitchFamily="2" charset="2"/>
              <a:buChar char="ü"/>
            </a:pPr>
            <a:r>
              <a:rPr lang="en-US" sz="2400" dirty="0"/>
              <a:t>"</a:t>
            </a:r>
            <a:r>
              <a:rPr lang="bs-Latn-BA" sz="2400" dirty="0"/>
              <a:t>T</a:t>
            </a:r>
            <a:r>
              <a:rPr lang="en-US" sz="2400" dirty="0"/>
              <a:t>hink outside the box"</a:t>
            </a:r>
            <a:endParaRPr lang="bs-Latn-BA" sz="2400" dirty="0"/>
          </a:p>
          <a:p>
            <a:pPr marL="342900" indent="-342900" algn="l">
              <a:buFont typeface="Wingdings" panose="05000000000000000000" pitchFamily="2" charset="2"/>
              <a:buChar char="ü"/>
            </a:pPr>
            <a:r>
              <a:rPr lang="en-US" sz="2400" dirty="0"/>
              <a:t>Generate a large quantity of ideas that the community can then filter</a:t>
            </a:r>
          </a:p>
          <a:p>
            <a:pPr marL="342900" indent="-342900" algn="l">
              <a:buFont typeface="Wingdings" panose="05000000000000000000" pitchFamily="2" charset="2"/>
              <a:buChar char="ü"/>
            </a:pPr>
            <a:r>
              <a:rPr lang="en-US" sz="2400" dirty="0"/>
              <a:t>Uncover unexpected areas of innovation</a:t>
            </a:r>
          </a:p>
          <a:p>
            <a:pPr marL="342900" indent="-342900" algn="l">
              <a:buFont typeface="Wingdings" panose="05000000000000000000" pitchFamily="2" charset="2"/>
              <a:buChar char="ü"/>
            </a:pPr>
            <a:r>
              <a:rPr lang="en-US" sz="2400" dirty="0"/>
              <a:t>Get obvious solutions out of your heads</a:t>
            </a:r>
          </a:p>
        </p:txBody>
      </p:sp>
      <p:sp>
        <p:nvSpPr>
          <p:cNvPr id="7" name="Text Placeholder 1">
            <a:extLst>
              <a:ext uri="{FF2B5EF4-FFF2-40B4-BE49-F238E27FC236}">
                <a16:creationId xmlns:a16="http://schemas.microsoft.com/office/drawing/2014/main" id="{F60C52F1-004E-654E-A239-1AAC60A7C0CE}"/>
              </a:ext>
            </a:extLst>
          </p:cNvPr>
          <p:cNvSpPr>
            <a:spLocks noGrp="1"/>
          </p:cNvSpPr>
          <p:nvPr>
            <p:ph type="body" sz="quarter" idx="4294967295"/>
          </p:nvPr>
        </p:nvSpPr>
        <p:spPr>
          <a:xfrm>
            <a:off x="649066" y="580038"/>
            <a:ext cx="5085159" cy="582221"/>
          </a:xfrm>
          <a:prstGeom prst="rect">
            <a:avLst/>
          </a:prstGeom>
        </p:spPr>
        <p:txBody>
          <a:bodyPr>
            <a:noAutofit/>
          </a:bodyPr>
          <a:lstStyle/>
          <a:p>
            <a:pPr marL="0" indent="0">
              <a:buNone/>
            </a:pPr>
            <a:r>
              <a:rPr lang="bs-Latn-BA" sz="3600" b="1" dirty="0">
                <a:solidFill>
                  <a:schemeClr val="bg1"/>
                </a:solidFill>
              </a:rPr>
              <a:t>3. Ideate</a:t>
            </a:r>
            <a:endParaRPr lang="en-US" sz="3600" b="1" dirty="0">
              <a:solidFill>
                <a:schemeClr val="bg1"/>
              </a:solidFill>
            </a:endParaRPr>
          </a:p>
        </p:txBody>
      </p:sp>
      <p:sp>
        <p:nvSpPr>
          <p:cNvPr id="2" name="Rectangle 1"/>
          <p:cNvSpPr/>
          <p:nvPr/>
        </p:nvSpPr>
        <p:spPr>
          <a:xfrm>
            <a:off x="649066" y="1095967"/>
            <a:ext cx="4942109" cy="1200329"/>
          </a:xfrm>
          <a:prstGeom prst="rect">
            <a:avLst/>
          </a:prstGeom>
        </p:spPr>
        <p:txBody>
          <a:bodyPr wrap="square">
            <a:spAutoFit/>
          </a:bodyPr>
          <a:lstStyle/>
          <a:p>
            <a:pPr>
              <a:buClr>
                <a:srgbClr val="93C23D"/>
              </a:buClr>
            </a:pPr>
            <a:r>
              <a:rPr lang="en-US" sz="2400" b="1" i="1" dirty="0">
                <a:solidFill>
                  <a:srgbClr val="92D050"/>
                </a:solidFill>
                <a:ea typeface="+mn-lt"/>
                <a:cs typeface="+mn-lt"/>
              </a:rPr>
              <a:t>Bring together perspectives and strengths of your community  members</a:t>
            </a:r>
            <a:endParaRPr lang="en-US" sz="2400" b="1" i="1" dirty="0">
              <a:solidFill>
                <a:srgbClr val="92D050"/>
              </a:solidFill>
              <a:cs typeface="Calibri"/>
            </a:endParaRPr>
          </a:p>
        </p:txBody>
      </p:sp>
      <p:pic>
        <p:nvPicPr>
          <p:cNvPr id="9" name="Picture Placeholder 8"/>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7095196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6646210" y="2396437"/>
            <a:ext cx="4819970" cy="3016383"/>
          </a:xfrm>
        </p:spPr>
        <p:txBody>
          <a:bodyPr>
            <a:normAutofit/>
          </a:bodyPr>
          <a:lstStyle/>
          <a:p>
            <a:pPr marL="342900" indent="-342900" algn="l">
              <a:buFont typeface="Wingdings" panose="05000000000000000000" pitchFamily="2" charset="2"/>
              <a:buChar char="ü"/>
            </a:pPr>
            <a:r>
              <a:rPr lang="en-US" sz="2400" dirty="0"/>
              <a:t>Simple experimental model of a proposed solution </a:t>
            </a:r>
            <a:r>
              <a:rPr lang="hr-BA" sz="2400" dirty="0"/>
              <a:t>(</a:t>
            </a:r>
            <a:r>
              <a:rPr lang="en-US" sz="2400" dirty="0"/>
              <a:t>Quick and rough </a:t>
            </a:r>
            <a:r>
              <a:rPr lang="bs-Latn-BA" sz="2400" dirty="0"/>
              <a:t>-</a:t>
            </a:r>
            <a:r>
              <a:rPr lang="en-US" sz="2400" dirty="0"/>
              <a:t> useful for early-stage testing and learning</a:t>
            </a:r>
            <a:r>
              <a:rPr lang="hr-BA" sz="2400" dirty="0"/>
              <a:t>)</a:t>
            </a:r>
            <a:endParaRPr lang="en-US" sz="2400" dirty="0"/>
          </a:p>
          <a:p>
            <a:pPr marL="342900" indent="-342900" algn="l">
              <a:buFont typeface="Wingdings" panose="05000000000000000000" pitchFamily="2" charset="2"/>
              <a:buChar char="ü"/>
            </a:pPr>
            <a:r>
              <a:rPr lang="en-US" sz="2400" dirty="0"/>
              <a:t>Bringing conceptual or theoretical ideas to life</a:t>
            </a:r>
          </a:p>
          <a:p>
            <a:pPr marL="342900" indent="-342900" algn="l">
              <a:buFont typeface="Wingdings" panose="05000000000000000000" pitchFamily="2" charset="2"/>
              <a:buChar char="ü"/>
            </a:pPr>
            <a:r>
              <a:rPr lang="en-US" sz="2400" dirty="0"/>
              <a:t>Exploring their real-world impact </a:t>
            </a:r>
          </a:p>
        </p:txBody>
      </p:sp>
      <p:sp>
        <p:nvSpPr>
          <p:cNvPr id="7" name="Text Placeholder 1">
            <a:extLst>
              <a:ext uri="{FF2B5EF4-FFF2-40B4-BE49-F238E27FC236}">
                <a16:creationId xmlns:a16="http://schemas.microsoft.com/office/drawing/2014/main" id="{F60C52F1-004E-654E-A239-1AAC60A7C0CE}"/>
              </a:ext>
            </a:extLst>
          </p:cNvPr>
          <p:cNvSpPr>
            <a:spLocks noGrp="1"/>
          </p:cNvSpPr>
          <p:nvPr>
            <p:ph type="body" sz="quarter" idx="4294967295"/>
          </p:nvPr>
        </p:nvSpPr>
        <p:spPr>
          <a:xfrm>
            <a:off x="6513616" y="522372"/>
            <a:ext cx="5085159" cy="582221"/>
          </a:xfrm>
          <a:prstGeom prst="rect">
            <a:avLst/>
          </a:prstGeom>
        </p:spPr>
        <p:txBody>
          <a:bodyPr>
            <a:noAutofit/>
          </a:bodyPr>
          <a:lstStyle/>
          <a:p>
            <a:pPr marL="0" indent="0">
              <a:buNone/>
            </a:pPr>
            <a:r>
              <a:rPr lang="bs-Latn-BA" sz="3600" b="1" dirty="0">
                <a:solidFill>
                  <a:schemeClr val="bg1"/>
                </a:solidFill>
              </a:rPr>
              <a:t>4. Prototype</a:t>
            </a:r>
            <a:endParaRPr lang="en-US" sz="3600" b="1" dirty="0">
              <a:solidFill>
                <a:schemeClr val="bg1"/>
              </a:solidFill>
            </a:endParaRPr>
          </a:p>
        </p:txBody>
      </p:sp>
      <p:sp>
        <p:nvSpPr>
          <p:cNvPr id="2" name="Rectangle 1"/>
          <p:cNvSpPr/>
          <p:nvPr/>
        </p:nvSpPr>
        <p:spPr>
          <a:xfrm>
            <a:off x="6513616" y="1085236"/>
            <a:ext cx="4665508" cy="461665"/>
          </a:xfrm>
          <a:prstGeom prst="rect">
            <a:avLst/>
          </a:prstGeom>
        </p:spPr>
        <p:txBody>
          <a:bodyPr wrap="none">
            <a:spAutoFit/>
          </a:bodyPr>
          <a:lstStyle/>
          <a:p>
            <a:pPr marL="342900" indent="-342900">
              <a:buClr>
                <a:srgbClr val="93C23D"/>
              </a:buClr>
              <a:buFont typeface="Arial" panose="020B0604020202020204" pitchFamily="34" charset="0"/>
              <a:buChar char="•"/>
            </a:pPr>
            <a:r>
              <a:rPr lang="en-US" sz="2400" i="1" dirty="0">
                <a:solidFill>
                  <a:srgbClr val="92D050"/>
                </a:solidFill>
                <a:ea typeface="+mn-lt"/>
                <a:cs typeface="+mn-lt"/>
              </a:rPr>
              <a:t>Build to think and launch to learn</a:t>
            </a:r>
          </a:p>
        </p:txBody>
      </p:sp>
      <p:pic>
        <p:nvPicPr>
          <p:cNvPr id="6" name="Picture Placeholder 5"/>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a:xfrm>
            <a:off x="619125" y="0"/>
            <a:ext cx="5689600" cy="6858000"/>
          </a:xfrm>
        </p:spPr>
      </p:pic>
    </p:spTree>
    <p:extLst>
      <p:ext uri="{BB962C8B-B14F-4D97-AF65-F5344CB8AC3E}">
        <p14:creationId xmlns:p14="http://schemas.microsoft.com/office/powerpoint/2010/main" val="2670470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582391" y="2144590"/>
            <a:ext cx="4819970" cy="3314146"/>
          </a:xfrm>
        </p:spPr>
        <p:txBody>
          <a:bodyPr>
            <a:normAutofit/>
          </a:bodyPr>
          <a:lstStyle/>
          <a:p>
            <a:pPr marL="342900" indent="-342900" algn="l">
              <a:buFont typeface="Wingdings" panose="05000000000000000000" pitchFamily="2" charset="2"/>
              <a:buChar char="ü"/>
            </a:pPr>
            <a:r>
              <a:rPr lang="en-US" sz="2400" dirty="0"/>
              <a:t>Inform the understanding of the users</a:t>
            </a:r>
            <a:endParaRPr lang="bs-Latn-BA" sz="2400" dirty="0"/>
          </a:p>
          <a:p>
            <a:pPr marL="342900" indent="-342900" algn="l">
              <a:buFont typeface="Wingdings" panose="05000000000000000000" pitchFamily="2" charset="2"/>
              <a:buChar char="ü"/>
            </a:pPr>
            <a:r>
              <a:rPr lang="en-US" sz="2400" dirty="0"/>
              <a:t>Can be undertaken throughout the progress</a:t>
            </a:r>
          </a:p>
          <a:p>
            <a:pPr marL="342900" indent="-342900" algn="l">
              <a:buFont typeface="Wingdings" panose="05000000000000000000" pitchFamily="2" charset="2"/>
              <a:buChar char="ü"/>
            </a:pPr>
            <a:r>
              <a:rPr lang="en-US" sz="2400" dirty="0"/>
              <a:t>Feed into most stages of the Design Thinking process</a:t>
            </a:r>
            <a:endParaRPr lang="hr-BA" sz="2400" dirty="0"/>
          </a:p>
          <a:p>
            <a:pPr algn="l"/>
            <a:endParaRPr lang="en-US" sz="2400" dirty="0"/>
          </a:p>
        </p:txBody>
      </p:sp>
      <p:sp>
        <p:nvSpPr>
          <p:cNvPr id="7" name="Text Placeholder 1">
            <a:extLst>
              <a:ext uri="{FF2B5EF4-FFF2-40B4-BE49-F238E27FC236}">
                <a16:creationId xmlns:a16="http://schemas.microsoft.com/office/drawing/2014/main" id="{F60C52F1-004E-654E-A239-1AAC60A7C0CE}"/>
              </a:ext>
            </a:extLst>
          </p:cNvPr>
          <p:cNvSpPr>
            <a:spLocks noGrp="1"/>
          </p:cNvSpPr>
          <p:nvPr>
            <p:ph type="body" sz="quarter" idx="4294967295"/>
          </p:nvPr>
        </p:nvSpPr>
        <p:spPr>
          <a:xfrm>
            <a:off x="649066" y="580038"/>
            <a:ext cx="5085159" cy="582221"/>
          </a:xfrm>
          <a:prstGeom prst="rect">
            <a:avLst/>
          </a:prstGeom>
        </p:spPr>
        <p:txBody>
          <a:bodyPr>
            <a:noAutofit/>
          </a:bodyPr>
          <a:lstStyle/>
          <a:p>
            <a:pPr marL="0" indent="0">
              <a:buNone/>
            </a:pPr>
            <a:r>
              <a:rPr lang="bs-Latn-BA" sz="3600" b="1" dirty="0">
                <a:solidFill>
                  <a:schemeClr val="bg1"/>
                </a:solidFill>
              </a:rPr>
              <a:t>5. Test</a:t>
            </a:r>
            <a:endParaRPr lang="en-US" sz="3600" b="1" dirty="0">
              <a:solidFill>
                <a:schemeClr val="bg1"/>
              </a:solidFill>
            </a:endParaRPr>
          </a:p>
        </p:txBody>
      </p:sp>
      <p:sp>
        <p:nvSpPr>
          <p:cNvPr id="2" name="Rectangle 1"/>
          <p:cNvSpPr/>
          <p:nvPr/>
        </p:nvSpPr>
        <p:spPr>
          <a:xfrm>
            <a:off x="649066" y="1162259"/>
            <a:ext cx="4675409" cy="830997"/>
          </a:xfrm>
          <a:prstGeom prst="rect">
            <a:avLst/>
          </a:prstGeom>
        </p:spPr>
        <p:txBody>
          <a:bodyPr wrap="square">
            <a:spAutoFit/>
          </a:bodyPr>
          <a:lstStyle/>
          <a:p>
            <a:pPr marL="342900" indent="-342900">
              <a:buClr>
                <a:srgbClr val="93C23D"/>
              </a:buClr>
              <a:buFont typeface="Arial" panose="020B0604020202020204" pitchFamily="34" charset="0"/>
              <a:buChar char="•"/>
            </a:pPr>
            <a:r>
              <a:rPr lang="en-US" sz="2400" b="1" i="1" dirty="0">
                <a:solidFill>
                  <a:srgbClr val="92D050"/>
                </a:solidFill>
                <a:ea typeface="+mn-lt"/>
                <a:cs typeface="+mn-lt"/>
              </a:rPr>
              <a:t>Reveal insights that redefine the problem</a:t>
            </a:r>
          </a:p>
        </p:txBody>
      </p:sp>
      <p:pic>
        <p:nvPicPr>
          <p:cNvPr id="5" name="Picture Placeholder 4"/>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3556315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a:spLocks noGrp="1"/>
          </p:cNvSpPr>
          <p:nvPr>
            <p:ph type="body" sz="quarter" idx="13"/>
          </p:nvPr>
        </p:nvSpPr>
        <p:spPr>
          <a:xfrm>
            <a:off x="558007" y="514935"/>
            <a:ext cx="4958399" cy="653021"/>
          </a:xfrm>
        </p:spPr>
        <p:txBody>
          <a:bodyPr>
            <a:normAutofit/>
          </a:bodyPr>
          <a:lstStyle/>
          <a:p>
            <a:pPr algn="l"/>
            <a:r>
              <a:rPr lang="hr-BA" sz="3600" b="1" i="0" dirty="0"/>
              <a:t>PRIORITISING GRID</a:t>
            </a:r>
          </a:p>
        </p:txBody>
      </p:sp>
      <p:sp>
        <p:nvSpPr>
          <p:cNvPr id="7" name="Rectangle 6"/>
          <p:cNvSpPr/>
          <p:nvPr/>
        </p:nvSpPr>
        <p:spPr>
          <a:xfrm>
            <a:off x="558007" y="1069914"/>
            <a:ext cx="11075985" cy="646331"/>
          </a:xfrm>
          <a:prstGeom prst="rect">
            <a:avLst/>
          </a:prstGeom>
        </p:spPr>
        <p:txBody>
          <a:bodyPr wrap="square">
            <a:spAutoFit/>
          </a:bodyPr>
          <a:lstStyle/>
          <a:p>
            <a:r>
              <a:rPr lang="hr-BA" i="1" dirty="0">
                <a:solidFill>
                  <a:schemeClr val="bg1"/>
                </a:solidFill>
              </a:rPr>
              <a:t>Helps problem solvers to understand the problem, as well as understand the people who need the solutions. It is deeply rooted in </a:t>
            </a:r>
            <a:r>
              <a:rPr lang="hr-BA" b="1" i="1" dirty="0">
                <a:solidFill>
                  <a:schemeClr val="bg1"/>
                </a:solidFill>
              </a:rPr>
              <a:t>EMPATHY</a:t>
            </a:r>
            <a:r>
              <a:rPr lang="hr-BA" i="1" dirty="0">
                <a:solidFill>
                  <a:schemeClr val="bg1"/>
                </a:solidFill>
              </a:rPr>
              <a:t>, and we will use the </a:t>
            </a:r>
            <a:r>
              <a:rPr lang="hr-BA" b="1" i="1" dirty="0">
                <a:solidFill>
                  <a:schemeClr val="bg1"/>
                </a:solidFill>
              </a:rPr>
              <a:t>PRIORITISATION GRID </a:t>
            </a:r>
            <a:r>
              <a:rPr lang="hr-BA" i="1" dirty="0">
                <a:solidFill>
                  <a:schemeClr val="bg1"/>
                </a:solidFill>
              </a:rPr>
              <a:t>based on this </a:t>
            </a:r>
            <a:r>
              <a:rPr lang="hr-BA" b="1" i="1" dirty="0">
                <a:solidFill>
                  <a:schemeClr val="bg1"/>
                </a:solidFill>
              </a:rPr>
              <a:t>DESIGN THINKING </a:t>
            </a:r>
            <a:r>
              <a:rPr lang="hr-BA" i="1" dirty="0">
                <a:solidFill>
                  <a:schemeClr val="bg1"/>
                </a:solidFill>
              </a:rPr>
              <a:t>method.</a:t>
            </a:r>
          </a:p>
        </p:txBody>
      </p:sp>
      <p:sp>
        <p:nvSpPr>
          <p:cNvPr id="2" name="Rectangle 1"/>
          <p:cNvSpPr/>
          <p:nvPr/>
        </p:nvSpPr>
        <p:spPr>
          <a:xfrm>
            <a:off x="429930" y="2396305"/>
            <a:ext cx="5214551" cy="3046988"/>
          </a:xfrm>
          <a:prstGeom prst="rect">
            <a:avLst/>
          </a:prstGeom>
        </p:spPr>
        <p:txBody>
          <a:bodyPr wrap="square">
            <a:spAutoFit/>
          </a:bodyPr>
          <a:lstStyle/>
          <a:p>
            <a:r>
              <a:rPr lang="en-US" sz="2400" dirty="0">
                <a:solidFill>
                  <a:srgbClr val="6D6E6C"/>
                </a:solidFill>
              </a:rPr>
              <a:t>The </a:t>
            </a:r>
            <a:r>
              <a:rPr lang="en-US" sz="2400" b="1" dirty="0">
                <a:solidFill>
                  <a:srgbClr val="28AF95"/>
                </a:solidFill>
              </a:rPr>
              <a:t>prioritisation grid </a:t>
            </a:r>
            <a:r>
              <a:rPr lang="en-US" sz="2400" dirty="0">
                <a:solidFill>
                  <a:srgbClr val="6D6E6C"/>
                </a:solidFill>
              </a:rPr>
              <a:t>breaks every task into 4 possible sections:</a:t>
            </a:r>
          </a:p>
          <a:p>
            <a:endParaRPr lang="en-US" sz="2400" dirty="0">
              <a:solidFill>
                <a:srgbClr val="6D6E6C"/>
              </a:solidFill>
            </a:endParaRPr>
          </a:p>
          <a:p>
            <a:pPr marL="342900" indent="-342900">
              <a:buClr>
                <a:srgbClr val="28AF95"/>
              </a:buClr>
              <a:buFont typeface="Arial" panose="020B0604020202020204" pitchFamily="34" charset="0"/>
              <a:buChar char="•"/>
            </a:pPr>
            <a:r>
              <a:rPr lang="en-US" sz="2400" dirty="0">
                <a:solidFill>
                  <a:srgbClr val="6D6E6C"/>
                </a:solidFill>
              </a:rPr>
              <a:t>    </a:t>
            </a:r>
            <a:r>
              <a:rPr lang="bs-Latn-BA" sz="2400" dirty="0">
                <a:solidFill>
                  <a:srgbClr val="6D6E6C"/>
                </a:solidFill>
              </a:rPr>
              <a:t>H</a:t>
            </a:r>
            <a:r>
              <a:rPr lang="en-US" sz="2400" dirty="0">
                <a:solidFill>
                  <a:srgbClr val="6D6E6C"/>
                </a:solidFill>
              </a:rPr>
              <a:t>igh impact</a:t>
            </a:r>
            <a:r>
              <a:rPr lang="hr-BA" sz="2400" dirty="0">
                <a:solidFill>
                  <a:srgbClr val="6D6E6C"/>
                </a:solidFill>
              </a:rPr>
              <a:t> </a:t>
            </a:r>
            <a:r>
              <a:rPr lang="en-US" sz="2400" dirty="0">
                <a:solidFill>
                  <a:srgbClr val="6D6E6C"/>
                </a:solidFill>
              </a:rPr>
              <a:t>/</a:t>
            </a:r>
            <a:r>
              <a:rPr lang="hr-BA" sz="2400" dirty="0">
                <a:solidFill>
                  <a:srgbClr val="6D6E6C"/>
                </a:solidFill>
              </a:rPr>
              <a:t> </a:t>
            </a:r>
            <a:r>
              <a:rPr lang="bs-Latn-BA" sz="2400" dirty="0">
                <a:solidFill>
                  <a:srgbClr val="6D6E6C"/>
                </a:solidFill>
              </a:rPr>
              <a:t>L</a:t>
            </a:r>
            <a:r>
              <a:rPr lang="en-US" sz="2400" dirty="0">
                <a:solidFill>
                  <a:srgbClr val="6D6E6C"/>
                </a:solidFill>
              </a:rPr>
              <a:t>ow effort</a:t>
            </a:r>
          </a:p>
          <a:p>
            <a:pPr marL="342900" indent="-342900">
              <a:buClr>
                <a:srgbClr val="28AF95"/>
              </a:buClr>
              <a:buFont typeface="Arial" panose="020B0604020202020204" pitchFamily="34" charset="0"/>
              <a:buChar char="•"/>
            </a:pPr>
            <a:r>
              <a:rPr lang="en-US" sz="2400" dirty="0">
                <a:solidFill>
                  <a:srgbClr val="6D6E6C"/>
                </a:solidFill>
              </a:rPr>
              <a:t>    </a:t>
            </a:r>
            <a:r>
              <a:rPr lang="bs-Latn-BA" sz="2400" dirty="0">
                <a:solidFill>
                  <a:srgbClr val="6D6E6C"/>
                </a:solidFill>
              </a:rPr>
              <a:t>H</a:t>
            </a:r>
            <a:r>
              <a:rPr lang="en-US" sz="2400" dirty="0">
                <a:solidFill>
                  <a:srgbClr val="6D6E6C"/>
                </a:solidFill>
              </a:rPr>
              <a:t>igh impact</a:t>
            </a:r>
            <a:r>
              <a:rPr lang="hr-BA" sz="2400" dirty="0">
                <a:solidFill>
                  <a:srgbClr val="6D6E6C"/>
                </a:solidFill>
              </a:rPr>
              <a:t> </a:t>
            </a:r>
            <a:r>
              <a:rPr lang="en-US" sz="2400" dirty="0">
                <a:solidFill>
                  <a:srgbClr val="6D6E6C"/>
                </a:solidFill>
              </a:rPr>
              <a:t>/ </a:t>
            </a:r>
            <a:r>
              <a:rPr lang="bs-Latn-BA" sz="2400" dirty="0">
                <a:solidFill>
                  <a:srgbClr val="6D6E6C"/>
                </a:solidFill>
              </a:rPr>
              <a:t>H</a:t>
            </a:r>
            <a:r>
              <a:rPr lang="en-US" sz="2400" dirty="0">
                <a:solidFill>
                  <a:srgbClr val="6D6E6C"/>
                </a:solidFill>
              </a:rPr>
              <a:t>igh effort</a:t>
            </a:r>
          </a:p>
          <a:p>
            <a:pPr marL="342900" indent="-342900">
              <a:buClr>
                <a:srgbClr val="28AF95"/>
              </a:buClr>
              <a:buFont typeface="Arial" panose="020B0604020202020204" pitchFamily="34" charset="0"/>
              <a:buChar char="•"/>
            </a:pPr>
            <a:r>
              <a:rPr lang="en-US" sz="2400" dirty="0">
                <a:solidFill>
                  <a:srgbClr val="6D6E6C"/>
                </a:solidFill>
              </a:rPr>
              <a:t>    </a:t>
            </a:r>
            <a:r>
              <a:rPr lang="bs-Latn-BA" sz="2400" dirty="0">
                <a:solidFill>
                  <a:srgbClr val="6D6E6C"/>
                </a:solidFill>
              </a:rPr>
              <a:t>L</a:t>
            </a:r>
            <a:r>
              <a:rPr lang="en-US" sz="2400" dirty="0">
                <a:solidFill>
                  <a:srgbClr val="6D6E6C"/>
                </a:solidFill>
              </a:rPr>
              <a:t>ow impact</a:t>
            </a:r>
            <a:r>
              <a:rPr lang="hr-BA" sz="2400" dirty="0">
                <a:solidFill>
                  <a:srgbClr val="6D6E6C"/>
                </a:solidFill>
              </a:rPr>
              <a:t> </a:t>
            </a:r>
            <a:r>
              <a:rPr lang="en-US" sz="2400" dirty="0">
                <a:solidFill>
                  <a:srgbClr val="6D6E6C"/>
                </a:solidFill>
              </a:rPr>
              <a:t>/</a:t>
            </a:r>
            <a:r>
              <a:rPr lang="hr-BA" sz="2400" dirty="0">
                <a:solidFill>
                  <a:srgbClr val="6D6E6C"/>
                </a:solidFill>
              </a:rPr>
              <a:t> </a:t>
            </a:r>
            <a:r>
              <a:rPr lang="bs-Latn-BA" sz="2400" dirty="0">
                <a:solidFill>
                  <a:srgbClr val="6D6E6C"/>
                </a:solidFill>
              </a:rPr>
              <a:t>L</a:t>
            </a:r>
            <a:r>
              <a:rPr lang="en-US" sz="2400" dirty="0">
                <a:solidFill>
                  <a:srgbClr val="6D6E6C"/>
                </a:solidFill>
              </a:rPr>
              <a:t>ow effort</a:t>
            </a:r>
          </a:p>
          <a:p>
            <a:pPr marL="342900" indent="-342900">
              <a:buClr>
                <a:srgbClr val="28AF95"/>
              </a:buClr>
              <a:buFont typeface="Arial" panose="020B0604020202020204" pitchFamily="34" charset="0"/>
              <a:buChar char="•"/>
            </a:pPr>
            <a:r>
              <a:rPr lang="en-US" sz="2400" dirty="0">
                <a:solidFill>
                  <a:srgbClr val="6D6E6C"/>
                </a:solidFill>
              </a:rPr>
              <a:t>    </a:t>
            </a:r>
            <a:r>
              <a:rPr lang="bs-Latn-BA" sz="2400" dirty="0">
                <a:solidFill>
                  <a:srgbClr val="6D6E6C"/>
                </a:solidFill>
              </a:rPr>
              <a:t>L</a:t>
            </a:r>
            <a:r>
              <a:rPr lang="en-US" sz="2400" dirty="0">
                <a:solidFill>
                  <a:srgbClr val="6D6E6C"/>
                </a:solidFill>
              </a:rPr>
              <a:t>ow impact</a:t>
            </a:r>
            <a:r>
              <a:rPr lang="hr-BA" sz="2400" dirty="0">
                <a:solidFill>
                  <a:srgbClr val="6D6E6C"/>
                </a:solidFill>
              </a:rPr>
              <a:t> </a:t>
            </a:r>
            <a:r>
              <a:rPr lang="en-US" sz="2400" dirty="0">
                <a:solidFill>
                  <a:srgbClr val="6D6E6C"/>
                </a:solidFill>
              </a:rPr>
              <a:t>/</a:t>
            </a:r>
            <a:r>
              <a:rPr lang="hr-BA" sz="2400" dirty="0">
                <a:solidFill>
                  <a:srgbClr val="6D6E6C"/>
                </a:solidFill>
              </a:rPr>
              <a:t> </a:t>
            </a:r>
            <a:r>
              <a:rPr lang="bs-Latn-BA" sz="2400" dirty="0">
                <a:solidFill>
                  <a:srgbClr val="6D6E6C"/>
                </a:solidFill>
              </a:rPr>
              <a:t>H</a:t>
            </a:r>
            <a:r>
              <a:rPr lang="en-US" sz="2400" dirty="0">
                <a:solidFill>
                  <a:srgbClr val="6D6E6C"/>
                </a:solidFill>
              </a:rPr>
              <a:t>igh effort</a:t>
            </a:r>
          </a:p>
          <a:p>
            <a:endParaRPr lang="en-US" sz="2400" dirty="0">
              <a:solidFill>
                <a:srgbClr val="6D6E6C"/>
              </a:solidFill>
            </a:endParaRPr>
          </a:p>
        </p:txBody>
      </p:sp>
      <p:sp>
        <p:nvSpPr>
          <p:cNvPr id="3" name="Rectangle 2"/>
          <p:cNvSpPr/>
          <p:nvPr/>
        </p:nvSpPr>
        <p:spPr>
          <a:xfrm>
            <a:off x="7124700" y="2570163"/>
            <a:ext cx="1539240" cy="1539240"/>
          </a:xfrm>
          <a:prstGeom prst="rect">
            <a:avLst/>
          </a:prstGeom>
          <a:solidFill>
            <a:srgbClr val="28AF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8747760" y="2581593"/>
            <a:ext cx="1539240" cy="153924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28AF95"/>
              </a:buClr>
            </a:pPr>
            <a:endParaRPr lang="en-US" dirty="0">
              <a:solidFill>
                <a:srgbClr val="6D6E6C"/>
              </a:solidFill>
            </a:endParaRPr>
          </a:p>
        </p:txBody>
      </p:sp>
      <p:sp>
        <p:nvSpPr>
          <p:cNvPr id="9" name="Rectangle 8"/>
          <p:cNvSpPr/>
          <p:nvPr/>
        </p:nvSpPr>
        <p:spPr>
          <a:xfrm>
            <a:off x="7132320" y="4196913"/>
            <a:ext cx="1539240" cy="1539240"/>
          </a:xfrm>
          <a:prstGeom prst="rect">
            <a:avLst/>
          </a:prstGeom>
          <a:solidFill>
            <a:srgbClr val="1188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28AF95"/>
              </a:buClr>
            </a:pPr>
            <a:endParaRPr lang="en-US" dirty="0">
              <a:solidFill>
                <a:srgbClr val="6D6E6C"/>
              </a:solidFill>
            </a:endParaRPr>
          </a:p>
        </p:txBody>
      </p:sp>
      <p:sp>
        <p:nvSpPr>
          <p:cNvPr id="10" name="Rectangle 9"/>
          <p:cNvSpPr/>
          <p:nvPr/>
        </p:nvSpPr>
        <p:spPr>
          <a:xfrm>
            <a:off x="8747760" y="4185511"/>
            <a:ext cx="1539240" cy="1539240"/>
          </a:xfrm>
          <a:prstGeom prst="rect">
            <a:avLst/>
          </a:prstGeom>
          <a:solidFill>
            <a:srgbClr val="1BA1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Clr>
                <a:srgbClr val="28AF95"/>
              </a:buClr>
              <a:buFont typeface="Arial" panose="020B0604020202020204" pitchFamily="34" charset="0"/>
              <a:buChar char="•"/>
            </a:pPr>
            <a:endParaRPr lang="en-US" dirty="0">
              <a:solidFill>
                <a:srgbClr val="6D6E6C"/>
              </a:solidFill>
            </a:endParaRPr>
          </a:p>
        </p:txBody>
      </p:sp>
      <p:sp>
        <p:nvSpPr>
          <p:cNvPr id="4" name="Up Arrow 3"/>
          <p:cNvSpPr/>
          <p:nvPr/>
        </p:nvSpPr>
        <p:spPr>
          <a:xfrm>
            <a:off x="6888480" y="2266216"/>
            <a:ext cx="167640" cy="3693993"/>
          </a:xfrm>
          <a:prstGeom prst="upArrow">
            <a:avLst/>
          </a:prstGeom>
          <a:solidFill>
            <a:srgbClr val="6D6E6C"/>
          </a:solidFill>
          <a:ln>
            <a:solidFill>
              <a:srgbClr val="6D6E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6926580" y="5835093"/>
            <a:ext cx="3474720" cy="163216"/>
          </a:xfrm>
          <a:prstGeom prst="rightArrow">
            <a:avLst/>
          </a:prstGeom>
          <a:solidFill>
            <a:srgbClr val="6D6E6C"/>
          </a:solidFill>
          <a:ln>
            <a:solidFill>
              <a:srgbClr val="6D6E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7166020" y="3010903"/>
            <a:ext cx="1505540" cy="646331"/>
          </a:xfrm>
          <a:prstGeom prst="rect">
            <a:avLst/>
          </a:prstGeom>
        </p:spPr>
        <p:txBody>
          <a:bodyPr wrap="none">
            <a:spAutoFit/>
          </a:bodyPr>
          <a:lstStyle/>
          <a:p>
            <a:pPr algn="ctr">
              <a:buClr>
                <a:srgbClr val="28AF95"/>
              </a:buClr>
            </a:pPr>
            <a:r>
              <a:rPr lang="bs-Latn-BA" dirty="0">
                <a:solidFill>
                  <a:schemeClr val="bg1"/>
                </a:solidFill>
              </a:rPr>
              <a:t>H</a:t>
            </a:r>
            <a:r>
              <a:rPr lang="en-US" dirty="0">
                <a:solidFill>
                  <a:schemeClr val="bg1"/>
                </a:solidFill>
              </a:rPr>
              <a:t>igh impact</a:t>
            </a:r>
            <a:r>
              <a:rPr lang="hr-BA" dirty="0">
                <a:solidFill>
                  <a:schemeClr val="bg1"/>
                </a:solidFill>
              </a:rPr>
              <a:t> </a:t>
            </a:r>
            <a:r>
              <a:rPr lang="en-US" dirty="0">
                <a:solidFill>
                  <a:schemeClr val="bg1"/>
                </a:solidFill>
              </a:rPr>
              <a:t>/</a:t>
            </a:r>
            <a:r>
              <a:rPr lang="hr-BA" dirty="0">
                <a:solidFill>
                  <a:schemeClr val="bg1"/>
                </a:solidFill>
              </a:rPr>
              <a:t> </a:t>
            </a:r>
          </a:p>
          <a:p>
            <a:pPr algn="ctr">
              <a:buClr>
                <a:srgbClr val="28AF95"/>
              </a:buClr>
            </a:pPr>
            <a:r>
              <a:rPr lang="bs-Latn-BA" dirty="0">
                <a:solidFill>
                  <a:schemeClr val="bg1"/>
                </a:solidFill>
              </a:rPr>
              <a:t>L</a:t>
            </a:r>
            <a:r>
              <a:rPr lang="en-US" dirty="0">
                <a:solidFill>
                  <a:schemeClr val="bg1"/>
                </a:solidFill>
              </a:rPr>
              <a:t>ow effort</a:t>
            </a:r>
          </a:p>
        </p:txBody>
      </p:sp>
      <p:sp>
        <p:nvSpPr>
          <p:cNvPr id="16" name="Rectangle 15"/>
          <p:cNvSpPr/>
          <p:nvPr/>
        </p:nvSpPr>
        <p:spPr>
          <a:xfrm>
            <a:off x="8781460" y="3010903"/>
            <a:ext cx="1505540" cy="646331"/>
          </a:xfrm>
          <a:prstGeom prst="rect">
            <a:avLst/>
          </a:prstGeom>
        </p:spPr>
        <p:txBody>
          <a:bodyPr wrap="none">
            <a:spAutoFit/>
          </a:bodyPr>
          <a:lstStyle/>
          <a:p>
            <a:pPr algn="ctr">
              <a:buClr>
                <a:srgbClr val="28AF95"/>
              </a:buClr>
            </a:pPr>
            <a:r>
              <a:rPr lang="bs-Latn-BA" dirty="0">
                <a:solidFill>
                  <a:schemeClr val="bg1"/>
                </a:solidFill>
              </a:rPr>
              <a:t>H</a:t>
            </a:r>
            <a:r>
              <a:rPr lang="en-US" dirty="0">
                <a:solidFill>
                  <a:schemeClr val="bg1"/>
                </a:solidFill>
              </a:rPr>
              <a:t>igh impact</a:t>
            </a:r>
            <a:r>
              <a:rPr lang="hr-BA" dirty="0">
                <a:solidFill>
                  <a:schemeClr val="bg1"/>
                </a:solidFill>
              </a:rPr>
              <a:t> </a:t>
            </a:r>
            <a:r>
              <a:rPr lang="en-US" dirty="0">
                <a:solidFill>
                  <a:schemeClr val="bg1"/>
                </a:solidFill>
              </a:rPr>
              <a:t>/</a:t>
            </a:r>
            <a:r>
              <a:rPr lang="hr-BA" dirty="0">
                <a:solidFill>
                  <a:schemeClr val="bg1"/>
                </a:solidFill>
              </a:rPr>
              <a:t> </a:t>
            </a:r>
          </a:p>
          <a:p>
            <a:pPr algn="ctr">
              <a:buClr>
                <a:srgbClr val="28AF95"/>
              </a:buClr>
            </a:pPr>
            <a:r>
              <a:rPr lang="bs-Latn-BA" dirty="0">
                <a:solidFill>
                  <a:schemeClr val="bg1"/>
                </a:solidFill>
              </a:rPr>
              <a:t>High </a:t>
            </a:r>
            <a:r>
              <a:rPr lang="en-US" dirty="0">
                <a:solidFill>
                  <a:schemeClr val="bg1"/>
                </a:solidFill>
              </a:rPr>
              <a:t>effort</a:t>
            </a:r>
          </a:p>
        </p:txBody>
      </p:sp>
      <p:sp>
        <p:nvSpPr>
          <p:cNvPr id="17" name="Rectangle 16"/>
          <p:cNvSpPr/>
          <p:nvPr/>
        </p:nvSpPr>
        <p:spPr>
          <a:xfrm>
            <a:off x="7245260" y="4628726"/>
            <a:ext cx="1461362" cy="646331"/>
          </a:xfrm>
          <a:prstGeom prst="rect">
            <a:avLst/>
          </a:prstGeom>
        </p:spPr>
        <p:txBody>
          <a:bodyPr wrap="none">
            <a:spAutoFit/>
          </a:bodyPr>
          <a:lstStyle/>
          <a:p>
            <a:pPr algn="ctr">
              <a:buClr>
                <a:srgbClr val="28AF95"/>
              </a:buClr>
            </a:pPr>
            <a:r>
              <a:rPr lang="bs-Latn-BA" dirty="0">
                <a:solidFill>
                  <a:schemeClr val="bg1"/>
                </a:solidFill>
              </a:rPr>
              <a:t>Low </a:t>
            </a:r>
            <a:r>
              <a:rPr lang="en-US" dirty="0">
                <a:solidFill>
                  <a:schemeClr val="bg1"/>
                </a:solidFill>
              </a:rPr>
              <a:t>impact</a:t>
            </a:r>
            <a:r>
              <a:rPr lang="hr-BA" dirty="0">
                <a:solidFill>
                  <a:schemeClr val="bg1"/>
                </a:solidFill>
              </a:rPr>
              <a:t> </a:t>
            </a:r>
            <a:r>
              <a:rPr lang="en-US" dirty="0">
                <a:solidFill>
                  <a:schemeClr val="bg1"/>
                </a:solidFill>
              </a:rPr>
              <a:t>/</a:t>
            </a:r>
            <a:r>
              <a:rPr lang="hr-BA" dirty="0">
                <a:solidFill>
                  <a:schemeClr val="bg1"/>
                </a:solidFill>
              </a:rPr>
              <a:t> </a:t>
            </a:r>
          </a:p>
          <a:p>
            <a:pPr algn="ctr">
              <a:buClr>
                <a:srgbClr val="28AF95"/>
              </a:buClr>
            </a:pPr>
            <a:r>
              <a:rPr lang="bs-Latn-BA" dirty="0">
                <a:solidFill>
                  <a:schemeClr val="bg1"/>
                </a:solidFill>
              </a:rPr>
              <a:t>L</a:t>
            </a:r>
            <a:r>
              <a:rPr lang="en-US" dirty="0">
                <a:solidFill>
                  <a:schemeClr val="bg1"/>
                </a:solidFill>
              </a:rPr>
              <a:t>ow effort</a:t>
            </a:r>
          </a:p>
        </p:txBody>
      </p:sp>
      <p:sp>
        <p:nvSpPr>
          <p:cNvPr id="18" name="Rectangle 17"/>
          <p:cNvSpPr/>
          <p:nvPr/>
        </p:nvSpPr>
        <p:spPr>
          <a:xfrm>
            <a:off x="8825638" y="4619445"/>
            <a:ext cx="1461362" cy="646331"/>
          </a:xfrm>
          <a:prstGeom prst="rect">
            <a:avLst/>
          </a:prstGeom>
        </p:spPr>
        <p:txBody>
          <a:bodyPr wrap="none">
            <a:spAutoFit/>
          </a:bodyPr>
          <a:lstStyle/>
          <a:p>
            <a:pPr algn="ctr">
              <a:buClr>
                <a:srgbClr val="28AF95"/>
              </a:buClr>
            </a:pPr>
            <a:r>
              <a:rPr lang="bs-Latn-BA" dirty="0">
                <a:solidFill>
                  <a:schemeClr val="bg1"/>
                </a:solidFill>
              </a:rPr>
              <a:t>Low </a:t>
            </a:r>
            <a:r>
              <a:rPr lang="en-US" dirty="0">
                <a:solidFill>
                  <a:schemeClr val="bg1"/>
                </a:solidFill>
              </a:rPr>
              <a:t>impact</a:t>
            </a:r>
            <a:r>
              <a:rPr lang="hr-BA" dirty="0">
                <a:solidFill>
                  <a:schemeClr val="bg1"/>
                </a:solidFill>
              </a:rPr>
              <a:t> </a:t>
            </a:r>
            <a:r>
              <a:rPr lang="en-US" dirty="0">
                <a:solidFill>
                  <a:schemeClr val="bg1"/>
                </a:solidFill>
              </a:rPr>
              <a:t>/</a:t>
            </a:r>
            <a:r>
              <a:rPr lang="hr-BA" dirty="0">
                <a:solidFill>
                  <a:schemeClr val="bg1"/>
                </a:solidFill>
              </a:rPr>
              <a:t> </a:t>
            </a:r>
          </a:p>
          <a:p>
            <a:pPr algn="ctr">
              <a:buClr>
                <a:srgbClr val="28AF95"/>
              </a:buClr>
            </a:pPr>
            <a:r>
              <a:rPr lang="bs-Latn-BA" dirty="0">
                <a:solidFill>
                  <a:schemeClr val="bg1"/>
                </a:solidFill>
              </a:rPr>
              <a:t>High </a:t>
            </a:r>
            <a:r>
              <a:rPr lang="en-US" dirty="0">
                <a:solidFill>
                  <a:schemeClr val="bg1"/>
                </a:solidFill>
              </a:rPr>
              <a:t>effort</a:t>
            </a:r>
          </a:p>
        </p:txBody>
      </p:sp>
      <p:sp>
        <p:nvSpPr>
          <p:cNvPr id="19" name="Text Placeholder 1">
            <a:extLst>
              <a:ext uri="{FF2B5EF4-FFF2-40B4-BE49-F238E27FC236}">
                <a16:creationId xmlns:a16="http://schemas.microsoft.com/office/drawing/2014/main" id="{7CE1818F-2530-4C08-B3DB-9E8B61E1F42C}"/>
              </a:ext>
            </a:extLst>
          </p:cNvPr>
          <p:cNvSpPr txBox="1">
            <a:spLocks/>
          </p:cNvSpPr>
          <p:nvPr/>
        </p:nvSpPr>
        <p:spPr>
          <a:xfrm rot="16200000">
            <a:off x="5797033" y="3791265"/>
            <a:ext cx="1768314" cy="58222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bs-Latn-BA" sz="3600" b="1" dirty="0">
                <a:solidFill>
                  <a:srgbClr val="6D6E6C"/>
                </a:solidFill>
              </a:rPr>
              <a:t>IMPACT</a:t>
            </a:r>
            <a:endParaRPr lang="en-US" sz="3600" b="1" dirty="0">
              <a:solidFill>
                <a:srgbClr val="6D6E6C"/>
              </a:solidFill>
            </a:endParaRPr>
          </a:p>
        </p:txBody>
      </p:sp>
      <p:sp>
        <p:nvSpPr>
          <p:cNvPr id="20" name="Text Placeholder 1">
            <a:extLst>
              <a:ext uri="{FF2B5EF4-FFF2-40B4-BE49-F238E27FC236}">
                <a16:creationId xmlns:a16="http://schemas.microsoft.com/office/drawing/2014/main" id="{7CE1818F-2530-4C08-B3DB-9E8B61E1F42C}"/>
              </a:ext>
            </a:extLst>
          </p:cNvPr>
          <p:cNvSpPr txBox="1">
            <a:spLocks/>
          </p:cNvSpPr>
          <p:nvPr/>
        </p:nvSpPr>
        <p:spPr>
          <a:xfrm>
            <a:off x="7748019" y="5946157"/>
            <a:ext cx="1768314" cy="58222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bs-Latn-BA" sz="3600" b="1" dirty="0">
                <a:solidFill>
                  <a:srgbClr val="6D6E6C"/>
                </a:solidFill>
              </a:rPr>
              <a:t>EFFORT</a:t>
            </a:r>
            <a:endParaRPr lang="en-US" sz="3600" b="1" dirty="0">
              <a:solidFill>
                <a:srgbClr val="6D6E6C"/>
              </a:solidFill>
            </a:endParaRPr>
          </a:p>
        </p:txBody>
      </p:sp>
      <p:sp>
        <p:nvSpPr>
          <p:cNvPr id="5" name="TextBox 4">
            <a:extLst>
              <a:ext uri="{FF2B5EF4-FFF2-40B4-BE49-F238E27FC236}">
                <a16:creationId xmlns:a16="http://schemas.microsoft.com/office/drawing/2014/main" id="{8F9EB3A0-1C25-0222-CB85-03290CEBDD7C}"/>
              </a:ext>
            </a:extLst>
          </p:cNvPr>
          <p:cNvSpPr txBox="1"/>
          <p:nvPr/>
        </p:nvSpPr>
        <p:spPr>
          <a:xfrm>
            <a:off x="367561" y="5489286"/>
            <a:ext cx="6351477" cy="830997"/>
          </a:xfrm>
          <a:prstGeom prst="rect">
            <a:avLst/>
          </a:prstGeom>
          <a:noFill/>
        </p:spPr>
        <p:txBody>
          <a:bodyPr wrap="square" rtlCol="0">
            <a:spAutoFit/>
          </a:bodyPr>
          <a:lstStyle/>
          <a:p>
            <a:r>
              <a:rPr lang="hr-BA" sz="2400" dirty="0">
                <a:solidFill>
                  <a:srgbClr val="1188A3"/>
                </a:solidFill>
              </a:rPr>
              <a:t>This helps a mediator choose which mediation task to take up first</a:t>
            </a:r>
            <a:r>
              <a:rPr lang="en-IE" sz="2400" dirty="0">
                <a:solidFill>
                  <a:srgbClr val="1188A3"/>
                </a:solidFill>
              </a:rPr>
              <a:t>.</a:t>
            </a:r>
            <a:endParaRPr lang="en-US" sz="2400" dirty="0">
              <a:solidFill>
                <a:srgbClr val="1188A3"/>
              </a:solidFill>
            </a:endParaRPr>
          </a:p>
        </p:txBody>
      </p:sp>
    </p:spTree>
    <p:extLst>
      <p:ext uri="{BB962C8B-B14F-4D97-AF65-F5344CB8AC3E}">
        <p14:creationId xmlns:p14="http://schemas.microsoft.com/office/powerpoint/2010/main" val="25673829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a:xfrm>
            <a:off x="1984396" y="818754"/>
            <a:ext cx="7991625" cy="582221"/>
          </a:xfrm>
        </p:spPr>
        <p:txBody>
          <a:bodyPr>
            <a:noAutofit/>
          </a:bodyPr>
          <a:lstStyle/>
          <a:p>
            <a:r>
              <a:rPr lang="en-US" sz="4400" dirty="0"/>
              <a:t>Identifying and tackling barriers to access and participation in mediation</a:t>
            </a:r>
            <a:r>
              <a:rPr lang="bs-Latn-BA" sz="4400" dirty="0"/>
              <a:t> </a:t>
            </a:r>
            <a:r>
              <a:rPr lang="en-US" sz="4400" dirty="0"/>
              <a:t>for others in your community</a:t>
            </a:r>
          </a:p>
          <a:p>
            <a:endParaRPr lang="en-US" sz="4400" dirty="0"/>
          </a:p>
        </p:txBody>
      </p:sp>
      <p:sp>
        <p:nvSpPr>
          <p:cNvPr id="3" name="Text Placeholder 2"/>
          <p:cNvSpPr>
            <a:spLocks noGrp="1"/>
          </p:cNvSpPr>
          <p:nvPr>
            <p:ph type="body" sz="quarter" idx="17"/>
          </p:nvPr>
        </p:nvSpPr>
        <p:spPr/>
        <p:txBody>
          <a:bodyPr>
            <a:normAutofit fontScale="85000" lnSpcReduction="20000"/>
          </a:bodyPr>
          <a:lstStyle/>
          <a:p>
            <a:r>
              <a:rPr lang="bs-Latn-BA" dirty="0"/>
              <a:t>01</a:t>
            </a:r>
          </a:p>
          <a:p>
            <a:endParaRPr lang="en-US" dirty="0"/>
          </a:p>
        </p:txBody>
      </p:sp>
    </p:spTree>
    <p:extLst>
      <p:ext uri="{BB962C8B-B14F-4D97-AF65-F5344CB8AC3E}">
        <p14:creationId xmlns:p14="http://schemas.microsoft.com/office/powerpoint/2010/main" val="39834436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a:spLocks noGrp="1"/>
          </p:cNvSpPr>
          <p:nvPr>
            <p:ph type="body" sz="quarter" idx="13"/>
          </p:nvPr>
        </p:nvSpPr>
        <p:spPr>
          <a:xfrm>
            <a:off x="558007" y="514935"/>
            <a:ext cx="4958399" cy="653021"/>
          </a:xfrm>
        </p:spPr>
        <p:txBody>
          <a:bodyPr>
            <a:normAutofit/>
          </a:bodyPr>
          <a:lstStyle/>
          <a:p>
            <a:pPr algn="l"/>
            <a:r>
              <a:rPr lang="hr-BA" sz="3600" b="1" i="0" dirty="0"/>
              <a:t>PRIORITISING GRID</a:t>
            </a:r>
          </a:p>
        </p:txBody>
      </p:sp>
      <p:sp>
        <p:nvSpPr>
          <p:cNvPr id="7" name="Rectangle 6"/>
          <p:cNvSpPr/>
          <p:nvPr/>
        </p:nvSpPr>
        <p:spPr>
          <a:xfrm>
            <a:off x="558007" y="1057520"/>
            <a:ext cx="11075985" cy="461665"/>
          </a:xfrm>
          <a:prstGeom prst="rect">
            <a:avLst/>
          </a:prstGeom>
        </p:spPr>
        <p:txBody>
          <a:bodyPr wrap="square">
            <a:spAutoFit/>
          </a:bodyPr>
          <a:lstStyle/>
          <a:p>
            <a:r>
              <a:rPr lang="hr-BA" sz="2400" i="1" dirty="0">
                <a:solidFill>
                  <a:schemeClr val="bg1"/>
                </a:solidFill>
              </a:rPr>
              <a:t>How to use it?</a:t>
            </a:r>
          </a:p>
        </p:txBody>
      </p:sp>
      <p:sp>
        <p:nvSpPr>
          <p:cNvPr id="2" name="Rectangle 1"/>
          <p:cNvSpPr/>
          <p:nvPr/>
        </p:nvSpPr>
        <p:spPr>
          <a:xfrm>
            <a:off x="636785" y="2266216"/>
            <a:ext cx="5214551" cy="3046988"/>
          </a:xfrm>
          <a:prstGeom prst="rect">
            <a:avLst/>
          </a:prstGeom>
        </p:spPr>
        <p:txBody>
          <a:bodyPr wrap="square">
            <a:spAutoFit/>
          </a:bodyPr>
          <a:lstStyle/>
          <a:p>
            <a:pPr algn="just"/>
            <a:r>
              <a:rPr lang="hr-BA" sz="2400" dirty="0">
                <a:solidFill>
                  <a:srgbClr val="6D6E6C"/>
                </a:solidFill>
              </a:rPr>
              <a:t>Place all the problems you have identified on the adequate square on the grid, by asking your self: </a:t>
            </a:r>
          </a:p>
          <a:p>
            <a:endParaRPr lang="hr-BA" sz="2400" dirty="0"/>
          </a:p>
          <a:p>
            <a:pPr marL="457200" indent="-457200">
              <a:buFont typeface="Arial" panose="020B0604020202020204" pitchFamily="34" charset="0"/>
              <a:buChar char="•"/>
            </a:pPr>
            <a:r>
              <a:rPr lang="hr-BA" sz="2400" dirty="0">
                <a:solidFill>
                  <a:srgbClr val="1BA19A"/>
                </a:solidFill>
              </a:rPr>
              <a:t>Does this problem have high or low impact?</a:t>
            </a:r>
          </a:p>
          <a:p>
            <a:pPr marL="457200" indent="-457200">
              <a:buFont typeface="Arial" panose="020B0604020202020204" pitchFamily="34" charset="0"/>
              <a:buChar char="•"/>
            </a:pPr>
            <a:r>
              <a:rPr lang="hr-BA" sz="2400" dirty="0">
                <a:solidFill>
                  <a:srgbClr val="92D050"/>
                </a:solidFill>
              </a:rPr>
              <a:t>To solve this problem do I (do we) need high or low efforts?</a:t>
            </a:r>
          </a:p>
        </p:txBody>
      </p:sp>
      <p:sp>
        <p:nvSpPr>
          <p:cNvPr id="4" name="Up Arrow 3"/>
          <p:cNvSpPr/>
          <p:nvPr/>
        </p:nvSpPr>
        <p:spPr>
          <a:xfrm>
            <a:off x="6888480" y="2266216"/>
            <a:ext cx="167640" cy="3693993"/>
          </a:xfrm>
          <a:prstGeom prst="upArrow">
            <a:avLst/>
          </a:prstGeom>
          <a:solidFill>
            <a:srgbClr val="6D6E6C"/>
          </a:solidFill>
          <a:ln>
            <a:solidFill>
              <a:srgbClr val="6D6E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6926580" y="5835093"/>
            <a:ext cx="3474720" cy="163216"/>
          </a:xfrm>
          <a:prstGeom prst="rightArrow">
            <a:avLst/>
          </a:prstGeom>
          <a:solidFill>
            <a:srgbClr val="6D6E6C"/>
          </a:solidFill>
          <a:ln>
            <a:solidFill>
              <a:srgbClr val="6D6E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1">
            <a:extLst>
              <a:ext uri="{FF2B5EF4-FFF2-40B4-BE49-F238E27FC236}">
                <a16:creationId xmlns:a16="http://schemas.microsoft.com/office/drawing/2014/main" id="{7CE1818F-2530-4C08-B3DB-9E8B61E1F42C}"/>
              </a:ext>
            </a:extLst>
          </p:cNvPr>
          <p:cNvSpPr txBox="1">
            <a:spLocks/>
          </p:cNvSpPr>
          <p:nvPr/>
        </p:nvSpPr>
        <p:spPr>
          <a:xfrm rot="16200000">
            <a:off x="5797033" y="3791265"/>
            <a:ext cx="1768314" cy="58222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bs-Latn-BA" sz="3600" b="1" dirty="0">
                <a:solidFill>
                  <a:srgbClr val="6D6E6C"/>
                </a:solidFill>
              </a:rPr>
              <a:t>IMPACT</a:t>
            </a:r>
            <a:endParaRPr lang="en-US" sz="3600" b="1" dirty="0">
              <a:solidFill>
                <a:srgbClr val="6D6E6C"/>
              </a:solidFill>
            </a:endParaRPr>
          </a:p>
        </p:txBody>
      </p:sp>
      <p:sp>
        <p:nvSpPr>
          <p:cNvPr id="20" name="Text Placeholder 1">
            <a:extLst>
              <a:ext uri="{FF2B5EF4-FFF2-40B4-BE49-F238E27FC236}">
                <a16:creationId xmlns:a16="http://schemas.microsoft.com/office/drawing/2014/main" id="{7CE1818F-2530-4C08-B3DB-9E8B61E1F42C}"/>
              </a:ext>
            </a:extLst>
          </p:cNvPr>
          <p:cNvSpPr txBox="1">
            <a:spLocks/>
          </p:cNvSpPr>
          <p:nvPr/>
        </p:nvSpPr>
        <p:spPr>
          <a:xfrm>
            <a:off x="7748019" y="5946157"/>
            <a:ext cx="1768314" cy="58222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bs-Latn-BA" sz="3600" b="1" dirty="0">
                <a:solidFill>
                  <a:srgbClr val="6D6E6C"/>
                </a:solidFill>
              </a:rPr>
              <a:t>EFFORT</a:t>
            </a:r>
            <a:endParaRPr lang="en-US" sz="3600" b="1" dirty="0">
              <a:solidFill>
                <a:srgbClr val="6D6E6C"/>
              </a:solidFill>
            </a:endParaRPr>
          </a:p>
        </p:txBody>
      </p:sp>
    </p:spTree>
    <p:extLst>
      <p:ext uri="{BB962C8B-B14F-4D97-AF65-F5344CB8AC3E}">
        <p14:creationId xmlns:p14="http://schemas.microsoft.com/office/powerpoint/2010/main" val="38855797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a:spLocks noGrp="1"/>
          </p:cNvSpPr>
          <p:nvPr>
            <p:ph type="body" sz="quarter" idx="13"/>
          </p:nvPr>
        </p:nvSpPr>
        <p:spPr>
          <a:xfrm>
            <a:off x="558007" y="514935"/>
            <a:ext cx="4958399" cy="653021"/>
          </a:xfrm>
        </p:spPr>
        <p:txBody>
          <a:bodyPr>
            <a:normAutofit/>
          </a:bodyPr>
          <a:lstStyle/>
          <a:p>
            <a:pPr algn="l"/>
            <a:r>
              <a:rPr lang="hr-BA" sz="3600" b="1" i="0" dirty="0"/>
              <a:t>PRIORITISING GRID</a:t>
            </a:r>
          </a:p>
        </p:txBody>
      </p:sp>
      <p:sp>
        <p:nvSpPr>
          <p:cNvPr id="7" name="Rectangle 6"/>
          <p:cNvSpPr/>
          <p:nvPr/>
        </p:nvSpPr>
        <p:spPr>
          <a:xfrm>
            <a:off x="558007" y="1074607"/>
            <a:ext cx="11075985" cy="461665"/>
          </a:xfrm>
          <a:prstGeom prst="rect">
            <a:avLst/>
          </a:prstGeom>
        </p:spPr>
        <p:txBody>
          <a:bodyPr wrap="square">
            <a:spAutoFit/>
          </a:bodyPr>
          <a:lstStyle/>
          <a:p>
            <a:r>
              <a:rPr lang="hr-BA" sz="2400" b="1" i="1" dirty="0">
                <a:solidFill>
                  <a:schemeClr val="bg1"/>
                </a:solidFill>
              </a:rPr>
              <a:t>1st Choice</a:t>
            </a:r>
          </a:p>
        </p:txBody>
      </p:sp>
      <p:sp>
        <p:nvSpPr>
          <p:cNvPr id="2" name="Rectangle 1"/>
          <p:cNvSpPr/>
          <p:nvPr/>
        </p:nvSpPr>
        <p:spPr>
          <a:xfrm>
            <a:off x="674885" y="2266216"/>
            <a:ext cx="5214551" cy="4154984"/>
          </a:xfrm>
          <a:prstGeom prst="rect">
            <a:avLst/>
          </a:prstGeom>
        </p:spPr>
        <p:txBody>
          <a:bodyPr wrap="square">
            <a:spAutoFit/>
          </a:bodyPr>
          <a:lstStyle/>
          <a:p>
            <a:pPr algn="just"/>
            <a:r>
              <a:rPr lang="hr-BA" sz="2400" dirty="0">
                <a:solidFill>
                  <a:srgbClr val="5E5E5E"/>
                </a:solidFill>
              </a:rPr>
              <a:t>Now prioritise the problems placed in the top left corner: </a:t>
            </a:r>
            <a:r>
              <a:rPr lang="hr-BA" sz="2400" b="1" dirty="0">
                <a:solidFill>
                  <a:srgbClr val="92D050"/>
                </a:solidFill>
              </a:rPr>
              <a:t>HIGH-LOW.</a:t>
            </a:r>
          </a:p>
          <a:p>
            <a:pPr algn="just"/>
            <a:endParaRPr lang="hr-BA" sz="2400" dirty="0">
              <a:solidFill>
                <a:srgbClr val="5E5E5E"/>
              </a:solidFill>
            </a:endParaRPr>
          </a:p>
          <a:p>
            <a:pPr algn="just"/>
            <a:r>
              <a:rPr lang="hr-BA" sz="2400" i="1" dirty="0">
                <a:solidFill>
                  <a:srgbClr val="92D050"/>
                </a:solidFill>
              </a:rPr>
              <a:t>This means that you are choosing to solve a problem which has the most negative influence on the community AND is also not too dificult to solve.</a:t>
            </a:r>
          </a:p>
          <a:p>
            <a:pPr algn="just"/>
            <a:endParaRPr lang="hr-BA" sz="2400" dirty="0">
              <a:solidFill>
                <a:srgbClr val="5E5E5E"/>
              </a:solidFill>
            </a:endParaRPr>
          </a:p>
          <a:p>
            <a:pPr algn="just"/>
            <a:r>
              <a:rPr lang="hr-BA" sz="2400" dirty="0">
                <a:solidFill>
                  <a:srgbClr val="5E5E5E"/>
                </a:solidFill>
              </a:rPr>
              <a:t>If no problems clasified by this criteria, choose the next best thing.</a:t>
            </a:r>
          </a:p>
          <a:p>
            <a:endParaRPr lang="en-US" sz="2400" dirty="0"/>
          </a:p>
        </p:txBody>
      </p:sp>
      <p:sp>
        <p:nvSpPr>
          <p:cNvPr id="3" name="Rectangle 2"/>
          <p:cNvSpPr/>
          <p:nvPr/>
        </p:nvSpPr>
        <p:spPr>
          <a:xfrm>
            <a:off x="7124700" y="2570163"/>
            <a:ext cx="1539240" cy="1539240"/>
          </a:xfrm>
          <a:prstGeom prst="rect">
            <a:avLst/>
          </a:prstGeom>
          <a:solidFill>
            <a:srgbClr val="28AF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8747760" y="2581593"/>
            <a:ext cx="1539240" cy="153924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28AF95"/>
              </a:buClr>
            </a:pPr>
            <a:endParaRPr lang="en-US" dirty="0">
              <a:solidFill>
                <a:srgbClr val="6D6E6C"/>
              </a:solidFill>
            </a:endParaRPr>
          </a:p>
        </p:txBody>
      </p:sp>
      <p:sp>
        <p:nvSpPr>
          <p:cNvPr id="9" name="Rectangle 8"/>
          <p:cNvSpPr/>
          <p:nvPr/>
        </p:nvSpPr>
        <p:spPr>
          <a:xfrm>
            <a:off x="7132320" y="4196913"/>
            <a:ext cx="1539240" cy="1539240"/>
          </a:xfrm>
          <a:prstGeom prst="rect">
            <a:avLst/>
          </a:prstGeom>
          <a:solidFill>
            <a:srgbClr val="1188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28AF95"/>
              </a:buClr>
            </a:pPr>
            <a:endParaRPr lang="en-US" dirty="0">
              <a:solidFill>
                <a:srgbClr val="6D6E6C"/>
              </a:solidFill>
            </a:endParaRPr>
          </a:p>
        </p:txBody>
      </p:sp>
      <p:sp>
        <p:nvSpPr>
          <p:cNvPr id="10" name="Rectangle 9"/>
          <p:cNvSpPr/>
          <p:nvPr/>
        </p:nvSpPr>
        <p:spPr>
          <a:xfrm>
            <a:off x="8747760" y="4185511"/>
            <a:ext cx="1539240" cy="1539240"/>
          </a:xfrm>
          <a:prstGeom prst="rect">
            <a:avLst/>
          </a:prstGeom>
          <a:solidFill>
            <a:srgbClr val="1BA1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Clr>
                <a:srgbClr val="28AF95"/>
              </a:buClr>
              <a:buFont typeface="Arial" panose="020B0604020202020204" pitchFamily="34" charset="0"/>
              <a:buChar char="•"/>
            </a:pPr>
            <a:endParaRPr lang="en-US" dirty="0">
              <a:solidFill>
                <a:srgbClr val="6D6E6C"/>
              </a:solidFill>
            </a:endParaRPr>
          </a:p>
        </p:txBody>
      </p:sp>
      <p:sp>
        <p:nvSpPr>
          <p:cNvPr id="4" name="Up Arrow 3"/>
          <p:cNvSpPr/>
          <p:nvPr/>
        </p:nvSpPr>
        <p:spPr>
          <a:xfrm>
            <a:off x="6888480" y="2266216"/>
            <a:ext cx="167640" cy="3693993"/>
          </a:xfrm>
          <a:prstGeom prst="upArrow">
            <a:avLst/>
          </a:prstGeom>
          <a:solidFill>
            <a:srgbClr val="6D6E6C"/>
          </a:solidFill>
          <a:ln>
            <a:solidFill>
              <a:srgbClr val="6D6E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6926580" y="5835093"/>
            <a:ext cx="3474720" cy="163216"/>
          </a:xfrm>
          <a:prstGeom prst="rightArrow">
            <a:avLst/>
          </a:prstGeom>
          <a:solidFill>
            <a:srgbClr val="6D6E6C"/>
          </a:solidFill>
          <a:ln>
            <a:solidFill>
              <a:srgbClr val="6D6E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7166020" y="3010903"/>
            <a:ext cx="1505540" cy="646331"/>
          </a:xfrm>
          <a:prstGeom prst="rect">
            <a:avLst/>
          </a:prstGeom>
        </p:spPr>
        <p:txBody>
          <a:bodyPr wrap="none">
            <a:spAutoFit/>
          </a:bodyPr>
          <a:lstStyle/>
          <a:p>
            <a:pPr algn="ctr">
              <a:buClr>
                <a:srgbClr val="28AF95"/>
              </a:buClr>
            </a:pPr>
            <a:r>
              <a:rPr lang="bs-Latn-BA" dirty="0">
                <a:solidFill>
                  <a:schemeClr val="bg1"/>
                </a:solidFill>
              </a:rPr>
              <a:t>H</a:t>
            </a:r>
            <a:r>
              <a:rPr lang="en-US" dirty="0">
                <a:solidFill>
                  <a:schemeClr val="bg1"/>
                </a:solidFill>
              </a:rPr>
              <a:t>igh impact</a:t>
            </a:r>
            <a:r>
              <a:rPr lang="hr-BA" dirty="0">
                <a:solidFill>
                  <a:schemeClr val="bg1"/>
                </a:solidFill>
              </a:rPr>
              <a:t> </a:t>
            </a:r>
            <a:r>
              <a:rPr lang="en-US" dirty="0">
                <a:solidFill>
                  <a:schemeClr val="bg1"/>
                </a:solidFill>
              </a:rPr>
              <a:t>/</a:t>
            </a:r>
            <a:r>
              <a:rPr lang="hr-BA" dirty="0">
                <a:solidFill>
                  <a:schemeClr val="bg1"/>
                </a:solidFill>
              </a:rPr>
              <a:t> </a:t>
            </a:r>
          </a:p>
          <a:p>
            <a:pPr algn="ctr">
              <a:buClr>
                <a:srgbClr val="28AF95"/>
              </a:buClr>
            </a:pPr>
            <a:r>
              <a:rPr lang="bs-Latn-BA" dirty="0">
                <a:solidFill>
                  <a:schemeClr val="bg1"/>
                </a:solidFill>
              </a:rPr>
              <a:t>L</a:t>
            </a:r>
            <a:r>
              <a:rPr lang="en-US" dirty="0">
                <a:solidFill>
                  <a:schemeClr val="bg1"/>
                </a:solidFill>
              </a:rPr>
              <a:t>ow effort</a:t>
            </a:r>
          </a:p>
        </p:txBody>
      </p:sp>
      <p:sp>
        <p:nvSpPr>
          <p:cNvPr id="16" name="Rectangle 15"/>
          <p:cNvSpPr/>
          <p:nvPr/>
        </p:nvSpPr>
        <p:spPr>
          <a:xfrm>
            <a:off x="8781460" y="3010903"/>
            <a:ext cx="1505540" cy="646331"/>
          </a:xfrm>
          <a:prstGeom prst="rect">
            <a:avLst/>
          </a:prstGeom>
        </p:spPr>
        <p:txBody>
          <a:bodyPr wrap="none">
            <a:spAutoFit/>
          </a:bodyPr>
          <a:lstStyle/>
          <a:p>
            <a:pPr algn="ctr">
              <a:buClr>
                <a:srgbClr val="28AF95"/>
              </a:buClr>
            </a:pPr>
            <a:r>
              <a:rPr lang="bs-Latn-BA" dirty="0">
                <a:solidFill>
                  <a:schemeClr val="bg1"/>
                </a:solidFill>
              </a:rPr>
              <a:t>H</a:t>
            </a:r>
            <a:r>
              <a:rPr lang="en-US" dirty="0">
                <a:solidFill>
                  <a:schemeClr val="bg1"/>
                </a:solidFill>
              </a:rPr>
              <a:t>igh impact</a:t>
            </a:r>
            <a:r>
              <a:rPr lang="hr-BA" dirty="0">
                <a:solidFill>
                  <a:schemeClr val="bg1"/>
                </a:solidFill>
              </a:rPr>
              <a:t> </a:t>
            </a:r>
            <a:r>
              <a:rPr lang="en-US" dirty="0">
                <a:solidFill>
                  <a:schemeClr val="bg1"/>
                </a:solidFill>
              </a:rPr>
              <a:t>/</a:t>
            </a:r>
            <a:r>
              <a:rPr lang="hr-BA" dirty="0">
                <a:solidFill>
                  <a:schemeClr val="bg1"/>
                </a:solidFill>
              </a:rPr>
              <a:t> </a:t>
            </a:r>
          </a:p>
          <a:p>
            <a:pPr algn="ctr">
              <a:buClr>
                <a:srgbClr val="28AF95"/>
              </a:buClr>
            </a:pPr>
            <a:r>
              <a:rPr lang="bs-Latn-BA" dirty="0">
                <a:solidFill>
                  <a:schemeClr val="bg1"/>
                </a:solidFill>
              </a:rPr>
              <a:t>High </a:t>
            </a:r>
            <a:r>
              <a:rPr lang="en-US" dirty="0">
                <a:solidFill>
                  <a:schemeClr val="bg1"/>
                </a:solidFill>
              </a:rPr>
              <a:t>effort</a:t>
            </a:r>
          </a:p>
        </p:txBody>
      </p:sp>
      <p:sp>
        <p:nvSpPr>
          <p:cNvPr id="17" name="Rectangle 16"/>
          <p:cNvSpPr/>
          <p:nvPr/>
        </p:nvSpPr>
        <p:spPr>
          <a:xfrm>
            <a:off x="7245260" y="4628726"/>
            <a:ext cx="1461362" cy="646331"/>
          </a:xfrm>
          <a:prstGeom prst="rect">
            <a:avLst/>
          </a:prstGeom>
        </p:spPr>
        <p:txBody>
          <a:bodyPr wrap="none">
            <a:spAutoFit/>
          </a:bodyPr>
          <a:lstStyle/>
          <a:p>
            <a:pPr algn="ctr">
              <a:buClr>
                <a:srgbClr val="28AF95"/>
              </a:buClr>
            </a:pPr>
            <a:r>
              <a:rPr lang="bs-Latn-BA" dirty="0">
                <a:solidFill>
                  <a:schemeClr val="bg1"/>
                </a:solidFill>
              </a:rPr>
              <a:t>Low </a:t>
            </a:r>
            <a:r>
              <a:rPr lang="en-US" dirty="0">
                <a:solidFill>
                  <a:schemeClr val="bg1"/>
                </a:solidFill>
              </a:rPr>
              <a:t>impact</a:t>
            </a:r>
            <a:r>
              <a:rPr lang="hr-BA" dirty="0">
                <a:solidFill>
                  <a:schemeClr val="bg1"/>
                </a:solidFill>
              </a:rPr>
              <a:t> </a:t>
            </a:r>
            <a:r>
              <a:rPr lang="en-US" dirty="0">
                <a:solidFill>
                  <a:schemeClr val="bg1"/>
                </a:solidFill>
              </a:rPr>
              <a:t>/</a:t>
            </a:r>
            <a:r>
              <a:rPr lang="hr-BA" dirty="0">
                <a:solidFill>
                  <a:schemeClr val="bg1"/>
                </a:solidFill>
              </a:rPr>
              <a:t> </a:t>
            </a:r>
          </a:p>
          <a:p>
            <a:pPr algn="ctr">
              <a:buClr>
                <a:srgbClr val="28AF95"/>
              </a:buClr>
            </a:pPr>
            <a:r>
              <a:rPr lang="bs-Latn-BA" dirty="0">
                <a:solidFill>
                  <a:schemeClr val="bg1"/>
                </a:solidFill>
              </a:rPr>
              <a:t>L</a:t>
            </a:r>
            <a:r>
              <a:rPr lang="en-US" dirty="0">
                <a:solidFill>
                  <a:schemeClr val="bg1"/>
                </a:solidFill>
              </a:rPr>
              <a:t>ow effort</a:t>
            </a:r>
          </a:p>
        </p:txBody>
      </p:sp>
      <p:sp>
        <p:nvSpPr>
          <p:cNvPr id="18" name="Rectangle 17"/>
          <p:cNvSpPr/>
          <p:nvPr/>
        </p:nvSpPr>
        <p:spPr>
          <a:xfrm>
            <a:off x="8825638" y="4619445"/>
            <a:ext cx="1461362" cy="646331"/>
          </a:xfrm>
          <a:prstGeom prst="rect">
            <a:avLst/>
          </a:prstGeom>
        </p:spPr>
        <p:txBody>
          <a:bodyPr wrap="none">
            <a:spAutoFit/>
          </a:bodyPr>
          <a:lstStyle/>
          <a:p>
            <a:pPr algn="ctr">
              <a:buClr>
                <a:srgbClr val="28AF95"/>
              </a:buClr>
            </a:pPr>
            <a:r>
              <a:rPr lang="bs-Latn-BA" dirty="0">
                <a:solidFill>
                  <a:schemeClr val="bg1"/>
                </a:solidFill>
              </a:rPr>
              <a:t>Low </a:t>
            </a:r>
            <a:r>
              <a:rPr lang="en-US" dirty="0">
                <a:solidFill>
                  <a:schemeClr val="bg1"/>
                </a:solidFill>
              </a:rPr>
              <a:t>impact</a:t>
            </a:r>
            <a:r>
              <a:rPr lang="hr-BA" dirty="0">
                <a:solidFill>
                  <a:schemeClr val="bg1"/>
                </a:solidFill>
              </a:rPr>
              <a:t> </a:t>
            </a:r>
            <a:r>
              <a:rPr lang="en-US" dirty="0">
                <a:solidFill>
                  <a:schemeClr val="bg1"/>
                </a:solidFill>
              </a:rPr>
              <a:t>/</a:t>
            </a:r>
            <a:r>
              <a:rPr lang="hr-BA" dirty="0">
                <a:solidFill>
                  <a:schemeClr val="bg1"/>
                </a:solidFill>
              </a:rPr>
              <a:t> </a:t>
            </a:r>
          </a:p>
          <a:p>
            <a:pPr algn="ctr">
              <a:buClr>
                <a:srgbClr val="28AF95"/>
              </a:buClr>
            </a:pPr>
            <a:r>
              <a:rPr lang="bs-Latn-BA" dirty="0">
                <a:solidFill>
                  <a:schemeClr val="bg1"/>
                </a:solidFill>
              </a:rPr>
              <a:t>High </a:t>
            </a:r>
            <a:r>
              <a:rPr lang="en-US" dirty="0">
                <a:solidFill>
                  <a:schemeClr val="bg1"/>
                </a:solidFill>
              </a:rPr>
              <a:t>effort</a:t>
            </a:r>
          </a:p>
        </p:txBody>
      </p:sp>
      <p:sp>
        <p:nvSpPr>
          <p:cNvPr id="19" name="Text Placeholder 1">
            <a:extLst>
              <a:ext uri="{FF2B5EF4-FFF2-40B4-BE49-F238E27FC236}">
                <a16:creationId xmlns:a16="http://schemas.microsoft.com/office/drawing/2014/main" id="{7CE1818F-2530-4C08-B3DB-9E8B61E1F42C}"/>
              </a:ext>
            </a:extLst>
          </p:cNvPr>
          <p:cNvSpPr txBox="1">
            <a:spLocks/>
          </p:cNvSpPr>
          <p:nvPr/>
        </p:nvSpPr>
        <p:spPr>
          <a:xfrm rot="16200000">
            <a:off x="5797033" y="3791265"/>
            <a:ext cx="1768314" cy="58222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bs-Latn-BA" sz="3600" b="1" dirty="0">
                <a:solidFill>
                  <a:srgbClr val="6D6E6C"/>
                </a:solidFill>
              </a:rPr>
              <a:t>IMPACT</a:t>
            </a:r>
            <a:endParaRPr lang="en-US" sz="3600" b="1" dirty="0">
              <a:solidFill>
                <a:srgbClr val="6D6E6C"/>
              </a:solidFill>
            </a:endParaRPr>
          </a:p>
        </p:txBody>
      </p:sp>
      <p:sp>
        <p:nvSpPr>
          <p:cNvPr id="20" name="Text Placeholder 1">
            <a:extLst>
              <a:ext uri="{FF2B5EF4-FFF2-40B4-BE49-F238E27FC236}">
                <a16:creationId xmlns:a16="http://schemas.microsoft.com/office/drawing/2014/main" id="{7CE1818F-2530-4C08-B3DB-9E8B61E1F42C}"/>
              </a:ext>
            </a:extLst>
          </p:cNvPr>
          <p:cNvSpPr txBox="1">
            <a:spLocks/>
          </p:cNvSpPr>
          <p:nvPr/>
        </p:nvSpPr>
        <p:spPr>
          <a:xfrm>
            <a:off x="7748019" y="5946157"/>
            <a:ext cx="1768314" cy="58222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bs-Latn-BA" sz="3600" b="1" dirty="0">
                <a:solidFill>
                  <a:srgbClr val="6D6E6C"/>
                </a:solidFill>
              </a:rPr>
              <a:t>EFFORT</a:t>
            </a:r>
            <a:endParaRPr lang="en-US" sz="3600" b="1" dirty="0">
              <a:solidFill>
                <a:srgbClr val="6D6E6C"/>
              </a:solidFill>
            </a:endParaRPr>
          </a:p>
        </p:txBody>
      </p:sp>
      <p:pic>
        <p:nvPicPr>
          <p:cNvPr id="26" name="Picture 2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88481" y="2726059"/>
            <a:ext cx="1937158" cy="1155194"/>
          </a:xfrm>
          <a:prstGeom prst="rect">
            <a:avLst/>
          </a:prstGeom>
        </p:spPr>
      </p:pic>
    </p:spTree>
    <p:extLst>
      <p:ext uri="{BB962C8B-B14F-4D97-AF65-F5344CB8AC3E}">
        <p14:creationId xmlns:p14="http://schemas.microsoft.com/office/powerpoint/2010/main" val="29493126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a:spLocks noGrp="1"/>
          </p:cNvSpPr>
          <p:nvPr>
            <p:ph type="body" sz="quarter" idx="13"/>
          </p:nvPr>
        </p:nvSpPr>
        <p:spPr>
          <a:xfrm>
            <a:off x="558007" y="514935"/>
            <a:ext cx="4958399" cy="653021"/>
          </a:xfrm>
        </p:spPr>
        <p:txBody>
          <a:bodyPr>
            <a:normAutofit/>
          </a:bodyPr>
          <a:lstStyle/>
          <a:p>
            <a:pPr algn="l"/>
            <a:r>
              <a:rPr lang="hr-BA" sz="3600" b="1" i="0" dirty="0"/>
              <a:t>PRIORITISING GRID</a:t>
            </a:r>
          </a:p>
        </p:txBody>
      </p:sp>
      <p:sp>
        <p:nvSpPr>
          <p:cNvPr id="7" name="Rectangle 6"/>
          <p:cNvSpPr/>
          <p:nvPr/>
        </p:nvSpPr>
        <p:spPr>
          <a:xfrm>
            <a:off x="558007" y="1074607"/>
            <a:ext cx="11075985" cy="461665"/>
          </a:xfrm>
          <a:prstGeom prst="rect">
            <a:avLst/>
          </a:prstGeom>
        </p:spPr>
        <p:txBody>
          <a:bodyPr wrap="square">
            <a:spAutoFit/>
          </a:bodyPr>
          <a:lstStyle/>
          <a:p>
            <a:r>
              <a:rPr lang="hr-BA" sz="2400" b="1" i="1" dirty="0">
                <a:solidFill>
                  <a:schemeClr val="bg1"/>
                </a:solidFill>
              </a:rPr>
              <a:t>2nd Choice</a:t>
            </a:r>
          </a:p>
        </p:txBody>
      </p:sp>
      <p:sp>
        <p:nvSpPr>
          <p:cNvPr id="2" name="Rectangle 1"/>
          <p:cNvSpPr/>
          <p:nvPr/>
        </p:nvSpPr>
        <p:spPr>
          <a:xfrm>
            <a:off x="213137" y="2172621"/>
            <a:ext cx="5828476" cy="4893647"/>
          </a:xfrm>
          <a:prstGeom prst="rect">
            <a:avLst/>
          </a:prstGeom>
        </p:spPr>
        <p:txBody>
          <a:bodyPr wrap="square">
            <a:spAutoFit/>
          </a:bodyPr>
          <a:lstStyle/>
          <a:p>
            <a:r>
              <a:rPr lang="hr-BA" sz="2400" dirty="0">
                <a:solidFill>
                  <a:srgbClr val="5E5E5E"/>
                </a:solidFill>
              </a:rPr>
              <a:t>If there are no good candidates among the problems in the </a:t>
            </a:r>
            <a:r>
              <a:rPr lang="hr-BA" sz="2400" b="1" dirty="0">
                <a:solidFill>
                  <a:srgbClr val="92D050"/>
                </a:solidFill>
              </a:rPr>
              <a:t>HIGH-LOW</a:t>
            </a:r>
            <a:r>
              <a:rPr lang="hr-BA" sz="2400" dirty="0">
                <a:solidFill>
                  <a:srgbClr val="5E5E5E"/>
                </a:solidFill>
              </a:rPr>
              <a:t> corner, this is the next best thing to do:</a:t>
            </a:r>
          </a:p>
          <a:p>
            <a:pPr marL="342900" indent="-342900">
              <a:buFont typeface="Wingdings" panose="05000000000000000000" pitchFamily="2" charset="2"/>
              <a:buChar char="ü"/>
            </a:pPr>
            <a:r>
              <a:rPr lang="hr-BA" sz="2400" dirty="0">
                <a:solidFill>
                  <a:srgbClr val="92D050"/>
                </a:solidFill>
              </a:rPr>
              <a:t>If you have time and resources to put in the effort, choose the ones in the top right, </a:t>
            </a:r>
            <a:r>
              <a:rPr lang="hr-BA" sz="2400" b="1" dirty="0">
                <a:solidFill>
                  <a:srgbClr val="92D050"/>
                </a:solidFill>
              </a:rPr>
              <a:t>HIGH-HIGH</a:t>
            </a:r>
            <a:r>
              <a:rPr lang="hr-BA" sz="2400" dirty="0">
                <a:solidFill>
                  <a:srgbClr val="92D050"/>
                </a:solidFill>
              </a:rPr>
              <a:t> corner. </a:t>
            </a:r>
            <a:r>
              <a:rPr lang="hr-BA" sz="2400" i="1" dirty="0">
                <a:solidFill>
                  <a:srgbClr val="92D050"/>
                </a:solidFill>
              </a:rPr>
              <a:t>This means you will work harder but solve a BIG problem</a:t>
            </a:r>
            <a:r>
              <a:rPr lang="hr-BA" sz="2400" dirty="0">
                <a:solidFill>
                  <a:srgbClr val="92D050"/>
                </a:solidFill>
              </a:rPr>
              <a:t>.</a:t>
            </a:r>
          </a:p>
          <a:p>
            <a:endParaRPr lang="hr-BA" sz="2400" dirty="0">
              <a:solidFill>
                <a:srgbClr val="5E5E5E"/>
              </a:solidFill>
            </a:endParaRPr>
          </a:p>
          <a:p>
            <a:pPr marL="342900" indent="-342900">
              <a:buFont typeface="Wingdings" panose="05000000000000000000" pitchFamily="2" charset="2"/>
              <a:buChar char="ü"/>
            </a:pPr>
            <a:r>
              <a:rPr lang="hr-BA" sz="2400" dirty="0">
                <a:solidFill>
                  <a:srgbClr val="1BA19A"/>
                </a:solidFill>
              </a:rPr>
              <a:t>If you cannot afford too much effort, </a:t>
            </a:r>
            <a:r>
              <a:rPr lang="hr-BA" sz="2400" i="1" dirty="0">
                <a:solidFill>
                  <a:srgbClr val="1BA19A"/>
                </a:solidFill>
              </a:rPr>
              <a:t>you might try to solve multiple SMALLER problems by investing a little effort</a:t>
            </a:r>
            <a:r>
              <a:rPr lang="hr-BA" sz="2400" dirty="0">
                <a:solidFill>
                  <a:srgbClr val="1BA19A"/>
                </a:solidFill>
              </a:rPr>
              <a:t>. Choose the bottom left corner: </a:t>
            </a:r>
            <a:r>
              <a:rPr lang="hr-BA" sz="2400" b="1" dirty="0">
                <a:solidFill>
                  <a:srgbClr val="1BA19A"/>
                </a:solidFill>
              </a:rPr>
              <a:t>LOW-LOW</a:t>
            </a:r>
          </a:p>
          <a:p>
            <a:endParaRPr lang="hr-BA" sz="2400" dirty="0"/>
          </a:p>
        </p:txBody>
      </p:sp>
      <p:sp>
        <p:nvSpPr>
          <p:cNvPr id="3" name="Rectangle 2"/>
          <p:cNvSpPr/>
          <p:nvPr/>
        </p:nvSpPr>
        <p:spPr>
          <a:xfrm>
            <a:off x="7124700" y="2570163"/>
            <a:ext cx="1539240" cy="1539240"/>
          </a:xfrm>
          <a:prstGeom prst="rect">
            <a:avLst/>
          </a:prstGeom>
          <a:solidFill>
            <a:srgbClr val="28AF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8747760" y="2581593"/>
            <a:ext cx="1539240" cy="153924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28AF95"/>
              </a:buClr>
            </a:pPr>
            <a:endParaRPr lang="en-US" dirty="0">
              <a:solidFill>
                <a:srgbClr val="6D6E6C"/>
              </a:solidFill>
            </a:endParaRPr>
          </a:p>
        </p:txBody>
      </p:sp>
      <p:sp>
        <p:nvSpPr>
          <p:cNvPr id="9" name="Rectangle 8"/>
          <p:cNvSpPr/>
          <p:nvPr/>
        </p:nvSpPr>
        <p:spPr>
          <a:xfrm>
            <a:off x="7132320" y="4196913"/>
            <a:ext cx="1539240" cy="1539240"/>
          </a:xfrm>
          <a:prstGeom prst="rect">
            <a:avLst/>
          </a:prstGeom>
          <a:solidFill>
            <a:srgbClr val="1188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28AF95"/>
              </a:buClr>
            </a:pPr>
            <a:endParaRPr lang="en-US" dirty="0">
              <a:solidFill>
                <a:srgbClr val="6D6E6C"/>
              </a:solidFill>
            </a:endParaRPr>
          </a:p>
        </p:txBody>
      </p:sp>
      <p:sp>
        <p:nvSpPr>
          <p:cNvPr id="10" name="Rectangle 9"/>
          <p:cNvSpPr/>
          <p:nvPr/>
        </p:nvSpPr>
        <p:spPr>
          <a:xfrm>
            <a:off x="8747760" y="4185511"/>
            <a:ext cx="1539240" cy="1539240"/>
          </a:xfrm>
          <a:prstGeom prst="rect">
            <a:avLst/>
          </a:prstGeom>
          <a:solidFill>
            <a:srgbClr val="1BA1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Clr>
                <a:srgbClr val="28AF95"/>
              </a:buClr>
              <a:buFont typeface="Arial" panose="020B0604020202020204" pitchFamily="34" charset="0"/>
              <a:buChar char="•"/>
            </a:pPr>
            <a:endParaRPr lang="en-US" dirty="0">
              <a:solidFill>
                <a:srgbClr val="6D6E6C"/>
              </a:solidFill>
            </a:endParaRPr>
          </a:p>
        </p:txBody>
      </p:sp>
      <p:sp>
        <p:nvSpPr>
          <p:cNvPr id="4" name="Up Arrow 3"/>
          <p:cNvSpPr/>
          <p:nvPr/>
        </p:nvSpPr>
        <p:spPr>
          <a:xfrm>
            <a:off x="6888480" y="2266216"/>
            <a:ext cx="167640" cy="3693993"/>
          </a:xfrm>
          <a:prstGeom prst="upArrow">
            <a:avLst/>
          </a:prstGeom>
          <a:solidFill>
            <a:srgbClr val="6D6E6C"/>
          </a:solidFill>
          <a:ln>
            <a:solidFill>
              <a:srgbClr val="6D6E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6926580" y="5835093"/>
            <a:ext cx="3474720" cy="163216"/>
          </a:xfrm>
          <a:prstGeom prst="rightArrow">
            <a:avLst/>
          </a:prstGeom>
          <a:solidFill>
            <a:srgbClr val="6D6E6C"/>
          </a:solidFill>
          <a:ln>
            <a:solidFill>
              <a:srgbClr val="6D6E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7166020" y="3010903"/>
            <a:ext cx="1505540" cy="646331"/>
          </a:xfrm>
          <a:prstGeom prst="rect">
            <a:avLst/>
          </a:prstGeom>
        </p:spPr>
        <p:txBody>
          <a:bodyPr wrap="none">
            <a:spAutoFit/>
          </a:bodyPr>
          <a:lstStyle/>
          <a:p>
            <a:pPr algn="ctr">
              <a:buClr>
                <a:srgbClr val="28AF95"/>
              </a:buClr>
            </a:pPr>
            <a:r>
              <a:rPr lang="bs-Latn-BA" dirty="0">
                <a:solidFill>
                  <a:schemeClr val="bg1"/>
                </a:solidFill>
              </a:rPr>
              <a:t>H</a:t>
            </a:r>
            <a:r>
              <a:rPr lang="en-US" dirty="0">
                <a:solidFill>
                  <a:schemeClr val="bg1"/>
                </a:solidFill>
              </a:rPr>
              <a:t>igh impact</a:t>
            </a:r>
            <a:r>
              <a:rPr lang="hr-BA" dirty="0">
                <a:solidFill>
                  <a:schemeClr val="bg1"/>
                </a:solidFill>
              </a:rPr>
              <a:t> </a:t>
            </a:r>
            <a:r>
              <a:rPr lang="en-US" dirty="0">
                <a:solidFill>
                  <a:schemeClr val="bg1"/>
                </a:solidFill>
              </a:rPr>
              <a:t>/</a:t>
            </a:r>
            <a:r>
              <a:rPr lang="hr-BA" dirty="0">
                <a:solidFill>
                  <a:schemeClr val="bg1"/>
                </a:solidFill>
              </a:rPr>
              <a:t> </a:t>
            </a:r>
          </a:p>
          <a:p>
            <a:pPr algn="ctr">
              <a:buClr>
                <a:srgbClr val="28AF95"/>
              </a:buClr>
            </a:pPr>
            <a:r>
              <a:rPr lang="bs-Latn-BA" dirty="0">
                <a:solidFill>
                  <a:schemeClr val="bg1"/>
                </a:solidFill>
              </a:rPr>
              <a:t>L</a:t>
            </a:r>
            <a:r>
              <a:rPr lang="en-US" dirty="0">
                <a:solidFill>
                  <a:schemeClr val="bg1"/>
                </a:solidFill>
              </a:rPr>
              <a:t>ow effort</a:t>
            </a:r>
          </a:p>
        </p:txBody>
      </p:sp>
      <p:sp>
        <p:nvSpPr>
          <p:cNvPr id="16" name="Rectangle 15"/>
          <p:cNvSpPr/>
          <p:nvPr/>
        </p:nvSpPr>
        <p:spPr>
          <a:xfrm>
            <a:off x="8781460" y="3010903"/>
            <a:ext cx="1505540" cy="646331"/>
          </a:xfrm>
          <a:prstGeom prst="rect">
            <a:avLst/>
          </a:prstGeom>
        </p:spPr>
        <p:txBody>
          <a:bodyPr wrap="none">
            <a:spAutoFit/>
          </a:bodyPr>
          <a:lstStyle/>
          <a:p>
            <a:pPr algn="ctr">
              <a:buClr>
                <a:srgbClr val="28AF95"/>
              </a:buClr>
            </a:pPr>
            <a:r>
              <a:rPr lang="bs-Latn-BA" dirty="0">
                <a:solidFill>
                  <a:schemeClr val="bg1"/>
                </a:solidFill>
              </a:rPr>
              <a:t>H</a:t>
            </a:r>
            <a:r>
              <a:rPr lang="en-US" dirty="0">
                <a:solidFill>
                  <a:schemeClr val="bg1"/>
                </a:solidFill>
              </a:rPr>
              <a:t>igh impact</a:t>
            </a:r>
            <a:r>
              <a:rPr lang="hr-BA" dirty="0">
                <a:solidFill>
                  <a:schemeClr val="bg1"/>
                </a:solidFill>
              </a:rPr>
              <a:t> </a:t>
            </a:r>
            <a:r>
              <a:rPr lang="en-US" dirty="0">
                <a:solidFill>
                  <a:schemeClr val="bg1"/>
                </a:solidFill>
              </a:rPr>
              <a:t>/</a:t>
            </a:r>
            <a:r>
              <a:rPr lang="hr-BA" dirty="0">
                <a:solidFill>
                  <a:schemeClr val="bg1"/>
                </a:solidFill>
              </a:rPr>
              <a:t> </a:t>
            </a:r>
          </a:p>
          <a:p>
            <a:pPr algn="ctr">
              <a:buClr>
                <a:srgbClr val="28AF95"/>
              </a:buClr>
            </a:pPr>
            <a:r>
              <a:rPr lang="bs-Latn-BA" dirty="0">
                <a:solidFill>
                  <a:schemeClr val="bg1"/>
                </a:solidFill>
              </a:rPr>
              <a:t>High </a:t>
            </a:r>
            <a:r>
              <a:rPr lang="en-US" dirty="0">
                <a:solidFill>
                  <a:schemeClr val="bg1"/>
                </a:solidFill>
              </a:rPr>
              <a:t>effort</a:t>
            </a:r>
          </a:p>
        </p:txBody>
      </p:sp>
      <p:sp>
        <p:nvSpPr>
          <p:cNvPr id="17" name="Rectangle 16"/>
          <p:cNvSpPr/>
          <p:nvPr/>
        </p:nvSpPr>
        <p:spPr>
          <a:xfrm>
            <a:off x="7245260" y="4628726"/>
            <a:ext cx="1461362" cy="646331"/>
          </a:xfrm>
          <a:prstGeom prst="rect">
            <a:avLst/>
          </a:prstGeom>
        </p:spPr>
        <p:txBody>
          <a:bodyPr wrap="none">
            <a:spAutoFit/>
          </a:bodyPr>
          <a:lstStyle/>
          <a:p>
            <a:pPr algn="ctr">
              <a:buClr>
                <a:srgbClr val="28AF95"/>
              </a:buClr>
            </a:pPr>
            <a:r>
              <a:rPr lang="bs-Latn-BA" dirty="0">
                <a:solidFill>
                  <a:schemeClr val="bg1"/>
                </a:solidFill>
              </a:rPr>
              <a:t>Low </a:t>
            </a:r>
            <a:r>
              <a:rPr lang="en-US" dirty="0">
                <a:solidFill>
                  <a:schemeClr val="bg1"/>
                </a:solidFill>
              </a:rPr>
              <a:t>impact</a:t>
            </a:r>
            <a:r>
              <a:rPr lang="hr-BA" dirty="0">
                <a:solidFill>
                  <a:schemeClr val="bg1"/>
                </a:solidFill>
              </a:rPr>
              <a:t> </a:t>
            </a:r>
            <a:r>
              <a:rPr lang="en-US" dirty="0">
                <a:solidFill>
                  <a:schemeClr val="bg1"/>
                </a:solidFill>
              </a:rPr>
              <a:t>/</a:t>
            </a:r>
            <a:r>
              <a:rPr lang="hr-BA" dirty="0">
                <a:solidFill>
                  <a:schemeClr val="bg1"/>
                </a:solidFill>
              </a:rPr>
              <a:t> </a:t>
            </a:r>
          </a:p>
          <a:p>
            <a:pPr algn="ctr">
              <a:buClr>
                <a:srgbClr val="28AF95"/>
              </a:buClr>
            </a:pPr>
            <a:r>
              <a:rPr lang="bs-Latn-BA" dirty="0">
                <a:solidFill>
                  <a:schemeClr val="bg1"/>
                </a:solidFill>
              </a:rPr>
              <a:t>L</a:t>
            </a:r>
            <a:r>
              <a:rPr lang="en-US" dirty="0">
                <a:solidFill>
                  <a:schemeClr val="bg1"/>
                </a:solidFill>
              </a:rPr>
              <a:t>ow effort</a:t>
            </a:r>
          </a:p>
        </p:txBody>
      </p:sp>
      <p:sp>
        <p:nvSpPr>
          <p:cNvPr id="18" name="Rectangle 17"/>
          <p:cNvSpPr/>
          <p:nvPr/>
        </p:nvSpPr>
        <p:spPr>
          <a:xfrm>
            <a:off x="8825638" y="4619445"/>
            <a:ext cx="1461362" cy="646331"/>
          </a:xfrm>
          <a:prstGeom prst="rect">
            <a:avLst/>
          </a:prstGeom>
        </p:spPr>
        <p:txBody>
          <a:bodyPr wrap="none">
            <a:spAutoFit/>
          </a:bodyPr>
          <a:lstStyle/>
          <a:p>
            <a:pPr algn="ctr">
              <a:buClr>
                <a:srgbClr val="28AF95"/>
              </a:buClr>
            </a:pPr>
            <a:r>
              <a:rPr lang="bs-Latn-BA" dirty="0">
                <a:solidFill>
                  <a:schemeClr val="bg1"/>
                </a:solidFill>
              </a:rPr>
              <a:t>Low </a:t>
            </a:r>
            <a:r>
              <a:rPr lang="en-US" dirty="0">
                <a:solidFill>
                  <a:schemeClr val="bg1"/>
                </a:solidFill>
              </a:rPr>
              <a:t>impact</a:t>
            </a:r>
            <a:r>
              <a:rPr lang="hr-BA" dirty="0">
                <a:solidFill>
                  <a:schemeClr val="bg1"/>
                </a:solidFill>
              </a:rPr>
              <a:t> </a:t>
            </a:r>
            <a:r>
              <a:rPr lang="en-US" dirty="0">
                <a:solidFill>
                  <a:schemeClr val="bg1"/>
                </a:solidFill>
              </a:rPr>
              <a:t>/</a:t>
            </a:r>
            <a:r>
              <a:rPr lang="hr-BA" dirty="0">
                <a:solidFill>
                  <a:schemeClr val="bg1"/>
                </a:solidFill>
              </a:rPr>
              <a:t> </a:t>
            </a:r>
          </a:p>
          <a:p>
            <a:pPr algn="ctr">
              <a:buClr>
                <a:srgbClr val="28AF95"/>
              </a:buClr>
            </a:pPr>
            <a:r>
              <a:rPr lang="bs-Latn-BA" dirty="0">
                <a:solidFill>
                  <a:schemeClr val="bg1"/>
                </a:solidFill>
              </a:rPr>
              <a:t>High </a:t>
            </a:r>
            <a:r>
              <a:rPr lang="en-US" dirty="0">
                <a:solidFill>
                  <a:schemeClr val="bg1"/>
                </a:solidFill>
              </a:rPr>
              <a:t>effort</a:t>
            </a:r>
          </a:p>
        </p:txBody>
      </p:sp>
      <p:sp>
        <p:nvSpPr>
          <p:cNvPr id="19" name="Text Placeholder 1">
            <a:extLst>
              <a:ext uri="{FF2B5EF4-FFF2-40B4-BE49-F238E27FC236}">
                <a16:creationId xmlns:a16="http://schemas.microsoft.com/office/drawing/2014/main" id="{7CE1818F-2530-4C08-B3DB-9E8B61E1F42C}"/>
              </a:ext>
            </a:extLst>
          </p:cNvPr>
          <p:cNvSpPr txBox="1">
            <a:spLocks/>
          </p:cNvSpPr>
          <p:nvPr/>
        </p:nvSpPr>
        <p:spPr>
          <a:xfrm rot="16200000">
            <a:off x="5797033" y="3791265"/>
            <a:ext cx="1768314" cy="58222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bs-Latn-BA" sz="3600" b="1" dirty="0">
                <a:solidFill>
                  <a:srgbClr val="6D6E6C"/>
                </a:solidFill>
              </a:rPr>
              <a:t>IMPACT</a:t>
            </a:r>
            <a:endParaRPr lang="en-US" sz="3600" b="1" dirty="0">
              <a:solidFill>
                <a:srgbClr val="6D6E6C"/>
              </a:solidFill>
            </a:endParaRPr>
          </a:p>
        </p:txBody>
      </p:sp>
      <p:sp>
        <p:nvSpPr>
          <p:cNvPr id="20" name="Text Placeholder 1">
            <a:extLst>
              <a:ext uri="{FF2B5EF4-FFF2-40B4-BE49-F238E27FC236}">
                <a16:creationId xmlns:a16="http://schemas.microsoft.com/office/drawing/2014/main" id="{7CE1818F-2530-4C08-B3DB-9E8B61E1F42C}"/>
              </a:ext>
            </a:extLst>
          </p:cNvPr>
          <p:cNvSpPr txBox="1">
            <a:spLocks/>
          </p:cNvSpPr>
          <p:nvPr/>
        </p:nvSpPr>
        <p:spPr>
          <a:xfrm>
            <a:off x="7748019" y="5946157"/>
            <a:ext cx="1768314" cy="58222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bs-Latn-BA" sz="3600" b="1" dirty="0">
                <a:solidFill>
                  <a:srgbClr val="6D6E6C"/>
                </a:solidFill>
              </a:rPr>
              <a:t>EFFORT</a:t>
            </a:r>
            <a:endParaRPr lang="en-US" sz="3600" b="1" dirty="0">
              <a:solidFill>
                <a:srgbClr val="6D6E6C"/>
              </a:solidFill>
            </a:endParaRPr>
          </a:p>
        </p:txBody>
      </p:sp>
      <p:pic>
        <p:nvPicPr>
          <p:cNvPr id="26" name="Picture 2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26580" y="4351018"/>
            <a:ext cx="1937158" cy="1155194"/>
          </a:xfrm>
          <a:prstGeom prst="rect">
            <a:avLst/>
          </a:prstGeom>
        </p:spPr>
      </p:pic>
      <p:pic>
        <p:nvPicPr>
          <p:cNvPr id="21" name="Picture 2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587740" y="2757081"/>
            <a:ext cx="1937158" cy="1155194"/>
          </a:xfrm>
          <a:prstGeom prst="rect">
            <a:avLst/>
          </a:prstGeom>
        </p:spPr>
      </p:pic>
    </p:spTree>
    <p:extLst>
      <p:ext uri="{BB962C8B-B14F-4D97-AF65-F5344CB8AC3E}">
        <p14:creationId xmlns:p14="http://schemas.microsoft.com/office/powerpoint/2010/main" val="22173590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23F654C0-16AD-4EFD-98CD-7AF7EB8CE166}"/>
              </a:ext>
            </a:extLst>
          </p:cNvPr>
          <p:cNvSpPr>
            <a:spLocks noGrp="1"/>
          </p:cNvSpPr>
          <p:nvPr>
            <p:ph type="body" sz="quarter" idx="13"/>
          </p:nvPr>
        </p:nvSpPr>
        <p:spPr>
          <a:xfrm>
            <a:off x="6185599" y="1780123"/>
            <a:ext cx="5656097" cy="3122414"/>
          </a:xfrm>
        </p:spPr>
        <p:txBody>
          <a:bodyPr>
            <a:normAutofit/>
          </a:bodyPr>
          <a:lstStyle/>
          <a:p>
            <a:r>
              <a:rPr lang="bs-Latn-BA" sz="2400" dirty="0"/>
              <a:t>M</a:t>
            </a:r>
            <a:r>
              <a:rPr lang="en-GB" sz="2400" dirty="0"/>
              <a:t>aya has concerns about the fact that the windows in her </a:t>
            </a:r>
            <a:r>
              <a:rPr lang="hr-BA" sz="2400" dirty="0"/>
              <a:t>first-floor</a:t>
            </a:r>
            <a:r>
              <a:rPr lang="en-GB" sz="2400" dirty="0"/>
              <a:t> </a:t>
            </a:r>
            <a:r>
              <a:rPr lang="hr-BA" sz="2400" dirty="0"/>
              <a:t>accommodation</a:t>
            </a:r>
            <a:r>
              <a:rPr lang="en-GB" sz="2400" dirty="0"/>
              <a:t> don’t lock. She didn’t notice that the windows didn’t lock when she viewed the apartment before signing her one-year lease. </a:t>
            </a:r>
            <a:r>
              <a:rPr lang="en-GB" sz="2400" dirty="0">
                <a:solidFill>
                  <a:srgbClr val="92D050"/>
                </a:solidFill>
              </a:rPr>
              <a:t>She recently talked with her landlord and he promised that her windows would be replaced.</a:t>
            </a:r>
            <a:r>
              <a:rPr lang="en-GB" sz="2400" dirty="0"/>
              <a:t> Three months have gone by, </a:t>
            </a:r>
            <a:r>
              <a:rPr lang="hr-BA" sz="2400" dirty="0"/>
              <a:t>and </a:t>
            </a:r>
            <a:r>
              <a:rPr lang="en-GB" sz="2400" dirty="0"/>
              <a:t>no action still.</a:t>
            </a:r>
          </a:p>
        </p:txBody>
      </p:sp>
      <p:sp>
        <p:nvSpPr>
          <p:cNvPr id="5" name="Text Placeholder 2">
            <a:extLst>
              <a:ext uri="{FF2B5EF4-FFF2-40B4-BE49-F238E27FC236}">
                <a16:creationId xmlns:a16="http://schemas.microsoft.com/office/drawing/2014/main" id="{33394733-2F0D-48C5-9C1C-54BF17122633}"/>
              </a:ext>
            </a:extLst>
          </p:cNvPr>
          <p:cNvSpPr txBox="1">
            <a:spLocks/>
          </p:cNvSpPr>
          <p:nvPr/>
        </p:nvSpPr>
        <p:spPr>
          <a:xfrm>
            <a:off x="1018492" y="201538"/>
            <a:ext cx="4145197" cy="58222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hr-BA" b="1" dirty="0">
                <a:solidFill>
                  <a:prstClr val="white"/>
                </a:solidFill>
                <a:highlight>
                  <a:srgbClr val="92D050"/>
                </a:highlight>
              </a:rPr>
              <a:t>EXERCISE No. 1</a:t>
            </a:r>
            <a:endParaRPr lang="en-US" b="1" dirty="0">
              <a:solidFill>
                <a:prstClr val="white"/>
              </a:solidFill>
              <a:highlight>
                <a:srgbClr val="92D050"/>
              </a:highlight>
            </a:endParaRPr>
          </a:p>
          <a:p>
            <a:pPr marL="0" indent="0">
              <a:buFont typeface="Arial" panose="020B0604020202020204" pitchFamily="34" charset="0"/>
              <a:buNone/>
            </a:pPr>
            <a:endParaRPr lang="en-US" b="1" dirty="0">
              <a:solidFill>
                <a:prstClr val="white"/>
              </a:solidFill>
            </a:endParaRPr>
          </a:p>
        </p:txBody>
      </p:sp>
      <p:sp>
        <p:nvSpPr>
          <p:cNvPr id="8" name="Flowchart: Connector 7">
            <a:extLst>
              <a:ext uri="{FF2B5EF4-FFF2-40B4-BE49-F238E27FC236}">
                <a16:creationId xmlns:a16="http://schemas.microsoft.com/office/drawing/2014/main" id="{128471F5-3D10-4FE9-8839-728D1AF5D8C6}"/>
              </a:ext>
            </a:extLst>
          </p:cNvPr>
          <p:cNvSpPr/>
          <p:nvPr/>
        </p:nvSpPr>
        <p:spPr>
          <a:xfrm>
            <a:off x="5298386" y="492648"/>
            <a:ext cx="1234440" cy="1188720"/>
          </a:xfrm>
          <a:prstGeom prst="flowChartConnector">
            <a:avLst/>
          </a:prstGeom>
          <a:solidFill>
            <a:srgbClr val="92D050"/>
          </a:solidFill>
          <a:ln>
            <a:solidFill>
              <a:srgbClr val="76C6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nvGrpSpPr>
          <p:cNvPr id="10" name="Google Shape;518;p39">
            <a:extLst>
              <a:ext uri="{FF2B5EF4-FFF2-40B4-BE49-F238E27FC236}">
                <a16:creationId xmlns:a16="http://schemas.microsoft.com/office/drawing/2014/main" id="{AEF123A5-D4AB-42A1-B57B-7D7C3C7AF5CC}"/>
              </a:ext>
            </a:extLst>
          </p:cNvPr>
          <p:cNvGrpSpPr/>
          <p:nvPr/>
        </p:nvGrpSpPr>
        <p:grpSpPr>
          <a:xfrm>
            <a:off x="5595421" y="658148"/>
            <a:ext cx="718665" cy="808349"/>
            <a:chOff x="1923675" y="1633650"/>
            <a:chExt cx="436000" cy="435975"/>
          </a:xfrm>
          <a:solidFill>
            <a:srgbClr val="1188A3"/>
          </a:solidFill>
        </p:grpSpPr>
        <p:sp>
          <p:nvSpPr>
            <p:cNvPr id="11" name="Google Shape;519;p39">
              <a:extLst>
                <a:ext uri="{FF2B5EF4-FFF2-40B4-BE49-F238E27FC236}">
                  <a16:creationId xmlns:a16="http://schemas.microsoft.com/office/drawing/2014/main" id="{C79D15EB-2D2A-4EFF-8FB3-CFB75A9A6C5C}"/>
                </a:ext>
              </a:extLst>
            </p:cNvPr>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black"/>
                </a:solidFill>
              </a:endParaRPr>
            </a:p>
          </p:txBody>
        </p:sp>
        <p:sp>
          <p:nvSpPr>
            <p:cNvPr id="12" name="Google Shape;520;p39">
              <a:extLst>
                <a:ext uri="{FF2B5EF4-FFF2-40B4-BE49-F238E27FC236}">
                  <a16:creationId xmlns:a16="http://schemas.microsoft.com/office/drawing/2014/main" id="{76833FFF-E53B-4B5B-BD88-969016A50D71}"/>
                </a:ext>
              </a:extLst>
            </p:cNvPr>
            <p:cNvSpPr/>
            <p:nvPr/>
          </p:nvSpPr>
          <p:spPr>
            <a:xfrm>
              <a:off x="2019900" y="1757250"/>
              <a:ext cx="261825" cy="261850"/>
            </a:xfrm>
            <a:custGeom>
              <a:avLst/>
              <a:gdLst/>
              <a:ahLst/>
              <a:cxnLst/>
              <a:rect l="l" t="t" r="r" b="b"/>
              <a:pathLst>
                <a:path w="10473" h="10474" fill="none" extrusionOk="0">
                  <a:moveTo>
                    <a:pt x="10473" y="1"/>
                  </a:moveTo>
                  <a:lnTo>
                    <a:pt x="0" y="10473"/>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black"/>
                </a:solidFill>
              </a:endParaRPr>
            </a:p>
          </p:txBody>
        </p:sp>
        <p:sp>
          <p:nvSpPr>
            <p:cNvPr id="13" name="Google Shape;521;p39">
              <a:extLst>
                <a:ext uri="{FF2B5EF4-FFF2-40B4-BE49-F238E27FC236}">
                  <a16:creationId xmlns:a16="http://schemas.microsoft.com/office/drawing/2014/main" id="{8FB89368-62AD-4399-9D4C-099E5E3EDE07}"/>
                </a:ext>
              </a:extLst>
            </p:cNvPr>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black"/>
                </a:solidFill>
              </a:endParaRPr>
            </a:p>
          </p:txBody>
        </p:sp>
        <p:sp>
          <p:nvSpPr>
            <p:cNvPr id="14" name="Google Shape;522;p39">
              <a:extLst>
                <a:ext uri="{FF2B5EF4-FFF2-40B4-BE49-F238E27FC236}">
                  <a16:creationId xmlns:a16="http://schemas.microsoft.com/office/drawing/2014/main" id="{18EC6942-F7D6-4DA5-8FA0-1B65CEB739FE}"/>
                </a:ext>
              </a:extLst>
            </p:cNvPr>
            <p:cNvSpPr/>
            <p:nvPr/>
          </p:nvSpPr>
          <p:spPr>
            <a:xfrm>
              <a:off x="1974225" y="1711575"/>
              <a:ext cx="261825" cy="261850"/>
            </a:xfrm>
            <a:custGeom>
              <a:avLst/>
              <a:gdLst/>
              <a:ahLst/>
              <a:cxnLst/>
              <a:rect l="l" t="t" r="r" b="b"/>
              <a:pathLst>
                <a:path w="10473" h="10474" fill="none" extrusionOk="0">
                  <a:moveTo>
                    <a:pt x="0" y="10474"/>
                  </a:moveTo>
                  <a:lnTo>
                    <a:pt x="10473" y="1"/>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black"/>
                </a:solidFill>
              </a:endParaRPr>
            </a:p>
          </p:txBody>
        </p:sp>
        <p:sp>
          <p:nvSpPr>
            <p:cNvPr id="15" name="Google Shape;523;p39">
              <a:extLst>
                <a:ext uri="{FF2B5EF4-FFF2-40B4-BE49-F238E27FC236}">
                  <a16:creationId xmlns:a16="http://schemas.microsoft.com/office/drawing/2014/main" id="{F2D2250B-3577-4A7A-995C-0CF5C10640E3}"/>
                </a:ext>
              </a:extLst>
            </p:cNvPr>
            <p:cNvSpPr/>
            <p:nvPr/>
          </p:nvSpPr>
          <p:spPr>
            <a:xfrm>
              <a:off x="1934650" y="2014200"/>
              <a:ext cx="44475" cy="44475"/>
            </a:xfrm>
            <a:custGeom>
              <a:avLst/>
              <a:gdLst/>
              <a:ahLst/>
              <a:cxnLst/>
              <a:rect l="l" t="t" r="r" b="b"/>
              <a:pathLst>
                <a:path w="1779" h="1779" fill="none" extrusionOk="0">
                  <a:moveTo>
                    <a:pt x="1778" y="1778"/>
                  </a:moveTo>
                  <a:lnTo>
                    <a:pt x="0" y="0"/>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black"/>
                </a:solidFill>
              </a:endParaRPr>
            </a:p>
          </p:txBody>
        </p:sp>
        <p:sp>
          <p:nvSpPr>
            <p:cNvPr id="16" name="Google Shape;524;p39">
              <a:extLst>
                <a:ext uri="{FF2B5EF4-FFF2-40B4-BE49-F238E27FC236}">
                  <a16:creationId xmlns:a16="http://schemas.microsoft.com/office/drawing/2014/main" id="{2FAA7ADB-28D8-4580-80FD-7771E74C2C4E}"/>
                </a:ext>
              </a:extLst>
            </p:cNvPr>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black"/>
                </a:solidFill>
              </a:endParaRPr>
            </a:p>
          </p:txBody>
        </p:sp>
      </p:grpSp>
      <p:sp>
        <p:nvSpPr>
          <p:cNvPr id="6" name="Rectangle 5"/>
          <p:cNvSpPr/>
          <p:nvPr/>
        </p:nvSpPr>
        <p:spPr>
          <a:xfrm>
            <a:off x="6391929" y="4794385"/>
            <a:ext cx="5243436" cy="1200329"/>
          </a:xfrm>
          <a:prstGeom prst="rect">
            <a:avLst/>
          </a:prstGeom>
        </p:spPr>
        <p:txBody>
          <a:bodyPr wrap="square">
            <a:spAutoFit/>
          </a:bodyPr>
          <a:lstStyle/>
          <a:p>
            <a:r>
              <a:rPr lang="hr-BA" dirty="0">
                <a:solidFill>
                  <a:prstClr val="white"/>
                </a:solidFill>
              </a:rPr>
              <a:t>________________________________________________________________________________________________________________________________________________________________________________</a:t>
            </a:r>
          </a:p>
        </p:txBody>
      </p:sp>
      <p:sp>
        <p:nvSpPr>
          <p:cNvPr id="17" name="Rectangle 16"/>
          <p:cNvSpPr/>
          <p:nvPr/>
        </p:nvSpPr>
        <p:spPr>
          <a:xfrm>
            <a:off x="6571974" y="528096"/>
            <a:ext cx="5446180" cy="707886"/>
          </a:xfrm>
          <a:prstGeom prst="rect">
            <a:avLst/>
          </a:prstGeom>
        </p:spPr>
        <p:txBody>
          <a:bodyPr wrap="square">
            <a:spAutoFit/>
          </a:bodyPr>
          <a:lstStyle/>
          <a:p>
            <a:r>
              <a:rPr lang="hr-BA" sz="4000" b="1" dirty="0">
                <a:solidFill>
                  <a:schemeClr val="bg1"/>
                </a:solidFill>
              </a:rPr>
              <a:t>MEDIATION SCENARIOS</a:t>
            </a:r>
          </a:p>
        </p:txBody>
      </p:sp>
      <p:sp>
        <p:nvSpPr>
          <p:cNvPr id="7" name="Rectangle 6"/>
          <p:cNvSpPr/>
          <p:nvPr/>
        </p:nvSpPr>
        <p:spPr>
          <a:xfrm>
            <a:off x="7434261" y="1245517"/>
            <a:ext cx="3272627" cy="461665"/>
          </a:xfrm>
          <a:prstGeom prst="rect">
            <a:avLst/>
          </a:prstGeom>
        </p:spPr>
        <p:txBody>
          <a:bodyPr wrap="none">
            <a:spAutoFit/>
          </a:bodyPr>
          <a:lstStyle/>
          <a:p>
            <a:pPr algn="ctr"/>
            <a:r>
              <a:rPr lang="bs-Latn-BA" sz="2400" dirty="0">
                <a:solidFill>
                  <a:srgbClr val="92D050"/>
                </a:solidFill>
              </a:rPr>
              <a:t>Landlord/Tenant Conflict</a:t>
            </a:r>
            <a:endParaRPr lang="hr-BA" sz="2400" dirty="0">
              <a:solidFill>
                <a:srgbClr val="92D050"/>
              </a:solidFill>
            </a:endParaRPr>
          </a:p>
        </p:txBody>
      </p:sp>
    </p:spTree>
    <p:extLst>
      <p:ext uri="{BB962C8B-B14F-4D97-AF65-F5344CB8AC3E}">
        <p14:creationId xmlns:p14="http://schemas.microsoft.com/office/powerpoint/2010/main" val="13594579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a:spLocks noGrp="1"/>
          </p:cNvSpPr>
          <p:nvPr>
            <p:ph type="body" sz="quarter" idx="13"/>
          </p:nvPr>
        </p:nvSpPr>
        <p:spPr>
          <a:xfrm>
            <a:off x="613507" y="730872"/>
            <a:ext cx="10161173" cy="653021"/>
          </a:xfrm>
        </p:spPr>
        <p:txBody>
          <a:bodyPr>
            <a:normAutofit/>
          </a:bodyPr>
          <a:lstStyle/>
          <a:p>
            <a:pPr algn="l"/>
            <a:r>
              <a:rPr lang="hr-BA" sz="3600" b="1" dirty="0"/>
              <a:t>MEDIATION SCENARIOS</a:t>
            </a:r>
          </a:p>
        </p:txBody>
      </p:sp>
      <p:sp>
        <p:nvSpPr>
          <p:cNvPr id="13" name="Rectangle 12"/>
          <p:cNvSpPr/>
          <p:nvPr/>
        </p:nvSpPr>
        <p:spPr>
          <a:xfrm>
            <a:off x="1272745" y="1956341"/>
            <a:ext cx="9646509" cy="4549835"/>
          </a:xfrm>
          <a:prstGeom prst="rect">
            <a:avLst/>
          </a:prstGeom>
        </p:spPr>
        <p:txBody>
          <a:bodyPr wrap="square">
            <a:spAutoFit/>
          </a:bodyPr>
          <a:lstStyle/>
          <a:p>
            <a:pPr marL="342900" indent="-342900">
              <a:lnSpc>
                <a:spcPct val="150000"/>
              </a:lnSpc>
              <a:buFont typeface="Wingdings" panose="05000000000000000000" pitchFamily="2" charset="2"/>
              <a:buChar char="ü"/>
            </a:pPr>
            <a:r>
              <a:rPr lang="en-GB" sz="2800" dirty="0">
                <a:solidFill>
                  <a:srgbClr val="6D6E6C"/>
                </a:solidFill>
              </a:rPr>
              <a:t>What additional information do you need?</a:t>
            </a:r>
          </a:p>
          <a:p>
            <a:pPr marL="342900" indent="-342900">
              <a:lnSpc>
                <a:spcPct val="150000"/>
              </a:lnSpc>
              <a:buFont typeface="Wingdings" panose="05000000000000000000" pitchFamily="2" charset="2"/>
              <a:buChar char="ü"/>
            </a:pPr>
            <a:r>
              <a:rPr lang="en-GB" sz="2800" dirty="0">
                <a:solidFill>
                  <a:srgbClr val="92D050"/>
                </a:solidFill>
              </a:rPr>
              <a:t>Where can you get more information?</a:t>
            </a:r>
          </a:p>
          <a:p>
            <a:pPr marL="342900" indent="-342900">
              <a:lnSpc>
                <a:spcPct val="150000"/>
              </a:lnSpc>
              <a:buFont typeface="Wingdings" panose="05000000000000000000" pitchFamily="2" charset="2"/>
              <a:buChar char="ü"/>
            </a:pPr>
            <a:r>
              <a:rPr lang="en-GB" sz="2800" dirty="0">
                <a:solidFill>
                  <a:srgbClr val="1BA19A"/>
                </a:solidFill>
              </a:rPr>
              <a:t>What outcome(s) does Maya want to achieve?</a:t>
            </a:r>
          </a:p>
          <a:p>
            <a:pPr marL="342900" indent="-342900">
              <a:lnSpc>
                <a:spcPct val="150000"/>
              </a:lnSpc>
              <a:buFont typeface="Wingdings" panose="05000000000000000000" pitchFamily="2" charset="2"/>
              <a:buChar char="ü"/>
            </a:pPr>
            <a:r>
              <a:rPr lang="en-GB" sz="2800" dirty="0">
                <a:solidFill>
                  <a:srgbClr val="28AF95"/>
                </a:solidFill>
              </a:rPr>
              <a:t>What rules/ordinances/laws govern this situation?</a:t>
            </a:r>
          </a:p>
          <a:p>
            <a:pPr marL="342900" indent="-342900">
              <a:lnSpc>
                <a:spcPct val="150000"/>
              </a:lnSpc>
              <a:buFont typeface="Wingdings" panose="05000000000000000000" pitchFamily="2" charset="2"/>
              <a:buChar char="ü"/>
            </a:pPr>
            <a:r>
              <a:rPr lang="en-GB" sz="2800" dirty="0">
                <a:solidFill>
                  <a:srgbClr val="6D6E6C"/>
                </a:solidFill>
              </a:rPr>
              <a:t>Who are some of the key decision-makers?</a:t>
            </a:r>
          </a:p>
          <a:p>
            <a:pPr marL="342900" indent="-342900">
              <a:lnSpc>
                <a:spcPct val="150000"/>
              </a:lnSpc>
              <a:buFont typeface="Wingdings" panose="05000000000000000000" pitchFamily="2" charset="2"/>
              <a:buChar char="ü"/>
            </a:pPr>
            <a:r>
              <a:rPr lang="en-GB" sz="2800" dirty="0">
                <a:solidFill>
                  <a:srgbClr val="92D050"/>
                </a:solidFill>
              </a:rPr>
              <a:t>What strategies have you and Maya agreed you could use?</a:t>
            </a:r>
          </a:p>
          <a:p>
            <a:pPr marL="342900" indent="-342900">
              <a:lnSpc>
                <a:spcPct val="150000"/>
              </a:lnSpc>
              <a:buFont typeface="Wingdings" panose="05000000000000000000" pitchFamily="2" charset="2"/>
              <a:buChar char="ü"/>
            </a:pPr>
            <a:r>
              <a:rPr lang="en-GB" sz="2800" dirty="0">
                <a:solidFill>
                  <a:srgbClr val="28AF95"/>
                </a:solidFill>
              </a:rPr>
              <a:t>What barriers might you encounter/have to overcome?</a:t>
            </a:r>
          </a:p>
        </p:txBody>
      </p:sp>
      <p:sp>
        <p:nvSpPr>
          <p:cNvPr id="7" name="Rectangle 6"/>
          <p:cNvSpPr/>
          <p:nvPr/>
        </p:nvSpPr>
        <p:spPr>
          <a:xfrm>
            <a:off x="613507" y="1219547"/>
            <a:ext cx="6273325" cy="461665"/>
          </a:xfrm>
          <a:prstGeom prst="rect">
            <a:avLst/>
          </a:prstGeom>
        </p:spPr>
        <p:txBody>
          <a:bodyPr wrap="square">
            <a:spAutoFit/>
          </a:bodyPr>
          <a:lstStyle/>
          <a:p>
            <a:r>
              <a:rPr lang="en-GB" sz="2400" i="1" dirty="0">
                <a:solidFill>
                  <a:srgbClr val="92D050"/>
                </a:solidFill>
              </a:rPr>
              <a:t>Pretend you are Maya’s peer mediator</a:t>
            </a:r>
          </a:p>
        </p:txBody>
      </p:sp>
      <p:sp>
        <p:nvSpPr>
          <p:cNvPr id="5" name="Text Placeholder 2">
            <a:extLst>
              <a:ext uri="{FF2B5EF4-FFF2-40B4-BE49-F238E27FC236}">
                <a16:creationId xmlns:a16="http://schemas.microsoft.com/office/drawing/2014/main" id="{33394733-2F0D-48C5-9C1C-54BF17122633}"/>
              </a:ext>
            </a:extLst>
          </p:cNvPr>
          <p:cNvSpPr txBox="1">
            <a:spLocks/>
          </p:cNvSpPr>
          <p:nvPr/>
        </p:nvSpPr>
        <p:spPr>
          <a:xfrm>
            <a:off x="209283" y="158424"/>
            <a:ext cx="2467242" cy="58222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hr-BA" b="1" dirty="0">
                <a:solidFill>
                  <a:prstClr val="white"/>
                </a:solidFill>
                <a:highlight>
                  <a:srgbClr val="92D050"/>
                </a:highlight>
              </a:rPr>
              <a:t>EXERCISE </a:t>
            </a:r>
            <a:endParaRPr lang="en-US" b="1" dirty="0">
              <a:solidFill>
                <a:prstClr val="white"/>
              </a:solidFill>
              <a:highlight>
                <a:srgbClr val="92D050"/>
              </a:highlight>
            </a:endParaRPr>
          </a:p>
          <a:p>
            <a:pPr marL="0" indent="0">
              <a:buFont typeface="Arial" panose="020B0604020202020204" pitchFamily="34" charset="0"/>
              <a:buNone/>
            </a:pPr>
            <a:endParaRPr lang="en-US" b="1" dirty="0">
              <a:solidFill>
                <a:prstClr val="white"/>
              </a:solidFill>
            </a:endParaRPr>
          </a:p>
        </p:txBody>
      </p:sp>
    </p:spTree>
    <p:extLst>
      <p:ext uri="{BB962C8B-B14F-4D97-AF65-F5344CB8AC3E}">
        <p14:creationId xmlns:p14="http://schemas.microsoft.com/office/powerpoint/2010/main" val="36253654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22"/>
          </p:nvPr>
        </p:nvSpPr>
        <p:spPr>
          <a:xfrm>
            <a:off x="2095476" y="799219"/>
            <a:ext cx="7584217" cy="641689"/>
          </a:xfrm>
        </p:spPr>
        <p:txBody>
          <a:bodyPr>
            <a:noAutofit/>
          </a:bodyPr>
          <a:lstStyle/>
          <a:p>
            <a:r>
              <a:rPr lang="bs-Latn-BA" b="1" dirty="0">
                <a:solidFill>
                  <a:srgbClr val="92D050"/>
                </a:solidFill>
              </a:rPr>
              <a:t>Being an efficiant Mediator</a:t>
            </a:r>
            <a:endParaRPr lang="en-US" b="1" dirty="0">
              <a:solidFill>
                <a:srgbClr val="92D050"/>
              </a:solidFill>
            </a:endParaRPr>
          </a:p>
        </p:txBody>
      </p:sp>
      <p:sp>
        <p:nvSpPr>
          <p:cNvPr id="4" name="Text Placeholder 3"/>
          <p:cNvSpPr>
            <a:spLocks noGrp="1"/>
          </p:cNvSpPr>
          <p:nvPr>
            <p:ph type="body" sz="quarter" idx="23"/>
          </p:nvPr>
        </p:nvSpPr>
        <p:spPr>
          <a:xfrm>
            <a:off x="694495" y="2255436"/>
            <a:ext cx="4129388" cy="4013765"/>
          </a:xfrm>
        </p:spPr>
        <p:txBody>
          <a:bodyPr>
            <a:normAutofit/>
          </a:bodyPr>
          <a:lstStyle/>
          <a:p>
            <a:pPr marL="342900" indent="-342900">
              <a:buClr>
                <a:srgbClr val="6D6E6C"/>
              </a:buClr>
              <a:buFont typeface="Wingdings" panose="05000000000000000000" pitchFamily="2" charset="2"/>
              <a:buChar char="ü"/>
            </a:pPr>
            <a:r>
              <a:rPr lang="hr-BA" sz="2400" i="1" dirty="0">
                <a:solidFill>
                  <a:srgbClr val="1BA19A"/>
                </a:solidFill>
              </a:rPr>
              <a:t>Set up your leadership plan.</a:t>
            </a:r>
          </a:p>
          <a:p>
            <a:pPr marL="342900" indent="-342900">
              <a:buClr>
                <a:srgbClr val="6D6E6C"/>
              </a:buClr>
              <a:buFont typeface="Wingdings" panose="05000000000000000000" pitchFamily="2" charset="2"/>
              <a:buChar char="ü"/>
            </a:pPr>
            <a:r>
              <a:rPr lang="hr-BA" sz="2400" i="1" dirty="0">
                <a:solidFill>
                  <a:srgbClr val="1BA19A"/>
                </a:solidFill>
              </a:rPr>
              <a:t>Base your plan around </a:t>
            </a:r>
            <a:r>
              <a:rPr lang="en-US" sz="2400" i="1" dirty="0">
                <a:solidFill>
                  <a:srgbClr val="1BA19A"/>
                </a:solidFill>
              </a:rPr>
              <a:t>action</a:t>
            </a:r>
            <a:r>
              <a:rPr lang="hr-BA" sz="2400" i="1" dirty="0">
                <a:solidFill>
                  <a:srgbClr val="1BA19A"/>
                </a:solidFill>
              </a:rPr>
              <a:t>s needed to </a:t>
            </a:r>
            <a:r>
              <a:rPr lang="en-US" sz="2400" i="1" dirty="0">
                <a:solidFill>
                  <a:srgbClr val="1BA19A"/>
                </a:solidFill>
              </a:rPr>
              <a:t>tackle the issues!</a:t>
            </a:r>
            <a:endParaRPr lang="hr-BA" sz="2400" i="1" dirty="0">
              <a:solidFill>
                <a:srgbClr val="1BA19A"/>
              </a:solidFill>
            </a:endParaRPr>
          </a:p>
          <a:p>
            <a:pPr marL="342900" indent="-342900">
              <a:buClr>
                <a:srgbClr val="6D6E6C"/>
              </a:buClr>
              <a:buFont typeface="Wingdings" panose="05000000000000000000" pitchFamily="2" charset="2"/>
              <a:buChar char="ü"/>
            </a:pPr>
            <a:r>
              <a:rPr lang="hr-BA" sz="2400" i="1" dirty="0">
                <a:solidFill>
                  <a:srgbClr val="1BA19A"/>
                </a:solidFill>
              </a:rPr>
              <a:t>Write these actions down!</a:t>
            </a:r>
            <a:endParaRPr lang="en-US" sz="2400" i="1" dirty="0">
              <a:solidFill>
                <a:srgbClr val="1BA19A"/>
              </a:solidFill>
            </a:endParaRPr>
          </a:p>
        </p:txBody>
      </p:sp>
      <p:sp>
        <p:nvSpPr>
          <p:cNvPr id="6" name="Text Placeholder 5">
            <a:extLst>
              <a:ext uri="{FF2B5EF4-FFF2-40B4-BE49-F238E27FC236}">
                <a16:creationId xmlns:a16="http://schemas.microsoft.com/office/drawing/2014/main" id="{F757A7DB-196D-418F-BD67-FAB12B633F66}"/>
              </a:ext>
            </a:extLst>
          </p:cNvPr>
          <p:cNvSpPr>
            <a:spLocks noGrp="1"/>
          </p:cNvSpPr>
          <p:nvPr>
            <p:ph type="body" sz="quarter" idx="20"/>
          </p:nvPr>
        </p:nvSpPr>
        <p:spPr>
          <a:xfrm>
            <a:off x="5183150" y="2276891"/>
            <a:ext cx="6671098" cy="3722513"/>
          </a:xfrm>
        </p:spPr>
        <p:txBody>
          <a:bodyPr/>
          <a:lstStyle/>
          <a:p>
            <a:pPr marL="457200" indent="-457200">
              <a:buClr>
                <a:srgbClr val="1BA19A"/>
              </a:buClr>
              <a:buFont typeface="+mj-lt"/>
              <a:buAutoNum type="arabicPeriod"/>
            </a:pPr>
            <a:r>
              <a:rPr lang="en-US" dirty="0"/>
              <a:t>What is your goal?</a:t>
            </a:r>
            <a:endParaRPr lang="bs-Latn-BA" dirty="0"/>
          </a:p>
          <a:p>
            <a:pPr marL="457200" indent="-457200">
              <a:buClr>
                <a:srgbClr val="1BA19A"/>
              </a:buClr>
              <a:buFont typeface="+mj-lt"/>
              <a:buAutoNum type="arabicPeriod"/>
            </a:pPr>
            <a:r>
              <a:rPr lang="hr-BA" b="1" dirty="0">
                <a:solidFill>
                  <a:srgbClr val="1BA19A"/>
                </a:solidFill>
              </a:rPr>
              <a:t>What do you know, that helps reach that goal?</a:t>
            </a:r>
            <a:endParaRPr lang="en-US" b="1" dirty="0">
              <a:solidFill>
                <a:srgbClr val="1BA19A"/>
              </a:solidFill>
            </a:endParaRPr>
          </a:p>
          <a:p>
            <a:pPr marL="457200" indent="-457200">
              <a:buClr>
                <a:srgbClr val="1BA19A"/>
              </a:buClr>
              <a:buFont typeface="+mj-lt"/>
              <a:buAutoNum type="arabicPeriod"/>
            </a:pPr>
            <a:r>
              <a:rPr lang="hr-BA" dirty="0"/>
              <a:t>What problems are you facing?</a:t>
            </a:r>
            <a:endParaRPr lang="en-US" dirty="0"/>
          </a:p>
          <a:p>
            <a:pPr marL="457200" indent="-457200">
              <a:buClr>
                <a:srgbClr val="1BA19A"/>
              </a:buClr>
              <a:buFont typeface="+mj-lt"/>
              <a:buAutoNum type="arabicPeriod"/>
            </a:pPr>
            <a:r>
              <a:rPr lang="hr-BA" b="1" dirty="0">
                <a:solidFill>
                  <a:srgbClr val="1BA19A"/>
                </a:solidFill>
              </a:rPr>
              <a:t>What are the possible solutions?</a:t>
            </a:r>
            <a:endParaRPr lang="en-US" b="1" dirty="0">
              <a:solidFill>
                <a:srgbClr val="1BA19A"/>
              </a:solidFill>
            </a:endParaRPr>
          </a:p>
          <a:p>
            <a:pPr marL="457200" indent="-457200">
              <a:buClr>
                <a:srgbClr val="1BA19A"/>
              </a:buClr>
              <a:buFont typeface="+mj-lt"/>
              <a:buAutoNum type="arabicPeriod"/>
            </a:pPr>
            <a:r>
              <a:rPr lang="hr-BA" dirty="0"/>
              <a:t>What strengths and opportunities can you detect?</a:t>
            </a:r>
            <a:endParaRPr lang="en-US" dirty="0"/>
          </a:p>
          <a:p>
            <a:pPr marL="457200" indent="-457200">
              <a:buClr>
                <a:srgbClr val="1BA19A"/>
              </a:buClr>
              <a:buFont typeface="+mj-lt"/>
              <a:buAutoNum type="arabicPeriod"/>
            </a:pPr>
            <a:r>
              <a:rPr lang="hr-BA" b="1" dirty="0">
                <a:solidFill>
                  <a:srgbClr val="1BA19A"/>
                </a:solidFill>
              </a:rPr>
              <a:t>What are the main actions of the best solution and who can help you implement them?</a:t>
            </a:r>
            <a:endParaRPr lang="en-US" b="1" dirty="0">
              <a:solidFill>
                <a:srgbClr val="1BA19A"/>
              </a:solidFill>
            </a:endParaRPr>
          </a:p>
          <a:p>
            <a:pPr marL="457200" indent="-457200">
              <a:buClr>
                <a:srgbClr val="1BA19A"/>
              </a:buClr>
              <a:buFont typeface="+mj-lt"/>
              <a:buAutoNum type="arabicPeriod"/>
            </a:pPr>
            <a:endParaRPr lang="bs-Latn-BA" dirty="0"/>
          </a:p>
        </p:txBody>
      </p:sp>
      <p:sp>
        <p:nvSpPr>
          <p:cNvPr id="5" name="Text Placeholder 2">
            <a:extLst>
              <a:ext uri="{FF2B5EF4-FFF2-40B4-BE49-F238E27FC236}">
                <a16:creationId xmlns:a16="http://schemas.microsoft.com/office/drawing/2014/main" id="{33394733-2F0D-48C5-9C1C-54BF17122633}"/>
              </a:ext>
            </a:extLst>
          </p:cNvPr>
          <p:cNvSpPr txBox="1">
            <a:spLocks/>
          </p:cNvSpPr>
          <p:nvPr/>
        </p:nvSpPr>
        <p:spPr>
          <a:xfrm>
            <a:off x="2095476" y="207538"/>
            <a:ext cx="2819667" cy="58222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hr-BA" b="1" dirty="0">
                <a:solidFill>
                  <a:prstClr val="white"/>
                </a:solidFill>
                <a:highlight>
                  <a:srgbClr val="92D050"/>
                </a:highlight>
              </a:rPr>
              <a:t>EXERCISE </a:t>
            </a:r>
            <a:endParaRPr lang="en-US" b="1" dirty="0">
              <a:solidFill>
                <a:prstClr val="white"/>
              </a:solidFill>
              <a:highlight>
                <a:srgbClr val="92D050"/>
              </a:highlight>
            </a:endParaRPr>
          </a:p>
          <a:p>
            <a:pPr marL="0" indent="0">
              <a:buFont typeface="Arial" panose="020B0604020202020204" pitchFamily="34" charset="0"/>
              <a:buNone/>
            </a:pPr>
            <a:endParaRPr lang="en-US" b="1" dirty="0">
              <a:solidFill>
                <a:prstClr val="white"/>
              </a:solidFill>
            </a:endParaRPr>
          </a:p>
        </p:txBody>
      </p:sp>
      <p:sp>
        <p:nvSpPr>
          <p:cNvPr id="7" name="Flowchart: Connector 6">
            <a:extLst>
              <a:ext uri="{FF2B5EF4-FFF2-40B4-BE49-F238E27FC236}">
                <a16:creationId xmlns:a16="http://schemas.microsoft.com/office/drawing/2014/main" id="{128471F5-3D10-4FE9-8839-728D1AF5D8C6}"/>
              </a:ext>
            </a:extLst>
          </p:cNvPr>
          <p:cNvSpPr/>
          <p:nvPr/>
        </p:nvSpPr>
        <p:spPr>
          <a:xfrm>
            <a:off x="603149" y="183063"/>
            <a:ext cx="1234440" cy="1188720"/>
          </a:xfrm>
          <a:prstGeom prst="flowChartConnector">
            <a:avLst/>
          </a:prstGeom>
          <a:solidFill>
            <a:srgbClr val="92D050"/>
          </a:solidFill>
          <a:ln>
            <a:solidFill>
              <a:srgbClr val="76C6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nvGrpSpPr>
          <p:cNvPr id="8" name="Google Shape;518;p39">
            <a:extLst>
              <a:ext uri="{FF2B5EF4-FFF2-40B4-BE49-F238E27FC236}">
                <a16:creationId xmlns:a16="http://schemas.microsoft.com/office/drawing/2014/main" id="{AEF123A5-D4AB-42A1-B57B-7D7C3C7AF5CC}"/>
              </a:ext>
            </a:extLst>
          </p:cNvPr>
          <p:cNvGrpSpPr/>
          <p:nvPr/>
        </p:nvGrpSpPr>
        <p:grpSpPr>
          <a:xfrm>
            <a:off x="861036" y="373248"/>
            <a:ext cx="718665" cy="808349"/>
            <a:chOff x="1923675" y="1633650"/>
            <a:chExt cx="436000" cy="435975"/>
          </a:xfrm>
          <a:solidFill>
            <a:srgbClr val="1188A3"/>
          </a:solidFill>
        </p:grpSpPr>
        <p:sp>
          <p:nvSpPr>
            <p:cNvPr id="9" name="Google Shape;519;p39">
              <a:extLst>
                <a:ext uri="{FF2B5EF4-FFF2-40B4-BE49-F238E27FC236}">
                  <a16:creationId xmlns:a16="http://schemas.microsoft.com/office/drawing/2014/main" id="{C79D15EB-2D2A-4EFF-8FB3-CFB75A9A6C5C}"/>
                </a:ext>
              </a:extLst>
            </p:cNvPr>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black"/>
                </a:solidFill>
              </a:endParaRPr>
            </a:p>
          </p:txBody>
        </p:sp>
        <p:sp>
          <p:nvSpPr>
            <p:cNvPr id="10" name="Google Shape;520;p39">
              <a:extLst>
                <a:ext uri="{FF2B5EF4-FFF2-40B4-BE49-F238E27FC236}">
                  <a16:creationId xmlns:a16="http://schemas.microsoft.com/office/drawing/2014/main" id="{76833FFF-E53B-4B5B-BD88-969016A50D71}"/>
                </a:ext>
              </a:extLst>
            </p:cNvPr>
            <p:cNvSpPr/>
            <p:nvPr/>
          </p:nvSpPr>
          <p:spPr>
            <a:xfrm>
              <a:off x="2019900" y="1757250"/>
              <a:ext cx="261825" cy="261850"/>
            </a:xfrm>
            <a:custGeom>
              <a:avLst/>
              <a:gdLst/>
              <a:ahLst/>
              <a:cxnLst/>
              <a:rect l="l" t="t" r="r" b="b"/>
              <a:pathLst>
                <a:path w="10473" h="10474" fill="none" extrusionOk="0">
                  <a:moveTo>
                    <a:pt x="10473" y="1"/>
                  </a:moveTo>
                  <a:lnTo>
                    <a:pt x="0" y="10473"/>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black"/>
                </a:solidFill>
              </a:endParaRPr>
            </a:p>
          </p:txBody>
        </p:sp>
        <p:sp>
          <p:nvSpPr>
            <p:cNvPr id="11" name="Google Shape;521;p39">
              <a:extLst>
                <a:ext uri="{FF2B5EF4-FFF2-40B4-BE49-F238E27FC236}">
                  <a16:creationId xmlns:a16="http://schemas.microsoft.com/office/drawing/2014/main" id="{8FB89368-62AD-4399-9D4C-099E5E3EDE07}"/>
                </a:ext>
              </a:extLst>
            </p:cNvPr>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black"/>
                </a:solidFill>
              </a:endParaRPr>
            </a:p>
          </p:txBody>
        </p:sp>
        <p:sp>
          <p:nvSpPr>
            <p:cNvPr id="12" name="Google Shape;522;p39">
              <a:extLst>
                <a:ext uri="{FF2B5EF4-FFF2-40B4-BE49-F238E27FC236}">
                  <a16:creationId xmlns:a16="http://schemas.microsoft.com/office/drawing/2014/main" id="{18EC6942-F7D6-4DA5-8FA0-1B65CEB739FE}"/>
                </a:ext>
              </a:extLst>
            </p:cNvPr>
            <p:cNvSpPr/>
            <p:nvPr/>
          </p:nvSpPr>
          <p:spPr>
            <a:xfrm>
              <a:off x="1974225" y="1711575"/>
              <a:ext cx="261825" cy="261850"/>
            </a:xfrm>
            <a:custGeom>
              <a:avLst/>
              <a:gdLst/>
              <a:ahLst/>
              <a:cxnLst/>
              <a:rect l="l" t="t" r="r" b="b"/>
              <a:pathLst>
                <a:path w="10473" h="10474" fill="none" extrusionOk="0">
                  <a:moveTo>
                    <a:pt x="0" y="10474"/>
                  </a:moveTo>
                  <a:lnTo>
                    <a:pt x="10473" y="1"/>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black"/>
                </a:solidFill>
              </a:endParaRPr>
            </a:p>
          </p:txBody>
        </p:sp>
        <p:sp>
          <p:nvSpPr>
            <p:cNvPr id="13" name="Google Shape;523;p39">
              <a:extLst>
                <a:ext uri="{FF2B5EF4-FFF2-40B4-BE49-F238E27FC236}">
                  <a16:creationId xmlns:a16="http://schemas.microsoft.com/office/drawing/2014/main" id="{F2D2250B-3577-4A7A-995C-0CF5C10640E3}"/>
                </a:ext>
              </a:extLst>
            </p:cNvPr>
            <p:cNvSpPr/>
            <p:nvPr/>
          </p:nvSpPr>
          <p:spPr>
            <a:xfrm>
              <a:off x="1934650" y="2014200"/>
              <a:ext cx="44475" cy="44475"/>
            </a:xfrm>
            <a:custGeom>
              <a:avLst/>
              <a:gdLst/>
              <a:ahLst/>
              <a:cxnLst/>
              <a:rect l="l" t="t" r="r" b="b"/>
              <a:pathLst>
                <a:path w="1779" h="1779" fill="none" extrusionOk="0">
                  <a:moveTo>
                    <a:pt x="1778" y="1778"/>
                  </a:moveTo>
                  <a:lnTo>
                    <a:pt x="0" y="0"/>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black"/>
                </a:solidFill>
              </a:endParaRPr>
            </a:p>
          </p:txBody>
        </p:sp>
        <p:sp>
          <p:nvSpPr>
            <p:cNvPr id="14" name="Google Shape;524;p39">
              <a:extLst>
                <a:ext uri="{FF2B5EF4-FFF2-40B4-BE49-F238E27FC236}">
                  <a16:creationId xmlns:a16="http://schemas.microsoft.com/office/drawing/2014/main" id="{2FAA7ADB-28D8-4580-80FD-7771E74C2C4E}"/>
                </a:ext>
              </a:extLst>
            </p:cNvPr>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black"/>
                </a:solidFill>
              </a:endParaRPr>
            </a:p>
          </p:txBody>
        </p:sp>
      </p:grpSp>
    </p:spTree>
    <p:extLst>
      <p:ext uri="{BB962C8B-B14F-4D97-AF65-F5344CB8AC3E}">
        <p14:creationId xmlns:p14="http://schemas.microsoft.com/office/powerpoint/2010/main" val="13416869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p:txBody>
          <a:bodyPr>
            <a:noAutofit/>
          </a:bodyPr>
          <a:lstStyle/>
          <a:p>
            <a:r>
              <a:rPr lang="en-US" sz="4400" dirty="0"/>
              <a:t>Community Mediator’s Action Plan</a:t>
            </a:r>
          </a:p>
          <a:p>
            <a:endParaRPr lang="en-US" sz="4400" dirty="0"/>
          </a:p>
        </p:txBody>
      </p:sp>
      <p:sp>
        <p:nvSpPr>
          <p:cNvPr id="3" name="Text Placeholder 2"/>
          <p:cNvSpPr>
            <a:spLocks noGrp="1"/>
          </p:cNvSpPr>
          <p:nvPr>
            <p:ph type="body" sz="quarter" idx="17"/>
          </p:nvPr>
        </p:nvSpPr>
        <p:spPr/>
        <p:txBody>
          <a:bodyPr>
            <a:noAutofit/>
          </a:bodyPr>
          <a:lstStyle/>
          <a:p>
            <a:r>
              <a:rPr lang="bs-Latn-BA" sz="4400" dirty="0"/>
              <a:t>03</a:t>
            </a:r>
            <a:endParaRPr lang="en-US" sz="4400" dirty="0"/>
          </a:p>
        </p:txBody>
      </p:sp>
    </p:spTree>
    <p:extLst>
      <p:ext uri="{BB962C8B-B14F-4D97-AF65-F5344CB8AC3E}">
        <p14:creationId xmlns:p14="http://schemas.microsoft.com/office/powerpoint/2010/main" val="9859369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78146" y="501161"/>
            <a:ext cx="5890054" cy="658835"/>
          </a:xfrm>
          <a:prstGeom prst="rect">
            <a:avLst/>
          </a:prstGeom>
        </p:spPr>
        <p:txBody>
          <a:bodyPr wrap="square">
            <a:spAutoFit/>
          </a:bodyPr>
          <a:lstStyle/>
          <a:p>
            <a:pPr algn="ctr">
              <a:lnSpc>
                <a:spcPct val="107000"/>
              </a:lnSpc>
              <a:spcAft>
                <a:spcPts val="800"/>
              </a:spcAft>
            </a:pPr>
            <a:r>
              <a:rPr lang="bs-Latn-BA" sz="3600" b="1" dirty="0">
                <a:solidFill>
                  <a:srgbClr val="92D050"/>
                </a:solidFill>
              </a:rPr>
              <a:t>What is </a:t>
            </a:r>
            <a:r>
              <a:rPr lang="en-GB" sz="3600" b="1" dirty="0">
                <a:solidFill>
                  <a:srgbClr val="92D050"/>
                </a:solidFill>
              </a:rPr>
              <a:t>an </a:t>
            </a:r>
            <a:r>
              <a:rPr lang="bs-Latn-BA" sz="3600" b="1" dirty="0">
                <a:solidFill>
                  <a:srgbClr val="92D050"/>
                </a:solidFill>
              </a:rPr>
              <a:t>Action Plan?</a:t>
            </a:r>
            <a:endParaRPr lang="en-US" sz="3600" b="1" dirty="0">
              <a:solidFill>
                <a:srgbClr val="92D050"/>
              </a:solidFill>
              <a:ea typeface="Calibri" panose="020F0502020204030204" pitchFamily="34" charset="0"/>
              <a:cs typeface="Times New Roman" panose="02020603050405020304" pitchFamily="18" charset="0"/>
            </a:endParaRPr>
          </a:p>
        </p:txBody>
      </p:sp>
      <p:sp>
        <p:nvSpPr>
          <p:cNvPr id="8" name="Rectangle 7"/>
          <p:cNvSpPr/>
          <p:nvPr/>
        </p:nvSpPr>
        <p:spPr>
          <a:xfrm>
            <a:off x="229767" y="1249381"/>
            <a:ext cx="6244605" cy="4585871"/>
          </a:xfrm>
          <a:prstGeom prst="rect">
            <a:avLst/>
          </a:prstGeom>
        </p:spPr>
        <p:txBody>
          <a:bodyPr wrap="square">
            <a:spAutoFit/>
          </a:bodyPr>
          <a:lstStyle/>
          <a:p>
            <a:pPr algn="ctr"/>
            <a:r>
              <a:rPr lang="en-GB" sz="2400" b="1" i="1" dirty="0">
                <a:solidFill>
                  <a:srgbClr val="92D050"/>
                </a:solidFill>
              </a:rPr>
              <a:t>An action plan is a detailed plan outlining actions needed to reach one or more goals. Alternatively, it can be defined as a "sequence of steps that must be taken, or activities that must be performed.</a:t>
            </a:r>
          </a:p>
          <a:p>
            <a:pPr algn="ctr"/>
            <a:endParaRPr lang="en-GB" sz="2400" b="1" i="1" dirty="0">
              <a:solidFill>
                <a:srgbClr val="92D050"/>
              </a:solidFill>
            </a:endParaRPr>
          </a:p>
          <a:p>
            <a:pPr algn="ctr"/>
            <a:r>
              <a:rPr lang="en-IE" sz="2400" i="1" dirty="0">
                <a:solidFill>
                  <a:schemeClr val="bg1"/>
                </a:solidFill>
              </a:rPr>
              <a:t>An </a:t>
            </a:r>
            <a:r>
              <a:rPr lang="bs-Latn-BA" sz="2400" i="1" dirty="0">
                <a:solidFill>
                  <a:schemeClr val="bg1"/>
                </a:solidFill>
              </a:rPr>
              <a:t>Action </a:t>
            </a:r>
            <a:r>
              <a:rPr lang="en-US" sz="2400" i="1" dirty="0">
                <a:solidFill>
                  <a:schemeClr val="bg1"/>
                </a:solidFill>
              </a:rPr>
              <a:t>plan </a:t>
            </a:r>
            <a:r>
              <a:rPr lang="en-US" sz="2400" i="1" dirty="0">
                <a:solidFill>
                  <a:prstClr val="white"/>
                </a:solidFill>
              </a:rPr>
              <a:t>includes the </a:t>
            </a:r>
            <a:r>
              <a:rPr lang="en-US" sz="2400" i="1" dirty="0" err="1">
                <a:solidFill>
                  <a:prstClr val="white"/>
                </a:solidFill>
              </a:rPr>
              <a:t>visualisation</a:t>
            </a:r>
            <a:r>
              <a:rPr lang="en-US" sz="2400" i="1" dirty="0">
                <a:solidFill>
                  <a:prstClr val="white"/>
                </a:solidFill>
              </a:rPr>
              <a:t> of the different assumptions, inputs, activities, outputs, outcomes and impact. This </a:t>
            </a:r>
            <a:r>
              <a:rPr lang="en-US" sz="2400" i="1" dirty="0" err="1">
                <a:solidFill>
                  <a:prstClr val="white"/>
                </a:solidFill>
              </a:rPr>
              <a:t>visualisation</a:t>
            </a:r>
            <a:r>
              <a:rPr lang="en-US" sz="2400" i="1" dirty="0">
                <a:solidFill>
                  <a:prstClr val="white"/>
                </a:solidFill>
              </a:rPr>
              <a:t> can adopt a wide range of forms</a:t>
            </a:r>
            <a:r>
              <a:rPr lang="bs-Latn-BA" sz="2400" i="1" dirty="0">
                <a:solidFill>
                  <a:prstClr val="white"/>
                </a:solidFill>
              </a:rPr>
              <a:t>, and at the end, </a:t>
            </a:r>
            <a:r>
              <a:rPr lang="en-US" sz="2400" i="1" dirty="0">
                <a:solidFill>
                  <a:prstClr val="white"/>
                </a:solidFill>
              </a:rPr>
              <a:t>identification of different elements will </a:t>
            </a:r>
            <a:r>
              <a:rPr lang="en-US" sz="2400" i="1" dirty="0">
                <a:solidFill>
                  <a:schemeClr val="bg1"/>
                </a:solidFill>
              </a:rPr>
              <a:t>allow </a:t>
            </a:r>
            <a:r>
              <a:rPr lang="bs-Latn-BA" sz="2400" i="1" dirty="0">
                <a:solidFill>
                  <a:schemeClr val="bg1"/>
                </a:solidFill>
              </a:rPr>
              <a:t>us </a:t>
            </a:r>
            <a:r>
              <a:rPr lang="en-US" sz="2400" i="1" dirty="0">
                <a:solidFill>
                  <a:schemeClr val="bg1"/>
                </a:solidFill>
              </a:rPr>
              <a:t>to design an action plan</a:t>
            </a:r>
            <a:r>
              <a:rPr lang="bs-Latn-BA" sz="2800" i="1" dirty="0">
                <a:solidFill>
                  <a:schemeClr val="bg1"/>
                </a:solidFill>
              </a:rPr>
              <a:t>.</a:t>
            </a:r>
            <a:endParaRPr lang="en-US" sz="2800" i="1" dirty="0">
              <a:solidFill>
                <a:schemeClr val="bg1"/>
              </a:solidFill>
            </a:endParaRPr>
          </a:p>
        </p:txBody>
      </p:sp>
      <p:pic>
        <p:nvPicPr>
          <p:cNvPr id="4" name="Picture Placeholder 3"/>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a:xfrm>
            <a:off x="6564313" y="0"/>
            <a:ext cx="5249862" cy="6858000"/>
          </a:xfrm>
        </p:spPr>
      </p:pic>
    </p:spTree>
    <p:extLst>
      <p:ext uri="{BB962C8B-B14F-4D97-AF65-F5344CB8AC3E}">
        <p14:creationId xmlns:p14="http://schemas.microsoft.com/office/powerpoint/2010/main" val="23472824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a:spLocks noGrp="1"/>
          </p:cNvSpPr>
          <p:nvPr>
            <p:ph type="body" sz="quarter" idx="13"/>
          </p:nvPr>
        </p:nvSpPr>
        <p:spPr>
          <a:xfrm>
            <a:off x="613507" y="730872"/>
            <a:ext cx="10161173" cy="653021"/>
          </a:xfrm>
        </p:spPr>
        <p:txBody>
          <a:bodyPr>
            <a:normAutofit/>
          </a:bodyPr>
          <a:lstStyle/>
          <a:p>
            <a:pPr algn="l"/>
            <a:r>
              <a:rPr lang="hr-BA" sz="3600" b="1" dirty="0"/>
              <a:t>ACTION PLAN</a:t>
            </a:r>
          </a:p>
        </p:txBody>
      </p:sp>
      <p:sp>
        <p:nvSpPr>
          <p:cNvPr id="13" name="Rectangle 12"/>
          <p:cNvSpPr/>
          <p:nvPr/>
        </p:nvSpPr>
        <p:spPr>
          <a:xfrm>
            <a:off x="407772" y="1862795"/>
            <a:ext cx="11376455" cy="4524315"/>
          </a:xfrm>
          <a:prstGeom prst="rect">
            <a:avLst/>
          </a:prstGeom>
        </p:spPr>
        <p:txBody>
          <a:bodyPr wrap="square">
            <a:spAutoFit/>
          </a:bodyPr>
          <a:lstStyle/>
          <a:p>
            <a:pPr marL="541338" indent="-541338">
              <a:lnSpc>
                <a:spcPct val="150000"/>
              </a:lnSpc>
              <a:buFont typeface="Wingdings" panose="05000000000000000000" pitchFamily="2" charset="2"/>
              <a:buChar char="ü"/>
            </a:pPr>
            <a:r>
              <a:rPr lang="en-US" sz="2400" dirty="0">
                <a:solidFill>
                  <a:srgbClr val="6D6E6C"/>
                </a:solidFill>
              </a:rPr>
              <a:t>What is the main problem to solve? </a:t>
            </a:r>
          </a:p>
          <a:p>
            <a:pPr marL="541338" indent="-541338">
              <a:lnSpc>
                <a:spcPct val="150000"/>
              </a:lnSpc>
              <a:buFont typeface="Wingdings" panose="05000000000000000000" pitchFamily="2" charset="2"/>
              <a:buChar char="ü"/>
            </a:pPr>
            <a:r>
              <a:rPr lang="en-US" sz="2400" dirty="0">
                <a:solidFill>
                  <a:srgbClr val="28AF95"/>
                </a:solidFill>
              </a:rPr>
              <a:t>Who </a:t>
            </a:r>
            <a:r>
              <a:rPr lang="bs-Latn-BA" sz="2400" dirty="0">
                <a:solidFill>
                  <a:srgbClr val="28AF95"/>
                </a:solidFill>
              </a:rPr>
              <a:t>is </a:t>
            </a:r>
            <a:r>
              <a:rPr lang="en-US" sz="2400" dirty="0">
                <a:solidFill>
                  <a:srgbClr val="28AF95"/>
                </a:solidFill>
              </a:rPr>
              <a:t>involved ? Who will benefit from solving the problem?</a:t>
            </a:r>
            <a:endParaRPr lang="bs-Latn-BA" sz="2400" dirty="0">
              <a:solidFill>
                <a:srgbClr val="28AF95"/>
              </a:solidFill>
            </a:endParaRPr>
          </a:p>
          <a:p>
            <a:pPr marL="541338" indent="-541338">
              <a:lnSpc>
                <a:spcPct val="150000"/>
              </a:lnSpc>
              <a:buFont typeface="Wingdings" panose="05000000000000000000" pitchFamily="2" charset="2"/>
              <a:buChar char="ü"/>
            </a:pPr>
            <a:r>
              <a:rPr lang="en-US" sz="2400" dirty="0">
                <a:solidFill>
                  <a:srgbClr val="1188A3"/>
                </a:solidFill>
              </a:rPr>
              <a:t>What results (at short and mid term) do you want to achieve? </a:t>
            </a:r>
            <a:r>
              <a:rPr lang="en-US" sz="2400" b="1" dirty="0">
                <a:solidFill>
                  <a:srgbClr val="1188A3"/>
                </a:solidFill>
              </a:rPr>
              <a:t>OUTCOME</a:t>
            </a:r>
          </a:p>
          <a:p>
            <a:pPr marL="541338" indent="-541338">
              <a:lnSpc>
                <a:spcPct val="150000"/>
              </a:lnSpc>
              <a:buFont typeface="Wingdings" panose="05000000000000000000" pitchFamily="2" charset="2"/>
              <a:buChar char="ü"/>
            </a:pPr>
            <a:r>
              <a:rPr lang="en-US" sz="2400" dirty="0">
                <a:solidFill>
                  <a:srgbClr val="6D6E6C"/>
                </a:solidFill>
              </a:rPr>
              <a:t>What is the final result you seek? </a:t>
            </a:r>
            <a:r>
              <a:rPr lang="en-US" sz="2400" b="1" dirty="0">
                <a:solidFill>
                  <a:srgbClr val="6D6E6C"/>
                </a:solidFill>
              </a:rPr>
              <a:t>IMPACT</a:t>
            </a:r>
          </a:p>
          <a:p>
            <a:pPr marL="541338" indent="-541338">
              <a:lnSpc>
                <a:spcPct val="150000"/>
              </a:lnSpc>
              <a:buFont typeface="Wingdings" panose="05000000000000000000" pitchFamily="2" charset="2"/>
              <a:buChar char="ü"/>
            </a:pPr>
            <a:r>
              <a:rPr lang="en-US" sz="2400" dirty="0">
                <a:solidFill>
                  <a:srgbClr val="92D050"/>
                </a:solidFill>
              </a:rPr>
              <a:t>In what period of time are you going to carry out the activity/activities and achieve your results? </a:t>
            </a:r>
            <a:r>
              <a:rPr lang="en-US" sz="2400" b="1" dirty="0">
                <a:solidFill>
                  <a:srgbClr val="92D050"/>
                </a:solidFill>
              </a:rPr>
              <a:t>TIMEFRAME</a:t>
            </a:r>
          </a:p>
          <a:p>
            <a:pPr marL="541338" indent="-541338">
              <a:lnSpc>
                <a:spcPct val="150000"/>
              </a:lnSpc>
              <a:buFont typeface="Wingdings" panose="05000000000000000000" pitchFamily="2" charset="2"/>
              <a:buChar char="ü"/>
            </a:pPr>
            <a:r>
              <a:rPr lang="en-US" sz="2400" dirty="0">
                <a:solidFill>
                  <a:srgbClr val="28AF95"/>
                </a:solidFill>
              </a:rPr>
              <a:t>Which resources (human, financial, etc.) will you need to carry out the activities required to achieve the defined results within the timeframe you've set? </a:t>
            </a:r>
            <a:r>
              <a:rPr lang="en-US" sz="2400" b="1" dirty="0">
                <a:solidFill>
                  <a:srgbClr val="28AF95"/>
                </a:solidFill>
              </a:rPr>
              <a:t>INPUT</a:t>
            </a:r>
          </a:p>
        </p:txBody>
      </p:sp>
      <p:sp>
        <p:nvSpPr>
          <p:cNvPr id="7" name="Rectangle 6"/>
          <p:cNvSpPr/>
          <p:nvPr/>
        </p:nvSpPr>
        <p:spPr>
          <a:xfrm>
            <a:off x="613507" y="1219547"/>
            <a:ext cx="8022493" cy="461665"/>
          </a:xfrm>
          <a:prstGeom prst="rect">
            <a:avLst/>
          </a:prstGeom>
        </p:spPr>
        <p:txBody>
          <a:bodyPr wrap="square">
            <a:spAutoFit/>
          </a:bodyPr>
          <a:lstStyle/>
          <a:p>
            <a:r>
              <a:rPr lang="bs-Latn-BA" sz="2400" i="1" dirty="0">
                <a:solidFill>
                  <a:srgbClr val="92D050"/>
                </a:solidFill>
              </a:rPr>
              <a:t>Which Key Questions should </a:t>
            </a:r>
            <a:r>
              <a:rPr lang="en-GB" sz="2400" i="1" dirty="0">
                <a:solidFill>
                  <a:srgbClr val="92D050"/>
                </a:solidFill>
              </a:rPr>
              <a:t>y</a:t>
            </a:r>
            <a:r>
              <a:rPr lang="bs-Latn-BA" sz="2400" i="1" dirty="0">
                <a:solidFill>
                  <a:srgbClr val="92D050"/>
                </a:solidFill>
              </a:rPr>
              <a:t>our Action Plan answer?</a:t>
            </a:r>
            <a:endParaRPr lang="en-GB" sz="2400" i="1" dirty="0">
              <a:solidFill>
                <a:srgbClr val="92D050"/>
              </a:solidFill>
            </a:endParaRPr>
          </a:p>
        </p:txBody>
      </p:sp>
      <p:sp>
        <p:nvSpPr>
          <p:cNvPr id="5" name="Text Placeholder 2">
            <a:extLst>
              <a:ext uri="{FF2B5EF4-FFF2-40B4-BE49-F238E27FC236}">
                <a16:creationId xmlns:a16="http://schemas.microsoft.com/office/drawing/2014/main" id="{33394733-2F0D-48C5-9C1C-54BF17122633}"/>
              </a:ext>
            </a:extLst>
          </p:cNvPr>
          <p:cNvSpPr txBox="1">
            <a:spLocks/>
          </p:cNvSpPr>
          <p:nvPr/>
        </p:nvSpPr>
        <p:spPr>
          <a:xfrm>
            <a:off x="209283" y="158424"/>
            <a:ext cx="2467242" cy="58222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bs-Latn-BA" b="1" dirty="0">
                <a:solidFill>
                  <a:prstClr val="white"/>
                </a:solidFill>
                <a:highlight>
                  <a:srgbClr val="92D050"/>
                </a:highlight>
              </a:rPr>
              <a:t>QUESTIONS</a:t>
            </a:r>
            <a:endParaRPr lang="en-US" b="1" dirty="0">
              <a:solidFill>
                <a:prstClr val="white"/>
              </a:solidFill>
            </a:endParaRPr>
          </a:p>
        </p:txBody>
      </p:sp>
    </p:spTree>
    <p:extLst>
      <p:ext uri="{BB962C8B-B14F-4D97-AF65-F5344CB8AC3E}">
        <p14:creationId xmlns:p14="http://schemas.microsoft.com/office/powerpoint/2010/main" val="28842726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9383922" y="1869454"/>
            <a:ext cx="1760902" cy="661209"/>
          </a:xfrm>
          <a:prstGeom prst="rect">
            <a:avLst/>
          </a:prstGeom>
          <a:solidFill>
            <a:srgbClr val="AED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entagon 29"/>
          <p:cNvSpPr/>
          <p:nvPr/>
        </p:nvSpPr>
        <p:spPr>
          <a:xfrm>
            <a:off x="7191165" y="1862256"/>
            <a:ext cx="1907717" cy="661209"/>
          </a:xfrm>
          <a:prstGeom prst="homePlat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Pentagon 28"/>
          <p:cNvSpPr/>
          <p:nvPr/>
        </p:nvSpPr>
        <p:spPr>
          <a:xfrm>
            <a:off x="5066444" y="1862257"/>
            <a:ext cx="1907717" cy="661209"/>
          </a:xfrm>
          <a:prstGeom prst="homePlate">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Pentagon 27"/>
          <p:cNvSpPr/>
          <p:nvPr/>
        </p:nvSpPr>
        <p:spPr>
          <a:xfrm>
            <a:off x="2894334" y="1862259"/>
            <a:ext cx="1907717" cy="661209"/>
          </a:xfrm>
          <a:prstGeom prst="homePlat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Pentagon 2"/>
          <p:cNvSpPr/>
          <p:nvPr/>
        </p:nvSpPr>
        <p:spPr>
          <a:xfrm>
            <a:off x="701577" y="1862258"/>
            <a:ext cx="1907717" cy="661209"/>
          </a:xfrm>
          <a:prstGeom prst="homePlat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 Placeholder 1"/>
          <p:cNvSpPr>
            <a:spLocks noGrp="1"/>
          </p:cNvSpPr>
          <p:nvPr>
            <p:ph type="body" sz="quarter" idx="29"/>
          </p:nvPr>
        </p:nvSpPr>
        <p:spPr>
          <a:xfrm>
            <a:off x="10764" y="706794"/>
            <a:ext cx="12181236" cy="582221"/>
          </a:xfrm>
        </p:spPr>
        <p:txBody>
          <a:bodyPr>
            <a:normAutofit/>
          </a:bodyPr>
          <a:lstStyle/>
          <a:p>
            <a:r>
              <a:rPr lang="en-US" sz="3200" i="1" dirty="0">
                <a:solidFill>
                  <a:srgbClr val="1188A3"/>
                </a:solidFill>
              </a:rPr>
              <a:t>An Action Plan grid to sum up knowledge, actions and outcomes</a:t>
            </a:r>
            <a:endParaRPr lang="en-GB" sz="3200" i="1" dirty="0">
              <a:solidFill>
                <a:srgbClr val="1188A3"/>
              </a:solidFill>
            </a:endParaRPr>
          </a:p>
        </p:txBody>
      </p:sp>
      <p:sp>
        <p:nvSpPr>
          <p:cNvPr id="5" name="Marcador de texto 2"/>
          <p:cNvSpPr>
            <a:spLocks noGrp="1"/>
          </p:cNvSpPr>
          <p:nvPr>
            <p:ph type="body" sz="quarter" idx="4294967295"/>
          </p:nvPr>
        </p:nvSpPr>
        <p:spPr>
          <a:xfrm>
            <a:off x="552896" y="1915441"/>
            <a:ext cx="1954800" cy="582221"/>
          </a:xfrm>
          <a:prstGeom prst="rect">
            <a:avLst/>
          </a:prstGeom>
        </p:spPr>
        <p:txBody>
          <a:bodyPr>
            <a:noAutofit/>
          </a:bodyPr>
          <a:lstStyle/>
          <a:p>
            <a:pPr marL="0" indent="0" algn="ctr">
              <a:buNone/>
            </a:pPr>
            <a:r>
              <a:rPr lang="bs-Latn-BA" sz="3200" b="1" dirty="0">
                <a:solidFill>
                  <a:schemeClr val="bg1"/>
                </a:solidFill>
              </a:rPr>
              <a:t>Inputs</a:t>
            </a:r>
            <a:endParaRPr lang="en-US" dirty="0">
              <a:solidFill>
                <a:schemeClr val="bg1"/>
              </a:solidFill>
            </a:endParaRPr>
          </a:p>
        </p:txBody>
      </p:sp>
      <p:sp>
        <p:nvSpPr>
          <p:cNvPr id="6" name="Marcador de texto 2"/>
          <p:cNvSpPr>
            <a:spLocks noGrp="1"/>
          </p:cNvSpPr>
          <p:nvPr>
            <p:ph type="body" sz="quarter" idx="4294967295"/>
          </p:nvPr>
        </p:nvSpPr>
        <p:spPr>
          <a:xfrm>
            <a:off x="2605843" y="1908949"/>
            <a:ext cx="2304714" cy="582221"/>
          </a:xfrm>
          <a:prstGeom prst="rect">
            <a:avLst/>
          </a:prstGeom>
        </p:spPr>
        <p:txBody>
          <a:bodyPr>
            <a:noAutofit/>
          </a:bodyPr>
          <a:lstStyle/>
          <a:p>
            <a:pPr marL="0" indent="0" algn="ctr">
              <a:buNone/>
            </a:pPr>
            <a:r>
              <a:rPr lang="bs-Latn-BA" sz="3200" b="1" dirty="0">
                <a:solidFill>
                  <a:schemeClr val="bg1"/>
                </a:solidFill>
              </a:rPr>
              <a:t>Activities</a:t>
            </a:r>
            <a:endParaRPr lang="en-US" dirty="0">
              <a:solidFill>
                <a:schemeClr val="bg1"/>
              </a:solidFill>
            </a:endParaRPr>
          </a:p>
        </p:txBody>
      </p:sp>
      <p:sp>
        <p:nvSpPr>
          <p:cNvPr id="7" name="Marcador de texto 2"/>
          <p:cNvSpPr>
            <a:spLocks noGrp="1"/>
          </p:cNvSpPr>
          <p:nvPr>
            <p:ph type="body" sz="quarter" idx="4294967295"/>
          </p:nvPr>
        </p:nvSpPr>
        <p:spPr>
          <a:xfrm>
            <a:off x="4825334" y="1902457"/>
            <a:ext cx="2304714" cy="582221"/>
          </a:xfrm>
          <a:prstGeom prst="rect">
            <a:avLst/>
          </a:prstGeom>
        </p:spPr>
        <p:txBody>
          <a:bodyPr>
            <a:noAutofit/>
          </a:bodyPr>
          <a:lstStyle/>
          <a:p>
            <a:pPr marL="0" indent="0" algn="ctr">
              <a:buNone/>
            </a:pPr>
            <a:r>
              <a:rPr lang="bs-Latn-BA" sz="3200" b="1" dirty="0">
                <a:solidFill>
                  <a:schemeClr val="bg1"/>
                </a:solidFill>
              </a:rPr>
              <a:t>Outputs</a:t>
            </a:r>
            <a:endParaRPr lang="en-US" dirty="0">
              <a:solidFill>
                <a:schemeClr val="bg1"/>
              </a:solidFill>
            </a:endParaRPr>
          </a:p>
        </p:txBody>
      </p:sp>
      <p:sp>
        <p:nvSpPr>
          <p:cNvPr id="8" name="Marcador de texto 2"/>
          <p:cNvSpPr>
            <a:spLocks noGrp="1"/>
          </p:cNvSpPr>
          <p:nvPr>
            <p:ph type="body" sz="quarter" idx="4294967295"/>
          </p:nvPr>
        </p:nvSpPr>
        <p:spPr>
          <a:xfrm>
            <a:off x="6951691" y="1945884"/>
            <a:ext cx="2304714" cy="582221"/>
          </a:xfrm>
          <a:prstGeom prst="rect">
            <a:avLst/>
          </a:prstGeom>
        </p:spPr>
        <p:txBody>
          <a:bodyPr>
            <a:noAutofit/>
          </a:bodyPr>
          <a:lstStyle/>
          <a:p>
            <a:pPr marL="0" indent="0" algn="ctr">
              <a:buNone/>
            </a:pPr>
            <a:r>
              <a:rPr lang="bs-Latn-BA" sz="3200" b="1" dirty="0">
                <a:solidFill>
                  <a:schemeClr val="bg1"/>
                </a:solidFill>
              </a:rPr>
              <a:t>Outcomes</a:t>
            </a:r>
            <a:endParaRPr lang="en-US" dirty="0">
              <a:solidFill>
                <a:schemeClr val="bg1"/>
              </a:solidFill>
            </a:endParaRPr>
          </a:p>
        </p:txBody>
      </p:sp>
      <p:sp>
        <p:nvSpPr>
          <p:cNvPr id="9" name="Marcador de texto 2"/>
          <p:cNvSpPr>
            <a:spLocks noGrp="1"/>
          </p:cNvSpPr>
          <p:nvPr>
            <p:ph type="body" sz="quarter" idx="4294967295"/>
          </p:nvPr>
        </p:nvSpPr>
        <p:spPr>
          <a:xfrm>
            <a:off x="9098882" y="1901754"/>
            <a:ext cx="2304714" cy="582221"/>
          </a:xfrm>
          <a:prstGeom prst="rect">
            <a:avLst/>
          </a:prstGeom>
        </p:spPr>
        <p:txBody>
          <a:bodyPr>
            <a:noAutofit/>
          </a:bodyPr>
          <a:lstStyle/>
          <a:p>
            <a:pPr marL="0" indent="0" algn="ctr">
              <a:buNone/>
            </a:pPr>
            <a:r>
              <a:rPr lang="bs-Latn-BA" sz="3200" b="1" dirty="0">
                <a:solidFill>
                  <a:schemeClr val="bg1"/>
                </a:solidFill>
              </a:rPr>
              <a:t>Impacts</a:t>
            </a:r>
            <a:endParaRPr lang="en-US" dirty="0">
              <a:solidFill>
                <a:schemeClr val="bg1"/>
              </a:solidFill>
            </a:endParaRPr>
          </a:p>
        </p:txBody>
      </p:sp>
      <p:sp>
        <p:nvSpPr>
          <p:cNvPr id="10" name="Rectangle 9"/>
          <p:cNvSpPr/>
          <p:nvPr/>
        </p:nvSpPr>
        <p:spPr>
          <a:xfrm>
            <a:off x="570999" y="2779656"/>
            <a:ext cx="1989667" cy="1323439"/>
          </a:xfrm>
          <a:prstGeom prst="rect">
            <a:avLst/>
          </a:prstGeom>
        </p:spPr>
        <p:txBody>
          <a:bodyPr wrap="square">
            <a:spAutoFit/>
          </a:bodyPr>
          <a:lstStyle/>
          <a:p>
            <a:pPr algn="ctr"/>
            <a:r>
              <a:rPr lang="bs-Latn-BA" sz="2000" dirty="0">
                <a:solidFill>
                  <a:srgbClr val="6D6E6C"/>
                </a:solidFill>
              </a:rPr>
              <a:t>Certain resources are needed to operate your program</a:t>
            </a:r>
            <a:r>
              <a:rPr lang="en-GB" sz="2000" dirty="0">
                <a:solidFill>
                  <a:srgbClr val="6D6E6C"/>
                </a:solidFill>
              </a:rPr>
              <a:t>me</a:t>
            </a:r>
            <a:endParaRPr lang="en-US" sz="2000" dirty="0">
              <a:solidFill>
                <a:srgbClr val="6D6E6C"/>
              </a:solidFill>
            </a:endParaRPr>
          </a:p>
        </p:txBody>
      </p:sp>
      <p:sp>
        <p:nvSpPr>
          <p:cNvPr id="11" name="Rectangle 10"/>
          <p:cNvSpPr/>
          <p:nvPr/>
        </p:nvSpPr>
        <p:spPr>
          <a:xfrm>
            <a:off x="2749103" y="2776331"/>
            <a:ext cx="1989667" cy="2246769"/>
          </a:xfrm>
          <a:prstGeom prst="rect">
            <a:avLst/>
          </a:prstGeom>
        </p:spPr>
        <p:txBody>
          <a:bodyPr wrap="square">
            <a:spAutoFit/>
          </a:bodyPr>
          <a:lstStyle/>
          <a:p>
            <a:pPr algn="ctr"/>
            <a:r>
              <a:rPr lang="bs-Latn-BA" sz="2000" dirty="0">
                <a:solidFill>
                  <a:srgbClr val="6D6E6C"/>
                </a:solidFill>
              </a:rPr>
              <a:t>If you have access to them, then you can use them to accomplish your planned activities</a:t>
            </a:r>
            <a:endParaRPr lang="en-US" sz="2000" dirty="0">
              <a:solidFill>
                <a:srgbClr val="6D6E6C"/>
              </a:solidFill>
            </a:endParaRPr>
          </a:p>
        </p:txBody>
      </p:sp>
      <p:sp>
        <p:nvSpPr>
          <p:cNvPr id="12" name="Rectangle 11"/>
          <p:cNvSpPr/>
          <p:nvPr/>
        </p:nvSpPr>
        <p:spPr>
          <a:xfrm>
            <a:off x="4962024" y="2776331"/>
            <a:ext cx="1989667" cy="2862322"/>
          </a:xfrm>
          <a:prstGeom prst="rect">
            <a:avLst/>
          </a:prstGeom>
        </p:spPr>
        <p:txBody>
          <a:bodyPr wrap="square">
            <a:spAutoFit/>
          </a:bodyPr>
          <a:lstStyle/>
          <a:p>
            <a:pPr algn="ctr"/>
            <a:r>
              <a:rPr lang="bs-Latn-BA" sz="2000" dirty="0">
                <a:solidFill>
                  <a:srgbClr val="6D6E6C"/>
                </a:solidFill>
              </a:rPr>
              <a:t>If you accomplish your planned activities, then you will hopefully deliver the amount of product and/or service that you intended</a:t>
            </a:r>
            <a:endParaRPr lang="en-US" sz="2000" dirty="0">
              <a:solidFill>
                <a:srgbClr val="6D6E6C"/>
              </a:solidFill>
            </a:endParaRPr>
          </a:p>
        </p:txBody>
      </p:sp>
      <p:sp>
        <p:nvSpPr>
          <p:cNvPr id="13" name="Rectangle 12"/>
          <p:cNvSpPr/>
          <p:nvPr/>
        </p:nvSpPr>
        <p:spPr>
          <a:xfrm>
            <a:off x="7130048" y="2778271"/>
            <a:ext cx="1989667" cy="2554545"/>
          </a:xfrm>
          <a:prstGeom prst="rect">
            <a:avLst/>
          </a:prstGeom>
        </p:spPr>
        <p:txBody>
          <a:bodyPr wrap="square">
            <a:spAutoFit/>
          </a:bodyPr>
          <a:lstStyle/>
          <a:p>
            <a:pPr algn="ctr"/>
            <a:r>
              <a:rPr lang="bs-Latn-BA" sz="2000" dirty="0">
                <a:solidFill>
                  <a:srgbClr val="6D6E6C"/>
                </a:solidFill>
              </a:rPr>
              <a:t>If you accomplish your planned activities, to the extent you intended, then your participants will benefit in</a:t>
            </a:r>
            <a:r>
              <a:rPr lang="en-GB" sz="2000" dirty="0">
                <a:solidFill>
                  <a:srgbClr val="6D6E6C"/>
                </a:solidFill>
              </a:rPr>
              <a:t> </a:t>
            </a:r>
            <a:r>
              <a:rPr lang="bs-Latn-BA" sz="2000" dirty="0">
                <a:solidFill>
                  <a:srgbClr val="6D6E6C"/>
                </a:solidFill>
              </a:rPr>
              <a:t>certain ways</a:t>
            </a:r>
            <a:endParaRPr lang="en-US" sz="2000" dirty="0">
              <a:solidFill>
                <a:srgbClr val="6D6E6C"/>
              </a:solidFill>
            </a:endParaRPr>
          </a:p>
        </p:txBody>
      </p:sp>
      <p:sp>
        <p:nvSpPr>
          <p:cNvPr id="14" name="Rectangle 13"/>
          <p:cNvSpPr/>
          <p:nvPr/>
        </p:nvSpPr>
        <p:spPr>
          <a:xfrm>
            <a:off x="9269539" y="2802185"/>
            <a:ext cx="2058750" cy="2862322"/>
          </a:xfrm>
          <a:prstGeom prst="rect">
            <a:avLst/>
          </a:prstGeom>
        </p:spPr>
        <p:txBody>
          <a:bodyPr wrap="square">
            <a:spAutoFit/>
          </a:bodyPr>
          <a:lstStyle/>
          <a:p>
            <a:pPr algn="ctr"/>
            <a:r>
              <a:rPr lang="bs-Latn-BA" sz="2000" dirty="0">
                <a:solidFill>
                  <a:srgbClr val="6D6E6C"/>
                </a:solidFill>
              </a:rPr>
              <a:t>If these benefits to participants are achieved, then certain changes in organisations, communities, or systems might be expected to occur</a:t>
            </a:r>
            <a:endParaRPr lang="en-US" sz="2000" dirty="0">
              <a:solidFill>
                <a:srgbClr val="6D6E6C"/>
              </a:solidFill>
            </a:endParaRPr>
          </a:p>
        </p:txBody>
      </p:sp>
      <p:cxnSp>
        <p:nvCxnSpPr>
          <p:cNvPr id="15" name="Straight Connector 14"/>
          <p:cNvCxnSpPr/>
          <p:nvPr/>
        </p:nvCxnSpPr>
        <p:spPr>
          <a:xfrm>
            <a:off x="2607404" y="2779656"/>
            <a:ext cx="0" cy="2741260"/>
          </a:xfrm>
          <a:prstGeom prst="line">
            <a:avLst/>
          </a:prstGeom>
          <a:ln>
            <a:solidFill>
              <a:srgbClr val="6D6E6C"/>
            </a:solidFill>
          </a:ln>
        </p:spPr>
        <p:style>
          <a:lnRef idx="2">
            <a:schemeClr val="accent5"/>
          </a:lnRef>
          <a:fillRef idx="0">
            <a:schemeClr val="accent5"/>
          </a:fillRef>
          <a:effectRef idx="1">
            <a:schemeClr val="accent5"/>
          </a:effectRef>
          <a:fontRef idx="minor">
            <a:schemeClr val="tx1"/>
          </a:fontRef>
        </p:style>
      </p:cxnSp>
      <p:cxnSp>
        <p:nvCxnSpPr>
          <p:cNvPr id="16" name="Straight Connector 15"/>
          <p:cNvCxnSpPr/>
          <p:nvPr/>
        </p:nvCxnSpPr>
        <p:spPr>
          <a:xfrm>
            <a:off x="4826894" y="2779656"/>
            <a:ext cx="0" cy="2741260"/>
          </a:xfrm>
          <a:prstGeom prst="line">
            <a:avLst/>
          </a:prstGeom>
          <a:ln>
            <a:solidFill>
              <a:srgbClr val="6D6E6C"/>
            </a:solidFill>
          </a:ln>
        </p:spPr>
        <p:style>
          <a:lnRef idx="2">
            <a:schemeClr val="accent5"/>
          </a:lnRef>
          <a:fillRef idx="0">
            <a:schemeClr val="accent5"/>
          </a:fillRef>
          <a:effectRef idx="1">
            <a:schemeClr val="accent5"/>
          </a:effectRef>
          <a:fontRef idx="minor">
            <a:schemeClr val="tx1"/>
          </a:fontRef>
        </p:style>
      </p:cxnSp>
      <p:cxnSp>
        <p:nvCxnSpPr>
          <p:cNvPr id="17" name="Straight Connector 16"/>
          <p:cNvCxnSpPr/>
          <p:nvPr/>
        </p:nvCxnSpPr>
        <p:spPr>
          <a:xfrm>
            <a:off x="7042484" y="2836862"/>
            <a:ext cx="0" cy="2741260"/>
          </a:xfrm>
          <a:prstGeom prst="line">
            <a:avLst/>
          </a:prstGeom>
          <a:ln>
            <a:solidFill>
              <a:srgbClr val="6D6E6C"/>
            </a:solidFill>
          </a:ln>
        </p:spPr>
        <p:style>
          <a:lnRef idx="2">
            <a:schemeClr val="accent5"/>
          </a:lnRef>
          <a:fillRef idx="0">
            <a:schemeClr val="accent5"/>
          </a:fillRef>
          <a:effectRef idx="1">
            <a:schemeClr val="accent5"/>
          </a:effectRef>
          <a:fontRef idx="minor">
            <a:schemeClr val="tx1"/>
          </a:fontRef>
        </p:style>
      </p:cxnSp>
      <p:cxnSp>
        <p:nvCxnSpPr>
          <p:cNvPr id="18" name="Straight Connector 17"/>
          <p:cNvCxnSpPr/>
          <p:nvPr/>
        </p:nvCxnSpPr>
        <p:spPr>
          <a:xfrm>
            <a:off x="9251059" y="2845556"/>
            <a:ext cx="0" cy="2741260"/>
          </a:xfrm>
          <a:prstGeom prst="line">
            <a:avLst/>
          </a:prstGeom>
          <a:ln>
            <a:solidFill>
              <a:srgbClr val="6D6E6C"/>
            </a:solidFill>
          </a:ln>
        </p:spPr>
        <p:style>
          <a:lnRef idx="2">
            <a:schemeClr val="accent5"/>
          </a:lnRef>
          <a:fillRef idx="0">
            <a:schemeClr val="accent5"/>
          </a:fillRef>
          <a:effectRef idx="1">
            <a:schemeClr val="accent5"/>
          </a:effectRef>
          <a:fontRef idx="minor">
            <a:schemeClr val="tx1"/>
          </a:fontRef>
        </p:style>
      </p:cxnSp>
      <p:sp>
        <p:nvSpPr>
          <p:cNvPr id="19" name="Text Placeholder 2">
            <a:extLst>
              <a:ext uri="{FF2B5EF4-FFF2-40B4-BE49-F238E27FC236}">
                <a16:creationId xmlns:a16="http://schemas.microsoft.com/office/drawing/2014/main" id="{33394733-2F0D-48C5-9C1C-54BF17122633}"/>
              </a:ext>
            </a:extLst>
          </p:cNvPr>
          <p:cNvSpPr txBox="1">
            <a:spLocks/>
          </p:cNvSpPr>
          <p:nvPr/>
        </p:nvSpPr>
        <p:spPr>
          <a:xfrm>
            <a:off x="142052" y="105570"/>
            <a:ext cx="2467242" cy="58222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bs-Latn-BA" b="1" dirty="0">
                <a:solidFill>
                  <a:prstClr val="white"/>
                </a:solidFill>
                <a:highlight>
                  <a:srgbClr val="92D050"/>
                </a:highlight>
              </a:rPr>
              <a:t>EXAMPLE</a:t>
            </a:r>
            <a:endParaRPr lang="en-US" b="1" dirty="0">
              <a:solidFill>
                <a:prstClr val="white"/>
              </a:solidFill>
            </a:endParaRPr>
          </a:p>
        </p:txBody>
      </p:sp>
      <p:cxnSp>
        <p:nvCxnSpPr>
          <p:cNvPr id="20" name="Straight Connector 19"/>
          <p:cNvCxnSpPr/>
          <p:nvPr/>
        </p:nvCxnSpPr>
        <p:spPr>
          <a:xfrm>
            <a:off x="710808" y="5771840"/>
            <a:ext cx="4027962" cy="5265"/>
          </a:xfrm>
          <a:prstGeom prst="line">
            <a:avLst/>
          </a:prstGeom>
          <a:ln>
            <a:solidFill>
              <a:srgbClr val="6D6E6C"/>
            </a:solidFill>
          </a:ln>
        </p:spPr>
        <p:style>
          <a:lnRef idx="2">
            <a:schemeClr val="accent5"/>
          </a:lnRef>
          <a:fillRef idx="0">
            <a:schemeClr val="accent5"/>
          </a:fillRef>
          <a:effectRef idx="1">
            <a:schemeClr val="accent5"/>
          </a:effectRef>
          <a:fontRef idx="minor">
            <a:schemeClr val="tx1"/>
          </a:fontRef>
        </p:style>
      </p:cxnSp>
      <p:cxnSp>
        <p:nvCxnSpPr>
          <p:cNvPr id="23" name="Straight Connector 22"/>
          <p:cNvCxnSpPr/>
          <p:nvPr/>
        </p:nvCxnSpPr>
        <p:spPr>
          <a:xfrm>
            <a:off x="4962024" y="5778556"/>
            <a:ext cx="5903916" cy="17723"/>
          </a:xfrm>
          <a:prstGeom prst="line">
            <a:avLst/>
          </a:prstGeom>
          <a:ln>
            <a:solidFill>
              <a:srgbClr val="6D6E6C"/>
            </a:solidFill>
          </a:ln>
        </p:spPr>
        <p:style>
          <a:lnRef idx="2">
            <a:schemeClr val="accent5"/>
          </a:lnRef>
          <a:fillRef idx="0">
            <a:schemeClr val="accent5"/>
          </a:fillRef>
          <a:effectRef idx="1">
            <a:schemeClr val="accent5"/>
          </a:effectRef>
          <a:fontRef idx="minor">
            <a:schemeClr val="tx1"/>
          </a:fontRef>
        </p:style>
      </p:cxnSp>
      <p:sp>
        <p:nvSpPr>
          <p:cNvPr id="22" name="Text Placeholder 1"/>
          <p:cNvSpPr>
            <a:spLocks noGrp="1"/>
          </p:cNvSpPr>
          <p:nvPr>
            <p:ph type="body" sz="quarter" idx="29"/>
          </p:nvPr>
        </p:nvSpPr>
        <p:spPr>
          <a:xfrm>
            <a:off x="959076" y="5883543"/>
            <a:ext cx="3293533" cy="582221"/>
          </a:xfrm>
        </p:spPr>
        <p:txBody>
          <a:bodyPr>
            <a:normAutofit/>
          </a:bodyPr>
          <a:lstStyle/>
          <a:p>
            <a:r>
              <a:rPr lang="bs-Latn-BA" sz="2800" i="1" dirty="0">
                <a:solidFill>
                  <a:schemeClr val="bg1"/>
                </a:solidFill>
                <a:highlight>
                  <a:srgbClr val="1188A3"/>
                </a:highlight>
              </a:rPr>
              <a:t>Your Planned Work</a:t>
            </a:r>
            <a:endParaRPr lang="en-GB" sz="2800" i="1" dirty="0">
              <a:solidFill>
                <a:schemeClr val="bg1"/>
              </a:solidFill>
              <a:highlight>
                <a:srgbClr val="1188A3"/>
              </a:highlight>
            </a:endParaRPr>
          </a:p>
        </p:txBody>
      </p:sp>
      <p:sp>
        <p:nvSpPr>
          <p:cNvPr id="24" name="Text Placeholder 1"/>
          <p:cNvSpPr>
            <a:spLocks noGrp="1"/>
          </p:cNvSpPr>
          <p:nvPr>
            <p:ph type="body" sz="quarter" idx="29"/>
          </p:nvPr>
        </p:nvSpPr>
        <p:spPr>
          <a:xfrm>
            <a:off x="6267215" y="5883543"/>
            <a:ext cx="3293533" cy="582221"/>
          </a:xfrm>
        </p:spPr>
        <p:txBody>
          <a:bodyPr>
            <a:normAutofit/>
          </a:bodyPr>
          <a:lstStyle/>
          <a:p>
            <a:r>
              <a:rPr lang="bs-Latn-BA" sz="2800" i="1" dirty="0">
                <a:solidFill>
                  <a:schemeClr val="bg1"/>
                </a:solidFill>
                <a:highlight>
                  <a:srgbClr val="AED07E"/>
                </a:highlight>
              </a:rPr>
              <a:t>Your Intended Results</a:t>
            </a:r>
            <a:endParaRPr lang="en-GB" sz="2800" i="1" dirty="0">
              <a:solidFill>
                <a:schemeClr val="bg1"/>
              </a:solidFill>
              <a:highlight>
                <a:srgbClr val="AED07E"/>
              </a:highlight>
            </a:endParaRPr>
          </a:p>
        </p:txBody>
      </p:sp>
    </p:spTree>
    <p:extLst>
      <p:ext uri="{BB962C8B-B14F-4D97-AF65-F5344CB8AC3E}">
        <p14:creationId xmlns:p14="http://schemas.microsoft.com/office/powerpoint/2010/main" val="14966767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8EAFDEDB-183D-4EF4-88E4-341A5CF439DF}"/>
              </a:ext>
            </a:extLst>
          </p:cNvPr>
          <p:cNvCxnSpPr/>
          <p:nvPr/>
        </p:nvCxnSpPr>
        <p:spPr>
          <a:xfrm>
            <a:off x="6096000" y="4499910"/>
            <a:ext cx="0" cy="1909119"/>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047BC06A-F69C-41FF-9832-702FDE412082}"/>
              </a:ext>
            </a:extLst>
          </p:cNvPr>
          <p:cNvSpPr/>
          <p:nvPr/>
        </p:nvSpPr>
        <p:spPr>
          <a:xfrm>
            <a:off x="93037" y="4203577"/>
            <a:ext cx="5928852" cy="2308324"/>
          </a:xfrm>
          <a:prstGeom prst="rect">
            <a:avLst/>
          </a:prstGeom>
        </p:spPr>
        <p:txBody>
          <a:bodyPr wrap="square">
            <a:spAutoFit/>
          </a:bodyPr>
          <a:lstStyle/>
          <a:p>
            <a:pPr algn="ctr"/>
            <a:r>
              <a:rPr lang="en-GB" sz="2400" dirty="0">
                <a:solidFill>
                  <a:srgbClr val="6D6E6C"/>
                </a:solidFill>
              </a:rPr>
              <a:t>If the native language of the migrant is different from the language of the host country, the communication</a:t>
            </a:r>
            <a:r>
              <a:rPr lang="bs-Latn-BA" sz="2400" dirty="0">
                <a:solidFill>
                  <a:srgbClr val="6D6E6C"/>
                </a:solidFill>
              </a:rPr>
              <a:t> is</a:t>
            </a:r>
            <a:r>
              <a:rPr lang="en-GB" sz="2400" dirty="0">
                <a:solidFill>
                  <a:srgbClr val="6D6E6C"/>
                </a:solidFill>
              </a:rPr>
              <a:t> difficult.</a:t>
            </a:r>
          </a:p>
          <a:p>
            <a:pPr algn="ctr"/>
            <a:r>
              <a:rPr lang="en-GB" sz="2400" dirty="0">
                <a:solidFill>
                  <a:srgbClr val="6D6E6C"/>
                </a:solidFill>
              </a:rPr>
              <a:t>Sometimes even with the same language there are differences and difficulties.</a:t>
            </a:r>
          </a:p>
          <a:p>
            <a:pPr algn="ctr"/>
            <a:r>
              <a:rPr lang="en-GB" sz="2400" i="1" dirty="0">
                <a:solidFill>
                  <a:srgbClr val="1188A3"/>
                </a:solidFill>
              </a:rPr>
              <a:t>This influences every aspect of life.</a:t>
            </a:r>
          </a:p>
        </p:txBody>
      </p:sp>
      <p:sp>
        <p:nvSpPr>
          <p:cNvPr id="7" name="Rectangle 6">
            <a:extLst>
              <a:ext uri="{FF2B5EF4-FFF2-40B4-BE49-F238E27FC236}">
                <a16:creationId xmlns:a16="http://schemas.microsoft.com/office/drawing/2014/main" id="{8FA101CD-BD44-43E9-98EF-A213686BA2A7}"/>
              </a:ext>
            </a:extLst>
          </p:cNvPr>
          <p:cNvSpPr/>
          <p:nvPr/>
        </p:nvSpPr>
        <p:spPr>
          <a:xfrm>
            <a:off x="6166621" y="4203577"/>
            <a:ext cx="5928852" cy="2308324"/>
          </a:xfrm>
          <a:prstGeom prst="rect">
            <a:avLst/>
          </a:prstGeom>
        </p:spPr>
        <p:txBody>
          <a:bodyPr wrap="square">
            <a:spAutoFit/>
          </a:bodyPr>
          <a:lstStyle/>
          <a:p>
            <a:pPr algn="ctr"/>
            <a:r>
              <a:rPr lang="en-GB" sz="2400" dirty="0">
                <a:solidFill>
                  <a:srgbClr val="6D6E6C"/>
                </a:solidFill>
              </a:rPr>
              <a:t>For some keeping the family together is a challenge, for some raising children in a new, unfamiliar culture poses an obstacle, for some, starting a new family is the next natural step that could be delayed by their new situation.</a:t>
            </a:r>
          </a:p>
        </p:txBody>
      </p:sp>
      <p:sp>
        <p:nvSpPr>
          <p:cNvPr id="8" name="Title 1">
            <a:extLst>
              <a:ext uri="{FF2B5EF4-FFF2-40B4-BE49-F238E27FC236}">
                <a16:creationId xmlns:a16="http://schemas.microsoft.com/office/drawing/2014/main" id="{5D040818-5116-4DCF-9A1F-6C7C373F65E0}"/>
              </a:ext>
            </a:extLst>
          </p:cNvPr>
          <p:cNvSpPr txBox="1">
            <a:spLocks/>
          </p:cNvSpPr>
          <p:nvPr/>
        </p:nvSpPr>
        <p:spPr>
          <a:xfrm>
            <a:off x="0" y="104313"/>
            <a:ext cx="12192000" cy="819657"/>
          </a:xfrm>
          <a:prstGeom prst="rect">
            <a:avLst/>
          </a:prstGeom>
          <a:solidFill>
            <a:srgbClr val="1188A3"/>
          </a:solidFill>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bs-Latn-BA" sz="2800" b="1" dirty="0">
                <a:solidFill>
                  <a:schemeClr val="bg1"/>
                </a:solidFill>
                <a:latin typeface="+mn-lt"/>
              </a:rPr>
              <a:t>MOST COMMON BARRIERS AND CHALLANGES</a:t>
            </a:r>
          </a:p>
        </p:txBody>
      </p:sp>
      <p:sp>
        <p:nvSpPr>
          <p:cNvPr id="11" name="Rectangle 10"/>
          <p:cNvSpPr/>
          <p:nvPr/>
        </p:nvSpPr>
        <p:spPr>
          <a:xfrm>
            <a:off x="2240310" y="3743789"/>
            <a:ext cx="1615379" cy="461665"/>
          </a:xfrm>
          <a:prstGeom prst="rect">
            <a:avLst/>
          </a:prstGeom>
        </p:spPr>
        <p:txBody>
          <a:bodyPr wrap="none">
            <a:spAutoFit/>
          </a:bodyPr>
          <a:lstStyle/>
          <a:p>
            <a:pPr algn="ctr"/>
            <a:r>
              <a:rPr lang="hr-BA" sz="2400" b="1" dirty="0">
                <a:solidFill>
                  <a:srgbClr val="92D050"/>
                </a:solidFill>
              </a:rPr>
              <a:t>LANGUAGE</a:t>
            </a:r>
            <a:endParaRPr lang="en-GB" sz="2400" b="1" dirty="0">
              <a:solidFill>
                <a:srgbClr val="92D050"/>
              </a:solidFill>
            </a:endParaRPr>
          </a:p>
        </p:txBody>
      </p:sp>
      <p:sp>
        <p:nvSpPr>
          <p:cNvPr id="12" name="Rectangle 11"/>
          <p:cNvSpPr/>
          <p:nvPr/>
        </p:nvSpPr>
        <p:spPr>
          <a:xfrm>
            <a:off x="8731473" y="3741912"/>
            <a:ext cx="1112164" cy="461665"/>
          </a:xfrm>
          <a:prstGeom prst="rect">
            <a:avLst/>
          </a:prstGeom>
        </p:spPr>
        <p:txBody>
          <a:bodyPr wrap="none">
            <a:spAutoFit/>
          </a:bodyPr>
          <a:lstStyle/>
          <a:p>
            <a:pPr algn="ctr"/>
            <a:r>
              <a:rPr lang="hr-BA" sz="2400" b="1" dirty="0">
                <a:solidFill>
                  <a:srgbClr val="92D050"/>
                </a:solidFill>
              </a:rPr>
              <a:t>FAMILY</a:t>
            </a:r>
            <a:endParaRPr lang="en-GB" sz="2400" b="1" dirty="0">
              <a:solidFill>
                <a:srgbClr val="92D050"/>
              </a:solidFill>
            </a:endParaRPr>
          </a:p>
        </p:txBody>
      </p:sp>
      <p:sp>
        <p:nvSpPr>
          <p:cNvPr id="2" name="Rectangle 1"/>
          <p:cNvSpPr/>
          <p:nvPr/>
        </p:nvSpPr>
        <p:spPr>
          <a:xfrm>
            <a:off x="3930859" y="500234"/>
            <a:ext cx="4347216" cy="461665"/>
          </a:xfrm>
          <a:prstGeom prst="rect">
            <a:avLst/>
          </a:prstGeom>
        </p:spPr>
        <p:txBody>
          <a:bodyPr wrap="none">
            <a:spAutoFit/>
          </a:bodyPr>
          <a:lstStyle/>
          <a:p>
            <a:r>
              <a:rPr lang="bs-Latn-BA" sz="2400" i="1" dirty="0">
                <a:solidFill>
                  <a:srgbClr val="AED07E"/>
                </a:solidFill>
              </a:rPr>
              <a:t>That Refugees and Migrants Face</a:t>
            </a:r>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2036" y="1194701"/>
            <a:ext cx="5950853" cy="2446868"/>
          </a:xfrm>
          <a:prstGeom prst="rect">
            <a:avLst/>
          </a:prstGeom>
        </p:spPr>
      </p:pic>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55620" y="1194701"/>
            <a:ext cx="5939853" cy="2446868"/>
          </a:xfrm>
          <a:prstGeom prst="rect">
            <a:avLst/>
          </a:prstGeom>
        </p:spPr>
      </p:pic>
    </p:spTree>
    <p:extLst>
      <p:ext uri="{BB962C8B-B14F-4D97-AF65-F5344CB8AC3E}">
        <p14:creationId xmlns:p14="http://schemas.microsoft.com/office/powerpoint/2010/main" val="23482794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381114" y="2037151"/>
            <a:ext cx="5810886" cy="769441"/>
          </a:xfrm>
          <a:prstGeom prst="rect">
            <a:avLst/>
          </a:prstGeom>
        </p:spPr>
        <p:txBody>
          <a:bodyPr wrap="none">
            <a:spAutoFit/>
          </a:bodyPr>
          <a:lstStyle/>
          <a:p>
            <a:r>
              <a:rPr lang="en-US" sz="4400" dirty="0">
                <a:solidFill>
                  <a:prstClr val="white"/>
                </a:solidFill>
              </a:rPr>
              <a:t>Theory of change - PLAN</a:t>
            </a:r>
          </a:p>
        </p:txBody>
      </p:sp>
      <p:sp>
        <p:nvSpPr>
          <p:cNvPr id="5" name="Text Placeholder 5">
            <a:extLst>
              <a:ext uri="{FF2B5EF4-FFF2-40B4-BE49-F238E27FC236}">
                <a16:creationId xmlns:a16="http://schemas.microsoft.com/office/drawing/2014/main" id="{98F0CEDC-AF6B-FE4C-96E1-65402113D5F1}"/>
              </a:ext>
            </a:extLst>
          </p:cNvPr>
          <p:cNvSpPr>
            <a:spLocks noGrp="1"/>
          </p:cNvSpPr>
          <p:nvPr>
            <p:ph type="body" sz="quarter" idx="4294967295"/>
          </p:nvPr>
        </p:nvSpPr>
        <p:spPr>
          <a:xfrm>
            <a:off x="6381114" y="1282975"/>
            <a:ext cx="771138" cy="582221"/>
          </a:xfrm>
          <a:prstGeom prst="rect">
            <a:avLst/>
          </a:prstGeom>
        </p:spPr>
        <p:txBody>
          <a:bodyPr>
            <a:noAutofit/>
          </a:bodyPr>
          <a:lstStyle/>
          <a:p>
            <a:pPr marL="0" indent="0">
              <a:buNone/>
            </a:pPr>
            <a:r>
              <a:rPr lang="hr-BA" sz="3600" dirty="0">
                <a:solidFill>
                  <a:schemeClr val="bg1"/>
                </a:solidFill>
              </a:rPr>
              <a:t>04</a:t>
            </a:r>
            <a:endParaRPr lang="en-US" sz="3600" dirty="0">
              <a:solidFill>
                <a:schemeClr val="bg1"/>
              </a:solidFill>
            </a:endParaRPr>
          </a:p>
        </p:txBody>
      </p:sp>
      <p:pic>
        <p:nvPicPr>
          <p:cNvPr id="8" name="Picture Placeholder 7"/>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8848963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56DA5F2-4137-3042-ACB2-7465E92BE8F7}"/>
              </a:ext>
            </a:extLst>
          </p:cNvPr>
          <p:cNvSpPr>
            <a:spLocks noGrp="1"/>
          </p:cNvSpPr>
          <p:nvPr>
            <p:ph type="body" sz="quarter" idx="16"/>
          </p:nvPr>
        </p:nvSpPr>
        <p:spPr>
          <a:xfrm>
            <a:off x="2991452" y="1981797"/>
            <a:ext cx="3049353" cy="582221"/>
          </a:xfrm>
        </p:spPr>
        <p:txBody>
          <a:bodyPr>
            <a:normAutofit fontScale="92500" lnSpcReduction="10000"/>
          </a:bodyPr>
          <a:lstStyle/>
          <a:p>
            <a:r>
              <a:rPr lang="hr-BA" dirty="0"/>
              <a:t>PLANNING</a:t>
            </a:r>
            <a:endParaRPr lang="en-US" dirty="0"/>
          </a:p>
        </p:txBody>
      </p:sp>
      <p:sp>
        <p:nvSpPr>
          <p:cNvPr id="6" name="Text Placeholder 5">
            <a:extLst>
              <a:ext uri="{FF2B5EF4-FFF2-40B4-BE49-F238E27FC236}">
                <a16:creationId xmlns:a16="http://schemas.microsoft.com/office/drawing/2014/main" id="{FAAEC063-0E22-224A-BEB5-C5894BE565BB}"/>
              </a:ext>
            </a:extLst>
          </p:cNvPr>
          <p:cNvSpPr>
            <a:spLocks noGrp="1"/>
          </p:cNvSpPr>
          <p:nvPr>
            <p:ph type="body" sz="quarter" idx="21"/>
          </p:nvPr>
        </p:nvSpPr>
        <p:spPr>
          <a:xfrm>
            <a:off x="-10158" y="1972402"/>
            <a:ext cx="3049353" cy="582221"/>
          </a:xfrm>
        </p:spPr>
        <p:txBody>
          <a:bodyPr>
            <a:normAutofit fontScale="85000" lnSpcReduction="10000"/>
          </a:bodyPr>
          <a:lstStyle/>
          <a:p>
            <a:r>
              <a:rPr lang="hr-BA" dirty="0"/>
              <a:t>ARTICULATION</a:t>
            </a:r>
            <a:endParaRPr lang="en-US" dirty="0"/>
          </a:p>
        </p:txBody>
      </p:sp>
      <p:sp>
        <p:nvSpPr>
          <p:cNvPr id="9" name="Text Placeholder 8">
            <a:extLst>
              <a:ext uri="{FF2B5EF4-FFF2-40B4-BE49-F238E27FC236}">
                <a16:creationId xmlns:a16="http://schemas.microsoft.com/office/drawing/2014/main" id="{642B1E1B-9AA2-A84E-AF03-47474770D2ED}"/>
              </a:ext>
            </a:extLst>
          </p:cNvPr>
          <p:cNvSpPr>
            <a:spLocks noGrp="1"/>
          </p:cNvSpPr>
          <p:nvPr>
            <p:ph type="body" sz="quarter" idx="24"/>
          </p:nvPr>
        </p:nvSpPr>
        <p:spPr>
          <a:xfrm>
            <a:off x="9090158" y="1945480"/>
            <a:ext cx="3049353" cy="582221"/>
          </a:xfrm>
        </p:spPr>
        <p:txBody>
          <a:bodyPr>
            <a:normAutofit fontScale="92500" lnSpcReduction="10000"/>
          </a:bodyPr>
          <a:lstStyle/>
          <a:p>
            <a:r>
              <a:rPr lang="hr-BA" dirty="0"/>
              <a:t>DISCIPLINE</a:t>
            </a:r>
            <a:endParaRPr lang="en-US" dirty="0"/>
          </a:p>
        </p:txBody>
      </p:sp>
      <p:sp>
        <p:nvSpPr>
          <p:cNvPr id="12" name="Text Placeholder 11">
            <a:extLst>
              <a:ext uri="{FF2B5EF4-FFF2-40B4-BE49-F238E27FC236}">
                <a16:creationId xmlns:a16="http://schemas.microsoft.com/office/drawing/2014/main" id="{BD4D635F-2824-C44E-952E-E2D6EFC075E7}"/>
              </a:ext>
            </a:extLst>
          </p:cNvPr>
          <p:cNvSpPr>
            <a:spLocks noGrp="1"/>
          </p:cNvSpPr>
          <p:nvPr>
            <p:ph type="body" sz="quarter" idx="27"/>
          </p:nvPr>
        </p:nvSpPr>
        <p:spPr>
          <a:xfrm>
            <a:off x="6040805" y="1974257"/>
            <a:ext cx="3049353" cy="582221"/>
          </a:xfrm>
        </p:spPr>
        <p:txBody>
          <a:bodyPr>
            <a:normAutofit fontScale="92500" lnSpcReduction="10000"/>
          </a:bodyPr>
          <a:lstStyle/>
          <a:p>
            <a:r>
              <a:rPr lang="hr-BA" dirty="0"/>
              <a:t>EVALUATION</a:t>
            </a:r>
            <a:endParaRPr lang="en-US" dirty="0"/>
          </a:p>
        </p:txBody>
      </p:sp>
      <p:sp>
        <p:nvSpPr>
          <p:cNvPr id="24" name="Rectangle 23"/>
          <p:cNvSpPr/>
          <p:nvPr/>
        </p:nvSpPr>
        <p:spPr>
          <a:xfrm>
            <a:off x="2936258" y="2630957"/>
            <a:ext cx="3159742" cy="1569660"/>
          </a:xfrm>
          <a:prstGeom prst="rect">
            <a:avLst/>
          </a:prstGeom>
        </p:spPr>
        <p:txBody>
          <a:bodyPr wrap="square">
            <a:spAutoFit/>
          </a:bodyPr>
          <a:lstStyle/>
          <a:p>
            <a:pPr algn="ctr"/>
            <a:r>
              <a:rPr lang="en-US" sz="2400" dirty="0">
                <a:solidFill>
                  <a:prstClr val="white"/>
                </a:solidFill>
              </a:rPr>
              <a:t>Shows the pathways and interventions necessary to reach intended results</a:t>
            </a:r>
          </a:p>
        </p:txBody>
      </p:sp>
      <p:sp>
        <p:nvSpPr>
          <p:cNvPr id="25" name="Rectangle 24"/>
          <p:cNvSpPr/>
          <p:nvPr/>
        </p:nvSpPr>
        <p:spPr>
          <a:xfrm>
            <a:off x="6079945" y="2668190"/>
            <a:ext cx="3088916" cy="2308324"/>
          </a:xfrm>
          <a:prstGeom prst="rect">
            <a:avLst/>
          </a:prstGeom>
        </p:spPr>
        <p:txBody>
          <a:bodyPr wrap="square">
            <a:spAutoFit/>
          </a:bodyPr>
          <a:lstStyle/>
          <a:p>
            <a:pPr algn="ctr"/>
            <a:r>
              <a:rPr lang="bs-Latn-BA" sz="2400" dirty="0">
                <a:solidFill>
                  <a:prstClr val="white"/>
                </a:solidFill>
              </a:rPr>
              <a:t>A</a:t>
            </a:r>
            <a:r>
              <a:rPr lang="en-US" sz="2400" dirty="0">
                <a:solidFill>
                  <a:prstClr val="white"/>
                </a:solidFill>
              </a:rPr>
              <a:t>rticulates outcomes that will guide evaluation (but not the evaluation methods, which would be stated in an evaluation plan)</a:t>
            </a:r>
          </a:p>
        </p:txBody>
      </p:sp>
      <p:sp>
        <p:nvSpPr>
          <p:cNvPr id="26" name="Rectangle 25"/>
          <p:cNvSpPr/>
          <p:nvPr/>
        </p:nvSpPr>
        <p:spPr>
          <a:xfrm>
            <a:off x="9142527" y="2696967"/>
            <a:ext cx="2968626" cy="2308324"/>
          </a:xfrm>
          <a:prstGeom prst="rect">
            <a:avLst/>
          </a:prstGeom>
        </p:spPr>
        <p:txBody>
          <a:bodyPr wrap="square">
            <a:spAutoFit/>
          </a:bodyPr>
          <a:lstStyle/>
          <a:p>
            <a:pPr algn="ctr"/>
            <a:r>
              <a:rPr lang="en-US" sz="2400" dirty="0">
                <a:solidFill>
                  <a:prstClr val="white"/>
                </a:solidFill>
              </a:rPr>
              <a:t>Brings discipline and alignment to practice; ensures logical coherence to an project’s work and expected results</a:t>
            </a:r>
          </a:p>
        </p:txBody>
      </p:sp>
      <p:sp>
        <p:nvSpPr>
          <p:cNvPr id="13" name="Text Placeholder 9"/>
          <p:cNvSpPr>
            <a:spLocks noGrp="1"/>
          </p:cNvSpPr>
          <p:nvPr>
            <p:ph type="body" sz="quarter" idx="29"/>
          </p:nvPr>
        </p:nvSpPr>
        <p:spPr>
          <a:xfrm>
            <a:off x="10764" y="274999"/>
            <a:ext cx="12181236" cy="550670"/>
          </a:xfrm>
        </p:spPr>
        <p:txBody>
          <a:bodyPr>
            <a:noAutofit/>
          </a:bodyPr>
          <a:lstStyle/>
          <a:p>
            <a:pPr>
              <a:lnSpc>
                <a:spcPct val="100000"/>
              </a:lnSpc>
            </a:pPr>
            <a:r>
              <a:rPr lang="bs-Latn-BA" b="1" dirty="0">
                <a:solidFill>
                  <a:srgbClr val="28AF95"/>
                </a:solidFill>
              </a:rPr>
              <a:t>WHAT IS THEORY OF CHANGE?</a:t>
            </a:r>
          </a:p>
        </p:txBody>
      </p:sp>
      <p:sp>
        <p:nvSpPr>
          <p:cNvPr id="3" name="Text Placeholder 2"/>
          <p:cNvSpPr>
            <a:spLocks noGrp="1"/>
          </p:cNvSpPr>
          <p:nvPr>
            <p:ph type="body" sz="quarter" idx="29"/>
          </p:nvPr>
        </p:nvSpPr>
        <p:spPr>
          <a:xfrm>
            <a:off x="-70083" y="862518"/>
            <a:ext cx="12181236" cy="582221"/>
          </a:xfrm>
        </p:spPr>
        <p:txBody>
          <a:bodyPr>
            <a:normAutofit/>
          </a:bodyPr>
          <a:lstStyle/>
          <a:p>
            <a:r>
              <a:rPr lang="bs-Latn-BA" sz="2400" dirty="0"/>
              <a:t>Map Out the Change in Your Community</a:t>
            </a:r>
            <a:endParaRPr lang="en-US" sz="2400" dirty="0"/>
          </a:p>
        </p:txBody>
      </p:sp>
      <p:sp>
        <p:nvSpPr>
          <p:cNvPr id="4" name="Rectangle 3"/>
          <p:cNvSpPr/>
          <p:nvPr/>
        </p:nvSpPr>
        <p:spPr>
          <a:xfrm>
            <a:off x="-108618" y="2571101"/>
            <a:ext cx="3246271" cy="3046988"/>
          </a:xfrm>
          <a:prstGeom prst="rect">
            <a:avLst/>
          </a:prstGeom>
        </p:spPr>
        <p:txBody>
          <a:bodyPr wrap="square">
            <a:spAutoFit/>
          </a:bodyPr>
          <a:lstStyle/>
          <a:p>
            <a:pPr algn="ctr"/>
            <a:r>
              <a:rPr lang="en-US" sz="2400" i="1" dirty="0">
                <a:solidFill>
                  <a:prstClr val="white"/>
                </a:solidFill>
              </a:rPr>
              <a:t>Helps</a:t>
            </a:r>
            <a:r>
              <a:rPr lang="bs-Latn-BA" sz="2400" i="1" dirty="0">
                <a:solidFill>
                  <a:prstClr val="white"/>
                </a:solidFill>
              </a:rPr>
              <a:t> </a:t>
            </a:r>
            <a:r>
              <a:rPr lang="en-US" sz="2400" i="1" dirty="0">
                <a:solidFill>
                  <a:prstClr val="white"/>
                </a:solidFill>
              </a:rPr>
              <a:t>organisations,</a:t>
            </a:r>
            <a:r>
              <a:rPr lang="bs-Latn-BA" sz="2400" i="1" dirty="0">
                <a:solidFill>
                  <a:prstClr val="white"/>
                </a:solidFill>
              </a:rPr>
              <a:t> </a:t>
            </a:r>
            <a:r>
              <a:rPr lang="en-US" sz="2400" i="1" dirty="0" err="1">
                <a:solidFill>
                  <a:prstClr val="white"/>
                </a:solidFill>
              </a:rPr>
              <a:t>progra</a:t>
            </a:r>
            <a:r>
              <a:rPr lang="bs-Latn-BA" sz="2400" i="1" dirty="0">
                <a:solidFill>
                  <a:prstClr val="white"/>
                </a:solidFill>
              </a:rPr>
              <a:t>m</a:t>
            </a:r>
            <a:r>
              <a:rPr lang="en-GB" sz="2400" i="1" dirty="0">
                <a:solidFill>
                  <a:prstClr val="white"/>
                </a:solidFill>
              </a:rPr>
              <a:t>me</a:t>
            </a:r>
            <a:r>
              <a:rPr lang="en-US" sz="2400" i="1" dirty="0">
                <a:solidFill>
                  <a:prstClr val="white"/>
                </a:solidFill>
              </a:rPr>
              <a:t>s, networks</a:t>
            </a:r>
            <a:r>
              <a:rPr lang="hr-BA" sz="2400" i="1" dirty="0">
                <a:solidFill>
                  <a:prstClr val="white"/>
                </a:solidFill>
              </a:rPr>
              <a:t>,</a:t>
            </a:r>
            <a:r>
              <a:rPr lang="en-US" sz="2400" i="1" dirty="0">
                <a:solidFill>
                  <a:prstClr val="white"/>
                </a:solidFill>
              </a:rPr>
              <a:t> or initiatives articulate social change efforts </a:t>
            </a:r>
            <a:r>
              <a:rPr lang="hr-BA" sz="2400" i="1" dirty="0">
                <a:solidFill>
                  <a:prstClr val="white"/>
                </a:solidFill>
              </a:rPr>
              <a:t>by</a:t>
            </a:r>
            <a:r>
              <a:rPr lang="en-US" sz="2400" i="1" dirty="0">
                <a:solidFill>
                  <a:prstClr val="white"/>
                </a:solidFill>
              </a:rPr>
              <a:t> clarifying:</a:t>
            </a:r>
            <a:endParaRPr lang="bs-Latn-BA" sz="2400" i="1" dirty="0">
              <a:solidFill>
                <a:prstClr val="white"/>
              </a:solidFill>
            </a:endParaRPr>
          </a:p>
          <a:p>
            <a:pPr algn="ctr"/>
            <a:endParaRPr lang="en-US" sz="2400" i="1" dirty="0">
              <a:solidFill>
                <a:prstClr val="white"/>
              </a:solidFill>
            </a:endParaRPr>
          </a:p>
          <a:p>
            <a:pPr marL="342900" indent="-342900" algn="ctr">
              <a:buFont typeface="Wingdings" panose="05000000000000000000" pitchFamily="2" charset="2"/>
              <a:buChar char="ü"/>
            </a:pPr>
            <a:r>
              <a:rPr lang="en-US" sz="2400" i="1" dirty="0">
                <a:solidFill>
                  <a:prstClr val="white"/>
                </a:solidFill>
              </a:rPr>
              <a:t>Intentions </a:t>
            </a:r>
            <a:endParaRPr lang="bs-Latn-BA" sz="2400" i="1" dirty="0">
              <a:solidFill>
                <a:prstClr val="white"/>
              </a:solidFill>
            </a:endParaRPr>
          </a:p>
          <a:p>
            <a:pPr marL="342900" indent="-342900" algn="ctr">
              <a:buFont typeface="Wingdings" panose="05000000000000000000" pitchFamily="2" charset="2"/>
              <a:buChar char="ü"/>
            </a:pPr>
            <a:r>
              <a:rPr lang="en-US" sz="2400" i="1" dirty="0">
                <a:solidFill>
                  <a:prstClr val="white"/>
                </a:solidFill>
              </a:rPr>
              <a:t>Expected</a:t>
            </a:r>
            <a:r>
              <a:rPr lang="bs-Latn-BA" sz="2400" i="1" dirty="0">
                <a:solidFill>
                  <a:prstClr val="white"/>
                </a:solidFill>
              </a:rPr>
              <a:t> outcomes</a:t>
            </a:r>
            <a:endParaRPr lang="en-US" sz="2400" i="1" dirty="0">
              <a:solidFill>
                <a:prstClr val="white"/>
              </a:solidFill>
            </a:endParaRPr>
          </a:p>
        </p:txBody>
      </p:sp>
    </p:spTree>
    <p:extLst>
      <p:ext uri="{BB962C8B-B14F-4D97-AF65-F5344CB8AC3E}">
        <p14:creationId xmlns:p14="http://schemas.microsoft.com/office/powerpoint/2010/main" val="17994528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730726" y="477543"/>
            <a:ext cx="3312954" cy="850135"/>
          </a:xfrm>
        </p:spPr>
        <p:txBody>
          <a:bodyPr>
            <a:normAutofit fontScale="92500"/>
          </a:bodyPr>
          <a:lstStyle/>
          <a:p>
            <a:r>
              <a:rPr lang="bs-Latn-BA" b="1" dirty="0"/>
              <a:t>Theory of Change</a:t>
            </a:r>
          </a:p>
        </p:txBody>
      </p:sp>
      <p:sp>
        <p:nvSpPr>
          <p:cNvPr id="7" name="TextBox 6">
            <a:extLst>
              <a:ext uri="{FF2B5EF4-FFF2-40B4-BE49-F238E27FC236}">
                <a16:creationId xmlns:a16="http://schemas.microsoft.com/office/drawing/2014/main" id="{1CB5AC88-4AB3-4804-8C30-3B5DD08457DF}"/>
              </a:ext>
            </a:extLst>
          </p:cNvPr>
          <p:cNvSpPr txBox="1"/>
          <p:nvPr/>
        </p:nvSpPr>
        <p:spPr>
          <a:xfrm>
            <a:off x="549322" y="2345461"/>
            <a:ext cx="2656385" cy="954107"/>
          </a:xfrm>
          <a:prstGeom prst="rect">
            <a:avLst/>
          </a:prstGeom>
          <a:noFill/>
        </p:spPr>
        <p:txBody>
          <a:bodyPr wrap="square" rtlCol="0">
            <a:spAutoFit/>
          </a:bodyPr>
          <a:lstStyle/>
          <a:p>
            <a:r>
              <a:rPr lang="hr-BA" sz="2800" i="1" dirty="0">
                <a:solidFill>
                  <a:srgbClr val="92D050"/>
                </a:solidFill>
              </a:rPr>
              <a:t>Click to watch the video</a:t>
            </a:r>
            <a:endParaRPr lang="en-US" sz="2800" i="1" dirty="0">
              <a:solidFill>
                <a:srgbClr val="92D050"/>
              </a:solidFill>
            </a:endParaRPr>
          </a:p>
        </p:txBody>
      </p:sp>
      <p:sp>
        <p:nvSpPr>
          <p:cNvPr id="8" name="Rectangle 7"/>
          <p:cNvSpPr/>
          <p:nvPr/>
        </p:nvSpPr>
        <p:spPr>
          <a:xfrm>
            <a:off x="345835" y="3570197"/>
            <a:ext cx="3845243" cy="2677656"/>
          </a:xfrm>
          <a:prstGeom prst="rect">
            <a:avLst/>
          </a:prstGeom>
        </p:spPr>
        <p:txBody>
          <a:bodyPr wrap="square">
            <a:spAutoFit/>
          </a:bodyPr>
          <a:lstStyle/>
          <a:p>
            <a:r>
              <a:rPr lang="en-US" sz="2400" dirty="0">
                <a:solidFill>
                  <a:srgbClr val="6D6E6C"/>
                </a:solidFill>
              </a:rPr>
              <a:t>Two typical misconceptions about </a:t>
            </a:r>
            <a:r>
              <a:rPr lang="bs-Latn-BA" sz="2400" dirty="0">
                <a:solidFill>
                  <a:srgbClr val="6D6E6C"/>
                </a:solidFill>
              </a:rPr>
              <a:t>the </a:t>
            </a:r>
            <a:r>
              <a:rPr lang="bs-Latn-BA" sz="2400" b="1" dirty="0">
                <a:solidFill>
                  <a:srgbClr val="92D050"/>
                </a:solidFill>
              </a:rPr>
              <a:t>T</a:t>
            </a:r>
            <a:r>
              <a:rPr lang="en-US" sz="2400" b="1" dirty="0">
                <a:solidFill>
                  <a:srgbClr val="92D050"/>
                </a:solidFill>
              </a:rPr>
              <a:t>heory of Change </a:t>
            </a:r>
            <a:r>
              <a:rPr lang="en-US" sz="2400" dirty="0">
                <a:solidFill>
                  <a:srgbClr val="6D6E6C"/>
                </a:solidFill>
              </a:rPr>
              <a:t>are that it must be </a:t>
            </a:r>
            <a:r>
              <a:rPr lang="en-US" sz="2400" b="1" dirty="0">
                <a:solidFill>
                  <a:srgbClr val="1BA19A"/>
                </a:solidFill>
              </a:rPr>
              <a:t>difficult</a:t>
            </a:r>
            <a:r>
              <a:rPr lang="en-US" sz="2400" dirty="0">
                <a:solidFill>
                  <a:srgbClr val="6D6E6C"/>
                </a:solidFill>
              </a:rPr>
              <a:t> </a:t>
            </a:r>
            <a:r>
              <a:rPr lang="bs-Latn-BA" sz="2400" dirty="0">
                <a:solidFill>
                  <a:srgbClr val="6D6E6C"/>
                </a:solidFill>
              </a:rPr>
              <a:t>and</a:t>
            </a:r>
            <a:r>
              <a:rPr lang="en-US" sz="2400" dirty="0">
                <a:solidFill>
                  <a:srgbClr val="6D6E6C"/>
                </a:solidFill>
              </a:rPr>
              <a:t> that it is just </a:t>
            </a:r>
            <a:r>
              <a:rPr lang="en-US" sz="2400" b="1" dirty="0">
                <a:solidFill>
                  <a:srgbClr val="1BA19A"/>
                </a:solidFill>
              </a:rPr>
              <a:t>another box to tick</a:t>
            </a:r>
            <a:r>
              <a:rPr lang="en-US" sz="2400" dirty="0">
                <a:solidFill>
                  <a:srgbClr val="6D6E6C"/>
                </a:solidFill>
              </a:rPr>
              <a:t>. When utilised appropriately, </a:t>
            </a:r>
            <a:r>
              <a:rPr lang="bs-Latn-BA" sz="2400" dirty="0">
                <a:solidFill>
                  <a:srgbClr val="6D6E6C"/>
                </a:solidFill>
              </a:rPr>
              <a:t>it becomes a </a:t>
            </a:r>
            <a:r>
              <a:rPr lang="en-US" sz="2400" dirty="0">
                <a:solidFill>
                  <a:srgbClr val="6D6E6C"/>
                </a:solidFill>
              </a:rPr>
              <a:t>simple and useful tool. </a:t>
            </a:r>
          </a:p>
        </p:txBody>
      </p:sp>
      <p:sp>
        <p:nvSpPr>
          <p:cNvPr id="10" name="TextBox 9">
            <a:extLst>
              <a:ext uri="{FF2B5EF4-FFF2-40B4-BE49-F238E27FC236}">
                <a16:creationId xmlns:a16="http://schemas.microsoft.com/office/drawing/2014/main" id="{1CB5AC88-4AB3-4804-8C30-3B5DD08457DF}"/>
              </a:ext>
            </a:extLst>
          </p:cNvPr>
          <p:cNvSpPr txBox="1"/>
          <p:nvPr/>
        </p:nvSpPr>
        <p:spPr>
          <a:xfrm>
            <a:off x="730726" y="1492944"/>
            <a:ext cx="6815134" cy="461665"/>
          </a:xfrm>
          <a:prstGeom prst="rect">
            <a:avLst/>
          </a:prstGeom>
          <a:noFill/>
        </p:spPr>
        <p:txBody>
          <a:bodyPr wrap="square" rtlCol="0">
            <a:spAutoFit/>
          </a:bodyPr>
          <a:lstStyle/>
          <a:p>
            <a:r>
              <a:rPr lang="hr-BA" sz="2400" i="1" dirty="0">
                <a:solidFill>
                  <a:prstClr val="white"/>
                </a:solidFill>
              </a:rPr>
              <a:t>It’s Easier Than You Think</a:t>
            </a:r>
            <a:endParaRPr lang="en-US" sz="2400" i="1" dirty="0">
              <a:solidFill>
                <a:prstClr val="white"/>
              </a:solidFill>
            </a:endParaRPr>
          </a:p>
        </p:txBody>
      </p:sp>
      <p:sp>
        <p:nvSpPr>
          <p:cNvPr id="11" name="Rectangle 10"/>
          <p:cNvSpPr/>
          <p:nvPr/>
        </p:nvSpPr>
        <p:spPr>
          <a:xfrm>
            <a:off x="6096000" y="6247853"/>
            <a:ext cx="6273325" cy="338554"/>
          </a:xfrm>
          <a:prstGeom prst="rect">
            <a:avLst/>
          </a:prstGeom>
        </p:spPr>
        <p:txBody>
          <a:bodyPr wrap="square">
            <a:spAutoFit/>
          </a:bodyPr>
          <a:lstStyle/>
          <a:p>
            <a:r>
              <a:rPr lang="hr-BA" sz="1600" i="1" dirty="0">
                <a:solidFill>
                  <a:srgbClr val="1BA19A"/>
                </a:solidFill>
              </a:rPr>
              <a:t>Source: </a:t>
            </a:r>
            <a:r>
              <a:rPr lang="hr-BA" sz="1600" i="1" dirty="0">
                <a:solidFill>
                  <a:srgbClr val="1BA19A"/>
                </a:solidFill>
                <a:hlinkClick r:id="rId3"/>
              </a:rPr>
              <a:t>https://www.youtube.com/watch?v=wUiKdwgJpD8</a:t>
            </a:r>
            <a:r>
              <a:rPr lang="hr-BA" sz="1600" i="1" dirty="0">
                <a:solidFill>
                  <a:srgbClr val="1BA19A"/>
                </a:solidFill>
              </a:rPr>
              <a:t> </a:t>
            </a:r>
          </a:p>
        </p:txBody>
      </p:sp>
      <p:pic>
        <p:nvPicPr>
          <p:cNvPr id="6" name="Online Media 5" title="Theory of Change: It's Easier Than You Think">
            <a:hlinkClick r:id="" action="ppaction://media"/>
            <a:extLst>
              <a:ext uri="{FF2B5EF4-FFF2-40B4-BE49-F238E27FC236}">
                <a16:creationId xmlns:a16="http://schemas.microsoft.com/office/drawing/2014/main" id="{94643140-AF4C-D608-6790-D346ED21D141}"/>
              </a:ext>
            </a:extLst>
          </p:cNvPr>
          <p:cNvPicPr>
            <a:picLocks noRot="1" noChangeAspect="1"/>
          </p:cNvPicPr>
          <p:nvPr>
            <a:videoFile r:link="rId1"/>
          </p:nvPr>
        </p:nvPicPr>
        <p:blipFill>
          <a:blip r:embed="rId4"/>
          <a:stretch>
            <a:fillRect/>
          </a:stretch>
        </p:blipFill>
        <p:spPr>
          <a:xfrm>
            <a:off x="4338476" y="904942"/>
            <a:ext cx="7853524" cy="4437241"/>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9" name="Picture 8" descr="A picture containing logo&#10;&#10;Description automatically generated">
            <a:extLst>
              <a:ext uri="{FF2B5EF4-FFF2-40B4-BE49-F238E27FC236}">
                <a16:creationId xmlns:a16="http://schemas.microsoft.com/office/drawing/2014/main" id="{5831D5A2-D094-4067-A358-3DA6F42FD8C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4622097">
            <a:off x="3278883" y="1323558"/>
            <a:ext cx="1021904" cy="2043807"/>
          </a:xfrm>
          <a:prstGeom prst="rect">
            <a:avLst/>
          </a:prstGeom>
          <a:noFill/>
          <a:ln>
            <a:noFill/>
          </a:ln>
        </p:spPr>
      </p:pic>
    </p:spTree>
    <p:extLst>
      <p:ext uri="{BB962C8B-B14F-4D97-AF65-F5344CB8AC3E}">
        <p14:creationId xmlns:p14="http://schemas.microsoft.com/office/powerpoint/2010/main" val="650873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a:spLocks noGrp="1"/>
          </p:cNvSpPr>
          <p:nvPr>
            <p:ph type="body" sz="quarter" idx="13"/>
          </p:nvPr>
        </p:nvSpPr>
        <p:spPr>
          <a:xfrm>
            <a:off x="791536" y="151288"/>
            <a:ext cx="10161173" cy="653021"/>
          </a:xfrm>
        </p:spPr>
        <p:txBody>
          <a:bodyPr>
            <a:normAutofit/>
          </a:bodyPr>
          <a:lstStyle/>
          <a:p>
            <a:pPr algn="l"/>
            <a:r>
              <a:rPr lang="en-US" sz="3600" b="1" i="0" dirty="0"/>
              <a:t>TEMPLATE:  THEORY OF CHANGE</a:t>
            </a:r>
          </a:p>
        </p:txBody>
      </p:sp>
      <p:sp>
        <p:nvSpPr>
          <p:cNvPr id="7" name="Rectangle 6"/>
          <p:cNvSpPr/>
          <p:nvPr/>
        </p:nvSpPr>
        <p:spPr>
          <a:xfrm>
            <a:off x="354015" y="607915"/>
            <a:ext cx="9840309" cy="487506"/>
          </a:xfrm>
          <a:prstGeom prst="rect">
            <a:avLst/>
          </a:prstGeom>
        </p:spPr>
        <p:txBody>
          <a:bodyPr wrap="square">
            <a:spAutoFit/>
          </a:bodyPr>
          <a:lstStyle/>
          <a:p>
            <a:pPr algn="ctr">
              <a:lnSpc>
                <a:spcPct val="107000"/>
              </a:lnSpc>
              <a:spcBef>
                <a:spcPts val="300"/>
              </a:spcBef>
              <a:spcAft>
                <a:spcPts val="300"/>
              </a:spcAft>
              <a:tabLst>
                <a:tab pos="90170" algn="l"/>
                <a:tab pos="4431665" algn="ctr"/>
              </a:tabLst>
            </a:pPr>
            <a:r>
              <a:rPr lang="en-IN" sz="2400" i="1" dirty="0">
                <a:solidFill>
                  <a:srgbClr val="92D050"/>
                </a:solidFill>
                <a:ea typeface="Calibri" panose="020F0502020204030204" pitchFamily="34" charset="0"/>
                <a:cs typeface="Times New Roman" panose="02020603050405020304" pitchFamily="18" charset="0"/>
              </a:rPr>
              <a:t>Write the problem statement that resulted from your problem analysis. </a:t>
            </a:r>
            <a:endParaRPr lang="en-US" sz="2400" i="1" dirty="0">
              <a:solidFill>
                <a:srgbClr val="92D050"/>
              </a:solidFill>
              <a:ea typeface="Calibri" panose="020F0502020204030204" pitchFamily="34" charset="0"/>
              <a:cs typeface="Times New Roman" panose="02020603050405020304" pitchFamily="18" charset="0"/>
            </a:endParaRPr>
          </a:p>
        </p:txBody>
      </p:sp>
      <p:graphicFrame>
        <p:nvGraphicFramePr>
          <p:cNvPr id="8" name="Table 7">
            <a:extLst>
              <a:ext uri="{FF2B5EF4-FFF2-40B4-BE49-F238E27FC236}">
                <a16:creationId xmlns:a16="http://schemas.microsoft.com/office/drawing/2014/main" id="{BA1BD77F-E764-4923-8C54-7EC5D1FB2434}"/>
              </a:ext>
            </a:extLst>
          </p:cNvPr>
          <p:cNvGraphicFramePr>
            <a:graphicFrameLocks noGrp="1"/>
          </p:cNvGraphicFramePr>
          <p:nvPr>
            <p:extLst>
              <p:ext uri="{D42A27DB-BD31-4B8C-83A1-F6EECF244321}">
                <p14:modId xmlns:p14="http://schemas.microsoft.com/office/powerpoint/2010/main" val="2654933919"/>
              </p:ext>
            </p:extLst>
          </p:nvPr>
        </p:nvGraphicFramePr>
        <p:xfrm>
          <a:off x="201615" y="1380783"/>
          <a:ext cx="11735010" cy="4451921"/>
        </p:xfrm>
        <a:graphic>
          <a:graphicData uri="http://schemas.openxmlformats.org/drawingml/2006/table">
            <a:tbl>
              <a:tblPr firstRow="1" firstCol="1" bandRow="1"/>
              <a:tblGrid>
                <a:gridCol w="1955835">
                  <a:extLst>
                    <a:ext uri="{9D8B030D-6E8A-4147-A177-3AD203B41FA5}">
                      <a16:colId xmlns:a16="http://schemas.microsoft.com/office/drawing/2014/main" val="1338620400"/>
                    </a:ext>
                  </a:extLst>
                </a:gridCol>
                <a:gridCol w="1955835">
                  <a:extLst>
                    <a:ext uri="{9D8B030D-6E8A-4147-A177-3AD203B41FA5}">
                      <a16:colId xmlns:a16="http://schemas.microsoft.com/office/drawing/2014/main" val="2719399103"/>
                    </a:ext>
                  </a:extLst>
                </a:gridCol>
                <a:gridCol w="1955835">
                  <a:extLst>
                    <a:ext uri="{9D8B030D-6E8A-4147-A177-3AD203B41FA5}">
                      <a16:colId xmlns:a16="http://schemas.microsoft.com/office/drawing/2014/main" val="1300124687"/>
                    </a:ext>
                  </a:extLst>
                </a:gridCol>
                <a:gridCol w="1955835">
                  <a:extLst>
                    <a:ext uri="{9D8B030D-6E8A-4147-A177-3AD203B41FA5}">
                      <a16:colId xmlns:a16="http://schemas.microsoft.com/office/drawing/2014/main" val="4115730646"/>
                    </a:ext>
                  </a:extLst>
                </a:gridCol>
                <a:gridCol w="1955835">
                  <a:extLst>
                    <a:ext uri="{9D8B030D-6E8A-4147-A177-3AD203B41FA5}">
                      <a16:colId xmlns:a16="http://schemas.microsoft.com/office/drawing/2014/main" val="1609035244"/>
                    </a:ext>
                  </a:extLst>
                </a:gridCol>
                <a:gridCol w="1955835">
                  <a:extLst>
                    <a:ext uri="{9D8B030D-6E8A-4147-A177-3AD203B41FA5}">
                      <a16:colId xmlns:a16="http://schemas.microsoft.com/office/drawing/2014/main" val="2744573604"/>
                    </a:ext>
                  </a:extLst>
                </a:gridCol>
              </a:tblGrid>
              <a:tr h="430906">
                <a:tc>
                  <a:txBody>
                    <a:bodyPr/>
                    <a:lstStyle/>
                    <a:p>
                      <a:pPr marL="0" marR="0" algn="ctr">
                        <a:lnSpc>
                          <a:spcPct val="107000"/>
                        </a:lnSpc>
                        <a:spcBef>
                          <a:spcPts val="300"/>
                        </a:spcBef>
                        <a:spcAft>
                          <a:spcPts val="300"/>
                        </a:spcAft>
                      </a:pPr>
                      <a:r>
                        <a:rPr lang="en-IN" sz="1400" b="1" dirty="0">
                          <a:effectLst/>
                          <a:latin typeface="Calibri" panose="020F0502020204030204" pitchFamily="34" charset="0"/>
                          <a:ea typeface="Calibri" panose="020F0502020204030204" pitchFamily="34" charset="0"/>
                          <a:cs typeface="Times New Roman" panose="02020603050405020304" pitchFamily="18" charset="0"/>
                        </a:rPr>
                        <a:t>Inputs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1BA19A"/>
                    </a:solidFill>
                  </a:tcPr>
                </a:tc>
                <a:tc>
                  <a:txBody>
                    <a:bodyPr/>
                    <a:lstStyle/>
                    <a:p>
                      <a:pPr marL="0" marR="0" algn="ctr">
                        <a:lnSpc>
                          <a:spcPct val="107000"/>
                        </a:lnSpc>
                        <a:spcBef>
                          <a:spcPts val="300"/>
                        </a:spcBef>
                        <a:spcAft>
                          <a:spcPts val="300"/>
                        </a:spcAft>
                      </a:pPr>
                      <a:r>
                        <a:rPr lang="en-IN" sz="1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Activities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92D050"/>
                    </a:solidFill>
                  </a:tcPr>
                </a:tc>
                <a:tc>
                  <a:txBody>
                    <a:bodyPr/>
                    <a:lstStyle/>
                    <a:p>
                      <a:pPr marL="0" marR="0" algn="ctr">
                        <a:lnSpc>
                          <a:spcPct val="107000"/>
                        </a:lnSpc>
                        <a:spcBef>
                          <a:spcPts val="300"/>
                        </a:spcBef>
                        <a:spcAft>
                          <a:spcPts val="300"/>
                        </a:spcAft>
                      </a:pPr>
                      <a:r>
                        <a:rPr lang="en-IN" sz="1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Outputs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28AF95"/>
                    </a:solidFill>
                  </a:tcPr>
                </a:tc>
                <a:tc>
                  <a:txBody>
                    <a:bodyPr/>
                    <a:lstStyle/>
                    <a:p>
                      <a:pPr marL="0" marR="0" algn="ctr">
                        <a:lnSpc>
                          <a:spcPct val="107000"/>
                        </a:lnSpc>
                        <a:spcBef>
                          <a:spcPts val="300"/>
                        </a:spcBef>
                        <a:spcAft>
                          <a:spcPts val="300"/>
                        </a:spcAft>
                      </a:pPr>
                      <a:r>
                        <a:rPr lang="en-IN" sz="1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Short-Term Outcomes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1188A3"/>
                    </a:solidFill>
                  </a:tcPr>
                </a:tc>
                <a:tc>
                  <a:txBody>
                    <a:bodyPr/>
                    <a:lstStyle/>
                    <a:p>
                      <a:pPr marL="0" marR="0" algn="ctr">
                        <a:lnSpc>
                          <a:spcPct val="107000"/>
                        </a:lnSpc>
                        <a:spcBef>
                          <a:spcPts val="300"/>
                        </a:spcBef>
                        <a:spcAft>
                          <a:spcPts val="300"/>
                        </a:spcAft>
                      </a:pPr>
                      <a:r>
                        <a:rPr lang="en-IN" sz="1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Mid-Term Outcomes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92D050"/>
                    </a:solidFill>
                  </a:tcPr>
                </a:tc>
                <a:tc>
                  <a:txBody>
                    <a:bodyPr/>
                    <a:lstStyle/>
                    <a:p>
                      <a:pPr marL="0" marR="0" algn="ctr">
                        <a:lnSpc>
                          <a:spcPct val="107000"/>
                        </a:lnSpc>
                        <a:spcBef>
                          <a:spcPts val="300"/>
                        </a:spcBef>
                        <a:spcAft>
                          <a:spcPts val="300"/>
                        </a:spcAft>
                      </a:pPr>
                      <a:r>
                        <a:rPr lang="en-IN" sz="1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Long-Term Outcomes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28AF95"/>
                    </a:solidFill>
                  </a:tcPr>
                </a:tc>
                <a:extLst>
                  <a:ext uri="{0D108BD9-81ED-4DB2-BD59-A6C34878D82A}">
                    <a16:rowId xmlns:a16="http://schemas.microsoft.com/office/drawing/2014/main" val="3071246422"/>
                  </a:ext>
                </a:extLst>
              </a:tr>
              <a:tr h="4021015">
                <a:tc>
                  <a:txBody>
                    <a:bodyPr/>
                    <a:lstStyle/>
                    <a:p>
                      <a:pPr marL="0" marR="0">
                        <a:lnSpc>
                          <a:spcPct val="107000"/>
                        </a:lnSpc>
                        <a:spcBef>
                          <a:spcPts val="300"/>
                        </a:spcBef>
                        <a:spcAft>
                          <a:spcPts val="0"/>
                        </a:spcAft>
                        <a:tabLst>
                          <a:tab pos="1200150" algn="l"/>
                        </a:tabLst>
                      </a:pPr>
                      <a:r>
                        <a:rPr lang="en-IN" sz="1600" i="1"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Resources needed to conduct your activities efficiently. </a:t>
                      </a:r>
                      <a:endParaRPr lang="en-US" sz="16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200150" algn="l"/>
                        </a:tabLst>
                      </a:pPr>
                      <a:r>
                        <a:rPr lang="en-IN" sz="14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a:t>
                      </a:r>
                      <a:endParaRPr lang="bs-Latn-BA" sz="14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200150" algn="l"/>
                        </a:tabLs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200150" algn="l"/>
                        </a:tabLst>
                      </a:pPr>
                      <a:r>
                        <a:rPr lang="en-IN" sz="1600" u="sng"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Examples: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Clr>
                          <a:srgbClr val="1BA19A"/>
                        </a:buClr>
                        <a:buFont typeface="Symbol" panose="05050102010706020507" pitchFamily="18" charset="2"/>
                        <a:buChar char=""/>
                        <a:tabLst>
                          <a:tab pos="1200150" algn="l"/>
                        </a:tabLst>
                      </a:pPr>
                      <a:r>
                        <a:rPr lang="en-GB" sz="16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Human resources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Clr>
                          <a:srgbClr val="1BA19A"/>
                        </a:buClr>
                        <a:buFont typeface="Symbol" panose="05050102010706020507" pitchFamily="18" charset="2"/>
                        <a:buChar char=""/>
                        <a:tabLst>
                          <a:tab pos="1200150" algn="l"/>
                        </a:tabLst>
                      </a:pPr>
                      <a:r>
                        <a:rPr lang="fr-CA" sz="16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Space/Facilities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Clr>
                          <a:srgbClr val="1BA19A"/>
                        </a:buClr>
                        <a:buFont typeface="Symbol" panose="05050102010706020507" pitchFamily="18" charset="2"/>
                        <a:buChar char=""/>
                        <a:tabLst>
                          <a:tab pos="1200150" algn="l"/>
                        </a:tabLst>
                      </a:pPr>
                      <a:r>
                        <a:rPr lang="fr-CA" sz="16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Technology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Clr>
                          <a:srgbClr val="1BA19A"/>
                        </a:buClr>
                        <a:buFont typeface="Symbol" panose="05050102010706020507" pitchFamily="18" charset="2"/>
                        <a:buChar char=""/>
                        <a:tabLst>
                          <a:tab pos="1200150" algn="l"/>
                        </a:tabLst>
                      </a:pPr>
                      <a:r>
                        <a:rPr lang="fr-CA" sz="16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Materials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Clr>
                          <a:srgbClr val="1BA19A"/>
                        </a:buClr>
                        <a:buFont typeface="Symbol" panose="05050102010706020507" pitchFamily="18" charset="2"/>
                        <a:buChar char=""/>
                        <a:tabLst>
                          <a:tab pos="1200150" algn="l"/>
                        </a:tabLst>
                      </a:pPr>
                      <a:r>
                        <a:rPr lang="fr-CA" sz="16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Curriculum</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marL="0" marR="0">
                        <a:lnSpc>
                          <a:spcPct val="107000"/>
                        </a:lnSpc>
                        <a:spcBef>
                          <a:spcPts val="300"/>
                        </a:spcBef>
                        <a:spcAft>
                          <a:spcPts val="0"/>
                        </a:spcAft>
                        <a:tabLst>
                          <a:tab pos="1200150" algn="l"/>
                        </a:tabLst>
                      </a:pPr>
                      <a:r>
                        <a:rPr lang="en-IN" sz="1600" i="1"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Activities needed to reach your outcomes. </a:t>
                      </a:r>
                      <a:endParaRPr lang="en-US" sz="16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200150" algn="l"/>
                        </a:tabLst>
                      </a:pPr>
                      <a:r>
                        <a:rPr lang="en-IN" sz="14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200150" algn="l"/>
                        </a:tabLst>
                      </a:pPr>
                      <a:r>
                        <a:rPr lang="en-IN" sz="14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a:t>
                      </a:r>
                      <a:endParaRPr lang="bs-Latn-BA" sz="14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200150" algn="l"/>
                        </a:tabLs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200150" algn="l"/>
                        </a:tabLst>
                      </a:pPr>
                      <a:r>
                        <a:rPr lang="en-IN" sz="1600" u="sng"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Examples: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Clr>
                          <a:srgbClr val="92D050"/>
                        </a:buClr>
                        <a:buFont typeface="Symbol" panose="05050102010706020507" pitchFamily="18" charset="2"/>
                        <a:buChar char=""/>
                        <a:tabLst>
                          <a:tab pos="1200150" algn="l"/>
                        </a:tabLst>
                      </a:pPr>
                      <a:r>
                        <a:rPr lang="fr-CA" sz="160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Workshops</a:t>
                      </a:r>
                      <a:endParaRPr lang="en-US" sz="160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Clr>
                          <a:srgbClr val="92D050"/>
                        </a:buClr>
                        <a:buFont typeface="Symbol" panose="05050102010706020507" pitchFamily="18" charset="2"/>
                        <a:buChar char=""/>
                        <a:tabLst>
                          <a:tab pos="1200150" algn="l"/>
                        </a:tabLst>
                      </a:pPr>
                      <a:r>
                        <a:rPr lang="fr-CA" sz="160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Trainings </a:t>
                      </a:r>
                      <a:endParaRPr lang="en-US" sz="160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Clr>
                          <a:srgbClr val="92D050"/>
                        </a:buClr>
                        <a:buFont typeface="Symbol" panose="05050102010706020507" pitchFamily="18" charset="2"/>
                        <a:buChar char=""/>
                        <a:tabLst>
                          <a:tab pos="1200150" algn="l"/>
                        </a:tabLst>
                      </a:pPr>
                      <a:r>
                        <a:rPr lang="en-GB" sz="160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Learning activities</a:t>
                      </a:r>
                      <a:endParaRPr lang="en-US" sz="160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Clr>
                          <a:srgbClr val="92D050"/>
                        </a:buClr>
                        <a:buFont typeface="Symbol" panose="05050102010706020507" pitchFamily="18" charset="2"/>
                        <a:buChar char=""/>
                        <a:tabLst>
                          <a:tab pos="1200150" algn="l"/>
                        </a:tabLst>
                      </a:pPr>
                      <a:r>
                        <a:rPr lang="en-GB" sz="160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Services </a:t>
                      </a:r>
                      <a:endParaRPr lang="en-US" sz="160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Clr>
                          <a:srgbClr val="92D050"/>
                        </a:buClr>
                        <a:buFont typeface="Symbol" panose="05050102010706020507" pitchFamily="18" charset="2"/>
                        <a:buChar char=""/>
                        <a:tabLst>
                          <a:tab pos="1200150" algn="l"/>
                        </a:tabLst>
                      </a:pPr>
                      <a:r>
                        <a:rPr lang="en-GB" sz="160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Policy advocacy</a:t>
                      </a:r>
                      <a:endParaRPr lang="en-US" sz="160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Clr>
                          <a:srgbClr val="92D050"/>
                        </a:buClr>
                        <a:buFont typeface="Symbol" panose="05050102010706020507" pitchFamily="18" charset="2"/>
                        <a:buChar char=""/>
                        <a:tabLst>
                          <a:tab pos="1200150" algn="l"/>
                        </a:tabLst>
                      </a:pPr>
                      <a:r>
                        <a:rPr lang="en-GB" sz="160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Delivery of products</a:t>
                      </a:r>
                      <a:endParaRPr lang="en-US" sz="160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marL="0" marR="0">
                        <a:lnSpc>
                          <a:spcPct val="107000"/>
                        </a:lnSpc>
                        <a:spcBef>
                          <a:spcPts val="300"/>
                        </a:spcBef>
                        <a:spcAft>
                          <a:spcPts val="0"/>
                        </a:spcAft>
                        <a:tabLst>
                          <a:tab pos="1200150" algn="l"/>
                        </a:tabLst>
                      </a:pPr>
                      <a:r>
                        <a:rPr lang="en-IN" sz="1600" i="1"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Tangible results you produce through your activities.</a:t>
                      </a:r>
                      <a:endParaRPr lang="en-US" sz="16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200150" algn="l"/>
                        </a:tabLst>
                      </a:pPr>
                      <a:r>
                        <a:rPr lang="en-IN" sz="14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a:t>
                      </a:r>
                      <a:endParaRPr lang="bs-Latn-BA" sz="14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200150" algn="l"/>
                        </a:tabLs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200150" algn="l"/>
                        </a:tabLst>
                      </a:pPr>
                      <a:r>
                        <a:rPr lang="en-IN" sz="1600" u="sng"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Examples: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1200150" algn="l"/>
                        </a:tabLst>
                      </a:pPr>
                      <a:r>
                        <a:rPr lang="en-GB" sz="1600" dirty="0">
                          <a:solidFill>
                            <a:srgbClr val="1BA19A"/>
                          </a:solidFill>
                          <a:effectLst/>
                          <a:latin typeface="Calibri" panose="020F0502020204030204" pitchFamily="34" charset="0"/>
                          <a:ea typeface="Calibri" panose="020F0502020204030204" pitchFamily="34" charset="0"/>
                          <a:cs typeface="Times New Roman" panose="02020603050405020304" pitchFamily="18" charset="0"/>
                        </a:rPr>
                        <a:t># of targeted beneficiaries</a:t>
                      </a:r>
                      <a:endParaRPr lang="en-US" sz="1600" dirty="0">
                        <a:solidFill>
                          <a:srgbClr val="1BA19A"/>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1200150" algn="l"/>
                        </a:tabLst>
                      </a:pPr>
                      <a:r>
                        <a:rPr lang="en-GB" sz="1600" dirty="0">
                          <a:solidFill>
                            <a:srgbClr val="1BA19A"/>
                          </a:solidFill>
                          <a:effectLst/>
                          <a:latin typeface="Calibri" panose="020F0502020204030204" pitchFamily="34" charset="0"/>
                          <a:ea typeface="Calibri" panose="020F0502020204030204" pitchFamily="34" charset="0"/>
                          <a:cs typeface="Times New Roman" panose="02020603050405020304" pitchFamily="18" charset="0"/>
                        </a:rPr>
                        <a:t># attendants </a:t>
                      </a:r>
                      <a:endParaRPr lang="en-US" sz="1600" dirty="0">
                        <a:solidFill>
                          <a:srgbClr val="1BA19A"/>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1200150" algn="l"/>
                        </a:tabLst>
                      </a:pPr>
                      <a:r>
                        <a:rPr lang="en-GB" sz="1600" dirty="0">
                          <a:solidFill>
                            <a:srgbClr val="1BA19A"/>
                          </a:solidFill>
                          <a:effectLst/>
                          <a:latin typeface="Calibri" panose="020F0502020204030204" pitchFamily="34" charset="0"/>
                          <a:ea typeface="Calibri" panose="020F0502020204030204" pitchFamily="34" charset="0"/>
                          <a:cs typeface="Times New Roman" panose="02020603050405020304" pitchFamily="18" charset="0"/>
                        </a:rPr>
                        <a:t>% of completion</a:t>
                      </a:r>
                      <a:endParaRPr lang="en-US" sz="1600" dirty="0">
                        <a:solidFill>
                          <a:srgbClr val="1BA19A"/>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1200150" algn="l"/>
                        </a:tabLst>
                      </a:pPr>
                      <a:r>
                        <a:rPr lang="en-GB" sz="1600" dirty="0">
                          <a:solidFill>
                            <a:srgbClr val="1BA19A"/>
                          </a:solidFill>
                          <a:effectLst/>
                          <a:latin typeface="Calibri" panose="020F0502020204030204" pitchFamily="34" charset="0"/>
                          <a:ea typeface="Calibri" panose="020F0502020204030204" pitchFamily="34" charset="0"/>
                          <a:cs typeface="Times New Roman" panose="02020603050405020304" pitchFamily="18" charset="0"/>
                        </a:rPr>
                        <a:t>% increase in learning outcomes</a:t>
                      </a:r>
                      <a:endParaRPr lang="en-US" sz="1600" dirty="0">
                        <a:solidFill>
                          <a:srgbClr val="1BA19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marL="0" marR="0">
                        <a:lnSpc>
                          <a:spcPct val="107000"/>
                        </a:lnSpc>
                        <a:spcBef>
                          <a:spcPts val="300"/>
                        </a:spcBef>
                        <a:spcAft>
                          <a:spcPts val="0"/>
                        </a:spcAft>
                        <a:tabLst>
                          <a:tab pos="1200150" algn="l"/>
                        </a:tabLst>
                      </a:pPr>
                      <a:r>
                        <a:rPr lang="en-IN" sz="1600" i="1"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Outcomes expected of your intervention</a:t>
                      </a:r>
                      <a:r>
                        <a:rPr lang="bs-Latn-BA" sz="1600" i="1"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s.</a:t>
                      </a:r>
                      <a:endParaRPr lang="en-US" sz="16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300"/>
                        </a:spcBef>
                        <a:spcAft>
                          <a:spcPts val="0"/>
                        </a:spcAft>
                        <a:tabLst>
                          <a:tab pos="1200150" algn="l"/>
                        </a:tabLst>
                      </a:pPr>
                      <a:r>
                        <a:rPr lang="en-IN" sz="14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a:t>
                      </a:r>
                      <a:endParaRPr lang="bs-Latn-BA" sz="14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300"/>
                        </a:spcBef>
                        <a:spcAft>
                          <a:spcPts val="0"/>
                        </a:spcAft>
                        <a:tabLst>
                          <a:tab pos="1200150" algn="l"/>
                        </a:tabLst>
                      </a:pPr>
                      <a:endParaRPr lang="bs-Latn-BA" sz="14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200150" algn="l"/>
                          <a:tab pos="1482090" algn="l"/>
                        </a:tabLst>
                      </a:pPr>
                      <a:endParaRPr lang="en-GB" sz="1600" u="sng"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200150" algn="l"/>
                          <a:tab pos="1482090" algn="l"/>
                        </a:tabLst>
                      </a:pPr>
                      <a:r>
                        <a:rPr lang="en-GB" sz="1600" u="sng"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Changes in: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1200150" algn="l"/>
                          <a:tab pos="1482090" algn="l"/>
                        </a:tabLst>
                      </a:pPr>
                      <a:r>
                        <a:rPr lang="en-GB" sz="1600" dirty="0">
                          <a:solidFill>
                            <a:srgbClr val="1188A3"/>
                          </a:solidFill>
                          <a:effectLst/>
                          <a:latin typeface="Calibri" panose="020F0502020204030204" pitchFamily="34" charset="0"/>
                          <a:ea typeface="Calibri" panose="020F0502020204030204" pitchFamily="34" charset="0"/>
                          <a:cs typeface="Times New Roman" panose="02020603050405020304" pitchFamily="18" charset="0"/>
                        </a:rPr>
                        <a:t>Learning</a:t>
                      </a:r>
                      <a:endParaRPr lang="en-US" sz="1600" dirty="0">
                        <a:solidFill>
                          <a:srgbClr val="1188A3"/>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1200150" algn="l"/>
                          <a:tab pos="1482090" algn="l"/>
                        </a:tabLst>
                      </a:pPr>
                      <a:r>
                        <a:rPr lang="en-GB" sz="1600" dirty="0">
                          <a:solidFill>
                            <a:srgbClr val="1188A3"/>
                          </a:solidFill>
                          <a:effectLst/>
                          <a:latin typeface="Calibri" panose="020F0502020204030204" pitchFamily="34" charset="0"/>
                          <a:ea typeface="Calibri" panose="020F0502020204030204" pitchFamily="34" charset="0"/>
                          <a:cs typeface="Times New Roman" panose="02020603050405020304" pitchFamily="18" charset="0"/>
                        </a:rPr>
                        <a:t>Awareness</a:t>
                      </a:r>
                      <a:endParaRPr lang="en-US" sz="1600" dirty="0">
                        <a:solidFill>
                          <a:srgbClr val="1188A3"/>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1200150" algn="l"/>
                          <a:tab pos="1482090" algn="l"/>
                        </a:tabLst>
                      </a:pPr>
                      <a:r>
                        <a:rPr lang="en-GB" sz="1600" dirty="0">
                          <a:solidFill>
                            <a:srgbClr val="1188A3"/>
                          </a:solidFill>
                          <a:effectLst/>
                          <a:latin typeface="Calibri" panose="020F0502020204030204" pitchFamily="34" charset="0"/>
                          <a:ea typeface="Calibri" panose="020F0502020204030204" pitchFamily="34" charset="0"/>
                          <a:cs typeface="Times New Roman" panose="02020603050405020304" pitchFamily="18" charset="0"/>
                        </a:rPr>
                        <a:t>Knowledge</a:t>
                      </a:r>
                      <a:endParaRPr lang="en-US" sz="1600" dirty="0">
                        <a:solidFill>
                          <a:srgbClr val="1188A3"/>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1200150" algn="l"/>
                          <a:tab pos="1482090" algn="l"/>
                        </a:tabLst>
                      </a:pPr>
                      <a:r>
                        <a:rPr lang="en-GB" sz="1600" dirty="0">
                          <a:solidFill>
                            <a:srgbClr val="1188A3"/>
                          </a:solidFill>
                          <a:effectLst/>
                          <a:latin typeface="Calibri" panose="020F0502020204030204" pitchFamily="34" charset="0"/>
                          <a:ea typeface="Calibri" panose="020F0502020204030204" pitchFamily="34" charset="0"/>
                          <a:cs typeface="Times New Roman" panose="02020603050405020304" pitchFamily="18" charset="0"/>
                        </a:rPr>
                        <a:t>Attitudes</a:t>
                      </a:r>
                      <a:endParaRPr lang="en-US" sz="1600" dirty="0">
                        <a:solidFill>
                          <a:srgbClr val="1188A3"/>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1200150" algn="l"/>
                          <a:tab pos="1482090" algn="l"/>
                        </a:tabLst>
                      </a:pPr>
                      <a:r>
                        <a:rPr lang="en-GB" sz="1600" dirty="0">
                          <a:solidFill>
                            <a:srgbClr val="1188A3"/>
                          </a:solidFill>
                          <a:effectLst/>
                          <a:latin typeface="Calibri" panose="020F0502020204030204" pitchFamily="34" charset="0"/>
                          <a:ea typeface="Calibri" panose="020F0502020204030204" pitchFamily="34" charset="0"/>
                          <a:cs typeface="Times New Roman" panose="02020603050405020304" pitchFamily="18" charset="0"/>
                        </a:rPr>
                        <a:t>Skills</a:t>
                      </a:r>
                      <a:endParaRPr lang="en-US" sz="1600" dirty="0">
                        <a:solidFill>
                          <a:srgbClr val="1188A3"/>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1200150" algn="l"/>
                          <a:tab pos="1482090" algn="l"/>
                        </a:tabLst>
                      </a:pPr>
                      <a:r>
                        <a:rPr lang="en-GB" sz="1600" dirty="0">
                          <a:solidFill>
                            <a:srgbClr val="1188A3"/>
                          </a:solidFill>
                          <a:effectLst/>
                          <a:latin typeface="Calibri" panose="020F0502020204030204" pitchFamily="34" charset="0"/>
                          <a:ea typeface="Calibri" panose="020F0502020204030204" pitchFamily="34" charset="0"/>
                          <a:cs typeface="Times New Roman" panose="02020603050405020304" pitchFamily="18" charset="0"/>
                        </a:rPr>
                        <a:t>Opinions</a:t>
                      </a:r>
                      <a:endParaRPr lang="en-US" sz="1600" dirty="0">
                        <a:solidFill>
                          <a:srgbClr val="1188A3"/>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1200150" algn="l"/>
                          <a:tab pos="1482090" algn="l"/>
                        </a:tabLst>
                      </a:pPr>
                      <a:r>
                        <a:rPr lang="en-GB" sz="1600" dirty="0">
                          <a:solidFill>
                            <a:srgbClr val="1188A3"/>
                          </a:solidFill>
                          <a:effectLst/>
                          <a:latin typeface="Calibri" panose="020F0502020204030204" pitchFamily="34" charset="0"/>
                          <a:ea typeface="Calibri" panose="020F0502020204030204" pitchFamily="34" charset="0"/>
                          <a:cs typeface="Times New Roman" panose="02020603050405020304" pitchFamily="18" charset="0"/>
                        </a:rPr>
                        <a:t>Aspirations</a:t>
                      </a:r>
                      <a:endParaRPr lang="en-US" sz="1600" dirty="0">
                        <a:solidFill>
                          <a:srgbClr val="1188A3"/>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1200150" algn="l"/>
                          <a:tab pos="1482090" algn="l"/>
                        </a:tabLst>
                      </a:pPr>
                      <a:r>
                        <a:rPr lang="en-GB" sz="1600" dirty="0">
                          <a:solidFill>
                            <a:srgbClr val="1188A3"/>
                          </a:solidFill>
                          <a:effectLst/>
                          <a:latin typeface="Calibri" panose="020F0502020204030204" pitchFamily="34" charset="0"/>
                          <a:ea typeface="Calibri" panose="020F0502020204030204" pitchFamily="34" charset="0"/>
                          <a:cs typeface="Times New Roman" panose="02020603050405020304" pitchFamily="18" charset="0"/>
                        </a:rPr>
                        <a:t>Motivations</a:t>
                      </a:r>
                      <a:endParaRPr lang="en-US" sz="1600" dirty="0">
                        <a:solidFill>
                          <a:srgbClr val="1188A3"/>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marL="0" marR="0">
                        <a:lnSpc>
                          <a:spcPct val="107000"/>
                        </a:lnSpc>
                        <a:spcBef>
                          <a:spcPts val="300"/>
                        </a:spcBef>
                        <a:spcAft>
                          <a:spcPts val="0"/>
                        </a:spcAft>
                        <a:tabLst>
                          <a:tab pos="1200150" algn="l"/>
                        </a:tabLst>
                      </a:pPr>
                      <a:r>
                        <a:rPr lang="en-IN" sz="1600" i="1"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Outcomes you want to see in your intervention timeframe. </a:t>
                      </a:r>
                      <a:endParaRPr lang="en-US" sz="16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200150" algn="l"/>
                          <a:tab pos="1482090" algn="l"/>
                        </a:tabLst>
                      </a:pPr>
                      <a:r>
                        <a:rPr lang="en-GB" sz="1400" u="none" strike="noStrike"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200150" algn="l"/>
                          <a:tab pos="1482090" algn="l"/>
                        </a:tabLst>
                      </a:pPr>
                      <a:r>
                        <a:rPr lang="en-GB" sz="1600" u="sng"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Changes in:</a:t>
                      </a:r>
                      <a:r>
                        <a:rPr lang="en-GB" sz="16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1200150" algn="l"/>
                          <a:tab pos="1482090" algn="l"/>
                        </a:tabLst>
                      </a:pPr>
                      <a:r>
                        <a:rPr lang="en-GB" sz="160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Actions</a:t>
                      </a:r>
                      <a:endParaRPr lang="en-US" sz="160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1200150" algn="l"/>
                          <a:tab pos="1482090" algn="l"/>
                        </a:tabLst>
                      </a:pPr>
                      <a:r>
                        <a:rPr lang="en-GB" sz="160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Behaviours</a:t>
                      </a:r>
                      <a:endParaRPr lang="en-US" sz="160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1200150" algn="l"/>
                          <a:tab pos="1482090" algn="l"/>
                        </a:tabLst>
                      </a:pPr>
                      <a:r>
                        <a:rPr lang="en-GB" sz="160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Practices</a:t>
                      </a:r>
                      <a:endParaRPr lang="en-US" sz="160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1200150" algn="l"/>
                          <a:tab pos="1482090" algn="l"/>
                        </a:tabLst>
                      </a:pPr>
                      <a:r>
                        <a:rPr lang="en-GB" sz="160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Decisions</a:t>
                      </a:r>
                      <a:endParaRPr lang="en-US" sz="160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1200150" algn="l"/>
                          <a:tab pos="1482090" algn="l"/>
                        </a:tabLst>
                      </a:pPr>
                      <a:r>
                        <a:rPr lang="en-GB" sz="160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Policies</a:t>
                      </a:r>
                      <a:endParaRPr lang="en-US" sz="160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1200150" algn="l"/>
                          <a:tab pos="1482090" algn="l"/>
                        </a:tabLst>
                      </a:pPr>
                      <a:r>
                        <a:rPr lang="en-GB" sz="160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Social actions</a:t>
                      </a:r>
                      <a:endParaRPr lang="en-US" sz="160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marL="0" marR="0">
                        <a:lnSpc>
                          <a:spcPct val="107000"/>
                        </a:lnSpc>
                        <a:spcBef>
                          <a:spcPts val="300"/>
                        </a:spcBef>
                        <a:spcAft>
                          <a:spcPts val="0"/>
                        </a:spcAft>
                        <a:tabLst>
                          <a:tab pos="1200150" algn="l"/>
                        </a:tabLst>
                      </a:pPr>
                      <a:r>
                        <a:rPr lang="en-IN" sz="1600" i="1"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Outcomes you hope to observe beyond your intervention timeframe.</a:t>
                      </a:r>
                      <a:endParaRPr lang="en-US" sz="16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200150" algn="l"/>
                        </a:tabLst>
                      </a:pPr>
                      <a:r>
                        <a:rPr lang="en-IN" sz="14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200150" algn="l"/>
                          <a:tab pos="1482090" algn="l"/>
                        </a:tabLst>
                      </a:pPr>
                      <a:r>
                        <a:rPr lang="en-GB" sz="1600" u="sng"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Changes in:</a:t>
                      </a:r>
                      <a:r>
                        <a:rPr lang="en-GB" sz="16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1200150" algn="l"/>
                          <a:tab pos="1482090" algn="l"/>
                        </a:tabLst>
                      </a:pPr>
                      <a:r>
                        <a:rPr lang="en-GB" sz="1600" dirty="0">
                          <a:solidFill>
                            <a:srgbClr val="28AF95"/>
                          </a:solidFill>
                          <a:effectLst/>
                          <a:latin typeface="Calibri" panose="020F0502020204030204" pitchFamily="34" charset="0"/>
                          <a:ea typeface="Calibri" panose="020F0502020204030204" pitchFamily="34" charset="0"/>
                          <a:cs typeface="Times New Roman" panose="02020603050405020304" pitchFamily="18" charset="0"/>
                        </a:rPr>
                        <a:t>Conditions</a:t>
                      </a:r>
                      <a:endParaRPr lang="en-US" sz="1600" dirty="0">
                        <a:solidFill>
                          <a:srgbClr val="28AF95"/>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1200150" algn="l"/>
                          <a:tab pos="1482090" algn="l"/>
                        </a:tabLst>
                      </a:pPr>
                      <a:r>
                        <a:rPr lang="en-GB" sz="1600" dirty="0">
                          <a:solidFill>
                            <a:srgbClr val="28AF95"/>
                          </a:solidFill>
                          <a:effectLst/>
                          <a:latin typeface="Calibri" panose="020F0502020204030204" pitchFamily="34" charset="0"/>
                          <a:ea typeface="Calibri" panose="020F0502020204030204" pitchFamily="34" charset="0"/>
                          <a:cs typeface="Times New Roman" panose="02020603050405020304" pitchFamily="18" charset="0"/>
                        </a:rPr>
                        <a:t>Social contexts</a:t>
                      </a:r>
                      <a:endParaRPr lang="en-US" sz="1600" dirty="0">
                        <a:solidFill>
                          <a:srgbClr val="28AF95"/>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1200150" algn="l"/>
                          <a:tab pos="1482090" algn="l"/>
                        </a:tabLst>
                      </a:pPr>
                      <a:r>
                        <a:rPr lang="en-GB" sz="1600" dirty="0">
                          <a:solidFill>
                            <a:srgbClr val="28AF95"/>
                          </a:solidFill>
                          <a:effectLst/>
                          <a:latin typeface="Calibri" panose="020F0502020204030204" pitchFamily="34" charset="0"/>
                          <a:ea typeface="Calibri" panose="020F0502020204030204" pitchFamily="34" charset="0"/>
                          <a:cs typeface="Times New Roman" panose="02020603050405020304" pitchFamily="18" charset="0"/>
                        </a:rPr>
                        <a:t>Environmental characteristics</a:t>
                      </a:r>
                      <a:endParaRPr lang="en-US" sz="1600" dirty="0">
                        <a:solidFill>
                          <a:srgbClr val="28AF9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3796976384"/>
                  </a:ext>
                </a:extLst>
              </a:tr>
            </a:tbl>
          </a:graphicData>
        </a:graphic>
      </p:graphicFrame>
      <p:sp>
        <p:nvSpPr>
          <p:cNvPr id="9" name="Text Placeholder 2">
            <a:extLst>
              <a:ext uri="{FF2B5EF4-FFF2-40B4-BE49-F238E27FC236}">
                <a16:creationId xmlns:a16="http://schemas.microsoft.com/office/drawing/2014/main" id="{33394733-2F0D-48C5-9C1C-54BF17122633}"/>
              </a:ext>
            </a:extLst>
          </p:cNvPr>
          <p:cNvSpPr txBox="1">
            <a:spLocks/>
          </p:cNvSpPr>
          <p:nvPr/>
        </p:nvSpPr>
        <p:spPr>
          <a:xfrm>
            <a:off x="-84667" y="88491"/>
            <a:ext cx="2819667" cy="58222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bs-Latn-BA" b="1" dirty="0">
                <a:solidFill>
                  <a:prstClr val="white"/>
                </a:solidFill>
                <a:highlight>
                  <a:srgbClr val="92D050"/>
                </a:highlight>
              </a:rPr>
              <a:t>TASK</a:t>
            </a:r>
            <a:endParaRPr lang="en-US" b="1" dirty="0">
              <a:solidFill>
                <a:prstClr val="white"/>
              </a:solidFill>
            </a:endParaRPr>
          </a:p>
        </p:txBody>
      </p:sp>
      <p:graphicFrame>
        <p:nvGraphicFramePr>
          <p:cNvPr id="10" name="Table 9">
            <a:extLst>
              <a:ext uri="{FF2B5EF4-FFF2-40B4-BE49-F238E27FC236}">
                <a16:creationId xmlns:a16="http://schemas.microsoft.com/office/drawing/2014/main" id="{D80A0B5B-DFC6-42BD-B567-B96DD6622B40}"/>
              </a:ext>
            </a:extLst>
          </p:cNvPr>
          <p:cNvGraphicFramePr>
            <a:graphicFrameLocks noGrp="1"/>
          </p:cNvGraphicFramePr>
          <p:nvPr>
            <p:extLst>
              <p:ext uri="{D42A27DB-BD31-4B8C-83A1-F6EECF244321}">
                <p14:modId xmlns:p14="http://schemas.microsoft.com/office/powerpoint/2010/main" val="1686634323"/>
              </p:ext>
            </p:extLst>
          </p:nvPr>
        </p:nvGraphicFramePr>
        <p:xfrm>
          <a:off x="201615" y="6123817"/>
          <a:ext cx="9541510" cy="280480"/>
        </p:xfrm>
        <a:graphic>
          <a:graphicData uri="http://schemas.openxmlformats.org/drawingml/2006/table">
            <a:tbl>
              <a:tblPr firstRow="1" firstCol="1" bandRow="1" bandCol="1"/>
              <a:tblGrid>
                <a:gridCol w="1890395">
                  <a:extLst>
                    <a:ext uri="{9D8B030D-6E8A-4147-A177-3AD203B41FA5}">
                      <a16:colId xmlns:a16="http://schemas.microsoft.com/office/drawing/2014/main" val="2882157987"/>
                    </a:ext>
                  </a:extLst>
                </a:gridCol>
                <a:gridCol w="7651115">
                  <a:extLst>
                    <a:ext uri="{9D8B030D-6E8A-4147-A177-3AD203B41FA5}">
                      <a16:colId xmlns:a16="http://schemas.microsoft.com/office/drawing/2014/main" val="3625886143"/>
                    </a:ext>
                  </a:extLst>
                </a:gridCol>
              </a:tblGrid>
              <a:tr h="0">
                <a:tc>
                  <a:txBody>
                    <a:bodyPr/>
                    <a:lstStyle/>
                    <a:p>
                      <a:pPr marL="0" marR="0" algn="ctr">
                        <a:lnSpc>
                          <a:spcPct val="107000"/>
                        </a:lnSpc>
                        <a:spcBef>
                          <a:spcPts val="300"/>
                        </a:spcBef>
                        <a:spcAft>
                          <a:spcPts val="300"/>
                        </a:spcAft>
                        <a:tabLst>
                          <a:tab pos="90170" algn="l"/>
                          <a:tab pos="4431665" algn="ctr"/>
                        </a:tabLst>
                      </a:pPr>
                      <a:r>
                        <a:rPr lang="hr-BA"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ULTIMATE </a:t>
                      </a:r>
                      <a:r>
                        <a:rPr lang="en-IN"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Impact</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797979"/>
                    </a:solidFill>
                  </a:tcPr>
                </a:tc>
                <a:tc>
                  <a:txBody>
                    <a:bodyPr/>
                    <a:lstStyle/>
                    <a:p>
                      <a:pPr marL="0" marR="0">
                        <a:lnSpc>
                          <a:spcPct val="107000"/>
                        </a:lnSpc>
                        <a:spcBef>
                          <a:spcPts val="300"/>
                        </a:spcBef>
                        <a:spcAft>
                          <a:spcPts val="300"/>
                        </a:spcAft>
                        <a:tabLst>
                          <a:tab pos="90170" algn="l"/>
                          <a:tab pos="4431665" algn="ctr"/>
                        </a:tabLst>
                      </a:pPr>
                      <a:r>
                        <a:rPr lang="en-IN" sz="180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Write the impact that you achieve through your intervention(s)</a:t>
                      </a:r>
                      <a:r>
                        <a:rPr lang="bs-Latn-BA" sz="180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80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4113838333"/>
                  </a:ext>
                </a:extLst>
              </a:tr>
            </a:tbl>
          </a:graphicData>
        </a:graphic>
      </p:graphicFrame>
    </p:spTree>
    <p:extLst>
      <p:ext uri="{BB962C8B-B14F-4D97-AF65-F5344CB8AC3E}">
        <p14:creationId xmlns:p14="http://schemas.microsoft.com/office/powerpoint/2010/main" val="12406050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CE1818F-2530-4C08-B3DB-9E8B61E1F42C}"/>
              </a:ext>
            </a:extLst>
          </p:cNvPr>
          <p:cNvSpPr>
            <a:spLocks noGrp="1"/>
          </p:cNvSpPr>
          <p:nvPr>
            <p:ph type="body" sz="quarter" idx="29"/>
          </p:nvPr>
        </p:nvSpPr>
        <p:spPr>
          <a:xfrm>
            <a:off x="10764" y="103302"/>
            <a:ext cx="12181236" cy="1496898"/>
          </a:xfrm>
        </p:spPr>
        <p:txBody>
          <a:bodyPr>
            <a:normAutofit/>
          </a:bodyPr>
          <a:lstStyle/>
          <a:p>
            <a:r>
              <a:rPr lang="en-US" b="1" dirty="0"/>
              <a:t>STAGES FOR IMPLEMENTING THE THEORY OF CHANGE</a:t>
            </a:r>
            <a:endParaRPr lang="bs-Latn-BA" b="1" dirty="0"/>
          </a:p>
          <a:p>
            <a:r>
              <a:rPr lang="en-US" b="1" dirty="0">
                <a:solidFill>
                  <a:srgbClr val="92D050"/>
                </a:solidFill>
              </a:rPr>
              <a:t>IN YOUR COMMUNITY</a:t>
            </a:r>
          </a:p>
        </p:txBody>
      </p:sp>
      <p:sp>
        <p:nvSpPr>
          <p:cNvPr id="7" name="Text Placeholder 6">
            <a:extLst>
              <a:ext uri="{FF2B5EF4-FFF2-40B4-BE49-F238E27FC236}">
                <a16:creationId xmlns:a16="http://schemas.microsoft.com/office/drawing/2014/main" id="{644B8201-91E5-4D79-A736-9108FC556123}"/>
              </a:ext>
            </a:extLst>
          </p:cNvPr>
          <p:cNvSpPr>
            <a:spLocks noGrp="1"/>
          </p:cNvSpPr>
          <p:nvPr>
            <p:ph type="body" sz="quarter" idx="32"/>
          </p:nvPr>
        </p:nvSpPr>
        <p:spPr>
          <a:xfrm>
            <a:off x="3657202" y="2792627"/>
            <a:ext cx="4740079" cy="3690551"/>
          </a:xfrm>
        </p:spPr>
        <p:txBody>
          <a:bodyPr>
            <a:normAutofit/>
          </a:bodyPr>
          <a:lstStyle/>
          <a:p>
            <a:r>
              <a:rPr lang="en-US" sz="4000" dirty="0"/>
              <a:t>Let's breakdown the stages for implementing the </a:t>
            </a:r>
            <a:r>
              <a:rPr lang="en-US" sz="4000" b="1" dirty="0">
                <a:solidFill>
                  <a:srgbClr val="92D050"/>
                </a:solidFill>
              </a:rPr>
              <a:t>Theory of</a:t>
            </a:r>
            <a:r>
              <a:rPr lang="bs-Latn-BA" sz="4000" b="1" dirty="0">
                <a:solidFill>
                  <a:srgbClr val="92D050"/>
                </a:solidFill>
              </a:rPr>
              <a:t> Change</a:t>
            </a:r>
            <a:endParaRPr lang="en-US" sz="4400" b="1" dirty="0">
              <a:solidFill>
                <a:srgbClr val="92D050"/>
              </a:solidFill>
            </a:endParaRPr>
          </a:p>
        </p:txBody>
      </p:sp>
    </p:spTree>
    <p:extLst>
      <p:ext uri="{BB962C8B-B14F-4D97-AF65-F5344CB8AC3E}">
        <p14:creationId xmlns:p14="http://schemas.microsoft.com/office/powerpoint/2010/main" val="3553165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128738D-DCB3-0F4C-BFD7-195A0403979C}"/>
              </a:ext>
            </a:extLst>
          </p:cNvPr>
          <p:cNvSpPr>
            <a:spLocks noGrp="1"/>
          </p:cNvSpPr>
          <p:nvPr>
            <p:ph type="body" sz="quarter" idx="16"/>
          </p:nvPr>
        </p:nvSpPr>
        <p:spPr>
          <a:xfrm>
            <a:off x="464194" y="115330"/>
            <a:ext cx="9594205" cy="1066367"/>
          </a:xfrm>
        </p:spPr>
        <p:txBody>
          <a:bodyPr>
            <a:normAutofit fontScale="92500" lnSpcReduction="10000"/>
          </a:bodyPr>
          <a:lstStyle/>
          <a:p>
            <a:r>
              <a:rPr lang="en-IE" b="1" dirty="0"/>
              <a:t>10 </a:t>
            </a:r>
            <a:r>
              <a:rPr lang="bs-Latn-BA" b="1" dirty="0"/>
              <a:t>Stages </a:t>
            </a:r>
            <a:r>
              <a:rPr lang="en-US" b="1" dirty="0"/>
              <a:t>for implementing the </a:t>
            </a:r>
            <a:r>
              <a:rPr lang="en-US" b="1" dirty="0">
                <a:solidFill>
                  <a:srgbClr val="92D050"/>
                </a:solidFill>
              </a:rPr>
              <a:t>Theory of Change </a:t>
            </a:r>
            <a:endParaRPr lang="bs-Latn-BA" b="1" dirty="0">
              <a:solidFill>
                <a:srgbClr val="92D050"/>
              </a:solidFill>
            </a:endParaRPr>
          </a:p>
          <a:p>
            <a:r>
              <a:rPr lang="en-US" b="1" dirty="0"/>
              <a:t>in </a:t>
            </a:r>
            <a:r>
              <a:rPr lang="en-US" b="1" dirty="0">
                <a:solidFill>
                  <a:srgbClr val="92D050"/>
                </a:solidFill>
              </a:rPr>
              <a:t>your community </a:t>
            </a:r>
            <a:r>
              <a:rPr lang="en-US" b="1" dirty="0"/>
              <a:t>right now.</a:t>
            </a:r>
          </a:p>
        </p:txBody>
      </p:sp>
      <p:sp>
        <p:nvSpPr>
          <p:cNvPr id="5" name="Text Placeholder 4">
            <a:extLst>
              <a:ext uri="{FF2B5EF4-FFF2-40B4-BE49-F238E27FC236}">
                <a16:creationId xmlns:a16="http://schemas.microsoft.com/office/drawing/2014/main" id="{CBA9E582-971F-4D4F-926F-0FE2CB5C934B}"/>
              </a:ext>
            </a:extLst>
          </p:cNvPr>
          <p:cNvSpPr>
            <a:spLocks noGrp="1"/>
          </p:cNvSpPr>
          <p:nvPr>
            <p:ph type="body" sz="quarter" idx="21"/>
          </p:nvPr>
        </p:nvSpPr>
        <p:spPr>
          <a:xfrm>
            <a:off x="1977421" y="3100637"/>
            <a:ext cx="1488911" cy="734186"/>
          </a:xfrm>
        </p:spPr>
        <p:txBody>
          <a:bodyPr>
            <a:noAutofit/>
          </a:bodyPr>
          <a:lstStyle/>
          <a:p>
            <a:pPr marL="0" indent="0"/>
            <a:r>
              <a:rPr lang="bs-Latn-BA" sz="3200" b="1" dirty="0"/>
              <a:t>Plan it!</a:t>
            </a:r>
            <a:endParaRPr lang="en-US" sz="3600" b="1" dirty="0"/>
          </a:p>
        </p:txBody>
      </p:sp>
      <p:sp>
        <p:nvSpPr>
          <p:cNvPr id="9" name="Arc 8">
            <a:extLst>
              <a:ext uri="{FF2B5EF4-FFF2-40B4-BE49-F238E27FC236}">
                <a16:creationId xmlns:a16="http://schemas.microsoft.com/office/drawing/2014/main" id="{DB097A54-870A-4B97-A162-436421A39AF3}"/>
              </a:ext>
            </a:extLst>
          </p:cNvPr>
          <p:cNvSpPr/>
          <p:nvPr/>
        </p:nvSpPr>
        <p:spPr>
          <a:xfrm rot="10202808">
            <a:off x="7657511" y="-441105"/>
            <a:ext cx="3735266" cy="3613217"/>
          </a:xfrm>
          <a:prstGeom prst="arc">
            <a:avLst/>
          </a:prstGeom>
          <a:ln w="12700">
            <a:solidFill>
              <a:srgbClr val="28AF9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0" name="Arc 9">
            <a:extLst>
              <a:ext uri="{FF2B5EF4-FFF2-40B4-BE49-F238E27FC236}">
                <a16:creationId xmlns:a16="http://schemas.microsoft.com/office/drawing/2014/main" id="{AEC8B719-F987-4CCB-A657-66DC5D37E4F1}"/>
              </a:ext>
            </a:extLst>
          </p:cNvPr>
          <p:cNvSpPr/>
          <p:nvPr/>
        </p:nvSpPr>
        <p:spPr>
          <a:xfrm rot="20441885">
            <a:off x="6352184" y="3635419"/>
            <a:ext cx="1623527" cy="2456125"/>
          </a:xfrm>
          <a:prstGeom prst="arc">
            <a:avLst/>
          </a:prstGeom>
          <a:ln w="12700">
            <a:solidFill>
              <a:srgbClr val="1188A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1" name="Rectangle 10"/>
          <p:cNvSpPr/>
          <p:nvPr/>
        </p:nvSpPr>
        <p:spPr>
          <a:xfrm>
            <a:off x="4576781" y="3963465"/>
            <a:ext cx="3103374" cy="1569660"/>
          </a:xfrm>
          <a:prstGeom prst="rect">
            <a:avLst/>
          </a:prstGeom>
        </p:spPr>
        <p:txBody>
          <a:bodyPr wrap="square">
            <a:spAutoFit/>
          </a:bodyPr>
          <a:lstStyle/>
          <a:p>
            <a:pPr lvl="0" algn="ctr"/>
            <a:r>
              <a:rPr lang="hr-BA" sz="2400" dirty="0">
                <a:solidFill>
                  <a:srgbClr val="6D6E6C"/>
                </a:solidFill>
              </a:rPr>
              <a:t>What is the PROBLEM, how much time will it takes, is it new or old initiative?</a:t>
            </a:r>
            <a:endParaRPr lang="en-US" sz="2400" dirty="0">
              <a:solidFill>
                <a:srgbClr val="6D6E6C"/>
              </a:solidFill>
            </a:endParaRPr>
          </a:p>
        </p:txBody>
      </p:sp>
      <p:sp>
        <p:nvSpPr>
          <p:cNvPr id="13" name="Rectangle 12"/>
          <p:cNvSpPr/>
          <p:nvPr/>
        </p:nvSpPr>
        <p:spPr>
          <a:xfrm>
            <a:off x="4322611" y="2581645"/>
            <a:ext cx="3611714" cy="523220"/>
          </a:xfrm>
          <a:prstGeom prst="rect">
            <a:avLst/>
          </a:prstGeom>
        </p:spPr>
        <p:txBody>
          <a:bodyPr wrap="square">
            <a:spAutoFit/>
          </a:bodyPr>
          <a:lstStyle/>
          <a:p>
            <a:pPr lvl="0" algn="ctr"/>
            <a:r>
              <a:rPr lang="en-IE" sz="2800" b="1" dirty="0">
                <a:solidFill>
                  <a:srgbClr val="1188A3"/>
                </a:solidFill>
              </a:rPr>
              <a:t>1. </a:t>
            </a:r>
            <a:r>
              <a:rPr lang="bs-Latn-BA" sz="2800" b="1" dirty="0">
                <a:solidFill>
                  <a:srgbClr val="1188A3"/>
                </a:solidFill>
              </a:rPr>
              <a:t>Plan your process</a:t>
            </a:r>
            <a:endParaRPr lang="en-US" sz="2800" b="1" dirty="0">
              <a:solidFill>
                <a:srgbClr val="1188A3"/>
              </a:solidFill>
            </a:endParaRPr>
          </a:p>
        </p:txBody>
      </p:sp>
      <p:sp>
        <p:nvSpPr>
          <p:cNvPr id="16" name="Rectangle 15"/>
          <p:cNvSpPr/>
          <p:nvPr/>
        </p:nvSpPr>
        <p:spPr>
          <a:xfrm>
            <a:off x="7903802" y="3798988"/>
            <a:ext cx="3412947" cy="954107"/>
          </a:xfrm>
          <a:prstGeom prst="rect">
            <a:avLst/>
          </a:prstGeom>
        </p:spPr>
        <p:txBody>
          <a:bodyPr wrap="square">
            <a:spAutoFit/>
          </a:bodyPr>
          <a:lstStyle/>
          <a:p>
            <a:pPr lvl="0" algn="ctr"/>
            <a:r>
              <a:rPr lang="en-US" sz="2800" b="1" dirty="0">
                <a:solidFill>
                  <a:srgbClr val="1BA19A"/>
                </a:solidFill>
              </a:rPr>
              <a:t>2. Collect evidence of need and context</a:t>
            </a:r>
          </a:p>
        </p:txBody>
      </p:sp>
      <p:sp>
        <p:nvSpPr>
          <p:cNvPr id="17" name="Rectangle 16"/>
          <p:cNvSpPr/>
          <p:nvPr/>
        </p:nvSpPr>
        <p:spPr>
          <a:xfrm>
            <a:off x="8056258" y="2078077"/>
            <a:ext cx="2937772" cy="461665"/>
          </a:xfrm>
          <a:prstGeom prst="rect">
            <a:avLst/>
          </a:prstGeom>
        </p:spPr>
        <p:txBody>
          <a:bodyPr wrap="square">
            <a:spAutoFit/>
          </a:bodyPr>
          <a:lstStyle/>
          <a:p>
            <a:pPr lvl="0" algn="ctr"/>
            <a:r>
              <a:rPr lang="bs-Latn-BA" sz="2400" dirty="0">
                <a:solidFill>
                  <a:srgbClr val="6D6E6C"/>
                </a:solidFill>
              </a:rPr>
              <a:t>Evidence of need</a:t>
            </a:r>
            <a:endParaRPr lang="en-US" sz="2400" dirty="0">
              <a:solidFill>
                <a:srgbClr val="6D6E6C"/>
              </a:solidFill>
            </a:endParaRPr>
          </a:p>
        </p:txBody>
      </p:sp>
    </p:spTree>
    <p:extLst>
      <p:ext uri="{BB962C8B-B14F-4D97-AF65-F5344CB8AC3E}">
        <p14:creationId xmlns:p14="http://schemas.microsoft.com/office/powerpoint/2010/main" val="17119598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rc 7">
            <a:extLst>
              <a:ext uri="{FF2B5EF4-FFF2-40B4-BE49-F238E27FC236}">
                <a16:creationId xmlns:a16="http://schemas.microsoft.com/office/drawing/2014/main" id="{242A81B1-2A23-425D-8B66-2D7497011396}"/>
              </a:ext>
            </a:extLst>
          </p:cNvPr>
          <p:cNvSpPr/>
          <p:nvPr/>
        </p:nvSpPr>
        <p:spPr>
          <a:xfrm rot="18945249">
            <a:off x="818417" y="3664119"/>
            <a:ext cx="3735266" cy="3613217"/>
          </a:xfrm>
          <a:prstGeom prst="arc">
            <a:avLst/>
          </a:prstGeom>
          <a:ln w="12700">
            <a:solidFill>
              <a:srgbClr val="1BA19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1BA19A"/>
              </a:solidFill>
            </a:endParaRPr>
          </a:p>
        </p:txBody>
      </p:sp>
      <p:sp>
        <p:nvSpPr>
          <p:cNvPr id="9" name="Arc 8">
            <a:extLst>
              <a:ext uri="{FF2B5EF4-FFF2-40B4-BE49-F238E27FC236}">
                <a16:creationId xmlns:a16="http://schemas.microsoft.com/office/drawing/2014/main" id="{5DAC26DA-8A8E-4A24-8AC5-25A52C71BB22}"/>
              </a:ext>
            </a:extLst>
          </p:cNvPr>
          <p:cNvSpPr/>
          <p:nvPr/>
        </p:nvSpPr>
        <p:spPr>
          <a:xfrm rot="15871273">
            <a:off x="7353547" y="3664118"/>
            <a:ext cx="3735266" cy="3613217"/>
          </a:xfrm>
          <a:prstGeom prst="arc">
            <a:avLst/>
          </a:prstGeom>
          <a:ln w="12700">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0" name="Arc 9">
            <a:extLst>
              <a:ext uri="{FF2B5EF4-FFF2-40B4-BE49-F238E27FC236}">
                <a16:creationId xmlns:a16="http://schemas.microsoft.com/office/drawing/2014/main" id="{C0DA50C6-46FE-43D4-8F89-08CF481888DC}"/>
              </a:ext>
            </a:extLst>
          </p:cNvPr>
          <p:cNvSpPr/>
          <p:nvPr/>
        </p:nvSpPr>
        <p:spPr>
          <a:xfrm rot="5400000">
            <a:off x="5487965" y="56558"/>
            <a:ext cx="2644913" cy="2610945"/>
          </a:xfrm>
          <a:prstGeom prst="arc">
            <a:avLst/>
          </a:prstGeom>
          <a:ln w="12700">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2" name="Rectangle 11"/>
          <p:cNvSpPr/>
          <p:nvPr/>
        </p:nvSpPr>
        <p:spPr>
          <a:xfrm>
            <a:off x="1191461" y="2327645"/>
            <a:ext cx="3048000" cy="954107"/>
          </a:xfrm>
          <a:prstGeom prst="rect">
            <a:avLst/>
          </a:prstGeom>
        </p:spPr>
        <p:txBody>
          <a:bodyPr wrap="square">
            <a:spAutoFit/>
          </a:bodyPr>
          <a:lstStyle/>
          <a:p>
            <a:pPr algn="ctr"/>
            <a:r>
              <a:rPr lang="en-IE" sz="2800" b="1" dirty="0">
                <a:solidFill>
                  <a:srgbClr val="1BA19A"/>
                </a:solidFill>
              </a:rPr>
              <a:t>3. </a:t>
            </a:r>
            <a:r>
              <a:rPr lang="hr-BA" sz="2800" b="1" dirty="0">
                <a:solidFill>
                  <a:srgbClr val="1BA19A"/>
                </a:solidFill>
              </a:rPr>
              <a:t>Determine</a:t>
            </a:r>
            <a:r>
              <a:rPr lang="en-GB" sz="2800" b="1" dirty="0">
                <a:solidFill>
                  <a:srgbClr val="1BA19A"/>
                </a:solidFill>
              </a:rPr>
              <a:t> your intended impact</a:t>
            </a:r>
            <a:endParaRPr lang="en-US" sz="2800" b="1" dirty="0">
              <a:solidFill>
                <a:srgbClr val="1BA19A"/>
              </a:solidFill>
            </a:endParaRPr>
          </a:p>
        </p:txBody>
      </p:sp>
      <p:sp>
        <p:nvSpPr>
          <p:cNvPr id="13" name="Rectangle 12"/>
          <p:cNvSpPr/>
          <p:nvPr/>
        </p:nvSpPr>
        <p:spPr>
          <a:xfrm>
            <a:off x="1071496" y="4113213"/>
            <a:ext cx="3451174" cy="1569660"/>
          </a:xfrm>
          <a:prstGeom prst="rect">
            <a:avLst/>
          </a:prstGeom>
        </p:spPr>
        <p:txBody>
          <a:bodyPr wrap="square">
            <a:spAutoFit/>
          </a:bodyPr>
          <a:lstStyle/>
          <a:p>
            <a:pPr algn="ctr"/>
            <a:r>
              <a:rPr lang="hr-BA" sz="2400" dirty="0">
                <a:solidFill>
                  <a:srgbClr val="6D6E6C"/>
                </a:solidFill>
              </a:rPr>
              <a:t>The </a:t>
            </a:r>
            <a:r>
              <a:rPr lang="en-US" sz="2400" dirty="0">
                <a:solidFill>
                  <a:srgbClr val="6D6E6C"/>
                </a:solidFill>
              </a:rPr>
              <a:t>ultimate resolution</a:t>
            </a:r>
            <a:r>
              <a:rPr lang="hr-BA" sz="2400" dirty="0">
                <a:solidFill>
                  <a:srgbClr val="6D6E6C"/>
                </a:solidFill>
              </a:rPr>
              <a:t>, for example: </a:t>
            </a:r>
            <a:r>
              <a:rPr lang="en-US" sz="2400" i="1" dirty="0">
                <a:solidFill>
                  <a:srgbClr val="1BA19A"/>
                </a:solidFill>
              </a:rPr>
              <a:t>reduction in </a:t>
            </a:r>
            <a:r>
              <a:rPr lang="hr-BA" sz="2400" i="1" dirty="0">
                <a:solidFill>
                  <a:srgbClr val="1BA19A"/>
                </a:solidFill>
              </a:rPr>
              <a:t>migrant</a:t>
            </a:r>
            <a:r>
              <a:rPr lang="en-US" sz="2400" i="1" dirty="0">
                <a:solidFill>
                  <a:srgbClr val="1BA19A"/>
                </a:solidFill>
              </a:rPr>
              <a:t> unemployment in the local area</a:t>
            </a:r>
          </a:p>
        </p:txBody>
      </p:sp>
      <p:sp>
        <p:nvSpPr>
          <p:cNvPr id="16" name="Rectangle 15"/>
          <p:cNvSpPr/>
          <p:nvPr/>
        </p:nvSpPr>
        <p:spPr>
          <a:xfrm>
            <a:off x="4780034" y="3760019"/>
            <a:ext cx="2726408" cy="1384995"/>
          </a:xfrm>
          <a:prstGeom prst="rect">
            <a:avLst/>
          </a:prstGeom>
        </p:spPr>
        <p:txBody>
          <a:bodyPr wrap="square">
            <a:spAutoFit/>
          </a:bodyPr>
          <a:lstStyle/>
          <a:p>
            <a:pPr algn="ctr"/>
            <a:r>
              <a:rPr lang="en-GB" sz="2800" b="1" dirty="0">
                <a:solidFill>
                  <a:srgbClr val="92D050"/>
                </a:solidFill>
              </a:rPr>
              <a:t>4. Articulate your long-term outcomes </a:t>
            </a:r>
            <a:endParaRPr lang="hr-BA" sz="2800" b="1" dirty="0">
              <a:solidFill>
                <a:srgbClr val="92D050"/>
              </a:solidFill>
            </a:endParaRPr>
          </a:p>
        </p:txBody>
      </p:sp>
      <p:sp>
        <p:nvSpPr>
          <p:cNvPr id="17" name="Rectangle 16"/>
          <p:cNvSpPr/>
          <p:nvPr/>
        </p:nvSpPr>
        <p:spPr>
          <a:xfrm>
            <a:off x="4239461" y="427634"/>
            <a:ext cx="3876433" cy="1938992"/>
          </a:xfrm>
          <a:prstGeom prst="rect">
            <a:avLst/>
          </a:prstGeom>
        </p:spPr>
        <p:txBody>
          <a:bodyPr wrap="square">
            <a:spAutoFit/>
          </a:bodyPr>
          <a:lstStyle/>
          <a:p>
            <a:pPr algn="ctr"/>
            <a:r>
              <a:rPr lang="en-US" sz="2400" dirty="0">
                <a:solidFill>
                  <a:srgbClr val="6D6E6C"/>
                </a:solidFill>
              </a:rPr>
              <a:t>Example</a:t>
            </a:r>
            <a:r>
              <a:rPr lang="hr-BA" sz="2400" dirty="0">
                <a:solidFill>
                  <a:srgbClr val="6D6E6C"/>
                </a:solidFill>
              </a:rPr>
              <a:t>: </a:t>
            </a:r>
            <a:r>
              <a:rPr lang="en-US" sz="2400" dirty="0">
                <a:solidFill>
                  <a:srgbClr val="6D6E6C"/>
                </a:solidFill>
              </a:rPr>
              <a:t>In order to reduce unemployment, </a:t>
            </a:r>
            <a:r>
              <a:rPr lang="hr-BA" sz="2400" dirty="0">
                <a:solidFill>
                  <a:srgbClr val="6D6E6C"/>
                </a:solidFill>
              </a:rPr>
              <a:t>migrants </a:t>
            </a:r>
            <a:r>
              <a:rPr lang="en-US" sz="2400" dirty="0">
                <a:solidFill>
                  <a:srgbClr val="6D6E6C"/>
                </a:solidFill>
              </a:rPr>
              <a:t>will need to:</a:t>
            </a:r>
            <a:r>
              <a:rPr lang="hr-BA" sz="2400" dirty="0">
                <a:solidFill>
                  <a:srgbClr val="6D6E6C"/>
                </a:solidFill>
              </a:rPr>
              <a:t> </a:t>
            </a:r>
            <a:r>
              <a:rPr lang="en-US" sz="2400" i="1" dirty="0">
                <a:solidFill>
                  <a:srgbClr val="6D6E6C"/>
                </a:solidFill>
              </a:rPr>
              <a:t>get sustainable jobs</a:t>
            </a:r>
            <a:r>
              <a:rPr lang="hr-BA" sz="2400" i="1" dirty="0">
                <a:solidFill>
                  <a:srgbClr val="6D6E6C"/>
                </a:solidFill>
              </a:rPr>
              <a:t>, </a:t>
            </a:r>
            <a:r>
              <a:rPr lang="hr-BA" sz="2400" dirty="0">
                <a:solidFill>
                  <a:srgbClr val="6D6E6C"/>
                </a:solidFill>
              </a:rPr>
              <a:t>employers will have to</a:t>
            </a:r>
            <a:r>
              <a:rPr lang="en-GB" sz="2400" dirty="0">
                <a:solidFill>
                  <a:srgbClr val="6D6E6C"/>
                </a:solidFill>
              </a:rPr>
              <a:t>:</a:t>
            </a:r>
            <a:r>
              <a:rPr lang="hr-BA" sz="2400" dirty="0">
                <a:solidFill>
                  <a:srgbClr val="6D6E6C"/>
                </a:solidFill>
              </a:rPr>
              <a:t> </a:t>
            </a:r>
            <a:r>
              <a:rPr lang="hr-BA" sz="2400" i="1" dirty="0">
                <a:solidFill>
                  <a:srgbClr val="6D6E6C"/>
                </a:solidFill>
              </a:rPr>
              <a:t>increase migrant uptake</a:t>
            </a:r>
            <a:endParaRPr lang="en-US" sz="2400" i="1" dirty="0">
              <a:solidFill>
                <a:srgbClr val="6D6E6C"/>
              </a:solidFill>
            </a:endParaRPr>
          </a:p>
        </p:txBody>
      </p:sp>
      <p:sp>
        <p:nvSpPr>
          <p:cNvPr id="20" name="Rectangle 19"/>
          <p:cNvSpPr/>
          <p:nvPr/>
        </p:nvSpPr>
        <p:spPr>
          <a:xfrm>
            <a:off x="7506442" y="2396385"/>
            <a:ext cx="4100016" cy="954107"/>
          </a:xfrm>
          <a:prstGeom prst="rect">
            <a:avLst/>
          </a:prstGeom>
        </p:spPr>
        <p:txBody>
          <a:bodyPr wrap="square">
            <a:spAutoFit/>
          </a:bodyPr>
          <a:lstStyle/>
          <a:p>
            <a:pPr algn="ctr"/>
            <a:r>
              <a:rPr lang="en-US" sz="2800" b="1" dirty="0">
                <a:solidFill>
                  <a:srgbClr val="7F7F7F"/>
                </a:solidFill>
              </a:rPr>
              <a:t>5. Map your intermediate outcomes backwards</a:t>
            </a:r>
          </a:p>
        </p:txBody>
      </p:sp>
      <p:sp>
        <p:nvSpPr>
          <p:cNvPr id="22" name="Rectangle 21"/>
          <p:cNvSpPr/>
          <p:nvPr/>
        </p:nvSpPr>
        <p:spPr>
          <a:xfrm>
            <a:off x="8021171" y="4005631"/>
            <a:ext cx="3116386" cy="1569660"/>
          </a:xfrm>
          <a:prstGeom prst="rect">
            <a:avLst/>
          </a:prstGeom>
        </p:spPr>
        <p:txBody>
          <a:bodyPr wrap="square">
            <a:spAutoFit/>
          </a:bodyPr>
          <a:lstStyle/>
          <a:p>
            <a:pPr algn="ctr"/>
            <a:r>
              <a:rPr lang="bs-Latn-BA" sz="2400" dirty="0">
                <a:solidFill>
                  <a:srgbClr val="6D6E6C"/>
                </a:solidFill>
              </a:rPr>
              <a:t>W</a:t>
            </a:r>
            <a:r>
              <a:rPr lang="en-US" sz="2400" dirty="0" err="1">
                <a:solidFill>
                  <a:srgbClr val="6D6E6C"/>
                </a:solidFill>
              </a:rPr>
              <a:t>ork</a:t>
            </a:r>
            <a:r>
              <a:rPr lang="en-US" sz="2400" dirty="0">
                <a:solidFill>
                  <a:srgbClr val="6D6E6C"/>
                </a:solidFill>
              </a:rPr>
              <a:t> backwards and plot the preceding stages in much greater detail</a:t>
            </a:r>
          </a:p>
        </p:txBody>
      </p:sp>
    </p:spTree>
    <p:extLst>
      <p:ext uri="{BB962C8B-B14F-4D97-AF65-F5344CB8AC3E}">
        <p14:creationId xmlns:p14="http://schemas.microsoft.com/office/powerpoint/2010/main" val="29397870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rc 7">
            <a:extLst>
              <a:ext uri="{FF2B5EF4-FFF2-40B4-BE49-F238E27FC236}">
                <a16:creationId xmlns:a16="http://schemas.microsoft.com/office/drawing/2014/main" id="{242A81B1-2A23-425D-8B66-2D7497011396}"/>
              </a:ext>
            </a:extLst>
          </p:cNvPr>
          <p:cNvSpPr/>
          <p:nvPr/>
        </p:nvSpPr>
        <p:spPr>
          <a:xfrm rot="21145774">
            <a:off x="1029069" y="3658796"/>
            <a:ext cx="3735266" cy="3613217"/>
          </a:xfrm>
          <a:prstGeom prst="arc">
            <a:avLst/>
          </a:prstGeom>
          <a:ln w="12700">
            <a:solidFill>
              <a:srgbClr val="1BA19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1BA19A"/>
              </a:solidFill>
            </a:endParaRPr>
          </a:p>
        </p:txBody>
      </p:sp>
      <p:sp>
        <p:nvSpPr>
          <p:cNvPr id="9" name="Arc 8">
            <a:extLst>
              <a:ext uri="{FF2B5EF4-FFF2-40B4-BE49-F238E27FC236}">
                <a16:creationId xmlns:a16="http://schemas.microsoft.com/office/drawing/2014/main" id="{5DAC26DA-8A8E-4A24-8AC5-25A52C71BB22}"/>
              </a:ext>
            </a:extLst>
          </p:cNvPr>
          <p:cNvSpPr/>
          <p:nvPr/>
        </p:nvSpPr>
        <p:spPr>
          <a:xfrm rot="15871273">
            <a:off x="7353547" y="3664118"/>
            <a:ext cx="3735266" cy="3613217"/>
          </a:xfrm>
          <a:prstGeom prst="arc">
            <a:avLst/>
          </a:prstGeom>
          <a:ln w="12700">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0" name="Arc 9">
            <a:extLst>
              <a:ext uri="{FF2B5EF4-FFF2-40B4-BE49-F238E27FC236}">
                <a16:creationId xmlns:a16="http://schemas.microsoft.com/office/drawing/2014/main" id="{C0DA50C6-46FE-43D4-8F89-08CF481888DC}"/>
              </a:ext>
            </a:extLst>
          </p:cNvPr>
          <p:cNvSpPr/>
          <p:nvPr/>
        </p:nvSpPr>
        <p:spPr>
          <a:xfrm rot="9937574">
            <a:off x="3914538" y="287430"/>
            <a:ext cx="2644913" cy="2610945"/>
          </a:xfrm>
          <a:prstGeom prst="arc">
            <a:avLst/>
          </a:prstGeom>
          <a:ln w="12700">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2" name="Rectangle 11"/>
          <p:cNvSpPr/>
          <p:nvPr/>
        </p:nvSpPr>
        <p:spPr>
          <a:xfrm>
            <a:off x="1191461" y="2719805"/>
            <a:ext cx="3048000" cy="523220"/>
          </a:xfrm>
          <a:prstGeom prst="rect">
            <a:avLst/>
          </a:prstGeom>
        </p:spPr>
        <p:txBody>
          <a:bodyPr wrap="square">
            <a:spAutoFit/>
          </a:bodyPr>
          <a:lstStyle/>
          <a:p>
            <a:pPr algn="ctr"/>
            <a:r>
              <a:rPr lang="en-IE" sz="2800" b="1" dirty="0">
                <a:solidFill>
                  <a:srgbClr val="1BA19A"/>
                </a:solidFill>
              </a:rPr>
              <a:t>6. </a:t>
            </a:r>
            <a:r>
              <a:rPr lang="hr-BA" sz="2800" b="1" dirty="0">
                <a:solidFill>
                  <a:srgbClr val="1BA19A"/>
                </a:solidFill>
              </a:rPr>
              <a:t>Identify outputs</a:t>
            </a:r>
            <a:endParaRPr lang="en-US" sz="2800" b="1" dirty="0">
              <a:solidFill>
                <a:srgbClr val="1BA19A"/>
              </a:solidFill>
            </a:endParaRPr>
          </a:p>
        </p:txBody>
      </p:sp>
      <p:sp>
        <p:nvSpPr>
          <p:cNvPr id="13" name="Rectangle 12"/>
          <p:cNvSpPr/>
          <p:nvPr/>
        </p:nvSpPr>
        <p:spPr>
          <a:xfrm>
            <a:off x="1071496" y="4113213"/>
            <a:ext cx="3451174" cy="1938992"/>
          </a:xfrm>
          <a:prstGeom prst="rect">
            <a:avLst/>
          </a:prstGeom>
        </p:spPr>
        <p:txBody>
          <a:bodyPr wrap="square">
            <a:spAutoFit/>
          </a:bodyPr>
          <a:lstStyle/>
          <a:p>
            <a:pPr algn="ctr"/>
            <a:r>
              <a:rPr lang="bs-Latn-BA" sz="2400" dirty="0">
                <a:solidFill>
                  <a:srgbClr val="6D6E6C"/>
                </a:solidFill>
              </a:rPr>
              <a:t>P</a:t>
            </a:r>
            <a:r>
              <a:rPr lang="en-US" sz="2400" dirty="0" err="1">
                <a:solidFill>
                  <a:srgbClr val="6D6E6C"/>
                </a:solidFill>
              </a:rPr>
              <a:t>roducts</a:t>
            </a:r>
            <a:r>
              <a:rPr lang="en-US" sz="2400" dirty="0">
                <a:solidFill>
                  <a:srgbClr val="6D6E6C"/>
                </a:solidFill>
              </a:rPr>
              <a:t>, services or facilities</a:t>
            </a:r>
            <a:r>
              <a:rPr lang="hr-BA" sz="2400" dirty="0">
                <a:solidFill>
                  <a:srgbClr val="6D6E6C"/>
                </a:solidFill>
              </a:rPr>
              <a:t> that</a:t>
            </a:r>
            <a:r>
              <a:rPr lang="en-US" sz="2400" dirty="0">
                <a:solidFill>
                  <a:srgbClr val="6D6E6C"/>
                </a:solidFill>
              </a:rPr>
              <a:t> will help you to bring about the outcomes you have identified</a:t>
            </a:r>
            <a:endParaRPr lang="en-US" sz="2400" i="1" dirty="0">
              <a:solidFill>
                <a:srgbClr val="6D6E6C"/>
              </a:solidFill>
            </a:endParaRPr>
          </a:p>
        </p:txBody>
      </p:sp>
      <p:sp>
        <p:nvSpPr>
          <p:cNvPr id="16" name="Rectangle 15"/>
          <p:cNvSpPr/>
          <p:nvPr/>
        </p:nvSpPr>
        <p:spPr>
          <a:xfrm>
            <a:off x="4780034" y="3760019"/>
            <a:ext cx="2726408" cy="954107"/>
          </a:xfrm>
          <a:prstGeom prst="rect">
            <a:avLst/>
          </a:prstGeom>
        </p:spPr>
        <p:txBody>
          <a:bodyPr wrap="square">
            <a:spAutoFit/>
          </a:bodyPr>
          <a:lstStyle/>
          <a:p>
            <a:pPr algn="ctr"/>
            <a:r>
              <a:rPr lang="en-US" sz="2800" b="1" dirty="0">
                <a:solidFill>
                  <a:srgbClr val="92D050"/>
                </a:solidFill>
              </a:rPr>
              <a:t>7. Clarify assumptions</a:t>
            </a:r>
            <a:endParaRPr lang="hr-BA" sz="2800" b="1" dirty="0">
              <a:solidFill>
                <a:srgbClr val="92D050"/>
              </a:solidFill>
            </a:endParaRPr>
          </a:p>
        </p:txBody>
      </p:sp>
      <p:sp>
        <p:nvSpPr>
          <p:cNvPr id="17" name="Rectangle 16"/>
          <p:cNvSpPr/>
          <p:nvPr/>
        </p:nvSpPr>
        <p:spPr>
          <a:xfrm>
            <a:off x="4239461" y="427634"/>
            <a:ext cx="3876433" cy="2308324"/>
          </a:xfrm>
          <a:prstGeom prst="rect">
            <a:avLst/>
          </a:prstGeom>
        </p:spPr>
        <p:txBody>
          <a:bodyPr wrap="square">
            <a:spAutoFit/>
          </a:bodyPr>
          <a:lstStyle/>
          <a:p>
            <a:pPr algn="ctr"/>
            <a:r>
              <a:rPr lang="bs-Latn-BA" sz="2400" dirty="0">
                <a:solidFill>
                  <a:srgbClr val="6D6E6C"/>
                </a:solidFill>
              </a:rPr>
              <a:t>T</a:t>
            </a:r>
            <a:r>
              <a:rPr lang="en-US" sz="2400" dirty="0">
                <a:solidFill>
                  <a:srgbClr val="6D6E6C"/>
                </a:solidFill>
              </a:rPr>
              <a:t>he conditions that need to be in place to make the theory work; they explain the logic behind the overall programme and behind the causal links</a:t>
            </a:r>
            <a:endParaRPr lang="en-US" sz="2400" i="1" dirty="0">
              <a:solidFill>
                <a:srgbClr val="6D6E6C"/>
              </a:solidFill>
            </a:endParaRPr>
          </a:p>
        </p:txBody>
      </p:sp>
      <p:sp>
        <p:nvSpPr>
          <p:cNvPr id="20" name="Rectangle 19"/>
          <p:cNvSpPr/>
          <p:nvPr/>
        </p:nvSpPr>
        <p:spPr>
          <a:xfrm>
            <a:off x="7506442" y="2396385"/>
            <a:ext cx="4100016" cy="523220"/>
          </a:xfrm>
          <a:prstGeom prst="rect">
            <a:avLst/>
          </a:prstGeom>
        </p:spPr>
        <p:txBody>
          <a:bodyPr wrap="square">
            <a:spAutoFit/>
          </a:bodyPr>
          <a:lstStyle/>
          <a:p>
            <a:pPr algn="ctr"/>
            <a:r>
              <a:rPr lang="en-US" sz="2800" b="1" dirty="0">
                <a:solidFill>
                  <a:srgbClr val="92D050"/>
                </a:solidFill>
              </a:rPr>
              <a:t>8. Establish timelines</a:t>
            </a:r>
            <a:endParaRPr lang="hr-BA" sz="2800" b="1" dirty="0">
              <a:solidFill>
                <a:srgbClr val="92D050"/>
              </a:solidFill>
            </a:endParaRPr>
          </a:p>
        </p:txBody>
      </p:sp>
      <p:sp>
        <p:nvSpPr>
          <p:cNvPr id="22" name="Rectangle 21"/>
          <p:cNvSpPr/>
          <p:nvPr/>
        </p:nvSpPr>
        <p:spPr>
          <a:xfrm>
            <a:off x="8021171" y="4005631"/>
            <a:ext cx="3116386" cy="461665"/>
          </a:xfrm>
          <a:prstGeom prst="rect">
            <a:avLst/>
          </a:prstGeom>
        </p:spPr>
        <p:txBody>
          <a:bodyPr wrap="square">
            <a:spAutoFit/>
          </a:bodyPr>
          <a:lstStyle/>
          <a:p>
            <a:pPr algn="ctr"/>
            <a:r>
              <a:rPr lang="bs-Latn-BA" sz="2400" dirty="0">
                <a:solidFill>
                  <a:srgbClr val="6D6E6C"/>
                </a:solidFill>
              </a:rPr>
              <a:t>And plan resources</a:t>
            </a:r>
            <a:endParaRPr lang="en-US" sz="2400" dirty="0">
              <a:solidFill>
                <a:srgbClr val="6D6E6C"/>
              </a:solidFill>
            </a:endParaRPr>
          </a:p>
        </p:txBody>
      </p:sp>
    </p:spTree>
    <p:extLst>
      <p:ext uri="{BB962C8B-B14F-4D97-AF65-F5344CB8AC3E}">
        <p14:creationId xmlns:p14="http://schemas.microsoft.com/office/powerpoint/2010/main" val="24157215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548FF5-A7AF-7542-8BB9-D4330E1CD6AB}"/>
              </a:ext>
            </a:extLst>
          </p:cNvPr>
          <p:cNvSpPr>
            <a:spLocks noGrp="1"/>
          </p:cNvSpPr>
          <p:nvPr>
            <p:ph type="body" sz="quarter" idx="22"/>
          </p:nvPr>
        </p:nvSpPr>
        <p:spPr>
          <a:xfrm>
            <a:off x="8726417" y="2418241"/>
            <a:ext cx="1461986" cy="1914525"/>
          </a:xfrm>
        </p:spPr>
        <p:txBody>
          <a:bodyPr>
            <a:normAutofit/>
          </a:bodyPr>
          <a:lstStyle/>
          <a:p>
            <a:pPr marL="0" indent="0"/>
            <a:r>
              <a:rPr lang="hr-BA" sz="2800" b="1" dirty="0"/>
              <a:t>Use it!</a:t>
            </a:r>
            <a:endParaRPr lang="en-US" sz="2800" b="1" dirty="0"/>
          </a:p>
        </p:txBody>
      </p:sp>
      <p:sp>
        <p:nvSpPr>
          <p:cNvPr id="7" name="Arc 6">
            <a:extLst>
              <a:ext uri="{FF2B5EF4-FFF2-40B4-BE49-F238E27FC236}">
                <a16:creationId xmlns:a16="http://schemas.microsoft.com/office/drawing/2014/main" id="{091B2689-EDA1-4C1A-BD7D-6A311E8B8251}"/>
              </a:ext>
            </a:extLst>
          </p:cNvPr>
          <p:cNvSpPr/>
          <p:nvPr/>
        </p:nvSpPr>
        <p:spPr>
          <a:xfrm rot="5400000">
            <a:off x="1633262" y="151673"/>
            <a:ext cx="2952517" cy="2927271"/>
          </a:xfrm>
          <a:prstGeom prst="arc">
            <a:avLst/>
          </a:prstGeom>
          <a:ln w="12700">
            <a:solidFill>
              <a:srgbClr val="28AF9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2" name="Rectangle 11"/>
          <p:cNvSpPr/>
          <p:nvPr/>
        </p:nvSpPr>
        <p:spPr>
          <a:xfrm>
            <a:off x="4410360" y="2220502"/>
            <a:ext cx="3532897" cy="954107"/>
          </a:xfrm>
          <a:prstGeom prst="rect">
            <a:avLst/>
          </a:prstGeom>
        </p:spPr>
        <p:txBody>
          <a:bodyPr wrap="square">
            <a:spAutoFit/>
          </a:bodyPr>
          <a:lstStyle/>
          <a:p>
            <a:pPr algn="ctr"/>
            <a:r>
              <a:rPr lang="en-US" sz="2800" b="1" dirty="0">
                <a:solidFill>
                  <a:srgbClr val="1188A3"/>
                </a:solidFill>
              </a:rPr>
              <a:t>10 Get ready to use your theory of change</a:t>
            </a:r>
          </a:p>
        </p:txBody>
      </p:sp>
      <p:sp>
        <p:nvSpPr>
          <p:cNvPr id="14" name="Rectangle 13"/>
          <p:cNvSpPr/>
          <p:nvPr/>
        </p:nvSpPr>
        <p:spPr>
          <a:xfrm>
            <a:off x="435545" y="933324"/>
            <a:ext cx="3788385" cy="1938992"/>
          </a:xfrm>
          <a:prstGeom prst="rect">
            <a:avLst/>
          </a:prstGeom>
        </p:spPr>
        <p:txBody>
          <a:bodyPr wrap="square">
            <a:spAutoFit/>
          </a:bodyPr>
          <a:lstStyle/>
          <a:p>
            <a:pPr algn="ctr"/>
            <a:r>
              <a:rPr lang="en-US" sz="2400" dirty="0">
                <a:solidFill>
                  <a:srgbClr val="6D6E6C"/>
                </a:solidFill>
              </a:rPr>
              <a:t>As you develop your theory of change you will need to make it available in a useful format. Most people find a diagram or map helpful</a:t>
            </a:r>
            <a:r>
              <a:rPr lang="hr-BA" sz="2400" dirty="0">
                <a:solidFill>
                  <a:srgbClr val="6D6E6C"/>
                </a:solidFill>
              </a:rPr>
              <a:t>.</a:t>
            </a:r>
            <a:endParaRPr lang="en-US" sz="2400" dirty="0">
              <a:solidFill>
                <a:srgbClr val="6D6E6C"/>
              </a:solidFill>
            </a:endParaRPr>
          </a:p>
        </p:txBody>
      </p:sp>
      <p:sp>
        <p:nvSpPr>
          <p:cNvPr id="8" name="Rectangle 7"/>
          <p:cNvSpPr/>
          <p:nvPr/>
        </p:nvSpPr>
        <p:spPr>
          <a:xfrm>
            <a:off x="563288" y="3842300"/>
            <a:ext cx="3532897" cy="954107"/>
          </a:xfrm>
          <a:prstGeom prst="rect">
            <a:avLst/>
          </a:prstGeom>
        </p:spPr>
        <p:txBody>
          <a:bodyPr wrap="square">
            <a:spAutoFit/>
          </a:bodyPr>
          <a:lstStyle/>
          <a:p>
            <a:pPr algn="ctr"/>
            <a:r>
              <a:rPr lang="en-US" sz="2800" b="1" dirty="0">
                <a:solidFill>
                  <a:srgbClr val="28AF95"/>
                </a:solidFill>
              </a:rPr>
              <a:t>9. Produce your diagram and narrative</a:t>
            </a:r>
          </a:p>
        </p:txBody>
      </p:sp>
      <p:sp>
        <p:nvSpPr>
          <p:cNvPr id="9" name="Rectangle 8"/>
          <p:cNvSpPr/>
          <p:nvPr/>
        </p:nvSpPr>
        <p:spPr>
          <a:xfrm>
            <a:off x="4248587" y="3584951"/>
            <a:ext cx="3788385" cy="2677656"/>
          </a:xfrm>
          <a:prstGeom prst="rect">
            <a:avLst/>
          </a:prstGeom>
        </p:spPr>
        <p:txBody>
          <a:bodyPr wrap="square">
            <a:spAutoFit/>
          </a:bodyPr>
          <a:lstStyle/>
          <a:p>
            <a:pPr algn="ctr"/>
            <a:r>
              <a:rPr lang="bs-Latn-BA" sz="2400" dirty="0">
                <a:solidFill>
                  <a:srgbClr val="6D6E6C"/>
                </a:solidFill>
              </a:rPr>
              <a:t>Theory of change </a:t>
            </a:r>
            <a:r>
              <a:rPr lang="en-US" sz="2400" dirty="0">
                <a:solidFill>
                  <a:srgbClr val="6D6E6C"/>
                </a:solidFill>
              </a:rPr>
              <a:t>can help you plan your project or feed into your organisation’s strategy. It can also help you to communicate succinctly about your work and the change it makes</a:t>
            </a:r>
            <a:r>
              <a:rPr lang="bs-Latn-BA" sz="2400" dirty="0">
                <a:solidFill>
                  <a:srgbClr val="6D6E6C"/>
                </a:solidFill>
              </a:rPr>
              <a:t>.</a:t>
            </a:r>
            <a:endParaRPr lang="en-US" sz="2400" dirty="0">
              <a:solidFill>
                <a:srgbClr val="6D6E6C"/>
              </a:solidFill>
            </a:endParaRPr>
          </a:p>
        </p:txBody>
      </p:sp>
      <p:sp>
        <p:nvSpPr>
          <p:cNvPr id="10" name="Arc 9">
            <a:extLst>
              <a:ext uri="{FF2B5EF4-FFF2-40B4-BE49-F238E27FC236}">
                <a16:creationId xmlns:a16="http://schemas.microsoft.com/office/drawing/2014/main" id="{091B2689-EDA1-4C1A-BD7D-6A311E8B8251}"/>
              </a:ext>
            </a:extLst>
          </p:cNvPr>
          <p:cNvSpPr/>
          <p:nvPr/>
        </p:nvSpPr>
        <p:spPr>
          <a:xfrm rot="15615595">
            <a:off x="4033615" y="3285496"/>
            <a:ext cx="2952517" cy="2927271"/>
          </a:xfrm>
          <a:prstGeom prst="arc">
            <a:avLst/>
          </a:prstGeom>
          <a:ln w="12700">
            <a:solidFill>
              <a:srgbClr val="1188A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Tree>
    <p:extLst>
      <p:ext uri="{BB962C8B-B14F-4D97-AF65-F5344CB8AC3E}">
        <p14:creationId xmlns:p14="http://schemas.microsoft.com/office/powerpoint/2010/main" val="11399781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CE1818F-2530-4C08-B3DB-9E8B61E1F42C}"/>
              </a:ext>
            </a:extLst>
          </p:cNvPr>
          <p:cNvSpPr>
            <a:spLocks noGrp="1"/>
          </p:cNvSpPr>
          <p:nvPr>
            <p:ph type="body" sz="quarter" idx="29"/>
          </p:nvPr>
        </p:nvSpPr>
        <p:spPr>
          <a:xfrm>
            <a:off x="10764" y="103302"/>
            <a:ext cx="12181236" cy="1496898"/>
          </a:xfrm>
        </p:spPr>
        <p:txBody>
          <a:bodyPr>
            <a:normAutofit/>
          </a:bodyPr>
          <a:lstStyle/>
          <a:p>
            <a:r>
              <a:rPr lang="en-IE" b="1" dirty="0"/>
              <a:t>Another approach - </a:t>
            </a:r>
            <a:r>
              <a:rPr lang="bs-Latn-BA" b="1" dirty="0"/>
              <a:t>Achieving Better Community Development</a:t>
            </a:r>
            <a:endParaRPr lang="en-US" b="1" dirty="0">
              <a:solidFill>
                <a:srgbClr val="92D050"/>
              </a:solidFill>
            </a:endParaRPr>
          </a:p>
        </p:txBody>
      </p:sp>
      <p:sp>
        <p:nvSpPr>
          <p:cNvPr id="3" name="Text Placeholder 2"/>
          <p:cNvSpPr>
            <a:spLocks noGrp="1"/>
          </p:cNvSpPr>
          <p:nvPr>
            <p:ph type="body" sz="quarter" idx="29"/>
          </p:nvPr>
        </p:nvSpPr>
        <p:spPr>
          <a:xfrm>
            <a:off x="-70083" y="843292"/>
            <a:ext cx="12181236" cy="582221"/>
          </a:xfrm>
        </p:spPr>
        <p:txBody>
          <a:bodyPr>
            <a:normAutofit/>
          </a:bodyPr>
          <a:lstStyle/>
          <a:p>
            <a:r>
              <a:rPr lang="bs-Latn-BA" sz="3200" i="1" dirty="0">
                <a:solidFill>
                  <a:srgbClr val="92D050"/>
                </a:solidFill>
              </a:rPr>
              <a:t>The ABCD Model</a:t>
            </a:r>
            <a:endParaRPr lang="en-US" sz="3200" i="1" dirty="0">
              <a:solidFill>
                <a:srgbClr val="92D050"/>
              </a:solidFill>
            </a:endParaRPr>
          </a:p>
        </p:txBody>
      </p:sp>
      <p:sp>
        <p:nvSpPr>
          <p:cNvPr id="4" name="Rectangle 3"/>
          <p:cNvSpPr/>
          <p:nvPr/>
        </p:nvSpPr>
        <p:spPr>
          <a:xfrm>
            <a:off x="4898883" y="1727923"/>
            <a:ext cx="2404997" cy="80166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410373" y="2806694"/>
            <a:ext cx="2404997" cy="801666"/>
          </a:xfrm>
          <a:prstGeom prst="rect">
            <a:avLst/>
          </a:prstGeom>
          <a:solidFill>
            <a:srgbClr val="28AF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379042" y="2794723"/>
            <a:ext cx="2404997" cy="801666"/>
          </a:xfrm>
          <a:prstGeom prst="rect">
            <a:avLst/>
          </a:prstGeom>
          <a:solidFill>
            <a:srgbClr val="28AF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893501" y="3967799"/>
            <a:ext cx="2404997" cy="801666"/>
          </a:xfrm>
          <a:prstGeom prst="rect">
            <a:avLst/>
          </a:prstGeom>
          <a:solidFill>
            <a:srgbClr val="1188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147294" y="5114485"/>
            <a:ext cx="2404997" cy="801666"/>
          </a:xfrm>
          <a:prstGeom prst="rect">
            <a:avLst/>
          </a:prstGeom>
          <a:solidFill>
            <a:srgbClr val="1BA1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032510" y="3967799"/>
            <a:ext cx="2404997" cy="801666"/>
          </a:xfrm>
          <a:prstGeom prst="rect">
            <a:avLst/>
          </a:prstGeom>
          <a:solidFill>
            <a:srgbClr val="1188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754492" y="3954604"/>
            <a:ext cx="2404997" cy="801666"/>
          </a:xfrm>
          <a:prstGeom prst="rect">
            <a:avLst/>
          </a:prstGeom>
          <a:solidFill>
            <a:srgbClr val="1188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56527" y="5127583"/>
            <a:ext cx="2404997" cy="801666"/>
          </a:xfrm>
          <a:prstGeom prst="rect">
            <a:avLst/>
          </a:prstGeom>
          <a:solidFill>
            <a:srgbClr val="1BA1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410374" y="5127583"/>
            <a:ext cx="2404997" cy="801666"/>
          </a:xfrm>
          <a:prstGeom prst="rect">
            <a:avLst/>
          </a:prstGeom>
          <a:solidFill>
            <a:srgbClr val="1BA1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394861" y="5127583"/>
            <a:ext cx="2404997" cy="801666"/>
          </a:xfrm>
          <a:prstGeom prst="rect">
            <a:avLst/>
          </a:prstGeom>
          <a:solidFill>
            <a:srgbClr val="1BA1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290143" y="1688870"/>
            <a:ext cx="3611714" cy="830997"/>
          </a:xfrm>
          <a:prstGeom prst="rect">
            <a:avLst/>
          </a:prstGeom>
        </p:spPr>
        <p:txBody>
          <a:bodyPr wrap="square">
            <a:spAutoFit/>
          </a:bodyPr>
          <a:lstStyle/>
          <a:p>
            <a:pPr lvl="0" algn="ctr"/>
            <a:r>
              <a:rPr lang="bs-Latn-BA" sz="2400" b="1" dirty="0">
                <a:solidFill>
                  <a:schemeClr val="bg1"/>
                </a:solidFill>
              </a:rPr>
              <a:t>A Sustainable</a:t>
            </a:r>
          </a:p>
          <a:p>
            <a:pPr lvl="0" algn="ctr"/>
            <a:r>
              <a:rPr lang="bs-Latn-BA" sz="2400" b="1" dirty="0">
                <a:solidFill>
                  <a:schemeClr val="bg1"/>
                </a:solidFill>
              </a:rPr>
              <a:t>Community</a:t>
            </a:r>
          </a:p>
        </p:txBody>
      </p:sp>
      <p:sp>
        <p:nvSpPr>
          <p:cNvPr id="15" name="Rectangle 14"/>
          <p:cNvSpPr/>
          <p:nvPr/>
        </p:nvSpPr>
        <p:spPr>
          <a:xfrm>
            <a:off x="2767328" y="2821999"/>
            <a:ext cx="3611714" cy="830997"/>
          </a:xfrm>
          <a:prstGeom prst="rect">
            <a:avLst/>
          </a:prstGeom>
        </p:spPr>
        <p:txBody>
          <a:bodyPr wrap="square">
            <a:spAutoFit/>
          </a:bodyPr>
          <a:lstStyle/>
          <a:p>
            <a:pPr lvl="0" algn="ctr"/>
            <a:r>
              <a:rPr lang="bs-Latn-BA" sz="2400" b="1" dirty="0">
                <a:solidFill>
                  <a:schemeClr val="bg1"/>
                </a:solidFill>
              </a:rPr>
              <a:t>A Liveable</a:t>
            </a:r>
          </a:p>
          <a:p>
            <a:pPr lvl="0" algn="ctr"/>
            <a:r>
              <a:rPr lang="bs-Latn-BA" sz="2400" b="1" dirty="0">
                <a:solidFill>
                  <a:schemeClr val="bg1"/>
                </a:solidFill>
              </a:rPr>
              <a:t>Community</a:t>
            </a:r>
          </a:p>
        </p:txBody>
      </p:sp>
      <p:sp>
        <p:nvSpPr>
          <p:cNvPr id="16" name="Rectangle 15"/>
          <p:cNvSpPr/>
          <p:nvPr/>
        </p:nvSpPr>
        <p:spPr>
          <a:xfrm>
            <a:off x="5775683" y="2745273"/>
            <a:ext cx="3611714" cy="830997"/>
          </a:xfrm>
          <a:prstGeom prst="rect">
            <a:avLst/>
          </a:prstGeom>
        </p:spPr>
        <p:txBody>
          <a:bodyPr wrap="square">
            <a:spAutoFit/>
          </a:bodyPr>
          <a:lstStyle/>
          <a:p>
            <a:pPr lvl="0" algn="ctr"/>
            <a:r>
              <a:rPr lang="bs-Latn-BA" sz="2400" b="1" dirty="0">
                <a:solidFill>
                  <a:schemeClr val="bg1"/>
                </a:solidFill>
              </a:rPr>
              <a:t>A</a:t>
            </a:r>
            <a:r>
              <a:rPr lang="en-GB" sz="2400" b="1" dirty="0">
                <a:solidFill>
                  <a:schemeClr val="bg1"/>
                </a:solidFill>
              </a:rPr>
              <a:t>n</a:t>
            </a:r>
            <a:r>
              <a:rPr lang="bs-Latn-BA" sz="2400" b="1" dirty="0">
                <a:solidFill>
                  <a:schemeClr val="bg1"/>
                </a:solidFill>
              </a:rPr>
              <a:t> Equitable</a:t>
            </a:r>
          </a:p>
          <a:p>
            <a:pPr lvl="0" algn="ctr"/>
            <a:r>
              <a:rPr lang="bs-Latn-BA" sz="2400" b="1" dirty="0">
                <a:solidFill>
                  <a:schemeClr val="bg1"/>
                </a:solidFill>
              </a:rPr>
              <a:t>Community</a:t>
            </a:r>
          </a:p>
        </p:txBody>
      </p:sp>
      <p:sp>
        <p:nvSpPr>
          <p:cNvPr id="17" name="Rectangle 16"/>
          <p:cNvSpPr/>
          <p:nvPr/>
        </p:nvSpPr>
        <p:spPr>
          <a:xfrm>
            <a:off x="1424976" y="3944477"/>
            <a:ext cx="3611714" cy="830997"/>
          </a:xfrm>
          <a:prstGeom prst="rect">
            <a:avLst/>
          </a:prstGeom>
        </p:spPr>
        <p:txBody>
          <a:bodyPr wrap="square">
            <a:spAutoFit/>
          </a:bodyPr>
          <a:lstStyle/>
          <a:p>
            <a:pPr lvl="0" algn="ctr"/>
            <a:r>
              <a:rPr lang="bs-Latn-BA" sz="2400" b="1" dirty="0">
                <a:solidFill>
                  <a:schemeClr val="bg1"/>
                </a:solidFill>
              </a:rPr>
              <a:t>Social </a:t>
            </a:r>
          </a:p>
          <a:p>
            <a:pPr lvl="0" algn="ctr"/>
            <a:r>
              <a:rPr lang="bs-Latn-BA" sz="2400" b="1" dirty="0">
                <a:solidFill>
                  <a:schemeClr val="bg1"/>
                </a:solidFill>
              </a:rPr>
              <a:t>Development</a:t>
            </a:r>
          </a:p>
        </p:txBody>
      </p:sp>
      <p:sp>
        <p:nvSpPr>
          <p:cNvPr id="18" name="Rectangle 17"/>
          <p:cNvSpPr/>
          <p:nvPr/>
        </p:nvSpPr>
        <p:spPr>
          <a:xfrm>
            <a:off x="4240957" y="3946834"/>
            <a:ext cx="3611714" cy="830997"/>
          </a:xfrm>
          <a:prstGeom prst="rect">
            <a:avLst/>
          </a:prstGeom>
        </p:spPr>
        <p:txBody>
          <a:bodyPr wrap="square">
            <a:spAutoFit/>
          </a:bodyPr>
          <a:lstStyle/>
          <a:p>
            <a:pPr lvl="0" algn="ctr"/>
            <a:r>
              <a:rPr lang="bs-Latn-BA" sz="2400" b="1" dirty="0">
                <a:solidFill>
                  <a:schemeClr val="bg1"/>
                </a:solidFill>
              </a:rPr>
              <a:t>Economic</a:t>
            </a:r>
          </a:p>
          <a:p>
            <a:pPr lvl="0" algn="ctr"/>
            <a:r>
              <a:rPr lang="bs-Latn-BA" sz="2400" b="1" dirty="0">
                <a:solidFill>
                  <a:schemeClr val="bg1"/>
                </a:solidFill>
              </a:rPr>
              <a:t>Development</a:t>
            </a:r>
          </a:p>
        </p:txBody>
      </p:sp>
      <p:sp>
        <p:nvSpPr>
          <p:cNvPr id="19" name="Rectangle 18"/>
          <p:cNvSpPr/>
          <p:nvPr/>
        </p:nvSpPr>
        <p:spPr>
          <a:xfrm>
            <a:off x="7151133" y="3939064"/>
            <a:ext cx="3611714" cy="830997"/>
          </a:xfrm>
          <a:prstGeom prst="rect">
            <a:avLst/>
          </a:prstGeom>
        </p:spPr>
        <p:txBody>
          <a:bodyPr wrap="square">
            <a:spAutoFit/>
          </a:bodyPr>
          <a:lstStyle/>
          <a:p>
            <a:pPr lvl="0" algn="ctr"/>
            <a:r>
              <a:rPr lang="bs-Latn-BA" sz="2400" b="1" dirty="0">
                <a:solidFill>
                  <a:schemeClr val="bg1"/>
                </a:solidFill>
              </a:rPr>
              <a:t>Environmental</a:t>
            </a:r>
          </a:p>
          <a:p>
            <a:pPr lvl="0" algn="ctr"/>
            <a:r>
              <a:rPr lang="bs-Latn-BA" sz="2400" b="1" dirty="0">
                <a:solidFill>
                  <a:schemeClr val="bg1"/>
                </a:solidFill>
              </a:rPr>
              <a:t>Development</a:t>
            </a:r>
          </a:p>
        </p:txBody>
      </p:sp>
      <p:sp>
        <p:nvSpPr>
          <p:cNvPr id="20" name="Rectangle 19"/>
          <p:cNvSpPr/>
          <p:nvPr/>
        </p:nvSpPr>
        <p:spPr>
          <a:xfrm>
            <a:off x="-70083" y="5126316"/>
            <a:ext cx="3611714" cy="830997"/>
          </a:xfrm>
          <a:prstGeom prst="rect">
            <a:avLst/>
          </a:prstGeom>
        </p:spPr>
        <p:txBody>
          <a:bodyPr wrap="square">
            <a:spAutoFit/>
          </a:bodyPr>
          <a:lstStyle/>
          <a:p>
            <a:pPr lvl="0" algn="ctr"/>
            <a:r>
              <a:rPr lang="bs-Latn-BA" sz="2400" b="1" dirty="0">
                <a:solidFill>
                  <a:schemeClr val="bg1"/>
                </a:solidFill>
              </a:rPr>
              <a:t>Personal</a:t>
            </a:r>
          </a:p>
          <a:p>
            <a:pPr lvl="0" algn="ctr"/>
            <a:r>
              <a:rPr lang="bs-Latn-BA" sz="2400" b="1" dirty="0">
                <a:solidFill>
                  <a:schemeClr val="bg1"/>
                </a:solidFill>
              </a:rPr>
              <a:t>Empowerment</a:t>
            </a:r>
          </a:p>
        </p:txBody>
      </p:sp>
      <p:sp>
        <p:nvSpPr>
          <p:cNvPr id="21" name="Rectangle 20"/>
          <p:cNvSpPr/>
          <p:nvPr/>
        </p:nvSpPr>
        <p:spPr>
          <a:xfrm>
            <a:off x="2834036" y="5092166"/>
            <a:ext cx="3611714" cy="830997"/>
          </a:xfrm>
          <a:prstGeom prst="rect">
            <a:avLst/>
          </a:prstGeom>
        </p:spPr>
        <p:txBody>
          <a:bodyPr wrap="square">
            <a:spAutoFit/>
          </a:bodyPr>
          <a:lstStyle/>
          <a:p>
            <a:pPr lvl="0" algn="ctr"/>
            <a:r>
              <a:rPr lang="bs-Latn-BA" sz="2400" b="1" dirty="0">
                <a:solidFill>
                  <a:schemeClr val="bg1"/>
                </a:solidFill>
              </a:rPr>
              <a:t>Positive</a:t>
            </a:r>
          </a:p>
          <a:p>
            <a:pPr lvl="0" algn="ctr"/>
            <a:r>
              <a:rPr lang="bs-Latn-BA" sz="2400" b="1" dirty="0">
                <a:solidFill>
                  <a:schemeClr val="bg1"/>
                </a:solidFill>
              </a:rPr>
              <a:t>Action</a:t>
            </a:r>
          </a:p>
        </p:txBody>
      </p:sp>
      <p:sp>
        <p:nvSpPr>
          <p:cNvPr id="22" name="Rectangle 21"/>
          <p:cNvSpPr/>
          <p:nvPr/>
        </p:nvSpPr>
        <p:spPr>
          <a:xfrm>
            <a:off x="5738155" y="5122587"/>
            <a:ext cx="3611714" cy="830997"/>
          </a:xfrm>
          <a:prstGeom prst="rect">
            <a:avLst/>
          </a:prstGeom>
        </p:spPr>
        <p:txBody>
          <a:bodyPr wrap="square">
            <a:spAutoFit/>
          </a:bodyPr>
          <a:lstStyle/>
          <a:p>
            <a:pPr lvl="0" algn="ctr"/>
            <a:r>
              <a:rPr lang="bs-Latn-BA" sz="2400" b="1" dirty="0">
                <a:solidFill>
                  <a:schemeClr val="bg1"/>
                </a:solidFill>
              </a:rPr>
              <a:t>Community</a:t>
            </a:r>
          </a:p>
          <a:p>
            <a:pPr lvl="0" algn="ctr"/>
            <a:r>
              <a:rPr lang="bs-Latn-BA" sz="2400" b="1" dirty="0">
                <a:solidFill>
                  <a:schemeClr val="bg1"/>
                </a:solidFill>
              </a:rPr>
              <a:t>Organisation</a:t>
            </a:r>
          </a:p>
        </p:txBody>
      </p:sp>
      <p:sp>
        <p:nvSpPr>
          <p:cNvPr id="23" name="Rectangle 22"/>
          <p:cNvSpPr/>
          <p:nvPr/>
        </p:nvSpPr>
        <p:spPr>
          <a:xfrm>
            <a:off x="8520683" y="5084157"/>
            <a:ext cx="3611714" cy="830997"/>
          </a:xfrm>
          <a:prstGeom prst="rect">
            <a:avLst/>
          </a:prstGeom>
        </p:spPr>
        <p:txBody>
          <a:bodyPr wrap="square">
            <a:spAutoFit/>
          </a:bodyPr>
          <a:lstStyle/>
          <a:p>
            <a:pPr lvl="0" algn="ctr"/>
            <a:r>
              <a:rPr lang="bs-Latn-BA" sz="2400" b="1" dirty="0">
                <a:solidFill>
                  <a:schemeClr val="bg1"/>
                </a:solidFill>
              </a:rPr>
              <a:t>Participation </a:t>
            </a:r>
          </a:p>
          <a:p>
            <a:pPr lvl="0" algn="ctr"/>
            <a:r>
              <a:rPr lang="bs-Latn-BA" sz="2400" b="1" dirty="0">
                <a:solidFill>
                  <a:schemeClr val="bg1"/>
                </a:solidFill>
              </a:rPr>
              <a:t>&amp; Influence</a:t>
            </a:r>
          </a:p>
        </p:txBody>
      </p:sp>
      <p:sp>
        <p:nvSpPr>
          <p:cNvPr id="24" name="Rectangle 23"/>
          <p:cNvSpPr/>
          <p:nvPr/>
        </p:nvSpPr>
        <p:spPr>
          <a:xfrm>
            <a:off x="4290142" y="3531969"/>
            <a:ext cx="3611714" cy="461665"/>
          </a:xfrm>
          <a:prstGeom prst="rect">
            <a:avLst/>
          </a:prstGeom>
        </p:spPr>
        <p:txBody>
          <a:bodyPr wrap="square">
            <a:spAutoFit/>
          </a:bodyPr>
          <a:lstStyle/>
          <a:p>
            <a:pPr lvl="0" algn="ctr"/>
            <a:r>
              <a:rPr lang="bs-Latn-BA" sz="2400" b="1" dirty="0">
                <a:solidFill>
                  <a:srgbClr val="6D6E6C"/>
                </a:solidFill>
              </a:rPr>
              <a:t>CORE PRINCIPLES</a:t>
            </a:r>
          </a:p>
        </p:txBody>
      </p:sp>
      <p:sp>
        <p:nvSpPr>
          <p:cNvPr id="25" name="Rectangle 24"/>
          <p:cNvSpPr/>
          <p:nvPr/>
        </p:nvSpPr>
        <p:spPr>
          <a:xfrm>
            <a:off x="-48941" y="2269162"/>
            <a:ext cx="3611714" cy="830997"/>
          </a:xfrm>
          <a:prstGeom prst="rect">
            <a:avLst/>
          </a:prstGeom>
        </p:spPr>
        <p:txBody>
          <a:bodyPr wrap="square">
            <a:spAutoFit/>
          </a:bodyPr>
          <a:lstStyle/>
          <a:p>
            <a:pPr lvl="0" algn="ctr"/>
            <a:r>
              <a:rPr lang="bs-Latn-BA" sz="2400" b="1" dirty="0">
                <a:solidFill>
                  <a:srgbClr val="6D6E6C"/>
                </a:solidFill>
              </a:rPr>
              <a:t>Quality </a:t>
            </a:r>
          </a:p>
          <a:p>
            <a:pPr lvl="0" algn="ctr"/>
            <a:r>
              <a:rPr lang="bs-Latn-BA" sz="2400" b="1" dirty="0">
                <a:solidFill>
                  <a:srgbClr val="6D6E6C"/>
                </a:solidFill>
              </a:rPr>
              <a:t>of Life</a:t>
            </a:r>
          </a:p>
        </p:txBody>
      </p:sp>
      <p:sp>
        <p:nvSpPr>
          <p:cNvPr id="26" name="Rectangle 25"/>
          <p:cNvSpPr/>
          <p:nvPr/>
        </p:nvSpPr>
        <p:spPr>
          <a:xfrm>
            <a:off x="4278590" y="4711607"/>
            <a:ext cx="3611714" cy="461665"/>
          </a:xfrm>
          <a:prstGeom prst="rect">
            <a:avLst/>
          </a:prstGeom>
        </p:spPr>
        <p:txBody>
          <a:bodyPr wrap="square">
            <a:spAutoFit/>
          </a:bodyPr>
          <a:lstStyle/>
          <a:p>
            <a:pPr lvl="0" algn="ctr"/>
            <a:r>
              <a:rPr lang="bs-Latn-BA" sz="2400" b="1" dirty="0">
                <a:solidFill>
                  <a:srgbClr val="6D6E6C"/>
                </a:solidFill>
              </a:rPr>
              <a:t>CONTEXTS FOR CHANGE</a:t>
            </a:r>
          </a:p>
        </p:txBody>
      </p:sp>
      <p:sp>
        <p:nvSpPr>
          <p:cNvPr id="27" name="Rectangle 26"/>
          <p:cNvSpPr/>
          <p:nvPr/>
        </p:nvSpPr>
        <p:spPr>
          <a:xfrm>
            <a:off x="2211569" y="6013470"/>
            <a:ext cx="7617932" cy="461665"/>
          </a:xfrm>
          <a:prstGeom prst="rect">
            <a:avLst/>
          </a:prstGeom>
        </p:spPr>
        <p:txBody>
          <a:bodyPr wrap="square">
            <a:spAutoFit/>
          </a:bodyPr>
          <a:lstStyle/>
          <a:p>
            <a:pPr lvl="0" algn="ctr"/>
            <a:r>
              <a:rPr lang="bs-Latn-BA" sz="2400" b="1" dirty="0">
                <a:solidFill>
                  <a:srgbClr val="6D6E6C"/>
                </a:solidFill>
              </a:rPr>
              <a:t>DIMENSIONS OF COMMUNITY EMPOWERMENT</a:t>
            </a:r>
          </a:p>
        </p:txBody>
      </p:sp>
      <p:cxnSp>
        <p:nvCxnSpPr>
          <p:cNvPr id="29" name="Straight Arrow Connector 28"/>
          <p:cNvCxnSpPr/>
          <p:nvPr/>
        </p:nvCxnSpPr>
        <p:spPr>
          <a:xfrm flipH="1">
            <a:off x="2041454" y="3808817"/>
            <a:ext cx="2199503" cy="42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2" name="Straight Arrow Connector 31"/>
          <p:cNvCxnSpPr>
            <a:stCxn id="26" idx="1"/>
          </p:cNvCxnSpPr>
          <p:nvPr/>
        </p:nvCxnSpPr>
        <p:spPr>
          <a:xfrm flipH="1">
            <a:off x="545229" y="4942440"/>
            <a:ext cx="3733361" cy="1004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4" name="Straight Arrow Connector 33"/>
          <p:cNvCxnSpPr/>
          <p:nvPr/>
        </p:nvCxnSpPr>
        <p:spPr>
          <a:xfrm flipH="1">
            <a:off x="546830" y="6242981"/>
            <a:ext cx="2199503" cy="42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6" name="Straight Arrow Connector 35"/>
          <p:cNvCxnSpPr/>
          <p:nvPr/>
        </p:nvCxnSpPr>
        <p:spPr>
          <a:xfrm>
            <a:off x="9278648" y="6242981"/>
            <a:ext cx="2273643"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7" name="Straight Arrow Connector 36"/>
          <p:cNvCxnSpPr/>
          <p:nvPr/>
        </p:nvCxnSpPr>
        <p:spPr>
          <a:xfrm>
            <a:off x="7972568" y="3961217"/>
            <a:ext cx="2273643"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8" name="Straight Arrow Connector 37"/>
          <p:cNvCxnSpPr>
            <a:stCxn id="26" idx="3"/>
          </p:cNvCxnSpPr>
          <p:nvPr/>
        </p:nvCxnSpPr>
        <p:spPr>
          <a:xfrm flipV="1">
            <a:off x="7890304" y="4942439"/>
            <a:ext cx="3596309" cy="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40" name="Rectangle 39"/>
          <p:cNvSpPr/>
          <p:nvPr/>
        </p:nvSpPr>
        <p:spPr>
          <a:xfrm>
            <a:off x="7581541" y="6484824"/>
            <a:ext cx="4610460" cy="276999"/>
          </a:xfrm>
          <a:prstGeom prst="rect">
            <a:avLst/>
          </a:prstGeom>
        </p:spPr>
        <p:txBody>
          <a:bodyPr wrap="square">
            <a:spAutoFit/>
          </a:bodyPr>
          <a:lstStyle/>
          <a:p>
            <a:r>
              <a:rPr lang="hr-BA" sz="1200" dirty="0">
                <a:solidFill>
                  <a:srgbClr val="1BA19A"/>
                </a:solidFill>
              </a:rPr>
              <a:t>Source: Community Mediation – Helping to Build Positive Communities</a:t>
            </a:r>
            <a:endParaRPr lang="en-US" sz="1200" dirty="0">
              <a:solidFill>
                <a:schemeClr val="bg1"/>
              </a:solidFill>
            </a:endParaRPr>
          </a:p>
        </p:txBody>
      </p:sp>
    </p:spTree>
    <p:extLst>
      <p:ext uri="{BB962C8B-B14F-4D97-AF65-F5344CB8AC3E}">
        <p14:creationId xmlns:p14="http://schemas.microsoft.com/office/powerpoint/2010/main" val="15377809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8EAFDEDB-183D-4EF4-88E4-341A5CF439DF}"/>
              </a:ext>
            </a:extLst>
          </p:cNvPr>
          <p:cNvCxnSpPr/>
          <p:nvPr/>
        </p:nvCxnSpPr>
        <p:spPr>
          <a:xfrm>
            <a:off x="6112934" y="4449110"/>
            <a:ext cx="0" cy="1909119"/>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047BC06A-F69C-41FF-9832-702FDE412082}"/>
              </a:ext>
            </a:extLst>
          </p:cNvPr>
          <p:cNvSpPr/>
          <p:nvPr/>
        </p:nvSpPr>
        <p:spPr>
          <a:xfrm>
            <a:off x="93037" y="4203577"/>
            <a:ext cx="5928852" cy="2308324"/>
          </a:xfrm>
          <a:prstGeom prst="rect">
            <a:avLst/>
          </a:prstGeom>
        </p:spPr>
        <p:txBody>
          <a:bodyPr wrap="square">
            <a:spAutoFit/>
          </a:bodyPr>
          <a:lstStyle/>
          <a:p>
            <a:pPr algn="ctr"/>
            <a:r>
              <a:rPr lang="en-GB" sz="2400" i="1" dirty="0">
                <a:solidFill>
                  <a:srgbClr val="1BA19A"/>
                </a:solidFill>
              </a:rPr>
              <a:t>Getting the sense of belonging is very important for normal social life and happiness. </a:t>
            </a:r>
            <a:r>
              <a:rPr lang="en-GB" sz="2400" dirty="0">
                <a:solidFill>
                  <a:srgbClr val="6D6E6C"/>
                </a:solidFill>
              </a:rPr>
              <a:t>Being accepted into community, acquiring friends, becoming an equal member of the society is not easy, especially if there is a combination of other barriers.</a:t>
            </a:r>
          </a:p>
        </p:txBody>
      </p:sp>
      <p:sp>
        <p:nvSpPr>
          <p:cNvPr id="7" name="Rectangle 6">
            <a:extLst>
              <a:ext uri="{FF2B5EF4-FFF2-40B4-BE49-F238E27FC236}">
                <a16:creationId xmlns:a16="http://schemas.microsoft.com/office/drawing/2014/main" id="{8FA101CD-BD44-43E9-98EF-A213686BA2A7}"/>
              </a:ext>
            </a:extLst>
          </p:cNvPr>
          <p:cNvSpPr/>
          <p:nvPr/>
        </p:nvSpPr>
        <p:spPr>
          <a:xfrm>
            <a:off x="6166621" y="4203577"/>
            <a:ext cx="5928852" cy="2677656"/>
          </a:xfrm>
          <a:prstGeom prst="rect">
            <a:avLst/>
          </a:prstGeom>
        </p:spPr>
        <p:txBody>
          <a:bodyPr wrap="square">
            <a:spAutoFit/>
          </a:bodyPr>
          <a:lstStyle/>
          <a:p>
            <a:pPr algn="ctr">
              <a:tabLst>
                <a:tab pos="0" algn="l"/>
              </a:tabLst>
            </a:pPr>
            <a:r>
              <a:rPr lang="en-GB" sz="2400" dirty="0">
                <a:solidFill>
                  <a:srgbClr val="6D6E6C"/>
                </a:solidFill>
              </a:rPr>
              <a:t>Housing, employment and settlement are all more difficult tasks for refugees and migrants. Can be influenced further by a mix of circumstances, for example:</a:t>
            </a:r>
            <a:endParaRPr lang="bs-Latn-BA" sz="2400" dirty="0">
              <a:solidFill>
                <a:srgbClr val="6D6E6C"/>
              </a:solidFill>
            </a:endParaRPr>
          </a:p>
          <a:p>
            <a:pPr marL="342900" indent="-342900">
              <a:lnSpc>
                <a:spcPct val="100000"/>
              </a:lnSpc>
              <a:spcBef>
                <a:spcPts val="0"/>
              </a:spcBef>
              <a:buClr>
                <a:srgbClr val="1BA19A"/>
              </a:buClr>
              <a:buFont typeface="Wingdings" panose="05000000000000000000" pitchFamily="2" charset="2"/>
              <a:buChar char="§"/>
              <a:tabLst>
                <a:tab pos="0" algn="l"/>
              </a:tabLst>
            </a:pPr>
            <a:r>
              <a:rPr lang="en-GB" sz="2400" i="1" dirty="0">
                <a:solidFill>
                  <a:srgbClr val="1BA19A"/>
                </a:solidFill>
              </a:rPr>
              <a:t>Legal obstacles to work and to housing</a:t>
            </a:r>
          </a:p>
          <a:p>
            <a:pPr marL="342900" indent="-342900">
              <a:lnSpc>
                <a:spcPct val="100000"/>
              </a:lnSpc>
              <a:spcBef>
                <a:spcPts val="0"/>
              </a:spcBef>
              <a:buClr>
                <a:srgbClr val="1BA19A"/>
              </a:buClr>
              <a:buFont typeface="Wingdings" panose="05000000000000000000" pitchFamily="2" charset="2"/>
              <a:buChar char="§"/>
              <a:tabLst>
                <a:tab pos="0" algn="l"/>
              </a:tabLst>
            </a:pPr>
            <a:r>
              <a:rPr lang="en-GB" sz="2400" i="1" dirty="0">
                <a:solidFill>
                  <a:srgbClr val="1BA19A"/>
                </a:solidFill>
              </a:rPr>
              <a:t>Differences in qualification</a:t>
            </a:r>
          </a:p>
          <a:p>
            <a:pPr marL="342900" indent="-342900">
              <a:lnSpc>
                <a:spcPct val="100000"/>
              </a:lnSpc>
              <a:spcBef>
                <a:spcPts val="0"/>
              </a:spcBef>
              <a:buClr>
                <a:srgbClr val="1BA19A"/>
              </a:buClr>
              <a:buFont typeface="Wingdings" panose="05000000000000000000" pitchFamily="2" charset="2"/>
              <a:buChar char="§"/>
              <a:tabLst>
                <a:tab pos="0" algn="l"/>
              </a:tabLst>
            </a:pPr>
            <a:r>
              <a:rPr lang="en-GB" sz="2400" i="1" dirty="0">
                <a:solidFill>
                  <a:srgbClr val="1BA19A"/>
                </a:solidFill>
              </a:rPr>
              <a:t>Lack of connections and networking</a:t>
            </a:r>
          </a:p>
        </p:txBody>
      </p:sp>
      <p:sp>
        <p:nvSpPr>
          <p:cNvPr id="8" name="Title 1">
            <a:extLst>
              <a:ext uri="{FF2B5EF4-FFF2-40B4-BE49-F238E27FC236}">
                <a16:creationId xmlns:a16="http://schemas.microsoft.com/office/drawing/2014/main" id="{5D040818-5116-4DCF-9A1F-6C7C373F65E0}"/>
              </a:ext>
            </a:extLst>
          </p:cNvPr>
          <p:cNvSpPr txBox="1">
            <a:spLocks/>
          </p:cNvSpPr>
          <p:nvPr/>
        </p:nvSpPr>
        <p:spPr>
          <a:xfrm>
            <a:off x="0" y="104313"/>
            <a:ext cx="12192000" cy="819657"/>
          </a:xfrm>
          <a:prstGeom prst="rect">
            <a:avLst/>
          </a:prstGeom>
          <a:solidFill>
            <a:srgbClr val="1188A3"/>
          </a:solidFill>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bs-Latn-BA" sz="2800" b="1" dirty="0">
                <a:solidFill>
                  <a:schemeClr val="bg1"/>
                </a:solidFill>
                <a:latin typeface="+mn-lt"/>
              </a:rPr>
              <a:t>MOST COMMON BARRIERS AND CHALLANGES</a:t>
            </a:r>
          </a:p>
        </p:txBody>
      </p:sp>
      <p:sp>
        <p:nvSpPr>
          <p:cNvPr id="11" name="Rectangle 10"/>
          <p:cNvSpPr/>
          <p:nvPr/>
        </p:nvSpPr>
        <p:spPr>
          <a:xfrm>
            <a:off x="2106782" y="3743789"/>
            <a:ext cx="1882438" cy="461665"/>
          </a:xfrm>
          <a:prstGeom prst="rect">
            <a:avLst/>
          </a:prstGeom>
        </p:spPr>
        <p:txBody>
          <a:bodyPr wrap="none">
            <a:spAutoFit/>
          </a:bodyPr>
          <a:lstStyle/>
          <a:p>
            <a:pPr algn="ctr"/>
            <a:r>
              <a:rPr lang="hr-BA" sz="2400" b="1" dirty="0">
                <a:solidFill>
                  <a:srgbClr val="92D050"/>
                </a:solidFill>
              </a:rPr>
              <a:t>COMMUNITY</a:t>
            </a:r>
            <a:endParaRPr lang="en-GB" sz="2400" b="1" dirty="0">
              <a:solidFill>
                <a:srgbClr val="92D050"/>
              </a:solidFill>
            </a:endParaRPr>
          </a:p>
        </p:txBody>
      </p:sp>
      <p:sp>
        <p:nvSpPr>
          <p:cNvPr id="12" name="Rectangle 11"/>
          <p:cNvSpPr/>
          <p:nvPr/>
        </p:nvSpPr>
        <p:spPr>
          <a:xfrm>
            <a:off x="8366920" y="3741912"/>
            <a:ext cx="1841273" cy="461665"/>
          </a:xfrm>
          <a:prstGeom prst="rect">
            <a:avLst/>
          </a:prstGeom>
        </p:spPr>
        <p:txBody>
          <a:bodyPr wrap="none">
            <a:spAutoFit/>
          </a:bodyPr>
          <a:lstStyle/>
          <a:p>
            <a:pPr algn="ctr"/>
            <a:r>
              <a:rPr lang="hr-BA" sz="2400" b="1" dirty="0">
                <a:solidFill>
                  <a:srgbClr val="92D050"/>
                </a:solidFill>
              </a:rPr>
              <a:t>SETTLEMENT</a:t>
            </a:r>
            <a:endParaRPr lang="en-GB" sz="2400" b="1" dirty="0">
              <a:solidFill>
                <a:srgbClr val="92D050"/>
              </a:solidFill>
            </a:endParaRPr>
          </a:p>
        </p:txBody>
      </p:sp>
      <p:sp>
        <p:nvSpPr>
          <p:cNvPr id="2" name="Rectangle 1"/>
          <p:cNvSpPr/>
          <p:nvPr/>
        </p:nvSpPr>
        <p:spPr>
          <a:xfrm>
            <a:off x="3930859" y="500234"/>
            <a:ext cx="4347216" cy="461665"/>
          </a:xfrm>
          <a:prstGeom prst="rect">
            <a:avLst/>
          </a:prstGeom>
        </p:spPr>
        <p:txBody>
          <a:bodyPr wrap="none">
            <a:spAutoFit/>
          </a:bodyPr>
          <a:lstStyle/>
          <a:p>
            <a:r>
              <a:rPr lang="bs-Latn-BA" sz="2400" i="1" dirty="0">
                <a:solidFill>
                  <a:srgbClr val="AED07E"/>
                </a:solidFill>
              </a:rPr>
              <a:t>That Refugees and Migrants Face</a:t>
            </a:r>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3572" y="1193800"/>
            <a:ext cx="5947782" cy="2480733"/>
          </a:xfrm>
          <a:prstGeom prst="rect">
            <a:avLst/>
          </a:prstGeom>
        </p:spPr>
      </p:pic>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76086" y="1168400"/>
            <a:ext cx="5928852" cy="2506134"/>
          </a:xfrm>
          <a:prstGeom prst="rect">
            <a:avLst/>
          </a:prstGeom>
        </p:spPr>
      </p:pic>
    </p:spTree>
    <p:extLst>
      <p:ext uri="{BB962C8B-B14F-4D97-AF65-F5344CB8AC3E}">
        <p14:creationId xmlns:p14="http://schemas.microsoft.com/office/powerpoint/2010/main" val="33376749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9A30F41-C804-403B-AB51-4B985F27E3CC}"/>
              </a:ext>
            </a:extLst>
          </p:cNvPr>
          <p:cNvSpPr>
            <a:spLocks noGrp="1"/>
          </p:cNvSpPr>
          <p:nvPr>
            <p:ph type="body" sz="quarter" idx="13"/>
          </p:nvPr>
        </p:nvSpPr>
        <p:spPr/>
        <p:txBody>
          <a:bodyPr/>
          <a:lstStyle/>
          <a:p>
            <a:r>
              <a:rPr lang="hr-BA" dirty="0"/>
              <a:t>Overcome and BECOME!</a:t>
            </a:r>
            <a:endParaRPr lang="en-US" dirty="0"/>
          </a:p>
        </p:txBody>
      </p:sp>
      <p:sp>
        <p:nvSpPr>
          <p:cNvPr id="3" name="Text Placeholder 2">
            <a:extLst>
              <a:ext uri="{FF2B5EF4-FFF2-40B4-BE49-F238E27FC236}">
                <a16:creationId xmlns:a16="http://schemas.microsoft.com/office/drawing/2014/main" id="{8CF32F0B-D2C8-45C0-B8DA-002E5DDB3C15}"/>
              </a:ext>
            </a:extLst>
          </p:cNvPr>
          <p:cNvSpPr>
            <a:spLocks noGrp="1"/>
          </p:cNvSpPr>
          <p:nvPr>
            <p:ph type="body" sz="quarter" idx="14"/>
          </p:nvPr>
        </p:nvSpPr>
        <p:spPr>
          <a:xfrm>
            <a:off x="424478" y="1510298"/>
            <a:ext cx="11022455" cy="3245241"/>
          </a:xfrm>
        </p:spPr>
        <p:txBody>
          <a:bodyPr/>
          <a:lstStyle/>
          <a:p>
            <a:r>
              <a:rPr lang="en-US" i="1" dirty="0">
                <a:solidFill>
                  <a:srgbClr val="92D050"/>
                </a:solidFill>
              </a:rPr>
              <a:t>As we </a:t>
            </a:r>
            <a:r>
              <a:rPr lang="hr-BA" i="1" dirty="0">
                <a:solidFill>
                  <a:srgbClr val="92D050"/>
                </a:solidFill>
              </a:rPr>
              <a:t>learned</a:t>
            </a:r>
            <a:r>
              <a:rPr lang="en-US" i="1" dirty="0">
                <a:solidFill>
                  <a:srgbClr val="92D050"/>
                </a:solidFill>
              </a:rPr>
              <a:t>, community development</a:t>
            </a:r>
            <a:r>
              <a:rPr lang="bs-Latn-BA" i="1" dirty="0">
                <a:solidFill>
                  <a:srgbClr val="92D050"/>
                </a:solidFill>
              </a:rPr>
              <a:t> </a:t>
            </a:r>
            <a:r>
              <a:rPr lang="en-US" i="1" dirty="0">
                <a:solidFill>
                  <a:srgbClr val="92D050"/>
                </a:solidFill>
              </a:rPr>
              <a:t>is a planned process of change </a:t>
            </a:r>
            <a:r>
              <a:rPr lang="hr-BA" i="1" dirty="0">
                <a:solidFill>
                  <a:srgbClr val="92D050"/>
                </a:solidFill>
              </a:rPr>
              <a:t>that</a:t>
            </a:r>
            <a:r>
              <a:rPr lang="en-US" i="1" dirty="0">
                <a:solidFill>
                  <a:srgbClr val="92D050"/>
                </a:solidFill>
              </a:rPr>
              <a:t> uses certain inputs to produce desired outputs and outcomes.</a:t>
            </a:r>
            <a:r>
              <a:rPr lang="bs-Latn-BA" i="1" dirty="0">
                <a:solidFill>
                  <a:srgbClr val="92D050"/>
                </a:solidFill>
              </a:rPr>
              <a:t> </a:t>
            </a:r>
          </a:p>
          <a:p>
            <a:r>
              <a:rPr lang="en-US" dirty="0"/>
              <a:t>Processes in community development are</a:t>
            </a:r>
            <a:r>
              <a:rPr lang="bs-Latn-BA" dirty="0"/>
              <a:t> </a:t>
            </a:r>
            <a:r>
              <a:rPr lang="en-US" dirty="0"/>
              <a:t>the ways in which the inputs are used to lead </a:t>
            </a:r>
            <a:r>
              <a:rPr lang="hr-BA" dirty="0"/>
              <a:t>toward</a:t>
            </a:r>
            <a:r>
              <a:rPr lang="en-US" dirty="0"/>
              <a:t> outcomes</a:t>
            </a:r>
            <a:r>
              <a:rPr lang="bs-Latn-BA" dirty="0"/>
              <a:t>. </a:t>
            </a:r>
            <a:r>
              <a:rPr lang="en-US" dirty="0"/>
              <a:t>In the </a:t>
            </a:r>
            <a:r>
              <a:rPr lang="en-US" b="1" dirty="0">
                <a:solidFill>
                  <a:srgbClr val="92D050"/>
                </a:solidFill>
              </a:rPr>
              <a:t>ABCD model</a:t>
            </a:r>
            <a:r>
              <a:rPr lang="hr-BA" b="1" dirty="0">
                <a:solidFill>
                  <a:srgbClr val="92D050"/>
                </a:solidFill>
              </a:rPr>
              <a:t>,</a:t>
            </a:r>
            <a:r>
              <a:rPr lang="en-US" b="1" dirty="0">
                <a:solidFill>
                  <a:srgbClr val="92D050"/>
                </a:solidFill>
              </a:rPr>
              <a:t> </a:t>
            </a:r>
            <a:r>
              <a:rPr lang="en-US" dirty="0"/>
              <a:t>these processes are summarised as</a:t>
            </a:r>
            <a:r>
              <a:rPr lang="bs-Latn-BA" dirty="0"/>
              <a:t> </a:t>
            </a:r>
            <a:r>
              <a:rPr lang="en-US" b="1" dirty="0">
                <a:solidFill>
                  <a:srgbClr val="92D050"/>
                </a:solidFill>
              </a:rPr>
              <a:t>community empowerment.</a:t>
            </a:r>
            <a:endParaRPr lang="bs-Latn-BA" b="1" dirty="0">
              <a:solidFill>
                <a:srgbClr val="92D050"/>
              </a:solidFill>
            </a:endParaRPr>
          </a:p>
          <a:p>
            <a:r>
              <a:rPr lang="en-US" dirty="0"/>
              <a:t>There are four dimensions of community empowerment </a:t>
            </a:r>
            <a:r>
              <a:rPr lang="hr-BA" dirty="0"/>
              <a:t>that</a:t>
            </a:r>
            <a:r>
              <a:rPr lang="bs-Latn-BA" dirty="0"/>
              <a:t> </a:t>
            </a:r>
            <a:r>
              <a:rPr lang="en-US" dirty="0"/>
              <a:t>must be built into any community development activity</a:t>
            </a:r>
            <a:r>
              <a:rPr lang="bs-Latn-BA" dirty="0"/>
              <a:t>:</a:t>
            </a:r>
          </a:p>
          <a:p>
            <a:pPr marL="982663" indent="-441325">
              <a:buFont typeface="Wingdings" panose="05000000000000000000" pitchFamily="2" charset="2"/>
              <a:buChar char="ü"/>
            </a:pPr>
            <a:r>
              <a:rPr lang="bs-Latn-BA" b="1" i="1" dirty="0">
                <a:solidFill>
                  <a:srgbClr val="28AF95"/>
                </a:solidFill>
              </a:rPr>
              <a:t>P</a:t>
            </a:r>
            <a:r>
              <a:rPr lang="en-US" b="1" i="1" dirty="0">
                <a:solidFill>
                  <a:srgbClr val="28AF95"/>
                </a:solidFill>
              </a:rPr>
              <a:t>ersonal empowerment</a:t>
            </a:r>
            <a:endParaRPr lang="bs-Latn-BA" b="1" i="1" dirty="0">
              <a:solidFill>
                <a:srgbClr val="28AF95"/>
              </a:solidFill>
            </a:endParaRPr>
          </a:p>
          <a:p>
            <a:pPr marL="982663" indent="-441325">
              <a:buFont typeface="Wingdings" panose="05000000000000000000" pitchFamily="2" charset="2"/>
              <a:buChar char="ü"/>
            </a:pPr>
            <a:r>
              <a:rPr lang="bs-Latn-BA" b="1" i="1" dirty="0">
                <a:solidFill>
                  <a:srgbClr val="28AF95"/>
                </a:solidFill>
              </a:rPr>
              <a:t>P</a:t>
            </a:r>
            <a:r>
              <a:rPr lang="en-US" b="1" i="1" dirty="0">
                <a:solidFill>
                  <a:srgbClr val="28AF95"/>
                </a:solidFill>
              </a:rPr>
              <a:t>ositive action</a:t>
            </a:r>
            <a:endParaRPr lang="bs-Latn-BA" b="1" i="1" dirty="0">
              <a:solidFill>
                <a:srgbClr val="28AF95"/>
              </a:solidFill>
            </a:endParaRPr>
          </a:p>
          <a:p>
            <a:pPr marL="982663" indent="-441325">
              <a:buFont typeface="Wingdings" panose="05000000000000000000" pitchFamily="2" charset="2"/>
              <a:buChar char="ü"/>
            </a:pPr>
            <a:r>
              <a:rPr lang="bs-Latn-BA" b="1" i="1" dirty="0">
                <a:solidFill>
                  <a:srgbClr val="28AF95"/>
                </a:solidFill>
              </a:rPr>
              <a:t>C</a:t>
            </a:r>
            <a:r>
              <a:rPr lang="en-US" b="1" i="1" dirty="0">
                <a:solidFill>
                  <a:srgbClr val="28AF95"/>
                </a:solidFill>
              </a:rPr>
              <a:t>ommunity organisation</a:t>
            </a:r>
            <a:endParaRPr lang="bs-Latn-BA" b="1" i="1" dirty="0">
              <a:solidFill>
                <a:srgbClr val="28AF95"/>
              </a:solidFill>
            </a:endParaRPr>
          </a:p>
          <a:p>
            <a:pPr marL="982663" indent="-441325">
              <a:buFont typeface="Wingdings" panose="05000000000000000000" pitchFamily="2" charset="2"/>
              <a:buChar char="ü"/>
            </a:pPr>
            <a:r>
              <a:rPr lang="bs-Latn-BA" b="1" i="1" dirty="0">
                <a:solidFill>
                  <a:srgbClr val="28AF95"/>
                </a:solidFill>
              </a:rPr>
              <a:t>P</a:t>
            </a:r>
            <a:r>
              <a:rPr lang="en-US" b="1" i="1" dirty="0">
                <a:solidFill>
                  <a:srgbClr val="28AF95"/>
                </a:solidFill>
              </a:rPr>
              <a:t>articipation and influence</a:t>
            </a:r>
          </a:p>
        </p:txBody>
      </p:sp>
      <p:sp>
        <p:nvSpPr>
          <p:cNvPr id="4" name="Rectangle 3"/>
          <p:cNvSpPr/>
          <p:nvPr/>
        </p:nvSpPr>
        <p:spPr>
          <a:xfrm>
            <a:off x="568993" y="185341"/>
            <a:ext cx="8904520" cy="646331"/>
          </a:xfrm>
          <a:prstGeom prst="rect">
            <a:avLst/>
          </a:prstGeom>
        </p:spPr>
        <p:txBody>
          <a:bodyPr wrap="square">
            <a:spAutoFit/>
          </a:bodyPr>
          <a:lstStyle/>
          <a:p>
            <a:r>
              <a:rPr lang="hr-BA" sz="3600" b="1" dirty="0">
                <a:solidFill>
                  <a:prstClr val="white"/>
                </a:solidFill>
              </a:rPr>
              <a:t>Let’s explain!</a:t>
            </a:r>
            <a:endParaRPr lang="en-US" sz="3600" b="1" dirty="0">
              <a:solidFill>
                <a:prstClr val="white"/>
              </a:solidFill>
            </a:endParaRPr>
          </a:p>
        </p:txBody>
      </p:sp>
      <p:sp>
        <p:nvSpPr>
          <p:cNvPr id="5" name="Rectangle 4"/>
          <p:cNvSpPr/>
          <p:nvPr/>
        </p:nvSpPr>
        <p:spPr>
          <a:xfrm>
            <a:off x="7316353" y="6396182"/>
            <a:ext cx="5817115" cy="276999"/>
          </a:xfrm>
          <a:prstGeom prst="rect">
            <a:avLst/>
          </a:prstGeom>
        </p:spPr>
        <p:txBody>
          <a:bodyPr wrap="square">
            <a:spAutoFit/>
          </a:bodyPr>
          <a:lstStyle/>
          <a:p>
            <a:r>
              <a:rPr lang="hr-BA" sz="1200" dirty="0">
                <a:solidFill>
                  <a:srgbClr val="1BA19A"/>
                </a:solidFill>
              </a:rPr>
              <a:t>Source: Community Mediation – Helping to Build Positive Communities</a:t>
            </a:r>
            <a:endParaRPr lang="en-US" sz="1200" dirty="0">
              <a:solidFill>
                <a:schemeClr val="bg1"/>
              </a:solidFill>
            </a:endParaRPr>
          </a:p>
        </p:txBody>
      </p:sp>
    </p:spTree>
    <p:extLst>
      <p:ext uri="{BB962C8B-B14F-4D97-AF65-F5344CB8AC3E}">
        <p14:creationId xmlns:p14="http://schemas.microsoft.com/office/powerpoint/2010/main" val="9928836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21"/>
          </p:nvPr>
        </p:nvSpPr>
        <p:spPr>
          <a:xfrm>
            <a:off x="57024" y="5097385"/>
            <a:ext cx="2061046" cy="1237497"/>
          </a:xfrm>
        </p:spPr>
        <p:txBody>
          <a:bodyPr>
            <a:normAutofit/>
          </a:bodyPr>
          <a:lstStyle/>
          <a:p>
            <a:pPr marL="0" indent="0"/>
            <a:r>
              <a:rPr lang="en-GB" sz="1800" dirty="0">
                <a:solidFill>
                  <a:srgbClr val="6D6E6C"/>
                </a:solidFill>
              </a:rPr>
              <a:t>Understanding the big picture</a:t>
            </a:r>
            <a:endParaRPr lang="en-US" sz="1800" dirty="0">
              <a:solidFill>
                <a:srgbClr val="6D6E6C"/>
              </a:solidFill>
            </a:endParaRPr>
          </a:p>
        </p:txBody>
      </p:sp>
      <p:sp>
        <p:nvSpPr>
          <p:cNvPr id="3" name="Text Placeholder 2"/>
          <p:cNvSpPr>
            <a:spLocks noGrp="1"/>
          </p:cNvSpPr>
          <p:nvPr>
            <p:ph type="body" sz="quarter" idx="25"/>
          </p:nvPr>
        </p:nvSpPr>
        <p:spPr>
          <a:xfrm>
            <a:off x="57024" y="4301819"/>
            <a:ext cx="2061046" cy="335052"/>
          </a:xfrm>
        </p:spPr>
        <p:txBody>
          <a:bodyPr>
            <a:noAutofit/>
          </a:bodyPr>
          <a:lstStyle/>
          <a:p>
            <a:pPr marL="0" indent="0"/>
            <a:r>
              <a:rPr lang="en-GB" sz="1800" i="1" dirty="0"/>
              <a:t>Mastering the Context</a:t>
            </a:r>
            <a:endParaRPr lang="en-US" sz="1800" dirty="0"/>
          </a:p>
        </p:txBody>
      </p:sp>
      <p:sp>
        <p:nvSpPr>
          <p:cNvPr id="4" name="Text Placeholder 3"/>
          <p:cNvSpPr>
            <a:spLocks noGrp="1"/>
          </p:cNvSpPr>
          <p:nvPr>
            <p:ph type="body" sz="quarter" idx="30"/>
          </p:nvPr>
        </p:nvSpPr>
        <p:spPr>
          <a:xfrm>
            <a:off x="1973908" y="5027775"/>
            <a:ext cx="2061046" cy="1237497"/>
          </a:xfrm>
        </p:spPr>
        <p:txBody>
          <a:bodyPr>
            <a:normAutofit/>
          </a:bodyPr>
          <a:lstStyle/>
          <a:p>
            <a:pPr marL="0" indent="0"/>
            <a:r>
              <a:rPr lang="en-GB" sz="1800" dirty="0">
                <a:solidFill>
                  <a:srgbClr val="6D6E6C"/>
                </a:solidFill>
              </a:rPr>
              <a:t>Understanding our limits and skills</a:t>
            </a:r>
          </a:p>
          <a:p>
            <a:pPr marL="0" indent="0"/>
            <a:endParaRPr lang="en-US" sz="1800" dirty="0">
              <a:solidFill>
                <a:srgbClr val="6D6E6C"/>
              </a:solidFill>
            </a:endParaRPr>
          </a:p>
        </p:txBody>
      </p:sp>
      <p:sp>
        <p:nvSpPr>
          <p:cNvPr id="5" name="Text Placeholder 4"/>
          <p:cNvSpPr>
            <a:spLocks noGrp="1"/>
          </p:cNvSpPr>
          <p:nvPr>
            <p:ph type="body" sz="quarter" idx="31"/>
          </p:nvPr>
        </p:nvSpPr>
        <p:spPr>
          <a:xfrm>
            <a:off x="2025550" y="4316076"/>
            <a:ext cx="2061046" cy="335052"/>
          </a:xfrm>
        </p:spPr>
        <p:txBody>
          <a:bodyPr>
            <a:noAutofit/>
          </a:bodyPr>
          <a:lstStyle/>
          <a:p>
            <a:r>
              <a:rPr lang="en-GB" sz="1800" i="1" dirty="0"/>
              <a:t>Knowing Ourselves</a:t>
            </a:r>
            <a:endParaRPr lang="en-US" sz="1800" dirty="0"/>
          </a:p>
        </p:txBody>
      </p:sp>
      <p:sp>
        <p:nvSpPr>
          <p:cNvPr id="6" name="Text Placeholder 5"/>
          <p:cNvSpPr>
            <a:spLocks noGrp="1"/>
          </p:cNvSpPr>
          <p:nvPr>
            <p:ph type="body" sz="quarter" idx="32"/>
          </p:nvPr>
        </p:nvSpPr>
        <p:spPr>
          <a:xfrm>
            <a:off x="4086596" y="5097386"/>
            <a:ext cx="2061046" cy="1237497"/>
          </a:xfrm>
        </p:spPr>
        <p:txBody>
          <a:bodyPr>
            <a:normAutofit/>
          </a:bodyPr>
          <a:lstStyle/>
          <a:p>
            <a:pPr marL="0" indent="0"/>
            <a:r>
              <a:rPr lang="en-GB" sz="1800" dirty="0">
                <a:solidFill>
                  <a:srgbClr val="6D6E6C"/>
                </a:solidFill>
              </a:rPr>
              <a:t>Having an inspiring vision</a:t>
            </a:r>
          </a:p>
          <a:p>
            <a:pPr marL="0" indent="0"/>
            <a:endParaRPr lang="en-US" sz="1800" dirty="0">
              <a:solidFill>
                <a:srgbClr val="6D6E6C"/>
              </a:solidFill>
            </a:endParaRPr>
          </a:p>
        </p:txBody>
      </p:sp>
      <p:sp>
        <p:nvSpPr>
          <p:cNvPr id="7" name="Text Placeholder 6"/>
          <p:cNvSpPr>
            <a:spLocks noGrp="1"/>
          </p:cNvSpPr>
          <p:nvPr>
            <p:ph type="body" sz="quarter" idx="33"/>
          </p:nvPr>
        </p:nvSpPr>
        <p:spPr>
          <a:xfrm>
            <a:off x="4034954" y="4316076"/>
            <a:ext cx="2061046" cy="335052"/>
          </a:xfrm>
        </p:spPr>
        <p:txBody>
          <a:bodyPr>
            <a:noAutofit/>
          </a:bodyPr>
          <a:lstStyle/>
          <a:p>
            <a:pPr marL="0" indent="0"/>
            <a:r>
              <a:rPr lang="en-GB" sz="1800" i="1" dirty="0"/>
              <a:t>Communicating Meaningfully</a:t>
            </a:r>
            <a:endParaRPr lang="en-US" sz="1800" dirty="0"/>
          </a:p>
        </p:txBody>
      </p:sp>
      <p:sp>
        <p:nvSpPr>
          <p:cNvPr id="8" name="Text Placeholder 7"/>
          <p:cNvSpPr>
            <a:spLocks noGrp="1"/>
          </p:cNvSpPr>
          <p:nvPr>
            <p:ph type="body" sz="quarter" idx="34"/>
          </p:nvPr>
        </p:nvSpPr>
        <p:spPr>
          <a:xfrm>
            <a:off x="6193902" y="5097386"/>
            <a:ext cx="2061046" cy="1237497"/>
          </a:xfrm>
        </p:spPr>
        <p:txBody>
          <a:bodyPr>
            <a:normAutofit/>
          </a:bodyPr>
          <a:lstStyle/>
          <a:p>
            <a:pPr marL="0" indent="0"/>
            <a:r>
              <a:rPr lang="bs-Latn-BA" sz="1800" dirty="0"/>
              <a:t>T</a:t>
            </a:r>
            <a:r>
              <a:rPr lang="en-GB" sz="1800" dirty="0"/>
              <a:t>hrough Empathy, Integrity and Constancy: Building Trust</a:t>
            </a:r>
          </a:p>
        </p:txBody>
      </p:sp>
      <p:sp>
        <p:nvSpPr>
          <p:cNvPr id="9" name="Text Placeholder 8"/>
          <p:cNvSpPr>
            <a:spLocks noGrp="1"/>
          </p:cNvSpPr>
          <p:nvPr>
            <p:ph type="body" sz="quarter" idx="35"/>
          </p:nvPr>
        </p:nvSpPr>
        <p:spPr>
          <a:xfrm>
            <a:off x="6147642" y="4308945"/>
            <a:ext cx="2061046" cy="335052"/>
          </a:xfrm>
        </p:spPr>
        <p:txBody>
          <a:bodyPr>
            <a:noAutofit/>
          </a:bodyPr>
          <a:lstStyle/>
          <a:p>
            <a:pPr marL="0" indent="0"/>
            <a:r>
              <a:rPr lang="en-GB" sz="1800" i="1" dirty="0"/>
              <a:t>Empowering Others</a:t>
            </a:r>
            <a:endParaRPr lang="en-US" sz="1800" dirty="0"/>
          </a:p>
        </p:txBody>
      </p:sp>
      <p:sp>
        <p:nvSpPr>
          <p:cNvPr id="10" name="Text Placeholder 9"/>
          <p:cNvSpPr>
            <a:spLocks noGrp="1"/>
          </p:cNvSpPr>
          <p:nvPr>
            <p:ph type="body" sz="quarter" idx="36"/>
          </p:nvPr>
        </p:nvSpPr>
        <p:spPr>
          <a:xfrm>
            <a:off x="10130954" y="5027775"/>
            <a:ext cx="2061046" cy="1237497"/>
          </a:xfrm>
        </p:spPr>
        <p:txBody>
          <a:bodyPr>
            <a:noAutofit/>
          </a:bodyPr>
          <a:lstStyle/>
          <a:p>
            <a:pPr marL="0" indent="0"/>
            <a:r>
              <a:rPr lang="bs-Latn-BA" sz="1800" dirty="0">
                <a:solidFill>
                  <a:srgbClr val="6D6E6C"/>
                </a:solidFill>
              </a:rPr>
              <a:t>T</a:t>
            </a:r>
            <a:r>
              <a:rPr lang="en-GB" sz="1800" dirty="0">
                <a:solidFill>
                  <a:srgbClr val="6D6E6C"/>
                </a:solidFill>
              </a:rPr>
              <a:t>hrough </a:t>
            </a:r>
            <a:r>
              <a:rPr lang="bs-Latn-BA" sz="1800" dirty="0">
                <a:solidFill>
                  <a:srgbClr val="6D6E6C"/>
                </a:solidFill>
              </a:rPr>
              <a:t>c</a:t>
            </a:r>
            <a:r>
              <a:rPr lang="en-GB" sz="1800" dirty="0">
                <a:solidFill>
                  <a:srgbClr val="6D6E6C"/>
                </a:solidFill>
              </a:rPr>
              <a:t>ollaboration</a:t>
            </a:r>
            <a:r>
              <a:rPr lang="bs-Latn-BA" sz="1800" dirty="0">
                <a:solidFill>
                  <a:srgbClr val="6D6E6C"/>
                </a:solidFill>
              </a:rPr>
              <a:t>, </a:t>
            </a:r>
            <a:r>
              <a:rPr lang="en-GB" sz="1800" dirty="0">
                <a:solidFill>
                  <a:srgbClr val="6D6E6C"/>
                </a:solidFill>
              </a:rPr>
              <a:t>skill and capacity building, using mediation</a:t>
            </a:r>
            <a:endParaRPr lang="en-US" sz="1800" dirty="0">
              <a:solidFill>
                <a:srgbClr val="6D6E6C"/>
              </a:solidFill>
            </a:endParaRPr>
          </a:p>
        </p:txBody>
      </p:sp>
      <p:sp>
        <p:nvSpPr>
          <p:cNvPr id="11" name="Text Placeholder 10"/>
          <p:cNvSpPr>
            <a:spLocks noGrp="1"/>
          </p:cNvSpPr>
          <p:nvPr>
            <p:ph type="body" sz="quarter" idx="37"/>
          </p:nvPr>
        </p:nvSpPr>
        <p:spPr>
          <a:xfrm>
            <a:off x="8157046" y="4308945"/>
            <a:ext cx="2061046" cy="335052"/>
          </a:xfrm>
        </p:spPr>
        <p:txBody>
          <a:bodyPr>
            <a:noAutofit/>
          </a:bodyPr>
          <a:lstStyle/>
          <a:p>
            <a:r>
              <a:rPr lang="en-GB" sz="1800" i="1" dirty="0"/>
              <a:t>Realising Intentions</a:t>
            </a:r>
            <a:endParaRPr lang="en-US" sz="1800" dirty="0"/>
          </a:p>
        </p:txBody>
      </p:sp>
      <p:sp>
        <p:nvSpPr>
          <p:cNvPr id="12" name="Text Placeholder 11"/>
          <p:cNvSpPr>
            <a:spLocks noGrp="1"/>
          </p:cNvSpPr>
          <p:nvPr>
            <p:ph type="body" sz="quarter" idx="29"/>
          </p:nvPr>
        </p:nvSpPr>
        <p:spPr/>
        <p:txBody>
          <a:bodyPr>
            <a:normAutofit lnSpcReduction="10000"/>
          </a:bodyPr>
          <a:lstStyle/>
          <a:p>
            <a:r>
              <a:rPr lang="en-US" b="1" dirty="0">
                <a:solidFill>
                  <a:srgbClr val="1188A3"/>
                </a:solidFill>
              </a:rPr>
              <a:t>SUMMARISING MEDIATION FOR STRONGER COMMUNITIES</a:t>
            </a:r>
            <a:endParaRPr lang="hr-BA" b="1" dirty="0">
              <a:solidFill>
                <a:srgbClr val="1188A3"/>
              </a:solidFill>
            </a:endParaRPr>
          </a:p>
        </p:txBody>
      </p:sp>
      <p:sp>
        <p:nvSpPr>
          <p:cNvPr id="13" name="Text Placeholder 10"/>
          <p:cNvSpPr txBox="1">
            <a:spLocks/>
          </p:cNvSpPr>
          <p:nvPr/>
        </p:nvSpPr>
        <p:spPr>
          <a:xfrm>
            <a:off x="10120190" y="4308945"/>
            <a:ext cx="2061046" cy="335052"/>
          </a:xfrm>
          <a:prstGeom prst="rect">
            <a:avLst/>
          </a:prstGeom>
        </p:spPr>
        <p:txBody>
          <a:bodyPr vert="horz" lIns="91440" tIns="45720" rIns="91440" bIns="45720" rtlCol="0">
            <a:noAutofit/>
          </a:bodyPr>
          <a:lstStyle>
            <a:lvl1pPr marL="228600" indent="-228600" algn="ctr" defTabSz="914400" rtl="0" eaLnBrk="1" latinLnBrk="0" hangingPunct="1">
              <a:lnSpc>
                <a:spcPct val="90000"/>
              </a:lnSpc>
              <a:spcBef>
                <a:spcPts val="1000"/>
              </a:spcBef>
              <a:buFont typeface="Arial" panose="020B0604020202020204" pitchFamily="34" charset="0"/>
              <a:buNone/>
              <a:defRPr sz="2000" b="1" i="0" kern="1200" spc="0">
                <a:solidFill>
                  <a:srgbClr val="B5D68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GB" sz="1800" i="1" dirty="0">
                <a:solidFill>
                  <a:schemeClr val="bg1">
                    <a:lumMod val="65000"/>
                  </a:schemeClr>
                </a:solidFill>
              </a:rPr>
              <a:t>Preventing and Resolving Conflicts</a:t>
            </a:r>
            <a:endParaRPr lang="en-US" sz="1800" dirty="0">
              <a:solidFill>
                <a:schemeClr val="bg1">
                  <a:lumMod val="65000"/>
                </a:schemeClr>
              </a:solidFill>
            </a:endParaRPr>
          </a:p>
        </p:txBody>
      </p:sp>
      <p:sp>
        <p:nvSpPr>
          <p:cNvPr id="14" name="Rectangle 13"/>
          <p:cNvSpPr/>
          <p:nvPr/>
        </p:nvSpPr>
        <p:spPr>
          <a:xfrm>
            <a:off x="8208688" y="5027775"/>
            <a:ext cx="1968526" cy="923330"/>
          </a:xfrm>
          <a:prstGeom prst="rect">
            <a:avLst/>
          </a:prstGeom>
        </p:spPr>
        <p:txBody>
          <a:bodyPr wrap="square">
            <a:spAutoFit/>
          </a:bodyPr>
          <a:lstStyle/>
          <a:p>
            <a:pPr algn="ctr"/>
            <a:r>
              <a:rPr lang="en-GB" dirty="0">
                <a:solidFill>
                  <a:srgbClr val="6D6E6C"/>
                </a:solidFill>
              </a:rPr>
              <a:t>Turning visions into practical solutions</a:t>
            </a:r>
            <a:endParaRPr lang="en-US" dirty="0">
              <a:solidFill>
                <a:srgbClr val="6D6E6C"/>
              </a:solidFill>
            </a:endParaRPr>
          </a:p>
        </p:txBody>
      </p:sp>
      <p:pic>
        <p:nvPicPr>
          <p:cNvPr id="15" name="Graphic 15" descr="Brain in head with solid fill">
            <a:extLst>
              <a:ext uri="{FF2B5EF4-FFF2-40B4-BE49-F238E27FC236}">
                <a16:creationId xmlns:a16="http://schemas.microsoft.com/office/drawing/2014/main" id="{B16C0404-5633-4350-A03D-CDFC9E5F4FC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44896" y="2090451"/>
            <a:ext cx="1079653" cy="1079653"/>
          </a:xfrm>
          <a:prstGeom prst="rect">
            <a:avLst/>
          </a:prstGeom>
        </p:spPr>
      </p:pic>
      <p:pic>
        <p:nvPicPr>
          <p:cNvPr id="16" name="Graphic 16" descr="Boardroom with solid fill">
            <a:extLst>
              <a:ext uri="{FF2B5EF4-FFF2-40B4-BE49-F238E27FC236}">
                <a16:creationId xmlns:a16="http://schemas.microsoft.com/office/drawing/2014/main" id="{BE48AD14-A713-4B5B-A0C8-5D309CC0A31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614751" y="2127175"/>
            <a:ext cx="1199002" cy="1180640"/>
          </a:xfrm>
          <a:prstGeom prst="rect">
            <a:avLst/>
          </a:prstGeom>
        </p:spPr>
      </p:pic>
      <p:pic>
        <p:nvPicPr>
          <p:cNvPr id="17" name="Graphic 17" descr="Business Growth with solid fill">
            <a:extLst>
              <a:ext uri="{FF2B5EF4-FFF2-40B4-BE49-F238E27FC236}">
                <a16:creationId xmlns:a16="http://schemas.microsoft.com/office/drawing/2014/main" id="{0A2C0A9E-B13C-466D-8AB7-6C9360D496C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731307" y="2090451"/>
            <a:ext cx="1070472" cy="1079653"/>
          </a:xfrm>
          <a:prstGeom prst="rect">
            <a:avLst/>
          </a:prstGeom>
        </p:spPr>
      </p:pic>
      <p:pic>
        <p:nvPicPr>
          <p:cNvPr id="18" name="Graphic 18" descr="Connections with solid fill">
            <a:extLst>
              <a:ext uri="{FF2B5EF4-FFF2-40B4-BE49-F238E27FC236}">
                <a16:creationId xmlns:a16="http://schemas.microsoft.com/office/drawing/2014/main" id="{3174F53D-B9A6-4BA5-B4FC-38370265596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482029" y="2127174"/>
            <a:ext cx="1042929" cy="1079652"/>
          </a:xfrm>
          <a:prstGeom prst="rect">
            <a:avLst/>
          </a:prstGeom>
        </p:spPr>
      </p:pic>
      <p:pic>
        <p:nvPicPr>
          <p:cNvPr id="19" name="Graphic 19" descr="Group brainstorm with solid fill">
            <a:extLst>
              <a:ext uri="{FF2B5EF4-FFF2-40B4-BE49-F238E27FC236}">
                <a16:creationId xmlns:a16="http://schemas.microsoft.com/office/drawing/2014/main" id="{AAEB9985-3518-44A7-8BED-33A90B3A724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668438" y="2090450"/>
            <a:ext cx="1134737" cy="1116375"/>
          </a:xfrm>
          <a:prstGeom prst="rect">
            <a:avLst/>
          </a:prstGeom>
        </p:spPr>
      </p:pic>
      <p:pic>
        <p:nvPicPr>
          <p:cNvPr id="20" name="Graphic 20" descr="Bullseye with solid fill">
            <a:extLst>
              <a:ext uri="{FF2B5EF4-FFF2-40B4-BE49-F238E27FC236}">
                <a16:creationId xmlns:a16="http://schemas.microsoft.com/office/drawing/2014/main" id="{39415999-EA6D-44DE-8025-D09A76E602C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79234" y="2053728"/>
            <a:ext cx="1153098" cy="1153098"/>
          </a:xfrm>
          <a:prstGeom prst="rect">
            <a:avLst/>
          </a:prstGeom>
        </p:spPr>
      </p:pic>
    </p:spTree>
    <p:extLst>
      <p:ext uri="{BB962C8B-B14F-4D97-AF65-F5344CB8AC3E}">
        <p14:creationId xmlns:p14="http://schemas.microsoft.com/office/powerpoint/2010/main" val="41602242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3F654C0-16AD-4EFD-98CD-7AF7EB8CE166}"/>
              </a:ext>
            </a:extLst>
          </p:cNvPr>
          <p:cNvSpPr>
            <a:spLocks noGrp="1"/>
          </p:cNvSpPr>
          <p:nvPr>
            <p:ph type="body" sz="quarter" idx="13"/>
          </p:nvPr>
        </p:nvSpPr>
        <p:spPr>
          <a:xfrm>
            <a:off x="5799044" y="2299592"/>
            <a:ext cx="6040092" cy="3122414"/>
          </a:xfrm>
        </p:spPr>
        <p:txBody>
          <a:bodyPr>
            <a:noAutofit/>
          </a:bodyPr>
          <a:lstStyle/>
          <a:p>
            <a:pPr marL="342900" indent="-342900">
              <a:buFont typeface="Wingdings" panose="05000000000000000000" pitchFamily="2" charset="2"/>
              <a:buChar char="ü"/>
            </a:pPr>
            <a:r>
              <a:rPr lang="en-GB" sz="2400" b="1" dirty="0">
                <a:solidFill>
                  <a:srgbClr val="92D050"/>
                </a:solidFill>
              </a:rPr>
              <a:t>Personal empowerment</a:t>
            </a:r>
            <a:r>
              <a:rPr lang="bs-Latn-BA" sz="2400" b="1" dirty="0">
                <a:solidFill>
                  <a:srgbClr val="92D050"/>
                </a:solidFill>
              </a:rPr>
              <a:t>: </a:t>
            </a:r>
            <a:r>
              <a:rPr lang="en-GB" sz="2400" dirty="0"/>
              <a:t>individual learning, knowledge, confidence and skill</a:t>
            </a:r>
          </a:p>
          <a:p>
            <a:pPr marL="342900" indent="-342900">
              <a:buFont typeface="Wingdings" panose="05000000000000000000" pitchFamily="2" charset="2"/>
              <a:buChar char="ü"/>
            </a:pPr>
            <a:r>
              <a:rPr lang="en-GB" sz="2400" b="1" dirty="0">
                <a:solidFill>
                  <a:srgbClr val="92D050"/>
                </a:solidFill>
              </a:rPr>
              <a:t>Positive action</a:t>
            </a:r>
            <a:r>
              <a:rPr lang="bs-Latn-BA" sz="2400" b="1" dirty="0">
                <a:solidFill>
                  <a:srgbClr val="92D050"/>
                </a:solidFill>
              </a:rPr>
              <a:t>: </a:t>
            </a:r>
            <a:r>
              <a:rPr lang="en-GB" sz="2400" dirty="0"/>
              <a:t>identify and involve groups excluded by poverty, health, race, gender or disability</a:t>
            </a:r>
          </a:p>
          <a:p>
            <a:pPr marL="342900" indent="-342900">
              <a:buFont typeface="Wingdings" panose="05000000000000000000" pitchFamily="2" charset="2"/>
              <a:buChar char="ü"/>
            </a:pPr>
            <a:r>
              <a:rPr lang="en-GB" sz="2400" b="1" dirty="0">
                <a:solidFill>
                  <a:srgbClr val="92D050"/>
                </a:solidFill>
              </a:rPr>
              <a:t>Community organisation</a:t>
            </a:r>
            <a:r>
              <a:rPr lang="bs-Latn-BA" sz="2400" b="1" dirty="0">
                <a:solidFill>
                  <a:srgbClr val="92D050"/>
                </a:solidFill>
              </a:rPr>
              <a:t>: </a:t>
            </a:r>
            <a:r>
              <a:rPr lang="en-GB" sz="2400" dirty="0"/>
              <a:t>range, quality and effectiveness of community based groups</a:t>
            </a:r>
          </a:p>
          <a:p>
            <a:pPr marL="342900" indent="-342900">
              <a:buFont typeface="Wingdings" panose="05000000000000000000" pitchFamily="2" charset="2"/>
              <a:buChar char="ü"/>
            </a:pPr>
            <a:r>
              <a:rPr lang="en-GB" sz="2400" b="1" dirty="0">
                <a:solidFill>
                  <a:srgbClr val="92D050"/>
                </a:solidFill>
              </a:rPr>
              <a:t>Participation and influence</a:t>
            </a:r>
            <a:r>
              <a:rPr lang="bs-Latn-BA" sz="2400" b="1" dirty="0">
                <a:solidFill>
                  <a:srgbClr val="92D050"/>
                </a:solidFill>
              </a:rPr>
              <a:t>:</a:t>
            </a:r>
            <a:r>
              <a:rPr lang="en-GB" sz="2400" dirty="0"/>
              <a:t> sense of belonging</a:t>
            </a:r>
          </a:p>
        </p:txBody>
      </p:sp>
      <p:sp>
        <p:nvSpPr>
          <p:cNvPr id="17" name="Rectangle 16"/>
          <p:cNvSpPr/>
          <p:nvPr/>
        </p:nvSpPr>
        <p:spPr>
          <a:xfrm>
            <a:off x="6265333" y="365032"/>
            <a:ext cx="5446180" cy="1200329"/>
          </a:xfrm>
          <a:prstGeom prst="rect">
            <a:avLst/>
          </a:prstGeom>
        </p:spPr>
        <p:txBody>
          <a:bodyPr wrap="square">
            <a:spAutoFit/>
          </a:bodyPr>
          <a:lstStyle/>
          <a:p>
            <a:pPr algn="ctr"/>
            <a:r>
              <a:rPr lang="bs-Latn-BA" sz="3600" b="1" dirty="0">
                <a:solidFill>
                  <a:schemeClr val="bg1"/>
                </a:solidFill>
              </a:rPr>
              <a:t>HOW CAN MEDIATION AFFECT A COMMUNITY?</a:t>
            </a:r>
            <a:endParaRPr lang="hr-BA" sz="3600" b="1" dirty="0">
              <a:solidFill>
                <a:schemeClr val="bg1"/>
              </a:solidFill>
            </a:endParaRPr>
          </a:p>
        </p:txBody>
      </p:sp>
      <p:pic>
        <p:nvPicPr>
          <p:cNvPr id="22" name="Picture Placeholder 21"/>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
        <p:nvSpPr>
          <p:cNvPr id="23" name="TextBox 22">
            <a:extLst>
              <a:ext uri="{FF2B5EF4-FFF2-40B4-BE49-F238E27FC236}">
                <a16:creationId xmlns:a16="http://schemas.microsoft.com/office/drawing/2014/main" id="{F5C691DA-9EA1-0A46-BB6E-11E1FD35CE46}"/>
              </a:ext>
            </a:extLst>
          </p:cNvPr>
          <p:cNvSpPr txBox="1"/>
          <p:nvPr/>
        </p:nvSpPr>
        <p:spPr>
          <a:xfrm>
            <a:off x="6096000" y="6053204"/>
            <a:ext cx="5316187" cy="646331"/>
          </a:xfrm>
          <a:prstGeom prst="rect">
            <a:avLst/>
          </a:prstGeom>
          <a:noFill/>
        </p:spPr>
        <p:txBody>
          <a:bodyPr wrap="square" rtlCol="0">
            <a:spAutoFit/>
          </a:bodyPr>
          <a:lstStyle/>
          <a:p>
            <a:r>
              <a:rPr lang="bs-Latn-BA" sz="1200" dirty="0">
                <a:solidFill>
                  <a:srgbClr val="6D6E6C"/>
                </a:solidFill>
              </a:rPr>
              <a:t>Source: </a:t>
            </a:r>
            <a:r>
              <a:rPr lang="en-GB" sz="1200" dirty="0">
                <a:hlinkClick r:id="rId3"/>
              </a:rPr>
              <a:t>https://www.scmc.sacro.org.uk/sites/default/files/resource/COMMUNITY%20MEDIATION%206.pdf</a:t>
            </a:r>
            <a:r>
              <a:rPr lang="en-GB" sz="1200" dirty="0"/>
              <a:t> </a:t>
            </a:r>
          </a:p>
        </p:txBody>
      </p:sp>
    </p:spTree>
    <p:extLst>
      <p:ext uri="{BB962C8B-B14F-4D97-AF65-F5344CB8AC3E}">
        <p14:creationId xmlns:p14="http://schemas.microsoft.com/office/powerpoint/2010/main" val="30246116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FCEF4F9-6C82-3446-A98B-0FD6857DD0F2}"/>
              </a:ext>
            </a:extLst>
          </p:cNvPr>
          <p:cNvSpPr>
            <a:spLocks noGrp="1"/>
          </p:cNvSpPr>
          <p:nvPr>
            <p:ph type="body" sz="quarter" idx="27"/>
          </p:nvPr>
        </p:nvSpPr>
        <p:spPr>
          <a:xfrm>
            <a:off x="2391637" y="5469152"/>
            <a:ext cx="3704362" cy="1327755"/>
          </a:xfrm>
        </p:spPr>
        <p:txBody>
          <a:bodyPr>
            <a:normAutofit/>
          </a:bodyPr>
          <a:lstStyle/>
          <a:p>
            <a:r>
              <a:rPr lang="en-US" sz="2400" dirty="0">
                <a:solidFill>
                  <a:srgbClr val="92D050"/>
                </a:solidFill>
                <a:hlinkClick r:id="rId2">
                  <a:extLst>
                    <a:ext uri="{A12FA001-AC4F-418D-AE19-62706E023703}">
                      <ahyp:hlinkClr xmlns:ahyp="http://schemas.microsoft.com/office/drawing/2018/hyperlinkcolor" val="tx"/>
                    </a:ext>
                  </a:extLst>
                </a:hlinkClick>
              </a:rPr>
              <a:t>www.includemeproject.eu</a:t>
            </a:r>
            <a:r>
              <a:rPr lang="hr-BA" sz="2400" dirty="0">
                <a:solidFill>
                  <a:srgbClr val="92D050"/>
                </a:solidFill>
                <a:hlinkClick r:id="rId2">
                  <a:extLst>
                    <a:ext uri="{A12FA001-AC4F-418D-AE19-62706E023703}">
                      <ahyp:hlinkClr xmlns:ahyp="http://schemas.microsoft.com/office/drawing/2018/hyperlinkcolor" val="tx"/>
                    </a:ext>
                  </a:extLst>
                </a:hlinkClick>
              </a:rPr>
              <a:t> </a:t>
            </a:r>
            <a:endParaRPr lang="en-US" sz="2400" dirty="0">
              <a:solidFill>
                <a:srgbClr val="92D050"/>
              </a:solidFill>
            </a:endParaRPr>
          </a:p>
        </p:txBody>
      </p:sp>
      <p:sp>
        <p:nvSpPr>
          <p:cNvPr id="7" name="Text Placeholder 5">
            <a:extLst>
              <a:ext uri="{FF2B5EF4-FFF2-40B4-BE49-F238E27FC236}">
                <a16:creationId xmlns:a16="http://schemas.microsoft.com/office/drawing/2014/main" id="{FDBB6D7E-0120-4E53-8AA7-3416C0215444}"/>
              </a:ext>
            </a:extLst>
          </p:cNvPr>
          <p:cNvSpPr txBox="1">
            <a:spLocks/>
          </p:cNvSpPr>
          <p:nvPr/>
        </p:nvSpPr>
        <p:spPr>
          <a:xfrm>
            <a:off x="2646075" y="1751638"/>
            <a:ext cx="3195485" cy="259391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50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hr-BA" sz="3200" dirty="0"/>
              <a:t>Thank you and congratulations on finishing Module 4!</a:t>
            </a:r>
          </a:p>
          <a:p>
            <a:pPr algn="ctr"/>
            <a:endParaRPr lang="hr-BA" sz="3200" dirty="0"/>
          </a:p>
          <a:p>
            <a:pPr algn="ctr"/>
            <a:endParaRPr lang="en-US" sz="3200" dirty="0"/>
          </a:p>
        </p:txBody>
      </p:sp>
      <p:sp>
        <p:nvSpPr>
          <p:cNvPr id="8" name="TextBox 7">
            <a:extLst>
              <a:ext uri="{FF2B5EF4-FFF2-40B4-BE49-F238E27FC236}">
                <a16:creationId xmlns:a16="http://schemas.microsoft.com/office/drawing/2014/main" id="{FCA69071-62F4-4681-8846-B8AAFAC1D308}"/>
              </a:ext>
            </a:extLst>
          </p:cNvPr>
          <p:cNvSpPr txBox="1"/>
          <p:nvPr/>
        </p:nvSpPr>
        <p:spPr>
          <a:xfrm>
            <a:off x="7505700" y="2200096"/>
            <a:ext cx="4114799" cy="2677656"/>
          </a:xfrm>
          <a:prstGeom prst="rect">
            <a:avLst/>
          </a:prstGeom>
          <a:noFill/>
        </p:spPr>
        <p:txBody>
          <a:bodyPr wrap="square" rtlCol="0">
            <a:spAutoFit/>
          </a:bodyPr>
          <a:lstStyle/>
          <a:p>
            <a:r>
              <a:rPr lang="hr-BA" sz="2800" b="1" i="1" dirty="0">
                <a:solidFill>
                  <a:srgbClr val="1188A3"/>
                </a:solidFill>
              </a:rPr>
              <a:t>Next up:</a:t>
            </a:r>
          </a:p>
          <a:p>
            <a:r>
              <a:rPr lang="hr-BA" sz="2800" dirty="0">
                <a:solidFill>
                  <a:srgbClr val="1188A3"/>
                </a:solidFill>
              </a:rPr>
              <a:t>Module 5 - </a:t>
            </a:r>
            <a:r>
              <a:rPr lang="en-US" sz="2800" dirty="0">
                <a:solidFill>
                  <a:srgbClr val="1188A3"/>
                </a:solidFill>
              </a:rPr>
              <a:t>Resource models - levering public and community investments, attracting resources</a:t>
            </a:r>
          </a:p>
        </p:txBody>
      </p:sp>
    </p:spTree>
    <p:extLst>
      <p:ext uri="{BB962C8B-B14F-4D97-AF65-F5344CB8AC3E}">
        <p14:creationId xmlns:p14="http://schemas.microsoft.com/office/powerpoint/2010/main" val="21166752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980668" y="409883"/>
            <a:ext cx="5890054" cy="658835"/>
          </a:xfrm>
          <a:prstGeom prst="rect">
            <a:avLst/>
          </a:prstGeom>
        </p:spPr>
        <p:txBody>
          <a:bodyPr wrap="square">
            <a:spAutoFit/>
          </a:bodyPr>
          <a:lstStyle/>
          <a:p>
            <a:pPr algn="ctr">
              <a:lnSpc>
                <a:spcPct val="107000"/>
              </a:lnSpc>
              <a:spcAft>
                <a:spcPts val="800"/>
              </a:spcAft>
            </a:pPr>
            <a:r>
              <a:rPr lang="en-IE" sz="3600" b="1" dirty="0">
                <a:solidFill>
                  <a:schemeClr val="bg1"/>
                </a:solidFill>
              </a:rPr>
              <a:t>Let’s focus on community</a:t>
            </a:r>
            <a:endParaRPr lang="en-US" sz="3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5626440" y="1167490"/>
            <a:ext cx="6244282" cy="4246932"/>
          </a:xfrm>
          <a:prstGeom prst="rect">
            <a:avLst/>
          </a:prstGeom>
        </p:spPr>
        <p:txBody>
          <a:bodyPr wrap="square">
            <a:spAutoFit/>
          </a:bodyPr>
          <a:lstStyle/>
          <a:p>
            <a:pPr algn="ctr">
              <a:lnSpc>
                <a:spcPct val="107000"/>
              </a:lnSpc>
              <a:spcAft>
                <a:spcPts val="800"/>
              </a:spcAft>
            </a:pPr>
            <a:r>
              <a:rPr lang="en-US" sz="2400" b="1" i="1" dirty="0">
                <a:solidFill>
                  <a:srgbClr val="92D050"/>
                </a:solidFill>
                <a:latin typeface="Calibri" panose="020F0502020204030204" pitchFamily="34" charset="0"/>
                <a:ea typeface="Calibri" panose="020F0502020204030204" pitchFamily="34" charset="0"/>
                <a:cs typeface="Times New Roman" panose="02020603050405020304" pitchFamily="18" charset="0"/>
              </a:rPr>
              <a:t>What do we mean? </a:t>
            </a:r>
          </a:p>
          <a:p>
            <a:pPr algn="ctr">
              <a:lnSpc>
                <a:spcPct val="107000"/>
              </a:lnSpc>
              <a:spcAft>
                <a:spcPts val="800"/>
              </a:spcAft>
            </a:pPr>
            <a:r>
              <a:rPr lang="en-US" sz="2400" b="1" i="1" dirty="0">
                <a:solidFill>
                  <a:srgbClr val="92D050"/>
                </a:solidFill>
                <a:latin typeface="Calibri" panose="020F0502020204030204" pitchFamily="34" charset="0"/>
                <a:ea typeface="Calibri" panose="020F0502020204030204" pitchFamily="34" charset="0"/>
                <a:cs typeface="Times New Roman" panose="02020603050405020304" pitchFamily="18" charset="0"/>
              </a:rPr>
              <a:t>Community development</a:t>
            </a:r>
            <a:endParaRPr lang="bs-Latn-BA" sz="2400" b="1" i="1" dirty="0">
              <a:solidFill>
                <a:srgbClr val="92D050"/>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US" sz="24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refers to a set of activities aimed at</a:t>
            </a:r>
            <a:r>
              <a:rPr lang="bs-Latn-BA" sz="24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a:t>
            </a:r>
          </a:p>
          <a:p>
            <a:pPr marL="342900" indent="-342900">
              <a:lnSpc>
                <a:spcPct val="107000"/>
              </a:lnSpc>
              <a:spcAft>
                <a:spcPts val="800"/>
              </a:spcAft>
              <a:buClr>
                <a:srgbClr val="92D050"/>
              </a:buClr>
              <a:buFont typeface="Wingdings" panose="05000000000000000000" pitchFamily="2" charset="2"/>
              <a:buChar char="ü"/>
            </a:pPr>
            <a:r>
              <a:rPr lang="bs-Latn-BA" sz="24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S</a:t>
            </a:r>
            <a:r>
              <a:rPr lang="en-US" sz="24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trengthening and enhancing community life</a:t>
            </a:r>
            <a:endParaRPr lang="bs-Latn-BA" sz="2400" i="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Clr>
                <a:srgbClr val="92D050"/>
              </a:buClr>
              <a:buFont typeface="Wingdings" panose="05000000000000000000" pitchFamily="2" charset="2"/>
              <a:buChar char="ü"/>
            </a:pPr>
            <a:r>
              <a:rPr lang="bs-Latn-BA" sz="24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I</a:t>
            </a:r>
            <a:r>
              <a:rPr lang="en-US" sz="24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mproving local conditions</a:t>
            </a:r>
            <a:r>
              <a:rPr lang="bs-Latn-BA" sz="24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p>
          <a:p>
            <a:pPr marL="342900" indent="-342900">
              <a:lnSpc>
                <a:spcPct val="107000"/>
              </a:lnSpc>
              <a:spcAft>
                <a:spcPts val="800"/>
              </a:spcAft>
              <a:buClr>
                <a:srgbClr val="92D050"/>
              </a:buClr>
              <a:buFont typeface="Wingdings" panose="05000000000000000000" pitchFamily="2" charset="2"/>
              <a:buChar char="ü"/>
            </a:pPr>
            <a:r>
              <a:rPr lang="bs-Latn-BA" sz="24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E</a:t>
            </a:r>
            <a:r>
              <a:rPr lang="en-US" sz="24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nabling people to participate in public decision-making </a:t>
            </a:r>
            <a:endParaRPr lang="bs-Latn-BA" sz="2400" i="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Clr>
                <a:srgbClr val="92D050"/>
              </a:buClr>
              <a:buFont typeface="Wingdings" panose="05000000000000000000" pitchFamily="2" charset="2"/>
              <a:buChar char="ü"/>
            </a:pPr>
            <a:r>
              <a:rPr lang="bs-Latn-BA" sz="24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Enabling </a:t>
            </a:r>
            <a:r>
              <a:rPr lang="en-US" sz="24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more long-term control over their circumstances.</a:t>
            </a:r>
          </a:p>
        </p:txBody>
      </p:sp>
      <p:sp>
        <p:nvSpPr>
          <p:cNvPr id="9" name="Rectangle 8"/>
          <p:cNvSpPr/>
          <p:nvPr/>
        </p:nvSpPr>
        <p:spPr>
          <a:xfrm>
            <a:off x="6934143" y="6135954"/>
            <a:ext cx="5817115" cy="276999"/>
          </a:xfrm>
          <a:prstGeom prst="rect">
            <a:avLst/>
          </a:prstGeom>
        </p:spPr>
        <p:txBody>
          <a:bodyPr wrap="square">
            <a:spAutoFit/>
          </a:bodyPr>
          <a:lstStyle/>
          <a:p>
            <a:r>
              <a:rPr lang="hr-BA" sz="1200" dirty="0">
                <a:solidFill>
                  <a:srgbClr val="1BA19A"/>
                </a:solidFill>
              </a:rPr>
              <a:t>Source: Community Mediation – Helping to Build Positive Communities, SACRO</a:t>
            </a:r>
            <a:endParaRPr lang="en-US" sz="1200" dirty="0">
              <a:solidFill>
                <a:schemeClr val="bg1"/>
              </a:solidFill>
            </a:endParaRPr>
          </a:p>
        </p:txBody>
      </p:sp>
      <p:pic>
        <p:nvPicPr>
          <p:cNvPr id="3" name="Picture Placeholder 2"/>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a:xfrm>
            <a:off x="442169" y="0"/>
            <a:ext cx="5248975" cy="6858001"/>
          </a:xfrm>
        </p:spPr>
      </p:pic>
    </p:spTree>
    <p:extLst>
      <p:ext uri="{BB962C8B-B14F-4D97-AF65-F5344CB8AC3E}">
        <p14:creationId xmlns:p14="http://schemas.microsoft.com/office/powerpoint/2010/main" val="8198859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a:spLocks noGrp="1"/>
          </p:cNvSpPr>
          <p:nvPr>
            <p:ph type="body" sz="quarter" idx="13"/>
          </p:nvPr>
        </p:nvSpPr>
        <p:spPr>
          <a:xfrm>
            <a:off x="613507" y="774495"/>
            <a:ext cx="4958399" cy="653021"/>
          </a:xfrm>
        </p:spPr>
        <p:txBody>
          <a:bodyPr>
            <a:normAutofit/>
          </a:bodyPr>
          <a:lstStyle/>
          <a:p>
            <a:pPr algn="l"/>
            <a:r>
              <a:rPr lang="hr-BA" sz="3200" b="1" i="0" dirty="0"/>
              <a:t>Community</a:t>
            </a:r>
            <a:r>
              <a:rPr lang="en-IE" sz="3200" b="1" i="0" dirty="0"/>
              <a:t> Life</a:t>
            </a:r>
            <a:endParaRPr lang="hr-BA" sz="3200" b="1" i="0" dirty="0"/>
          </a:p>
        </p:txBody>
      </p:sp>
      <p:sp>
        <p:nvSpPr>
          <p:cNvPr id="13" name="Rectangle 12"/>
          <p:cNvSpPr/>
          <p:nvPr/>
        </p:nvSpPr>
        <p:spPr>
          <a:xfrm>
            <a:off x="336547" y="2057852"/>
            <a:ext cx="6121917" cy="4524315"/>
          </a:xfrm>
          <a:prstGeom prst="rect">
            <a:avLst/>
          </a:prstGeom>
        </p:spPr>
        <p:txBody>
          <a:bodyPr wrap="square">
            <a:spAutoFit/>
          </a:bodyPr>
          <a:lstStyle/>
          <a:p>
            <a:r>
              <a:rPr lang="en-US" sz="2400" b="1" dirty="0">
                <a:solidFill>
                  <a:srgbClr val="28AF95"/>
                </a:solidFill>
              </a:rPr>
              <a:t>Community life </a:t>
            </a:r>
            <a:r>
              <a:rPr lang="en-US" sz="2400" dirty="0">
                <a:solidFill>
                  <a:srgbClr val="6D6E6C"/>
                </a:solidFill>
              </a:rPr>
              <a:t>refers to voluntary activities carried out by people who</a:t>
            </a:r>
            <a:r>
              <a:rPr lang="bs-Latn-BA" sz="2400" dirty="0">
                <a:solidFill>
                  <a:srgbClr val="6D6E6C"/>
                </a:solidFill>
              </a:rPr>
              <a:t>:</a:t>
            </a:r>
          </a:p>
          <a:p>
            <a:endParaRPr lang="bs-Latn-BA" sz="2400" dirty="0">
              <a:solidFill>
                <a:srgbClr val="6D6E6C"/>
              </a:solidFill>
            </a:endParaRPr>
          </a:p>
          <a:p>
            <a:pPr marL="342900" indent="-342900">
              <a:buClr>
                <a:srgbClr val="1BA19A"/>
              </a:buClr>
              <a:buFont typeface="Arial" panose="020B0604020202020204" pitchFamily="34" charset="0"/>
              <a:buChar char="•"/>
            </a:pPr>
            <a:r>
              <a:rPr lang="en-US" sz="2400" dirty="0">
                <a:solidFill>
                  <a:srgbClr val="6D6E6C"/>
                </a:solidFill>
              </a:rPr>
              <a:t>share common interests</a:t>
            </a:r>
            <a:endParaRPr lang="bs-Latn-BA" sz="2400" dirty="0">
              <a:solidFill>
                <a:srgbClr val="6D6E6C"/>
              </a:solidFill>
            </a:endParaRPr>
          </a:p>
          <a:p>
            <a:pPr marL="342900" indent="-342900">
              <a:buClr>
                <a:srgbClr val="1BA19A"/>
              </a:buClr>
              <a:buFont typeface="Arial" panose="020B0604020202020204" pitchFamily="34" charset="0"/>
              <a:buChar char="•"/>
            </a:pPr>
            <a:r>
              <a:rPr lang="en-US" sz="2400" dirty="0">
                <a:solidFill>
                  <a:srgbClr val="6D6E6C"/>
                </a:solidFill>
              </a:rPr>
              <a:t>seek to improve shared situations</a:t>
            </a:r>
            <a:endParaRPr lang="bs-Latn-BA" sz="2400" dirty="0">
              <a:solidFill>
                <a:srgbClr val="6D6E6C"/>
              </a:solidFill>
            </a:endParaRPr>
          </a:p>
          <a:p>
            <a:pPr marL="342900" indent="-342900">
              <a:buClr>
                <a:srgbClr val="1BA19A"/>
              </a:buClr>
              <a:buFont typeface="Arial" panose="020B0604020202020204" pitchFamily="34" charset="0"/>
              <a:buChar char="•"/>
            </a:pPr>
            <a:r>
              <a:rPr lang="en-US" sz="2400" dirty="0">
                <a:solidFill>
                  <a:srgbClr val="6D6E6C"/>
                </a:solidFill>
              </a:rPr>
              <a:t>reflect shared concerns</a:t>
            </a:r>
          </a:p>
          <a:p>
            <a:pPr marL="342900" indent="-342900">
              <a:buFont typeface="Wingdings" panose="05000000000000000000" pitchFamily="2" charset="2"/>
              <a:buChar char="ü"/>
            </a:pPr>
            <a:endParaRPr lang="en-US" sz="2400" dirty="0">
              <a:solidFill>
                <a:srgbClr val="6D6E6C"/>
              </a:solidFill>
            </a:endParaRPr>
          </a:p>
          <a:p>
            <a:r>
              <a:rPr lang="en-US" sz="2400" dirty="0">
                <a:solidFill>
                  <a:srgbClr val="6D6E6C"/>
                </a:solidFill>
              </a:rPr>
              <a:t>These activities are frequently carried out locally, but they can occur as a result of shared interest, need, or identity, such as </a:t>
            </a:r>
            <a:r>
              <a:rPr lang="en-US" sz="2400" i="1" dirty="0">
                <a:solidFill>
                  <a:srgbClr val="28AF95"/>
                </a:solidFill>
              </a:rPr>
              <a:t>ethnicity, age, gender, faith</a:t>
            </a:r>
            <a:r>
              <a:rPr lang="en-US" sz="2400" dirty="0">
                <a:solidFill>
                  <a:srgbClr val="6D6E6C"/>
                </a:solidFill>
              </a:rPr>
              <a:t>, or any other factor that people consider important. </a:t>
            </a:r>
          </a:p>
        </p:txBody>
      </p:sp>
      <p:pic>
        <p:nvPicPr>
          <p:cNvPr id="4" name="Picture Placeholder 3"/>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a:xfrm>
            <a:off x="6619875" y="0"/>
            <a:ext cx="5249863" cy="6858000"/>
          </a:xfrm>
        </p:spPr>
      </p:pic>
      <p:sp>
        <p:nvSpPr>
          <p:cNvPr id="7" name="Rectangle 6"/>
          <p:cNvSpPr/>
          <p:nvPr/>
        </p:nvSpPr>
        <p:spPr>
          <a:xfrm>
            <a:off x="6619875" y="6443667"/>
            <a:ext cx="5817115" cy="276999"/>
          </a:xfrm>
          <a:prstGeom prst="rect">
            <a:avLst/>
          </a:prstGeom>
        </p:spPr>
        <p:txBody>
          <a:bodyPr wrap="square">
            <a:spAutoFit/>
          </a:bodyPr>
          <a:lstStyle/>
          <a:p>
            <a:r>
              <a:rPr lang="hr-BA" sz="1200" dirty="0">
                <a:solidFill>
                  <a:schemeClr val="bg1"/>
                </a:solidFill>
              </a:rPr>
              <a:t>Source: Community Mediation – Helping to Build Positive Communities, SACRO</a:t>
            </a:r>
            <a:endParaRPr lang="en-US" sz="1200" dirty="0">
              <a:solidFill>
                <a:schemeClr val="bg1"/>
              </a:solidFill>
            </a:endParaRPr>
          </a:p>
        </p:txBody>
      </p:sp>
    </p:spTree>
    <p:extLst>
      <p:ext uri="{BB962C8B-B14F-4D97-AF65-F5344CB8AC3E}">
        <p14:creationId xmlns:p14="http://schemas.microsoft.com/office/powerpoint/2010/main" val="25481826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29"/>
          </p:nvPr>
        </p:nvSpPr>
        <p:spPr>
          <a:xfrm>
            <a:off x="10764" y="324029"/>
            <a:ext cx="12181236" cy="626076"/>
          </a:xfrm>
        </p:spPr>
        <p:txBody>
          <a:bodyPr>
            <a:normAutofit/>
          </a:bodyPr>
          <a:lstStyle/>
          <a:p>
            <a:r>
              <a:rPr lang="bs-Latn-BA" b="1" dirty="0">
                <a:solidFill>
                  <a:srgbClr val="28AF95"/>
                </a:solidFill>
              </a:rPr>
              <a:t>SENSE OF COMMUNITY HAS 4 FACTORS</a:t>
            </a:r>
          </a:p>
        </p:txBody>
      </p:sp>
      <p:sp>
        <p:nvSpPr>
          <p:cNvPr id="12" name="Text Placeholder 2">
            <a:extLst>
              <a:ext uri="{FF2B5EF4-FFF2-40B4-BE49-F238E27FC236}">
                <a16:creationId xmlns:a16="http://schemas.microsoft.com/office/drawing/2014/main" id="{8CF32F0B-D2C8-45C0-B8DA-002E5DDB3C15}"/>
              </a:ext>
            </a:extLst>
          </p:cNvPr>
          <p:cNvSpPr>
            <a:spLocks noGrp="1"/>
          </p:cNvSpPr>
          <p:nvPr>
            <p:ph type="body" sz="quarter" idx="4294967295"/>
          </p:nvPr>
        </p:nvSpPr>
        <p:spPr>
          <a:xfrm>
            <a:off x="960574" y="4589334"/>
            <a:ext cx="2011624" cy="1636657"/>
          </a:xfrm>
          <a:prstGeom prst="rect">
            <a:avLst/>
          </a:prstGeom>
        </p:spPr>
        <p:txBody>
          <a:bodyPr/>
          <a:lstStyle/>
          <a:p>
            <a:pPr marL="0" indent="0" algn="ctr">
              <a:buNone/>
            </a:pPr>
            <a:r>
              <a:rPr lang="bs-Latn-BA" sz="2400" dirty="0">
                <a:solidFill>
                  <a:srgbClr val="1188A3"/>
                </a:solidFill>
              </a:rPr>
              <a:t>The feeling of belonging</a:t>
            </a:r>
            <a:endParaRPr lang="hr-BA" sz="2400" dirty="0">
              <a:solidFill>
                <a:srgbClr val="1188A3"/>
              </a:solidFill>
            </a:endParaRPr>
          </a:p>
        </p:txBody>
      </p:sp>
      <p:sp>
        <p:nvSpPr>
          <p:cNvPr id="13" name="Text Placeholder 2">
            <a:extLst>
              <a:ext uri="{FF2B5EF4-FFF2-40B4-BE49-F238E27FC236}">
                <a16:creationId xmlns:a16="http://schemas.microsoft.com/office/drawing/2014/main" id="{8CF32F0B-D2C8-45C0-B8DA-002E5DDB3C15}"/>
              </a:ext>
            </a:extLst>
          </p:cNvPr>
          <p:cNvSpPr>
            <a:spLocks noGrp="1"/>
          </p:cNvSpPr>
          <p:nvPr>
            <p:ph type="body" sz="quarter" idx="4294967295"/>
          </p:nvPr>
        </p:nvSpPr>
        <p:spPr>
          <a:xfrm>
            <a:off x="6404960" y="4671418"/>
            <a:ext cx="2011624" cy="1636657"/>
          </a:xfrm>
          <a:prstGeom prst="rect">
            <a:avLst/>
          </a:prstGeom>
        </p:spPr>
        <p:txBody>
          <a:bodyPr/>
          <a:lstStyle/>
          <a:p>
            <a:pPr marL="0" indent="0" algn="ctr">
              <a:buNone/>
            </a:pPr>
            <a:r>
              <a:rPr lang="bs-Latn-BA" sz="2400" dirty="0">
                <a:solidFill>
                  <a:srgbClr val="1BA19A"/>
                </a:solidFill>
              </a:rPr>
              <a:t>A sense of mattering</a:t>
            </a:r>
            <a:endParaRPr lang="hr-BA" sz="2400" dirty="0">
              <a:solidFill>
                <a:srgbClr val="1BA19A"/>
              </a:solidFill>
            </a:endParaRPr>
          </a:p>
        </p:txBody>
      </p:sp>
      <p:sp>
        <p:nvSpPr>
          <p:cNvPr id="14" name="Text Placeholder 2">
            <a:extLst>
              <a:ext uri="{FF2B5EF4-FFF2-40B4-BE49-F238E27FC236}">
                <a16:creationId xmlns:a16="http://schemas.microsoft.com/office/drawing/2014/main" id="{8CF32F0B-D2C8-45C0-B8DA-002E5DDB3C15}"/>
              </a:ext>
            </a:extLst>
          </p:cNvPr>
          <p:cNvSpPr>
            <a:spLocks noGrp="1"/>
          </p:cNvSpPr>
          <p:nvPr>
            <p:ph type="body" sz="quarter" idx="4294967295"/>
          </p:nvPr>
        </p:nvSpPr>
        <p:spPr>
          <a:xfrm>
            <a:off x="3132124" y="4708449"/>
            <a:ext cx="2876640" cy="1636657"/>
          </a:xfrm>
          <a:prstGeom prst="rect">
            <a:avLst/>
          </a:prstGeom>
        </p:spPr>
        <p:txBody>
          <a:bodyPr>
            <a:normAutofit/>
          </a:bodyPr>
          <a:lstStyle/>
          <a:p>
            <a:pPr marL="0" lvl="0" indent="0" algn="ctr">
              <a:buNone/>
            </a:pPr>
            <a:r>
              <a:rPr lang="bs-Latn-BA" sz="2400" dirty="0">
                <a:solidFill>
                  <a:srgbClr val="1BA19A"/>
                </a:solidFill>
              </a:rPr>
              <a:t>By joyning the community, you get something in return for your participation</a:t>
            </a:r>
            <a:endParaRPr lang="en-US" sz="2400" dirty="0">
              <a:solidFill>
                <a:srgbClr val="1BA19A"/>
              </a:solidFill>
            </a:endParaRPr>
          </a:p>
        </p:txBody>
      </p:sp>
      <p:sp>
        <p:nvSpPr>
          <p:cNvPr id="15" name="Text Placeholder 2">
            <a:extLst>
              <a:ext uri="{FF2B5EF4-FFF2-40B4-BE49-F238E27FC236}">
                <a16:creationId xmlns:a16="http://schemas.microsoft.com/office/drawing/2014/main" id="{8CF32F0B-D2C8-45C0-B8DA-002E5DDB3C15}"/>
              </a:ext>
            </a:extLst>
          </p:cNvPr>
          <p:cNvSpPr>
            <a:spLocks noGrp="1"/>
          </p:cNvSpPr>
          <p:nvPr>
            <p:ph type="body" sz="quarter" idx="4294967295"/>
          </p:nvPr>
        </p:nvSpPr>
        <p:spPr>
          <a:xfrm>
            <a:off x="8838367" y="4699697"/>
            <a:ext cx="2695365" cy="2036195"/>
          </a:xfrm>
          <a:prstGeom prst="rect">
            <a:avLst/>
          </a:prstGeom>
        </p:spPr>
        <p:txBody>
          <a:bodyPr>
            <a:normAutofit/>
          </a:bodyPr>
          <a:lstStyle/>
          <a:p>
            <a:pPr marL="0" lvl="0" indent="0" algn="ctr">
              <a:buNone/>
            </a:pPr>
            <a:r>
              <a:rPr lang="bs-Latn-BA" sz="2400" dirty="0">
                <a:solidFill>
                  <a:srgbClr val="92D050"/>
                </a:solidFill>
              </a:rPr>
              <a:t>Shared history or experiences</a:t>
            </a:r>
            <a:endParaRPr lang="en-US" sz="2400" dirty="0">
              <a:solidFill>
                <a:srgbClr val="92D050"/>
              </a:solidFill>
            </a:endParaRPr>
          </a:p>
        </p:txBody>
      </p:sp>
      <p:pic>
        <p:nvPicPr>
          <p:cNvPr id="16" name="Graphic 4" descr="Social network with solid fill">
            <a:extLst>
              <a:ext uri="{FF2B5EF4-FFF2-40B4-BE49-F238E27FC236}">
                <a16:creationId xmlns:a16="http://schemas.microsoft.com/office/drawing/2014/main" id="{3B52542D-A104-4912-8205-730A4D71E9A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567926" y="1941724"/>
            <a:ext cx="1224114" cy="1224114"/>
          </a:xfrm>
          <a:prstGeom prst="rect">
            <a:avLst/>
          </a:prstGeom>
        </p:spPr>
      </p:pic>
      <p:pic>
        <p:nvPicPr>
          <p:cNvPr id="17" name="Graphic 5" descr="Group of people with solid fill">
            <a:extLst>
              <a:ext uri="{FF2B5EF4-FFF2-40B4-BE49-F238E27FC236}">
                <a16:creationId xmlns:a16="http://schemas.microsoft.com/office/drawing/2014/main" id="{82C6DC0F-81CA-4064-8063-A72572B8477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20840" y="1953468"/>
            <a:ext cx="1072730" cy="1072730"/>
          </a:xfrm>
          <a:prstGeom prst="rect">
            <a:avLst/>
          </a:prstGeom>
        </p:spPr>
      </p:pic>
      <p:pic>
        <p:nvPicPr>
          <p:cNvPr id="18" name="Graphic 6" descr="Customer review with solid fill">
            <a:extLst>
              <a:ext uri="{FF2B5EF4-FFF2-40B4-BE49-F238E27FC236}">
                <a16:creationId xmlns:a16="http://schemas.microsoft.com/office/drawing/2014/main" id="{DC7A8AD0-8380-4260-B30D-7ADEC1F6330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787821" y="1974080"/>
            <a:ext cx="1154093" cy="1154093"/>
          </a:xfrm>
          <a:prstGeom prst="rect">
            <a:avLst/>
          </a:prstGeom>
        </p:spPr>
      </p:pic>
      <p:sp>
        <p:nvSpPr>
          <p:cNvPr id="11" name="Text Placeholder 9"/>
          <p:cNvSpPr>
            <a:spLocks noGrp="1"/>
          </p:cNvSpPr>
          <p:nvPr>
            <p:ph type="body" sz="quarter" idx="29"/>
          </p:nvPr>
        </p:nvSpPr>
        <p:spPr>
          <a:xfrm>
            <a:off x="368773" y="4029562"/>
            <a:ext cx="3197875" cy="626076"/>
          </a:xfrm>
        </p:spPr>
        <p:txBody>
          <a:bodyPr>
            <a:normAutofit/>
          </a:bodyPr>
          <a:lstStyle/>
          <a:p>
            <a:r>
              <a:rPr lang="bs-Latn-BA" sz="2400" b="1" dirty="0">
                <a:solidFill>
                  <a:srgbClr val="1188A3"/>
                </a:solidFill>
              </a:rPr>
              <a:t>MEMBERSHIP</a:t>
            </a:r>
          </a:p>
        </p:txBody>
      </p:sp>
      <p:sp>
        <p:nvSpPr>
          <p:cNvPr id="20" name="Text Placeholder 9"/>
          <p:cNvSpPr>
            <a:spLocks noGrp="1"/>
          </p:cNvSpPr>
          <p:nvPr>
            <p:ph type="body" sz="quarter" idx="29"/>
          </p:nvPr>
        </p:nvSpPr>
        <p:spPr>
          <a:xfrm>
            <a:off x="5811835" y="4008982"/>
            <a:ext cx="3197875" cy="626076"/>
          </a:xfrm>
        </p:spPr>
        <p:txBody>
          <a:bodyPr>
            <a:normAutofit/>
          </a:bodyPr>
          <a:lstStyle/>
          <a:p>
            <a:r>
              <a:rPr lang="bs-Latn-BA" sz="2400" b="1" dirty="0">
                <a:solidFill>
                  <a:srgbClr val="28AF95"/>
                </a:solidFill>
              </a:rPr>
              <a:t>INFLUENCE</a:t>
            </a:r>
          </a:p>
        </p:txBody>
      </p:sp>
      <p:sp>
        <p:nvSpPr>
          <p:cNvPr id="21" name="Text Placeholder 9"/>
          <p:cNvSpPr>
            <a:spLocks noGrp="1"/>
          </p:cNvSpPr>
          <p:nvPr>
            <p:ph type="body" sz="quarter" idx="29"/>
          </p:nvPr>
        </p:nvSpPr>
        <p:spPr>
          <a:xfrm>
            <a:off x="3132124" y="3976751"/>
            <a:ext cx="3197875" cy="472799"/>
          </a:xfrm>
        </p:spPr>
        <p:txBody>
          <a:bodyPr>
            <a:noAutofit/>
          </a:bodyPr>
          <a:lstStyle/>
          <a:p>
            <a:pPr>
              <a:lnSpc>
                <a:spcPct val="100000"/>
              </a:lnSpc>
            </a:pPr>
            <a:r>
              <a:rPr lang="bs-Latn-BA" sz="2400" b="1" dirty="0">
                <a:solidFill>
                  <a:srgbClr val="1BA19A"/>
                </a:solidFill>
              </a:rPr>
              <a:t>FULFILMENT OF</a:t>
            </a:r>
          </a:p>
        </p:txBody>
      </p:sp>
      <p:sp>
        <p:nvSpPr>
          <p:cNvPr id="22" name="Text Placeholder 9"/>
          <p:cNvSpPr>
            <a:spLocks noGrp="1"/>
          </p:cNvSpPr>
          <p:nvPr>
            <p:ph type="body" sz="quarter" idx="29"/>
          </p:nvPr>
        </p:nvSpPr>
        <p:spPr>
          <a:xfrm>
            <a:off x="8575186" y="4008982"/>
            <a:ext cx="3197875" cy="374821"/>
          </a:xfrm>
        </p:spPr>
        <p:txBody>
          <a:bodyPr>
            <a:noAutofit/>
          </a:bodyPr>
          <a:lstStyle/>
          <a:p>
            <a:r>
              <a:rPr lang="bs-Latn-BA" sz="2400" b="1" dirty="0">
                <a:solidFill>
                  <a:srgbClr val="92D050"/>
                </a:solidFill>
              </a:rPr>
              <a:t>SHARED EMOTIONAL</a:t>
            </a:r>
          </a:p>
        </p:txBody>
      </p:sp>
      <p:sp>
        <p:nvSpPr>
          <p:cNvPr id="2" name="Rectangle 1"/>
          <p:cNvSpPr/>
          <p:nvPr/>
        </p:nvSpPr>
        <p:spPr>
          <a:xfrm>
            <a:off x="4184968" y="4208527"/>
            <a:ext cx="1027845" cy="461665"/>
          </a:xfrm>
          <a:prstGeom prst="rect">
            <a:avLst/>
          </a:prstGeom>
        </p:spPr>
        <p:txBody>
          <a:bodyPr wrap="none">
            <a:spAutoFit/>
          </a:bodyPr>
          <a:lstStyle/>
          <a:p>
            <a:pPr>
              <a:lnSpc>
                <a:spcPct val="100000"/>
              </a:lnSpc>
            </a:pPr>
            <a:r>
              <a:rPr lang="bs-Latn-BA" sz="2400" b="1" dirty="0">
                <a:solidFill>
                  <a:srgbClr val="1BA19A"/>
                </a:solidFill>
              </a:rPr>
              <a:t>NEEDS</a:t>
            </a:r>
          </a:p>
        </p:txBody>
      </p:sp>
      <p:sp>
        <p:nvSpPr>
          <p:cNvPr id="3" name="Rectangle 2"/>
          <p:cNvSpPr/>
          <p:nvPr/>
        </p:nvSpPr>
        <p:spPr>
          <a:xfrm>
            <a:off x="9217194" y="4199403"/>
            <a:ext cx="1913857" cy="461665"/>
          </a:xfrm>
          <a:prstGeom prst="rect">
            <a:avLst/>
          </a:prstGeom>
        </p:spPr>
        <p:txBody>
          <a:bodyPr wrap="none">
            <a:spAutoFit/>
          </a:bodyPr>
          <a:lstStyle/>
          <a:p>
            <a:r>
              <a:rPr lang="bs-Latn-BA" sz="2400" b="1" dirty="0">
                <a:solidFill>
                  <a:srgbClr val="92D050"/>
                </a:solidFill>
              </a:rPr>
              <a:t>CONNECTION</a:t>
            </a:r>
          </a:p>
        </p:txBody>
      </p:sp>
      <p:pic>
        <p:nvPicPr>
          <p:cNvPr id="5" name="Graphic 5" descr="Meeting with solid fill">
            <a:extLst>
              <a:ext uri="{FF2B5EF4-FFF2-40B4-BE49-F238E27FC236}">
                <a16:creationId xmlns:a16="http://schemas.microsoft.com/office/drawing/2014/main" id="{0DC6C0B5-89BC-4945-A52E-1BDA3EBBFD4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123980" y="1916017"/>
            <a:ext cx="1153098" cy="1162279"/>
          </a:xfrm>
          <a:prstGeom prst="rect">
            <a:avLst/>
          </a:prstGeom>
        </p:spPr>
      </p:pic>
    </p:spTree>
    <p:extLst>
      <p:ext uri="{BB962C8B-B14F-4D97-AF65-F5344CB8AC3E}">
        <p14:creationId xmlns:p14="http://schemas.microsoft.com/office/powerpoint/2010/main" val="24063133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2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2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2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2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2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2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2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F4055BFBAA2854DB89008A8E0909E44" ma:contentTypeVersion="9" ma:contentTypeDescription="Create a new document." ma:contentTypeScope="" ma:versionID="7a7a76ccea0c0e9bea784eea35ec8153">
  <xsd:schema xmlns:xsd="http://www.w3.org/2001/XMLSchema" xmlns:xs="http://www.w3.org/2001/XMLSchema" xmlns:p="http://schemas.microsoft.com/office/2006/metadata/properties" xmlns:ns2="38045295-bd74-4cd3-a7d9-71d48166439b" targetNamespace="http://schemas.microsoft.com/office/2006/metadata/properties" ma:root="true" ma:fieldsID="5fdc80e8d5e6e159d94f9f449664a58a" ns2:_="">
    <xsd:import namespace="38045295-bd74-4cd3-a7d9-71d48166439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045295-bd74-4cd3-a7d9-71d48166439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97B13FF-A741-4731-A8D8-BBB82853787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045295-bd74-4cd3-a7d9-71d48166439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385541A-3AF2-4153-BCF3-2E17BC45E022}">
  <ds:schemaRefs>
    <ds:schemaRef ds:uri="http://schemas.microsoft.com/sharepoint/v3/contenttype/forms"/>
  </ds:schemaRefs>
</ds:datastoreItem>
</file>

<file path=customXml/itemProps3.xml><?xml version="1.0" encoding="utf-8"?>
<ds:datastoreItem xmlns:ds="http://schemas.openxmlformats.org/officeDocument/2006/customXml" ds:itemID="{B6DA209D-83F4-4F42-BE8E-50DA7C86EC09}">
  <ds:schemaRefs>
    <ds:schemaRef ds:uri="http://schemas.microsoft.com/office/2006/metadata/properties"/>
    <ds:schemaRef ds:uri="http://purl.org/dc/elements/1.1/"/>
    <ds:schemaRef ds:uri="38045295-bd74-4cd3-a7d9-71d48166439b"/>
    <ds:schemaRef ds:uri="http://schemas.microsoft.com/office/infopath/2007/PartnerControls"/>
    <ds:schemaRef ds:uri="http://purl.org/dc/terms/"/>
    <ds:schemaRef ds:uri="http://purl.org/dc/dcmitype/"/>
    <ds:schemaRef ds:uri="http://schemas.microsoft.com/office/2006/documentManagement/type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222</TotalTime>
  <Words>4796</Words>
  <Application>Microsoft Macintosh PowerPoint</Application>
  <PresentationFormat>Widescreen</PresentationFormat>
  <Paragraphs>554</Paragraphs>
  <Slides>63</Slides>
  <Notes>0</Notes>
  <HiddenSlides>0</HiddenSlides>
  <MMClips>1</MMClips>
  <ScaleCrop>false</ScaleCrop>
  <HeadingPairs>
    <vt:vector size="6" baseType="variant">
      <vt:variant>
        <vt:lpstr>Fonts Used</vt:lpstr>
      </vt:variant>
      <vt:variant>
        <vt:i4>10</vt:i4>
      </vt:variant>
      <vt:variant>
        <vt:lpstr>Theme</vt:lpstr>
      </vt:variant>
      <vt:variant>
        <vt:i4>25</vt:i4>
      </vt:variant>
      <vt:variant>
        <vt:lpstr>Slide Titles</vt:lpstr>
      </vt:variant>
      <vt:variant>
        <vt:i4>63</vt:i4>
      </vt:variant>
    </vt:vector>
  </HeadingPairs>
  <TitlesOfParts>
    <vt:vector size="98" baseType="lpstr">
      <vt:lpstr>Arial</vt:lpstr>
      <vt:lpstr>Calibri</vt:lpstr>
      <vt:lpstr>Calibri Light</vt:lpstr>
      <vt:lpstr>Lato Regular</vt:lpstr>
      <vt:lpstr>Montserrat</vt:lpstr>
      <vt:lpstr>Montserrat Light</vt:lpstr>
      <vt:lpstr>Quattrocento Sans</vt:lpstr>
      <vt:lpstr>Symbol</vt:lpstr>
      <vt:lpstr>Times New Roman</vt:lpstr>
      <vt:lpstr>Wingdings</vt:lpstr>
      <vt:lpstr>Office Theme</vt:lpstr>
      <vt:lpstr>1_Office Theme</vt:lpstr>
      <vt:lpstr>20_Office Theme</vt:lpstr>
      <vt:lpstr>2_Office Theme</vt:lpstr>
      <vt:lpstr>3_Office Theme</vt:lpstr>
      <vt:lpstr>4_Office Theme</vt:lpstr>
      <vt:lpstr>5_Office Theme</vt:lpstr>
      <vt:lpstr>8_Office Theme</vt:lpstr>
      <vt:lpstr>9_Office Theme</vt:lpstr>
      <vt:lpstr>10_Office Theme</vt:lpstr>
      <vt:lpstr>12_Office Theme</vt:lpstr>
      <vt:lpstr>14_Office Theme</vt:lpstr>
      <vt:lpstr>15_Office Theme</vt:lpstr>
      <vt:lpstr>16_Office Theme</vt:lpstr>
      <vt:lpstr>13_Office Theme</vt:lpstr>
      <vt:lpstr>17_Office Theme</vt:lpstr>
      <vt:lpstr>18_Office Theme</vt:lpstr>
      <vt:lpstr>19_Office Theme</vt:lpstr>
      <vt:lpstr>21_Office Theme</vt:lpstr>
      <vt:lpstr>22_Office Theme</vt:lpstr>
      <vt:lpstr>23_Office Theme</vt:lpstr>
      <vt:lpstr>24_Office Theme</vt:lpstr>
      <vt:lpstr>25_Office Theme</vt:lpstr>
      <vt:lpstr>26_Office Theme</vt:lpstr>
      <vt:lpstr>27_Office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hasan habes</dc:creator>
  <cp:lastModifiedBy>Ian Sayers</cp:lastModifiedBy>
  <cp:revision>385</cp:revision>
  <dcterms:created xsi:type="dcterms:W3CDTF">2021-09-01T06:56:32Z</dcterms:created>
  <dcterms:modified xsi:type="dcterms:W3CDTF">2022-06-30T19:50:05Z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0x0101008F4055BFBAA2854DB89008A8E0909E44</vt:lpwstr>
  </property>
</Properties>
</file>