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4" r:id="rId5"/>
  </p:sldMasterIdLst>
  <p:notesMasterIdLst>
    <p:notesMasterId r:id="rId100"/>
  </p:notesMasterIdLst>
  <p:handoutMasterIdLst>
    <p:handoutMasterId r:id="rId101"/>
  </p:handoutMasterIdLst>
  <p:sldIdLst>
    <p:sldId id="4286" r:id="rId6"/>
    <p:sldId id="4289" r:id="rId7"/>
    <p:sldId id="4270" r:id="rId8"/>
    <p:sldId id="4290" r:id="rId9"/>
    <p:sldId id="4273" r:id="rId10"/>
    <p:sldId id="264" r:id="rId11"/>
    <p:sldId id="4291" r:id="rId12"/>
    <p:sldId id="4274" r:id="rId13"/>
    <p:sldId id="4351" r:id="rId14"/>
    <p:sldId id="4347" r:id="rId15"/>
    <p:sldId id="4438" r:id="rId16"/>
    <p:sldId id="4348" r:id="rId17"/>
    <p:sldId id="4344" r:id="rId18"/>
    <p:sldId id="4281" r:id="rId19"/>
    <p:sldId id="4319" r:id="rId20"/>
    <p:sldId id="300" r:id="rId21"/>
    <p:sldId id="268" r:id="rId22"/>
    <p:sldId id="263" r:id="rId23"/>
    <p:sldId id="4283" r:id="rId24"/>
    <p:sldId id="4343" r:id="rId25"/>
    <p:sldId id="4276" r:id="rId26"/>
    <p:sldId id="4439" r:id="rId27"/>
    <p:sldId id="4353" r:id="rId28"/>
    <p:sldId id="4386" r:id="rId29"/>
    <p:sldId id="4387" r:id="rId30"/>
    <p:sldId id="4415" r:id="rId31"/>
    <p:sldId id="4416" r:id="rId32"/>
    <p:sldId id="4417" r:id="rId33"/>
    <p:sldId id="4420" r:id="rId34"/>
    <p:sldId id="4418" r:id="rId35"/>
    <p:sldId id="4393" r:id="rId36"/>
    <p:sldId id="4364" r:id="rId37"/>
    <p:sldId id="4394" r:id="rId38"/>
    <p:sldId id="4419" r:id="rId39"/>
    <p:sldId id="4440" r:id="rId40"/>
    <p:sldId id="4396" r:id="rId41"/>
    <p:sldId id="4368" r:id="rId42"/>
    <p:sldId id="4349" r:id="rId43"/>
    <p:sldId id="4352" r:id="rId44"/>
    <p:sldId id="260" r:id="rId45"/>
    <p:sldId id="578" r:id="rId46"/>
    <p:sldId id="586" r:id="rId47"/>
    <p:sldId id="579" r:id="rId48"/>
    <p:sldId id="4293" r:id="rId49"/>
    <p:sldId id="4375" r:id="rId50"/>
    <p:sldId id="4382" r:id="rId51"/>
    <p:sldId id="4335" r:id="rId52"/>
    <p:sldId id="4336" r:id="rId53"/>
    <p:sldId id="4388" r:id="rId54"/>
    <p:sldId id="4376" r:id="rId55"/>
    <p:sldId id="4423" r:id="rId56"/>
    <p:sldId id="4424" r:id="rId57"/>
    <p:sldId id="4426" r:id="rId58"/>
    <p:sldId id="4427" r:id="rId59"/>
    <p:sldId id="4389" r:id="rId60"/>
    <p:sldId id="4378" r:id="rId61"/>
    <p:sldId id="4325" r:id="rId62"/>
    <p:sldId id="4264" r:id="rId63"/>
    <p:sldId id="4265" r:id="rId64"/>
    <p:sldId id="4266" r:id="rId65"/>
    <p:sldId id="4397" r:id="rId66"/>
    <p:sldId id="4392" r:id="rId67"/>
    <p:sldId id="4395" r:id="rId68"/>
    <p:sldId id="4409" r:id="rId69"/>
    <p:sldId id="4411" r:id="rId70"/>
    <p:sldId id="4410" r:id="rId71"/>
    <p:sldId id="4421" r:id="rId72"/>
    <p:sldId id="4414" r:id="rId73"/>
    <p:sldId id="4413" r:id="rId74"/>
    <p:sldId id="4422" r:id="rId75"/>
    <p:sldId id="4314" r:id="rId76"/>
    <p:sldId id="258" r:id="rId77"/>
    <p:sldId id="4295" r:id="rId78"/>
    <p:sldId id="4304" r:id="rId79"/>
    <p:sldId id="4334" r:id="rId80"/>
    <p:sldId id="4429" r:id="rId81"/>
    <p:sldId id="4400" r:id="rId82"/>
    <p:sldId id="4402" r:id="rId83"/>
    <p:sldId id="4430" r:id="rId84"/>
    <p:sldId id="4431" r:id="rId85"/>
    <p:sldId id="4432" r:id="rId86"/>
    <p:sldId id="4433" r:id="rId87"/>
    <p:sldId id="4441" r:id="rId88"/>
    <p:sldId id="4434" r:id="rId89"/>
    <p:sldId id="4435" r:id="rId90"/>
    <p:sldId id="4383" r:id="rId91"/>
    <p:sldId id="4338" r:id="rId92"/>
    <p:sldId id="4384" r:id="rId93"/>
    <p:sldId id="4379" r:id="rId94"/>
    <p:sldId id="4307" r:id="rId95"/>
    <p:sldId id="4437" r:id="rId96"/>
    <p:sldId id="4436" r:id="rId97"/>
    <p:sldId id="262" r:id="rId98"/>
    <p:sldId id="4385"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1730F8CA-58E2-6FF7-1E7F-3B31EDFE17D5}" name="Anette Bengs" initials="AB" userId="S::anette.bengs@abo.fi::8438849d-b7fa-4a4a-92d9-09fec011e2a7" providerId="AD"/>
  <p188:author id="{ECD016D1-288D-A259-D4B6-D0F736265026}" name="Julie Wietrich" initials="JW" userId="S::julie.wietrich_eucen.eu#ext#@abofi.onmicrosoft.com::3fcd3b74-459f-498e-b8eb-4d1c560b26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san habes" initials="hh" lastIdx="1" clrIdx="0">
    <p:extLst>
      <p:ext uri="{19B8F6BF-5375-455C-9EA6-DF929625EA0E}">
        <p15:presenceInfo xmlns:p15="http://schemas.microsoft.com/office/powerpoint/2012/main" userId="7eca8c8f952415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07E"/>
    <a:srgbClr val="28AF95"/>
    <a:srgbClr val="92D050"/>
    <a:srgbClr val="6D6E6C"/>
    <a:srgbClr val="1188A3"/>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microsoft.com/office/2018/10/relationships/authors" Target="author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commentAuthors" Target="commentAuthor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6553D-24BE-4F52-8431-89F50728E416}"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US"/>
        </a:p>
      </dgm:t>
    </dgm:pt>
    <dgm:pt modelId="{2D921CA1-DD28-449C-A594-2332A208E7E8}">
      <dgm:prSet phldrT="[Text]"/>
      <dgm:spPr/>
      <dgm:t>
        <a:bodyPr/>
        <a:lstStyle/>
        <a:p>
          <a:r>
            <a:rPr lang="tr-TR" dirty="0" smtClean="0"/>
            <a:t>Kaynaklar</a:t>
          </a:r>
          <a:endParaRPr lang="en-US" dirty="0"/>
        </a:p>
      </dgm:t>
    </dgm:pt>
    <dgm:pt modelId="{5A2B42DE-205E-4D86-BA59-79B0B7AED00C}" type="parTrans" cxnId="{7AFEDD51-6DA1-4E3E-AB62-E476E5BD93A4}">
      <dgm:prSet/>
      <dgm:spPr/>
      <dgm:t>
        <a:bodyPr/>
        <a:lstStyle/>
        <a:p>
          <a:endParaRPr lang="en-US"/>
        </a:p>
      </dgm:t>
    </dgm:pt>
    <dgm:pt modelId="{D908E628-E48D-4C15-9BB9-2B47128EDFF4}" type="sibTrans" cxnId="{7AFEDD51-6DA1-4E3E-AB62-E476E5BD93A4}">
      <dgm:prSet/>
      <dgm:spPr/>
      <dgm:t>
        <a:bodyPr/>
        <a:lstStyle/>
        <a:p>
          <a:endParaRPr lang="en-US"/>
        </a:p>
      </dgm:t>
    </dgm:pt>
    <dgm:pt modelId="{79011BBD-29D8-41E5-AC99-623E5F0EF3CB}">
      <dgm:prSet phldrT="[Text]"/>
      <dgm:spPr/>
      <dgm:t>
        <a:bodyPr/>
        <a:lstStyle/>
        <a:p>
          <a:r>
            <a:rPr lang="tr-TR" dirty="0" smtClean="0"/>
            <a:t>Bilgiye ulaşmak</a:t>
          </a:r>
          <a:endParaRPr lang="en-US" dirty="0"/>
        </a:p>
      </dgm:t>
    </dgm:pt>
    <dgm:pt modelId="{6B60179A-B808-4048-BDCD-00A4B83AA340}" type="parTrans" cxnId="{E61AB7E8-3B76-4ABA-A4A7-59CA98A35B84}">
      <dgm:prSet/>
      <dgm:spPr/>
      <dgm:t>
        <a:bodyPr/>
        <a:lstStyle/>
        <a:p>
          <a:endParaRPr lang="en-US"/>
        </a:p>
      </dgm:t>
    </dgm:pt>
    <dgm:pt modelId="{A0300F34-B44A-4E95-BC5E-9A98D99C46DF}" type="sibTrans" cxnId="{E61AB7E8-3B76-4ABA-A4A7-59CA98A35B84}">
      <dgm:prSet/>
      <dgm:spPr/>
      <dgm:t>
        <a:bodyPr/>
        <a:lstStyle/>
        <a:p>
          <a:endParaRPr lang="en-US"/>
        </a:p>
      </dgm:t>
    </dgm:pt>
    <dgm:pt modelId="{ADF2157F-4B03-47BA-BA84-78D2E29517BD}">
      <dgm:prSet phldrT="[Text]"/>
      <dgm:spPr/>
      <dgm:t>
        <a:bodyPr/>
        <a:lstStyle/>
        <a:p>
          <a:r>
            <a:rPr lang="tr-TR" dirty="0" smtClean="0"/>
            <a:t>Karşılıklı güven</a:t>
          </a:r>
          <a:endParaRPr lang="en-US" dirty="0"/>
        </a:p>
      </dgm:t>
    </dgm:pt>
    <dgm:pt modelId="{B84EB1C2-8390-4503-9D84-4CB860292838}" type="parTrans" cxnId="{78048ADE-D374-43AC-9B76-7A39C5BC8065}">
      <dgm:prSet/>
      <dgm:spPr/>
      <dgm:t>
        <a:bodyPr/>
        <a:lstStyle/>
        <a:p>
          <a:endParaRPr lang="en-US"/>
        </a:p>
      </dgm:t>
    </dgm:pt>
    <dgm:pt modelId="{F31DDF78-C335-4F0A-9AF0-FB3597B784C4}" type="sibTrans" cxnId="{78048ADE-D374-43AC-9B76-7A39C5BC8065}">
      <dgm:prSet/>
      <dgm:spPr/>
      <dgm:t>
        <a:bodyPr/>
        <a:lstStyle/>
        <a:p>
          <a:endParaRPr lang="en-US"/>
        </a:p>
      </dgm:t>
    </dgm:pt>
    <dgm:pt modelId="{AE5BF2B9-2A65-4C54-B585-4931607922FA}">
      <dgm:prSet phldrT="[Text]"/>
      <dgm:spPr/>
      <dgm:t>
        <a:bodyPr/>
        <a:lstStyle/>
        <a:p>
          <a:r>
            <a:rPr lang="tr-TR" dirty="0" smtClean="0"/>
            <a:t>Kişisel Sınırları Ayarlama</a:t>
          </a:r>
          <a:endParaRPr lang="en-US" dirty="0"/>
        </a:p>
      </dgm:t>
    </dgm:pt>
    <dgm:pt modelId="{4BC88425-9135-4A29-960E-83393EA3EF98}" type="parTrans" cxnId="{868738EB-BC32-4148-BD1B-D827320F5598}">
      <dgm:prSet/>
      <dgm:spPr/>
      <dgm:t>
        <a:bodyPr/>
        <a:lstStyle/>
        <a:p>
          <a:endParaRPr lang="en-US"/>
        </a:p>
      </dgm:t>
    </dgm:pt>
    <dgm:pt modelId="{5FA7F5C1-C9D1-4FCF-AA33-CD02E447FD8F}" type="sibTrans" cxnId="{868738EB-BC32-4148-BD1B-D827320F5598}">
      <dgm:prSet/>
      <dgm:spPr/>
      <dgm:t>
        <a:bodyPr/>
        <a:lstStyle/>
        <a:p>
          <a:endParaRPr lang="en-US"/>
        </a:p>
      </dgm:t>
    </dgm:pt>
    <dgm:pt modelId="{A4DD60CD-5CFB-42B2-8F8E-18B718D37BAA}">
      <dgm:prSet phldrT="[Text]"/>
      <dgm:spPr/>
      <dgm:t>
        <a:bodyPr/>
        <a:lstStyle/>
        <a:p>
          <a:r>
            <a:rPr lang="tr-TR" dirty="0" smtClean="0"/>
            <a:t>“Kurban olarak göçmen” anlatısı</a:t>
          </a:r>
          <a:endParaRPr lang="en-US" dirty="0"/>
        </a:p>
      </dgm:t>
    </dgm:pt>
    <dgm:pt modelId="{EAB815F9-E7B4-488C-A0B3-D0D1AE292E15}" type="parTrans" cxnId="{EE194B2C-C625-486E-A256-7BA900C48B3C}">
      <dgm:prSet/>
      <dgm:spPr/>
      <dgm:t>
        <a:bodyPr/>
        <a:lstStyle/>
        <a:p>
          <a:endParaRPr lang="en-US"/>
        </a:p>
      </dgm:t>
    </dgm:pt>
    <dgm:pt modelId="{DE82C824-CBEE-485A-9EB1-36864DC1F1BA}" type="sibTrans" cxnId="{EE194B2C-C625-486E-A256-7BA900C48B3C}">
      <dgm:prSet/>
      <dgm:spPr/>
      <dgm:t>
        <a:bodyPr/>
        <a:lstStyle/>
        <a:p>
          <a:endParaRPr lang="en-US"/>
        </a:p>
      </dgm:t>
    </dgm:pt>
    <dgm:pt modelId="{2307DDEC-20EE-4BA8-9EBE-F079945E8A8A}" type="pres">
      <dgm:prSet presAssocID="{0736553D-24BE-4F52-8431-89F50728E416}" presName="cycle" presStyleCnt="0">
        <dgm:presLayoutVars>
          <dgm:dir/>
          <dgm:resizeHandles val="exact"/>
        </dgm:presLayoutVars>
      </dgm:prSet>
      <dgm:spPr/>
      <dgm:t>
        <a:bodyPr/>
        <a:lstStyle/>
        <a:p>
          <a:endParaRPr lang="tr-TR"/>
        </a:p>
      </dgm:t>
    </dgm:pt>
    <dgm:pt modelId="{A0FD78DC-0F30-474B-87BB-A9C294372C01}" type="pres">
      <dgm:prSet presAssocID="{2D921CA1-DD28-449C-A594-2332A208E7E8}" presName="node" presStyleLbl="node1" presStyleIdx="0" presStyleCnt="5">
        <dgm:presLayoutVars>
          <dgm:bulletEnabled val="1"/>
        </dgm:presLayoutVars>
      </dgm:prSet>
      <dgm:spPr/>
      <dgm:t>
        <a:bodyPr/>
        <a:lstStyle/>
        <a:p>
          <a:endParaRPr lang="tr-TR"/>
        </a:p>
      </dgm:t>
    </dgm:pt>
    <dgm:pt modelId="{E5B41F70-1491-4B83-AFED-1D18BBC7390E}" type="pres">
      <dgm:prSet presAssocID="{2D921CA1-DD28-449C-A594-2332A208E7E8}" presName="spNode" presStyleCnt="0"/>
      <dgm:spPr/>
    </dgm:pt>
    <dgm:pt modelId="{8CC2B656-9555-46B3-B760-1F14A74BFE79}" type="pres">
      <dgm:prSet presAssocID="{D908E628-E48D-4C15-9BB9-2B47128EDFF4}" presName="sibTrans" presStyleLbl="sibTrans1D1" presStyleIdx="0" presStyleCnt="5"/>
      <dgm:spPr/>
      <dgm:t>
        <a:bodyPr/>
        <a:lstStyle/>
        <a:p>
          <a:endParaRPr lang="tr-TR"/>
        </a:p>
      </dgm:t>
    </dgm:pt>
    <dgm:pt modelId="{2F6270A8-DEDB-4EE6-96C8-86B45BEDD5AA}" type="pres">
      <dgm:prSet presAssocID="{79011BBD-29D8-41E5-AC99-623E5F0EF3CB}" presName="node" presStyleLbl="node1" presStyleIdx="1" presStyleCnt="5">
        <dgm:presLayoutVars>
          <dgm:bulletEnabled val="1"/>
        </dgm:presLayoutVars>
      </dgm:prSet>
      <dgm:spPr/>
      <dgm:t>
        <a:bodyPr/>
        <a:lstStyle/>
        <a:p>
          <a:endParaRPr lang="tr-TR"/>
        </a:p>
      </dgm:t>
    </dgm:pt>
    <dgm:pt modelId="{9C513706-F0EB-4434-8592-6203840B5181}" type="pres">
      <dgm:prSet presAssocID="{79011BBD-29D8-41E5-AC99-623E5F0EF3CB}" presName="spNode" presStyleCnt="0"/>
      <dgm:spPr/>
    </dgm:pt>
    <dgm:pt modelId="{752609CA-C876-476A-877B-1C05E0999307}" type="pres">
      <dgm:prSet presAssocID="{A0300F34-B44A-4E95-BC5E-9A98D99C46DF}" presName="sibTrans" presStyleLbl="sibTrans1D1" presStyleIdx="1" presStyleCnt="5"/>
      <dgm:spPr/>
      <dgm:t>
        <a:bodyPr/>
        <a:lstStyle/>
        <a:p>
          <a:endParaRPr lang="tr-TR"/>
        </a:p>
      </dgm:t>
    </dgm:pt>
    <dgm:pt modelId="{CF2A4648-259B-4C4F-8AF5-90FE096AD297}" type="pres">
      <dgm:prSet presAssocID="{ADF2157F-4B03-47BA-BA84-78D2E29517BD}" presName="node" presStyleLbl="node1" presStyleIdx="2" presStyleCnt="5">
        <dgm:presLayoutVars>
          <dgm:bulletEnabled val="1"/>
        </dgm:presLayoutVars>
      </dgm:prSet>
      <dgm:spPr/>
      <dgm:t>
        <a:bodyPr/>
        <a:lstStyle/>
        <a:p>
          <a:endParaRPr lang="tr-TR"/>
        </a:p>
      </dgm:t>
    </dgm:pt>
    <dgm:pt modelId="{7B27C3E8-7342-4E3C-94EA-3533AAC4AC74}" type="pres">
      <dgm:prSet presAssocID="{ADF2157F-4B03-47BA-BA84-78D2E29517BD}" presName="spNode" presStyleCnt="0"/>
      <dgm:spPr/>
    </dgm:pt>
    <dgm:pt modelId="{F0137045-B188-4AF4-9709-79175E1D60A8}" type="pres">
      <dgm:prSet presAssocID="{F31DDF78-C335-4F0A-9AF0-FB3597B784C4}" presName="sibTrans" presStyleLbl="sibTrans1D1" presStyleIdx="2" presStyleCnt="5"/>
      <dgm:spPr/>
      <dgm:t>
        <a:bodyPr/>
        <a:lstStyle/>
        <a:p>
          <a:endParaRPr lang="tr-TR"/>
        </a:p>
      </dgm:t>
    </dgm:pt>
    <dgm:pt modelId="{073A3D10-C87D-4375-A5F4-CC4D138C3536}" type="pres">
      <dgm:prSet presAssocID="{AE5BF2B9-2A65-4C54-B585-4931607922FA}" presName="node" presStyleLbl="node1" presStyleIdx="3" presStyleCnt="5">
        <dgm:presLayoutVars>
          <dgm:bulletEnabled val="1"/>
        </dgm:presLayoutVars>
      </dgm:prSet>
      <dgm:spPr/>
      <dgm:t>
        <a:bodyPr/>
        <a:lstStyle/>
        <a:p>
          <a:endParaRPr lang="tr-TR"/>
        </a:p>
      </dgm:t>
    </dgm:pt>
    <dgm:pt modelId="{3C359670-4DB1-489E-9421-6E2CBE757AA0}" type="pres">
      <dgm:prSet presAssocID="{AE5BF2B9-2A65-4C54-B585-4931607922FA}" presName="spNode" presStyleCnt="0"/>
      <dgm:spPr/>
    </dgm:pt>
    <dgm:pt modelId="{ADF2A2D1-7AC7-47CE-8FAC-B813BB3AF187}" type="pres">
      <dgm:prSet presAssocID="{5FA7F5C1-C9D1-4FCF-AA33-CD02E447FD8F}" presName="sibTrans" presStyleLbl="sibTrans1D1" presStyleIdx="3" presStyleCnt="5"/>
      <dgm:spPr/>
      <dgm:t>
        <a:bodyPr/>
        <a:lstStyle/>
        <a:p>
          <a:endParaRPr lang="tr-TR"/>
        </a:p>
      </dgm:t>
    </dgm:pt>
    <dgm:pt modelId="{996D00CB-7A34-4765-A142-72F6B3EF6880}" type="pres">
      <dgm:prSet presAssocID="{A4DD60CD-5CFB-42B2-8F8E-18B718D37BAA}" presName="node" presStyleLbl="node1" presStyleIdx="4" presStyleCnt="5">
        <dgm:presLayoutVars>
          <dgm:bulletEnabled val="1"/>
        </dgm:presLayoutVars>
      </dgm:prSet>
      <dgm:spPr/>
      <dgm:t>
        <a:bodyPr/>
        <a:lstStyle/>
        <a:p>
          <a:endParaRPr lang="tr-TR"/>
        </a:p>
      </dgm:t>
    </dgm:pt>
    <dgm:pt modelId="{7DF17B15-87C4-4B3E-A91A-550D0C41DF11}" type="pres">
      <dgm:prSet presAssocID="{A4DD60CD-5CFB-42B2-8F8E-18B718D37BAA}" presName="spNode" presStyleCnt="0"/>
      <dgm:spPr/>
    </dgm:pt>
    <dgm:pt modelId="{0F6FFE74-E98D-4C3A-BC79-6B35F180EC24}" type="pres">
      <dgm:prSet presAssocID="{DE82C824-CBEE-485A-9EB1-36864DC1F1BA}" presName="sibTrans" presStyleLbl="sibTrans1D1" presStyleIdx="4" presStyleCnt="5"/>
      <dgm:spPr/>
      <dgm:t>
        <a:bodyPr/>
        <a:lstStyle/>
        <a:p>
          <a:endParaRPr lang="tr-TR"/>
        </a:p>
      </dgm:t>
    </dgm:pt>
  </dgm:ptLst>
  <dgm:cxnLst>
    <dgm:cxn modelId="{0A2AA06E-FF3C-4C51-8B6B-1CCD06163B20}" type="presOf" srcId="{DE82C824-CBEE-485A-9EB1-36864DC1F1BA}" destId="{0F6FFE74-E98D-4C3A-BC79-6B35F180EC24}" srcOrd="0" destOrd="0" presId="urn:microsoft.com/office/officeart/2005/8/layout/cycle6"/>
    <dgm:cxn modelId="{2A6A3269-F16B-4FFD-95DE-0BD40163CE4B}" type="presOf" srcId="{A0300F34-B44A-4E95-BC5E-9A98D99C46DF}" destId="{752609CA-C876-476A-877B-1C05E0999307}" srcOrd="0" destOrd="0" presId="urn:microsoft.com/office/officeart/2005/8/layout/cycle6"/>
    <dgm:cxn modelId="{418DFF05-FF35-421E-8E49-FB1808B5A71D}" type="presOf" srcId="{0736553D-24BE-4F52-8431-89F50728E416}" destId="{2307DDEC-20EE-4BA8-9EBE-F079945E8A8A}" srcOrd="0" destOrd="0" presId="urn:microsoft.com/office/officeart/2005/8/layout/cycle6"/>
    <dgm:cxn modelId="{3E0EBD3A-26F1-4C37-8127-454BF11DE885}" type="presOf" srcId="{ADF2157F-4B03-47BA-BA84-78D2E29517BD}" destId="{CF2A4648-259B-4C4F-8AF5-90FE096AD297}" srcOrd="0" destOrd="0" presId="urn:microsoft.com/office/officeart/2005/8/layout/cycle6"/>
    <dgm:cxn modelId="{A4B2C393-390F-410F-B092-02EA59FA3854}" type="presOf" srcId="{A4DD60CD-5CFB-42B2-8F8E-18B718D37BAA}" destId="{996D00CB-7A34-4765-A142-72F6B3EF6880}" srcOrd="0" destOrd="0" presId="urn:microsoft.com/office/officeart/2005/8/layout/cycle6"/>
    <dgm:cxn modelId="{868738EB-BC32-4148-BD1B-D827320F5598}" srcId="{0736553D-24BE-4F52-8431-89F50728E416}" destId="{AE5BF2B9-2A65-4C54-B585-4931607922FA}" srcOrd="3" destOrd="0" parTransId="{4BC88425-9135-4A29-960E-83393EA3EF98}" sibTransId="{5FA7F5C1-C9D1-4FCF-AA33-CD02E447FD8F}"/>
    <dgm:cxn modelId="{E61AB7E8-3B76-4ABA-A4A7-59CA98A35B84}" srcId="{0736553D-24BE-4F52-8431-89F50728E416}" destId="{79011BBD-29D8-41E5-AC99-623E5F0EF3CB}" srcOrd="1" destOrd="0" parTransId="{6B60179A-B808-4048-BDCD-00A4B83AA340}" sibTransId="{A0300F34-B44A-4E95-BC5E-9A98D99C46DF}"/>
    <dgm:cxn modelId="{7AFEDD51-6DA1-4E3E-AB62-E476E5BD93A4}" srcId="{0736553D-24BE-4F52-8431-89F50728E416}" destId="{2D921CA1-DD28-449C-A594-2332A208E7E8}" srcOrd="0" destOrd="0" parTransId="{5A2B42DE-205E-4D86-BA59-79B0B7AED00C}" sibTransId="{D908E628-E48D-4C15-9BB9-2B47128EDFF4}"/>
    <dgm:cxn modelId="{9F9117A0-ED8D-48F2-B784-1C4C85E43821}" type="presOf" srcId="{5FA7F5C1-C9D1-4FCF-AA33-CD02E447FD8F}" destId="{ADF2A2D1-7AC7-47CE-8FAC-B813BB3AF187}" srcOrd="0" destOrd="0" presId="urn:microsoft.com/office/officeart/2005/8/layout/cycle6"/>
    <dgm:cxn modelId="{7FA49BDD-045F-4E22-8E03-C9FC8AE63962}" type="presOf" srcId="{79011BBD-29D8-41E5-AC99-623E5F0EF3CB}" destId="{2F6270A8-DEDB-4EE6-96C8-86B45BEDD5AA}" srcOrd="0" destOrd="0" presId="urn:microsoft.com/office/officeart/2005/8/layout/cycle6"/>
    <dgm:cxn modelId="{EE194B2C-C625-486E-A256-7BA900C48B3C}" srcId="{0736553D-24BE-4F52-8431-89F50728E416}" destId="{A4DD60CD-5CFB-42B2-8F8E-18B718D37BAA}" srcOrd="4" destOrd="0" parTransId="{EAB815F9-E7B4-488C-A0B3-D0D1AE292E15}" sibTransId="{DE82C824-CBEE-485A-9EB1-36864DC1F1BA}"/>
    <dgm:cxn modelId="{B1E75501-14D4-4E64-985E-4D8C9427AB44}" type="presOf" srcId="{D908E628-E48D-4C15-9BB9-2B47128EDFF4}" destId="{8CC2B656-9555-46B3-B760-1F14A74BFE79}" srcOrd="0" destOrd="0" presId="urn:microsoft.com/office/officeart/2005/8/layout/cycle6"/>
    <dgm:cxn modelId="{19CDB8FC-FDFB-4B59-93B4-59587099637A}" type="presOf" srcId="{AE5BF2B9-2A65-4C54-B585-4931607922FA}" destId="{073A3D10-C87D-4375-A5F4-CC4D138C3536}" srcOrd="0" destOrd="0" presId="urn:microsoft.com/office/officeart/2005/8/layout/cycle6"/>
    <dgm:cxn modelId="{78048ADE-D374-43AC-9B76-7A39C5BC8065}" srcId="{0736553D-24BE-4F52-8431-89F50728E416}" destId="{ADF2157F-4B03-47BA-BA84-78D2E29517BD}" srcOrd="2" destOrd="0" parTransId="{B84EB1C2-8390-4503-9D84-4CB860292838}" sibTransId="{F31DDF78-C335-4F0A-9AF0-FB3597B784C4}"/>
    <dgm:cxn modelId="{31D1E6E3-3DC5-4560-857C-E24E27E0FA5D}" type="presOf" srcId="{F31DDF78-C335-4F0A-9AF0-FB3597B784C4}" destId="{F0137045-B188-4AF4-9709-79175E1D60A8}" srcOrd="0" destOrd="0" presId="urn:microsoft.com/office/officeart/2005/8/layout/cycle6"/>
    <dgm:cxn modelId="{831EAA3E-3D1C-426F-87E0-1155A34BA4CD}" type="presOf" srcId="{2D921CA1-DD28-449C-A594-2332A208E7E8}" destId="{A0FD78DC-0F30-474B-87BB-A9C294372C01}" srcOrd="0" destOrd="0" presId="urn:microsoft.com/office/officeart/2005/8/layout/cycle6"/>
    <dgm:cxn modelId="{3DC787C5-43F3-4287-A7C3-DFE17B2E4DC8}" type="presParOf" srcId="{2307DDEC-20EE-4BA8-9EBE-F079945E8A8A}" destId="{A0FD78DC-0F30-474B-87BB-A9C294372C01}" srcOrd="0" destOrd="0" presId="urn:microsoft.com/office/officeart/2005/8/layout/cycle6"/>
    <dgm:cxn modelId="{7E491808-9E6F-4A3D-BDE9-8DCAD58B4A9A}" type="presParOf" srcId="{2307DDEC-20EE-4BA8-9EBE-F079945E8A8A}" destId="{E5B41F70-1491-4B83-AFED-1D18BBC7390E}" srcOrd="1" destOrd="0" presId="urn:microsoft.com/office/officeart/2005/8/layout/cycle6"/>
    <dgm:cxn modelId="{951C1875-4606-4B91-81A2-5D75C91F1190}" type="presParOf" srcId="{2307DDEC-20EE-4BA8-9EBE-F079945E8A8A}" destId="{8CC2B656-9555-46B3-B760-1F14A74BFE79}" srcOrd="2" destOrd="0" presId="urn:microsoft.com/office/officeart/2005/8/layout/cycle6"/>
    <dgm:cxn modelId="{D36682C5-1952-4012-88A6-95C2D29237E6}" type="presParOf" srcId="{2307DDEC-20EE-4BA8-9EBE-F079945E8A8A}" destId="{2F6270A8-DEDB-4EE6-96C8-86B45BEDD5AA}" srcOrd="3" destOrd="0" presId="urn:microsoft.com/office/officeart/2005/8/layout/cycle6"/>
    <dgm:cxn modelId="{47C9260A-BD6A-453E-94DA-835B19EC6E49}" type="presParOf" srcId="{2307DDEC-20EE-4BA8-9EBE-F079945E8A8A}" destId="{9C513706-F0EB-4434-8592-6203840B5181}" srcOrd="4" destOrd="0" presId="urn:microsoft.com/office/officeart/2005/8/layout/cycle6"/>
    <dgm:cxn modelId="{5979EB3F-AFBB-4523-A597-B63AF8E5B88E}" type="presParOf" srcId="{2307DDEC-20EE-4BA8-9EBE-F079945E8A8A}" destId="{752609CA-C876-476A-877B-1C05E0999307}" srcOrd="5" destOrd="0" presId="urn:microsoft.com/office/officeart/2005/8/layout/cycle6"/>
    <dgm:cxn modelId="{6EFE11A0-F8F4-4031-B4EA-0B1B6B17BF83}" type="presParOf" srcId="{2307DDEC-20EE-4BA8-9EBE-F079945E8A8A}" destId="{CF2A4648-259B-4C4F-8AF5-90FE096AD297}" srcOrd="6" destOrd="0" presId="urn:microsoft.com/office/officeart/2005/8/layout/cycle6"/>
    <dgm:cxn modelId="{E54E1FC3-5193-4E11-B7EE-130E1F2EBBEC}" type="presParOf" srcId="{2307DDEC-20EE-4BA8-9EBE-F079945E8A8A}" destId="{7B27C3E8-7342-4E3C-94EA-3533AAC4AC74}" srcOrd="7" destOrd="0" presId="urn:microsoft.com/office/officeart/2005/8/layout/cycle6"/>
    <dgm:cxn modelId="{34A57905-C74F-48D1-A030-CF005082F1BE}" type="presParOf" srcId="{2307DDEC-20EE-4BA8-9EBE-F079945E8A8A}" destId="{F0137045-B188-4AF4-9709-79175E1D60A8}" srcOrd="8" destOrd="0" presId="urn:microsoft.com/office/officeart/2005/8/layout/cycle6"/>
    <dgm:cxn modelId="{A2668F10-5CC2-499E-8A01-586081080D90}" type="presParOf" srcId="{2307DDEC-20EE-4BA8-9EBE-F079945E8A8A}" destId="{073A3D10-C87D-4375-A5F4-CC4D138C3536}" srcOrd="9" destOrd="0" presId="urn:microsoft.com/office/officeart/2005/8/layout/cycle6"/>
    <dgm:cxn modelId="{69DD37C6-049F-4D9A-BE4F-22F023566300}" type="presParOf" srcId="{2307DDEC-20EE-4BA8-9EBE-F079945E8A8A}" destId="{3C359670-4DB1-489E-9421-6E2CBE757AA0}" srcOrd="10" destOrd="0" presId="urn:microsoft.com/office/officeart/2005/8/layout/cycle6"/>
    <dgm:cxn modelId="{DB30B17C-1679-4A95-9CC1-8A802806CCC4}" type="presParOf" srcId="{2307DDEC-20EE-4BA8-9EBE-F079945E8A8A}" destId="{ADF2A2D1-7AC7-47CE-8FAC-B813BB3AF187}" srcOrd="11" destOrd="0" presId="urn:microsoft.com/office/officeart/2005/8/layout/cycle6"/>
    <dgm:cxn modelId="{921EB719-CC10-4E53-8383-CE320BA4610F}" type="presParOf" srcId="{2307DDEC-20EE-4BA8-9EBE-F079945E8A8A}" destId="{996D00CB-7A34-4765-A142-72F6B3EF6880}" srcOrd="12" destOrd="0" presId="urn:microsoft.com/office/officeart/2005/8/layout/cycle6"/>
    <dgm:cxn modelId="{0C6C1CA3-7F87-4CF3-B1AA-DA522BD79F30}" type="presParOf" srcId="{2307DDEC-20EE-4BA8-9EBE-F079945E8A8A}" destId="{7DF17B15-87C4-4B3E-A91A-550D0C41DF11}" srcOrd="13" destOrd="0" presId="urn:microsoft.com/office/officeart/2005/8/layout/cycle6"/>
    <dgm:cxn modelId="{07040562-D321-4FE7-8245-6DA33EE002A1}" type="presParOf" srcId="{2307DDEC-20EE-4BA8-9EBE-F079945E8A8A}" destId="{0F6FFE74-E98D-4C3A-BC79-6B35F180EC24}"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3F378C-9F81-4D28-A19D-55B41F040517}" type="datetimeFigureOut">
              <a:rPr lang="en-US" smtClean="0"/>
              <a:t>10/17/2022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1The nature of socio-psychological barriers to peaceful conflict resolution and ways to overcome them, Daniel Bar-Tal &amp; Eran Halperin, conflict &amp; communication online, Vol. 12, No. 2, 2013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FE6951-14FC-4DA6-AFAA-01EFE206C731}" type="slidenum">
              <a:rPr lang="en-US" smtClean="0"/>
              <a:t>‹#›</a:t>
            </a:fld>
            <a:endParaRPr lang="en-US"/>
          </a:p>
        </p:txBody>
      </p:sp>
    </p:spTree>
    <p:extLst>
      <p:ext uri="{BB962C8B-B14F-4D97-AF65-F5344CB8AC3E}">
        <p14:creationId xmlns:p14="http://schemas.microsoft.com/office/powerpoint/2010/main" val="16873105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6A616-95E2-48CD-A8A9-64B32649CED2}"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1The nature of socio-psychological barriers to peaceful conflict resolution and ways to overcome them, Daniel Bar-Tal &amp; Eran Halperin, conflict &amp; communication online, Vol. 12, No. 2, 2013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8A739-3C27-4271-BCDB-FF30AA2E0297}" type="slidenum">
              <a:rPr lang="en-US" smtClean="0"/>
              <a:t>‹#›</a:t>
            </a:fld>
            <a:endParaRPr lang="en-US"/>
          </a:p>
        </p:txBody>
      </p:sp>
    </p:spTree>
    <p:extLst>
      <p:ext uri="{BB962C8B-B14F-4D97-AF65-F5344CB8AC3E}">
        <p14:creationId xmlns:p14="http://schemas.microsoft.com/office/powerpoint/2010/main" val="27674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8A739-3C27-4271-BCDB-FF30AA2E0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99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8A739-3C27-4271-BCDB-FF30AA2E0297}" type="slidenum">
              <a:rPr lang="en-US" smtClean="0"/>
              <a:t>37</a:t>
            </a:fld>
            <a:endParaRPr lang="en-US"/>
          </a:p>
        </p:txBody>
      </p:sp>
    </p:spTree>
    <p:extLst>
      <p:ext uri="{BB962C8B-B14F-4D97-AF65-F5344CB8AC3E}">
        <p14:creationId xmlns:p14="http://schemas.microsoft.com/office/powerpoint/2010/main" val="240710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8A739-3C27-4271-BCDB-FF30AA2E0297}" type="slidenum">
              <a:rPr lang="en-US" smtClean="0"/>
              <a:t>50</a:t>
            </a:fld>
            <a:endParaRPr lang="en-US"/>
          </a:p>
        </p:txBody>
      </p:sp>
    </p:spTree>
    <p:extLst>
      <p:ext uri="{BB962C8B-B14F-4D97-AF65-F5344CB8AC3E}">
        <p14:creationId xmlns:p14="http://schemas.microsoft.com/office/powerpoint/2010/main" val="951185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8A739-3C27-4271-BCDB-FF30AA2E0297}" type="slidenum">
              <a:rPr lang="en-US" smtClean="0"/>
              <a:t>83</a:t>
            </a:fld>
            <a:endParaRPr lang="en-US"/>
          </a:p>
        </p:txBody>
      </p:sp>
    </p:spTree>
    <p:extLst>
      <p:ext uri="{BB962C8B-B14F-4D97-AF65-F5344CB8AC3E}">
        <p14:creationId xmlns:p14="http://schemas.microsoft.com/office/powerpoint/2010/main" val="567852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DCE44-91B1-49DC-BFD2-BAD6311015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71E603A-A31C-4763-88CC-1A561D59F0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F26F09E-E749-4E79-806D-15B9147D7F5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554C3C68-B0DC-4B52-9588-B4C5F5725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9CA00D0-F532-4005-B7FB-30AE0AAF150F}"/>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116873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944363-A929-4E9A-921F-6EF78E632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689B3EC-B0FF-48E5-9F07-519B97688D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0922552-0453-43F2-9329-45EC61DF204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A5743A40-4C46-4349-8464-EC1212673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5802667-83E8-4DE9-AEC8-97C50D0D759B}"/>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47909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5244B6E-D371-4F79-B559-B2C8D1933C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FFE2AEE-1FA6-4AD6-BFBC-F5C8821EC8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F8CF1F1-149A-4D2A-B710-20B65FB3139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B0EBEF44-F339-4145-B138-958BB18D9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0DFE507-41E3-4050-AA6E-8B9C407257CD}"/>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101961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9175AD5-38F4-AC46-8AF7-45BB6FF87659}"/>
              </a:ext>
            </a:extLst>
          </p:cNvPr>
          <p:cNvSpPr/>
          <p:nvPr userDrawn="1"/>
        </p:nvSpPr>
        <p:spPr>
          <a:xfrm>
            <a:off x="241300" y="228600"/>
            <a:ext cx="11696700" cy="5695317"/>
          </a:xfrm>
          <a:prstGeom prst="rect">
            <a:avLst/>
          </a:prstGeom>
          <a:solidFill>
            <a:srgbClr val="1BA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 xmlns:a16="http://schemas.microsoft.com/office/drawing/2014/main" id="{0D06C5BC-7DA1-284B-92AA-35E0A7B11036}"/>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2" name="TextBox 11">
            <a:extLst>
              <a:ext uri="{FF2B5EF4-FFF2-40B4-BE49-F238E27FC236}">
                <a16:creationId xmlns="" xmlns:a16="http://schemas.microsoft.com/office/drawing/2014/main" id="{FEEEBC58-7CED-7A41-97CB-9D6B168CD4D6}"/>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 xmlns:a16="http://schemas.microsoft.com/office/drawing/2014/main" id="{F55403A8-2113-FC47-B2D2-19915CF177A0}"/>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885787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BD5A2AA6-883F-854A-8546-F99F3B503C78}"/>
              </a:ext>
            </a:extLst>
          </p:cNvPr>
          <p:cNvSpPr/>
          <p:nvPr userDrawn="1"/>
        </p:nvSpPr>
        <p:spPr>
          <a:xfrm>
            <a:off x="241300" y="228600"/>
            <a:ext cx="11696700" cy="5695316"/>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a:t>Divider</a:t>
            </a:r>
          </a:p>
        </p:txBody>
      </p:sp>
      <p:sp>
        <p:nvSpPr>
          <p:cNvPr id="11" name="Text Placeholder 23">
            <a:extLst>
              <a:ext uri="{FF2B5EF4-FFF2-40B4-BE49-F238E27FC236}">
                <a16:creationId xmlns=""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a:t>01</a:t>
            </a:r>
          </a:p>
        </p:txBody>
      </p:sp>
      <p:sp>
        <p:nvSpPr>
          <p:cNvPr id="12" name="Rectangle 11">
            <a:extLst>
              <a:ext uri="{FF2B5EF4-FFF2-40B4-BE49-F238E27FC236}">
                <a16:creationId xmlns=""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9" name="Picture 18" descr="Icon&#10;&#10;Description automatically generated">
            <a:extLst>
              <a:ext uri="{FF2B5EF4-FFF2-40B4-BE49-F238E27FC236}">
                <a16:creationId xmlns="" xmlns:a16="http://schemas.microsoft.com/office/drawing/2014/main" id="{10DC2F06-5F2E-8245-82B0-075B40465A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64379" y="0"/>
            <a:ext cx="4573621" cy="5830784"/>
          </a:xfrm>
          <a:prstGeom prst="rect">
            <a:avLst/>
          </a:prstGeom>
        </p:spPr>
      </p:pic>
      <p:sp>
        <p:nvSpPr>
          <p:cNvPr id="20" name="TextBox 19">
            <a:extLst>
              <a:ext uri="{FF2B5EF4-FFF2-40B4-BE49-F238E27FC236}">
                <a16:creationId xmlns="" xmlns:a16="http://schemas.microsoft.com/office/drawing/2014/main" id="{383E37E1-6A96-684C-BA8A-A42C3A7B7C50}"/>
              </a:ext>
            </a:extLst>
          </p:cNvPr>
          <p:cNvSpPr txBox="1"/>
          <p:nvPr userDrawn="1"/>
        </p:nvSpPr>
        <p:spPr>
          <a:xfrm>
            <a:off x="363851" y="6491628"/>
            <a:ext cx="11425605" cy="261610"/>
          </a:xfrm>
          <a:prstGeom prst="rect">
            <a:avLst/>
          </a:prstGeom>
          <a:noFill/>
        </p:spPr>
        <p:txBody>
          <a:bodyPr wrap="square" rtlCol="0">
            <a:spAutoFit/>
          </a:bodyPr>
          <a:lstStyle/>
          <a:p>
            <a:pPr algn="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1" name="Rectangle 20">
            <a:extLst>
              <a:ext uri="{FF2B5EF4-FFF2-40B4-BE49-F238E27FC236}">
                <a16:creationId xmlns="" xmlns:a16="http://schemas.microsoft.com/office/drawing/2014/main" id="{5B401573-3136-B04E-AB48-47CA1061F3EB}"/>
              </a:ext>
            </a:extLst>
          </p:cNvPr>
          <p:cNvSpPr/>
          <p:nvPr userDrawn="1"/>
        </p:nvSpPr>
        <p:spPr>
          <a:xfrm rot="16200000" flipV="1">
            <a:off x="11591456"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365516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FC5B56A7-C850-004E-A218-494C6390142F}"/>
              </a:ext>
            </a:extLst>
          </p:cNvPr>
          <p:cNvSpPr/>
          <p:nvPr userDrawn="1"/>
        </p:nvSpPr>
        <p:spPr>
          <a:xfrm>
            <a:off x="241300" y="228600"/>
            <a:ext cx="11696700" cy="3035300"/>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 xmlns:a16="http://schemas.microsoft.com/office/drawing/2014/main" id="{BE4C5354-097E-9047-BF0C-BF358C2BBAC7}"/>
              </a:ext>
            </a:extLst>
          </p:cNvPr>
          <p:cNvSpPr/>
          <p:nvPr userDrawn="1"/>
        </p:nvSpPr>
        <p:spPr>
          <a:xfrm>
            <a:off x="831350" y="1502804"/>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1" name="TextBox 10">
            <a:extLst>
              <a:ext uri="{FF2B5EF4-FFF2-40B4-BE49-F238E27FC236}">
                <a16:creationId xmlns="" xmlns:a16="http://schemas.microsoft.com/office/drawing/2014/main" id="{929748EA-C0A8-F14F-B190-91F53E5FFAB9}"/>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 xmlns:a16="http://schemas.microsoft.com/office/drawing/2014/main" id="{E844C1E4-5685-3A4E-A559-324CB47798BE}"/>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2788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1188A3"/>
                </a:solidFill>
                <a:latin typeface="+mn-lt"/>
              </a:defRPr>
            </a:lvl1pPr>
          </a:lstStyle>
          <a:p>
            <a:pPr lvl="0"/>
            <a:r>
              <a:rPr lang="en-US"/>
              <a:t>TITLE</a:t>
            </a:r>
          </a:p>
        </p:txBody>
      </p:sp>
      <p:cxnSp>
        <p:nvCxnSpPr>
          <p:cNvPr id="17" name="Straight Connector 16">
            <a:extLst>
              <a:ext uri="{FF2B5EF4-FFF2-40B4-BE49-F238E27FC236}">
                <a16:creationId xmlns=""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28AF95"/>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6D6E6C"/>
                </a:solidFill>
                <a:latin typeface="+mn-lt"/>
              </a:defRPr>
            </a:lvl1pPr>
          </a:lstStyle>
          <a:p>
            <a:pPr lvl="0"/>
            <a:r>
              <a:rPr lang="en-US"/>
              <a:t>BULLET POINT SLIDE</a:t>
            </a:r>
          </a:p>
        </p:txBody>
      </p:sp>
      <p:sp>
        <p:nvSpPr>
          <p:cNvPr id="30" name="Oval 29">
            <a:extLst>
              <a:ext uri="{FF2B5EF4-FFF2-40B4-BE49-F238E27FC236}">
                <a16:creationId xmlns="" xmlns:a16="http://schemas.microsoft.com/office/drawing/2014/main" id="{280E57C5-9F44-1743-A089-B6D51064BBCD}"/>
              </a:ext>
            </a:extLst>
          </p:cNvPr>
          <p:cNvSpPr/>
          <p:nvPr userDrawn="1"/>
        </p:nvSpPr>
        <p:spPr>
          <a:xfrm>
            <a:off x="4783395" y="415207"/>
            <a:ext cx="1154422" cy="1154422"/>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a:t>1</a:t>
            </a:r>
          </a:p>
        </p:txBody>
      </p:sp>
      <p:sp>
        <p:nvSpPr>
          <p:cNvPr id="33" name="Rectangle 32">
            <a:extLst>
              <a:ext uri="{FF2B5EF4-FFF2-40B4-BE49-F238E27FC236}">
                <a16:creationId xmlns="" xmlns:a16="http://schemas.microsoft.com/office/drawing/2014/main" id="{D61EA96D-CBBA-164C-B6A9-08FC40BAD1F5}"/>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Box 33">
            <a:extLst>
              <a:ext uri="{FF2B5EF4-FFF2-40B4-BE49-F238E27FC236}">
                <a16:creationId xmlns="" xmlns:a16="http://schemas.microsoft.com/office/drawing/2014/main" id="{D9B8F009-F456-474D-8AEB-A89D432DE398}"/>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334427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 xmlns:a16="http://schemas.microsoft.com/office/drawing/2014/main" id="{0D06C5BC-7DA1-284B-92AA-35E0A7B11036}"/>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C6A7F"/>
                </a:solidFill>
                <a:latin typeface="+mn-lt"/>
              </a:defRPr>
            </a:lvl1pPr>
          </a:lstStyle>
          <a:p>
            <a:pPr lvl="0"/>
            <a:r>
              <a:rPr lang="en-US"/>
              <a:t>Heading</a:t>
            </a:r>
          </a:p>
        </p:txBody>
      </p:sp>
      <p:sp>
        <p:nvSpPr>
          <p:cNvPr id="12" name="TextBox 11">
            <a:extLst>
              <a:ext uri="{FF2B5EF4-FFF2-40B4-BE49-F238E27FC236}">
                <a16:creationId xmlns="" xmlns:a16="http://schemas.microsoft.com/office/drawing/2014/main" id="{643C4327-63B8-524C-A365-730E163C0C3B}"/>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 xmlns:a16="http://schemas.microsoft.com/office/drawing/2014/main" id="{037DCDAB-9B29-724B-9E94-12531E00608A}"/>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9199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Quote slide - Green">
    <p:spTree>
      <p:nvGrpSpPr>
        <p:cNvPr id="1" name=""/>
        <p:cNvGrpSpPr/>
        <p:nvPr/>
      </p:nvGrpSpPr>
      <p:grpSpPr>
        <a:xfrm>
          <a:off x="0" y="0"/>
          <a:ext cx="0" cy="0"/>
          <a:chOff x="0" y="0"/>
          <a:chExt cx="0" cy="0"/>
        </a:xfrm>
      </p:grpSpPr>
      <p:sp>
        <p:nvSpPr>
          <p:cNvPr id="36" name="TextBox 35">
            <a:extLst>
              <a:ext uri="{FF2B5EF4-FFF2-40B4-BE49-F238E27FC236}">
                <a16:creationId xmlns="" xmlns:a16="http://schemas.microsoft.com/office/drawing/2014/main" id="{F555827B-445F-124C-B488-0368396C6165}"/>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2" name="Rectangle 21">
            <a:extLst>
              <a:ext uri="{FF2B5EF4-FFF2-40B4-BE49-F238E27FC236}">
                <a16:creationId xmlns="" xmlns:a16="http://schemas.microsoft.com/office/drawing/2014/main" id="{82D0DC2C-A428-934B-B2CD-33EA01036C84}"/>
              </a:ext>
            </a:extLst>
          </p:cNvPr>
          <p:cNvSpPr/>
          <p:nvPr userDrawn="1"/>
        </p:nvSpPr>
        <p:spPr>
          <a:xfrm>
            <a:off x="241300" y="367062"/>
            <a:ext cx="11696700" cy="5695316"/>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 xmlns:a16="http://schemas.microsoft.com/office/drawing/2014/main" id="{4D734847-73F0-D74C-9196-0C62282DDA90}"/>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31" name="Text Placeholder 23">
            <a:extLst>
              <a:ext uri="{FF2B5EF4-FFF2-40B4-BE49-F238E27FC236}">
                <a16:creationId xmlns="" xmlns:a16="http://schemas.microsoft.com/office/drawing/2014/main" id="{50529F2B-6A15-7F4F-A86A-73B054F9CD2B}"/>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32" name="Text Placeholder 23">
            <a:extLst>
              <a:ext uri="{FF2B5EF4-FFF2-40B4-BE49-F238E27FC236}">
                <a16:creationId xmlns="" xmlns:a16="http://schemas.microsoft.com/office/drawing/2014/main" id="{370A3C62-9C33-6442-AA56-3D5560A5CEB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34" name="Picture Placeholder 2">
            <a:extLst>
              <a:ext uri="{FF2B5EF4-FFF2-40B4-BE49-F238E27FC236}">
                <a16:creationId xmlns=""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35" name="Rectangle 34">
            <a:extLst>
              <a:ext uri="{FF2B5EF4-FFF2-40B4-BE49-F238E27FC236}">
                <a16:creationId xmlns="" xmlns:a16="http://schemas.microsoft.com/office/drawing/2014/main" id="{03222646-8EC8-EF43-AB87-0FAB8C3CF236}"/>
              </a:ext>
            </a:extLst>
          </p:cNvPr>
          <p:cNvSpPr/>
          <p:nvPr userDrawn="1"/>
        </p:nvSpPr>
        <p:spPr>
          <a:xfrm rot="16200000" flipV="1">
            <a:off x="11704000"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4107180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B740006-F160-C44D-89FA-19A0B2F5D62F}"/>
              </a:ext>
            </a:extLst>
          </p:cNvPr>
          <p:cNvSpPr/>
          <p:nvPr userDrawn="1"/>
        </p:nvSpPr>
        <p:spPr>
          <a:xfrm>
            <a:off x="241300" y="0"/>
            <a:ext cx="6151000" cy="5923917"/>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 xmlns:a16="http://schemas.microsoft.com/office/drawing/2014/main" id="{670CC3DF-08FC-104A-96EE-39401CA6BF0E}"/>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3" name="Picture Placeholder 17">
            <a:extLst>
              <a:ext uri="{FF2B5EF4-FFF2-40B4-BE49-F238E27FC236}">
                <a16:creationId xmlns=""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4" name="TextBox 13">
            <a:extLst>
              <a:ext uri="{FF2B5EF4-FFF2-40B4-BE49-F238E27FC236}">
                <a16:creationId xmlns="" xmlns:a16="http://schemas.microsoft.com/office/drawing/2014/main" id="{8A289134-02EC-A240-9EEE-8EFCD9FB6E42}"/>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5" name="Rectangle 14">
            <a:extLst>
              <a:ext uri="{FF2B5EF4-FFF2-40B4-BE49-F238E27FC236}">
                <a16:creationId xmlns="" xmlns:a16="http://schemas.microsoft.com/office/drawing/2014/main" id="{241BD9DB-1AE0-F046-B1C4-9F1995D778AF}"/>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222116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1188A3"/>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1BA19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8CBF4B"/>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18" name="Rectangle 17">
            <a:extLst>
              <a:ext uri="{FF2B5EF4-FFF2-40B4-BE49-F238E27FC236}">
                <a16:creationId xmlns="" xmlns:a16="http://schemas.microsoft.com/office/drawing/2014/main" id="{DFDA3578-22C0-F242-8A92-BC35DC710088}"/>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9" name="TextBox 18">
            <a:extLst>
              <a:ext uri="{FF2B5EF4-FFF2-40B4-BE49-F238E27FC236}">
                <a16:creationId xmlns="" xmlns:a16="http://schemas.microsoft.com/office/drawing/2014/main" id="{D239D4DF-F916-8E4B-8BDF-169B917E8A1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0" name="Rectangle 19">
            <a:extLst>
              <a:ext uri="{FF2B5EF4-FFF2-40B4-BE49-F238E27FC236}">
                <a16:creationId xmlns="" xmlns:a16="http://schemas.microsoft.com/office/drawing/2014/main" id="{665B885F-F1D5-CF48-A406-1D7B1455708D}"/>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Tree>
    <p:extLst>
      <p:ext uri="{BB962C8B-B14F-4D97-AF65-F5344CB8AC3E}">
        <p14:creationId xmlns:p14="http://schemas.microsoft.com/office/powerpoint/2010/main" val="231471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7027ED-08EB-4AA2-8039-4471467BD8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CB1B5F5-1779-474A-9F41-063CB554D5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9B29AA8-AD84-4CD3-9D29-0CF65B38E19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5A95838D-7270-4750-8B53-8E3FA1AAF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D2CDA35-2515-4BB3-884E-B71D22FE6890}"/>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623700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 xmlns:a16="http://schemas.microsoft.com/office/drawing/2014/main" id="{CAE72C2A-8F5D-5741-9D36-B642CB2931C5}"/>
              </a:ext>
            </a:extLst>
          </p:cNvPr>
          <p:cNvSpPr/>
          <p:nvPr userDrawn="1"/>
        </p:nvSpPr>
        <p:spPr>
          <a:xfrm>
            <a:off x="6197600" y="985864"/>
            <a:ext cx="5994400" cy="2425700"/>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 xmlns:a16="http://schemas.microsoft.com/office/drawing/2014/main" id="{6D0117BF-7B8F-804D-9B62-BFDC2DE5B730}"/>
              </a:ext>
            </a:extLst>
          </p:cNvPr>
          <p:cNvSpPr/>
          <p:nvPr userDrawn="1"/>
        </p:nvSpPr>
        <p:spPr>
          <a:xfrm>
            <a:off x="6504644" y="2026088"/>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35" name="Text Placeholder 17">
            <a:extLst>
              <a:ext uri="{FF2B5EF4-FFF2-40B4-BE49-F238E27FC236}">
                <a16:creationId xmlns=""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 name="TextBox 10">
            <a:extLst>
              <a:ext uri="{FF2B5EF4-FFF2-40B4-BE49-F238E27FC236}">
                <a16:creationId xmlns="" xmlns:a16="http://schemas.microsoft.com/office/drawing/2014/main" id="{0C498D20-F272-6C4B-9750-0950D632CA51}"/>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4" name="Rectangle 13">
            <a:extLst>
              <a:ext uri="{FF2B5EF4-FFF2-40B4-BE49-F238E27FC236}">
                <a16:creationId xmlns="" xmlns:a16="http://schemas.microsoft.com/office/drawing/2014/main" id="{BBD57239-5828-B540-8237-86617E1D76BC}"/>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939386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Subtitle 2">
            <a:extLst>
              <a:ext uri="{FF2B5EF4-FFF2-40B4-BE49-F238E27FC236}">
                <a16:creationId xmlns=""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2" name="Text Placeholder 17">
            <a:extLst>
              <a:ext uri="{FF2B5EF4-FFF2-40B4-BE49-F238E27FC236}">
                <a16:creationId xmlns=""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3" name="Rectangle 22">
            <a:extLst>
              <a:ext uri="{FF2B5EF4-FFF2-40B4-BE49-F238E27FC236}">
                <a16:creationId xmlns="" xmlns:a16="http://schemas.microsoft.com/office/drawing/2014/main" id="{1379D8CF-5187-5A40-90C4-720D4B6776D8}"/>
              </a:ext>
            </a:extLst>
          </p:cNvPr>
          <p:cNvSpPr/>
          <p:nvPr userDrawn="1"/>
        </p:nvSpPr>
        <p:spPr>
          <a:xfrm>
            <a:off x="548344" y="1141653"/>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 Placeholder 23">
            <a:extLst>
              <a:ext uri="{FF2B5EF4-FFF2-40B4-BE49-F238E27FC236}">
                <a16:creationId xmlns=""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C6A7F"/>
                </a:solidFill>
                <a:latin typeface="+mn-lt"/>
              </a:defRPr>
            </a:lvl1pPr>
          </a:lstStyle>
          <a:p>
            <a:pPr lvl="0"/>
            <a:r>
              <a:rPr lang="en-US"/>
              <a:t>Heading</a:t>
            </a:r>
          </a:p>
        </p:txBody>
      </p:sp>
      <p:sp>
        <p:nvSpPr>
          <p:cNvPr id="12" name="TextBox 11">
            <a:extLst>
              <a:ext uri="{FF2B5EF4-FFF2-40B4-BE49-F238E27FC236}">
                <a16:creationId xmlns="" xmlns:a16="http://schemas.microsoft.com/office/drawing/2014/main" id="{9181B267-E1F8-1B41-B67E-37FFFE577389}"/>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 xmlns:a16="http://schemas.microsoft.com/office/drawing/2014/main" id="{FB91A324-8B30-A940-95B5-F8962EEFE5FC}"/>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081490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ivider Slide - Green">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35307EF-A9F6-C245-9FFC-6B90094787FE}"/>
              </a:ext>
            </a:extLst>
          </p:cNvPr>
          <p:cNvSpPr/>
          <p:nvPr userDrawn="1"/>
        </p:nvSpPr>
        <p:spPr>
          <a:xfrm>
            <a:off x="241300" y="228600"/>
            <a:ext cx="11696700" cy="5695316"/>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3">
            <a:extLst>
              <a:ext uri="{FF2B5EF4-FFF2-40B4-BE49-F238E27FC236}">
                <a16:creationId xmlns="" xmlns:a16="http://schemas.microsoft.com/office/drawing/2014/main" id="{81CC2CF4-3D74-1342-B102-040122CEDC27}"/>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a:t>Divider</a:t>
            </a:r>
          </a:p>
        </p:txBody>
      </p:sp>
      <p:sp>
        <p:nvSpPr>
          <p:cNvPr id="4" name="Text Placeholder 23">
            <a:extLst>
              <a:ext uri="{FF2B5EF4-FFF2-40B4-BE49-F238E27FC236}">
                <a16:creationId xmlns="" xmlns:a16="http://schemas.microsoft.com/office/drawing/2014/main" id="{2F429012-D47B-B64E-8AF8-BA57CA77242D}"/>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a:t>01</a:t>
            </a:r>
          </a:p>
        </p:txBody>
      </p:sp>
      <p:sp>
        <p:nvSpPr>
          <p:cNvPr id="5" name="Rectangle 4">
            <a:extLst>
              <a:ext uri="{FF2B5EF4-FFF2-40B4-BE49-F238E27FC236}">
                <a16:creationId xmlns="" xmlns:a16="http://schemas.microsoft.com/office/drawing/2014/main" id="{282ED7C5-FFAE-834F-8F3A-BCF13F87526A}"/>
              </a:ext>
            </a:extLst>
          </p:cNvPr>
          <p:cNvSpPr/>
          <p:nvPr userDrawn="1"/>
        </p:nvSpPr>
        <p:spPr>
          <a:xfrm rot="5400000" flipV="1">
            <a:off x="1375154" y="1210306"/>
            <a:ext cx="1008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6" name="Picture 5" descr="Icon&#10;&#10;Description automatically generated">
            <a:extLst>
              <a:ext uri="{FF2B5EF4-FFF2-40B4-BE49-F238E27FC236}">
                <a16:creationId xmlns="" xmlns:a16="http://schemas.microsoft.com/office/drawing/2014/main" id="{C2D9E6FA-4BF8-7846-B1D4-0E7D141B58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64379" y="0"/>
            <a:ext cx="4573621" cy="5830784"/>
          </a:xfrm>
          <a:prstGeom prst="rect">
            <a:avLst/>
          </a:prstGeom>
        </p:spPr>
      </p:pic>
      <p:sp>
        <p:nvSpPr>
          <p:cNvPr id="7" name="TextBox 6">
            <a:extLst>
              <a:ext uri="{FF2B5EF4-FFF2-40B4-BE49-F238E27FC236}">
                <a16:creationId xmlns="" xmlns:a16="http://schemas.microsoft.com/office/drawing/2014/main" id="{40C42B48-7BA4-D244-BEDC-1A195F5794A4}"/>
              </a:ext>
            </a:extLst>
          </p:cNvPr>
          <p:cNvSpPr txBox="1"/>
          <p:nvPr userDrawn="1"/>
        </p:nvSpPr>
        <p:spPr>
          <a:xfrm>
            <a:off x="363851" y="6491628"/>
            <a:ext cx="11425605" cy="261610"/>
          </a:xfrm>
          <a:prstGeom prst="rect">
            <a:avLst/>
          </a:prstGeom>
          <a:noFill/>
        </p:spPr>
        <p:txBody>
          <a:bodyPr wrap="square" rtlCol="0">
            <a:spAutoFit/>
          </a:bodyPr>
          <a:lstStyle/>
          <a:p>
            <a:pPr algn="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8" name="Rectangle 7">
            <a:extLst>
              <a:ext uri="{FF2B5EF4-FFF2-40B4-BE49-F238E27FC236}">
                <a16:creationId xmlns="" xmlns:a16="http://schemas.microsoft.com/office/drawing/2014/main" id="{2E665F5D-41F2-AB4E-9E9D-89A3F85D709E}"/>
              </a:ext>
            </a:extLst>
          </p:cNvPr>
          <p:cNvSpPr/>
          <p:nvPr userDrawn="1"/>
        </p:nvSpPr>
        <p:spPr>
          <a:xfrm rot="16200000" flipV="1">
            <a:off x="11591456"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477066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C52FF19B-F26A-EC40-9F99-C10D1E505E59}"/>
              </a:ext>
            </a:extLst>
          </p:cNvPr>
          <p:cNvSpPr/>
          <p:nvPr userDrawn="1"/>
        </p:nvSpPr>
        <p:spPr>
          <a:xfrm>
            <a:off x="6361479" y="1232267"/>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F8DF3840-EDCD-4B47-B492-D9F24116159A}"/>
              </a:ext>
            </a:extLst>
          </p:cNvPr>
          <p:cNvSpPr/>
          <p:nvPr userDrawn="1"/>
        </p:nvSpPr>
        <p:spPr>
          <a:xfrm flipV="1">
            <a:off x="511072" y="-2"/>
            <a:ext cx="5240006" cy="6892757"/>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 xmlns:a16="http://schemas.microsoft.com/office/drawing/2014/main" id="{E9E207A2-7B0E-2F46-8515-2531113C9151}"/>
              </a:ext>
            </a:extLst>
          </p:cNvPr>
          <p:cNvSpPr/>
          <p:nvPr userDrawn="1"/>
        </p:nvSpPr>
        <p:spPr>
          <a:xfrm>
            <a:off x="918629" y="1527801"/>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6" name="Text Placeholder 17">
            <a:extLst>
              <a:ext uri="{FF2B5EF4-FFF2-40B4-BE49-F238E27FC236}">
                <a16:creationId xmlns=""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a:t>Overview Slide</a:t>
            </a:r>
          </a:p>
        </p:txBody>
      </p:sp>
      <p:pic>
        <p:nvPicPr>
          <p:cNvPr id="20" name="Picture 19" descr="Icon&#10;&#10;Description automatically generated with low confidence">
            <a:extLst>
              <a:ext uri="{FF2B5EF4-FFF2-40B4-BE49-F238E27FC236}">
                <a16:creationId xmlns="" xmlns:a16="http://schemas.microsoft.com/office/drawing/2014/main" id="{D783A9DB-2D88-B44A-A367-1AE86EBEE7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36"/>
          <a:stretch/>
        </p:blipFill>
        <p:spPr>
          <a:xfrm flipH="1">
            <a:off x="511072" y="5180330"/>
            <a:ext cx="1726075" cy="1615575"/>
          </a:xfrm>
          <a:prstGeom prst="rect">
            <a:avLst/>
          </a:prstGeom>
        </p:spPr>
      </p:pic>
      <p:sp>
        <p:nvSpPr>
          <p:cNvPr id="21" name="Text Placeholder 25">
            <a:extLst>
              <a:ext uri="{FF2B5EF4-FFF2-40B4-BE49-F238E27FC236}">
                <a16:creationId xmlns=""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 xmlns:a16="http://schemas.microsoft.com/office/drawing/2014/main" id="{60359091-EF1E-5347-86A8-664FF906AFA2}"/>
              </a:ext>
            </a:extLst>
          </p:cNvPr>
          <p:cNvSpPr/>
          <p:nvPr userDrawn="1"/>
        </p:nvSpPr>
        <p:spPr>
          <a:xfrm>
            <a:off x="6361479" y="2306893"/>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 xmlns:a16="http://schemas.microsoft.com/office/drawing/2014/main" id="{8DF1992D-B7D5-8E4B-BDA5-761CB37D3675}"/>
              </a:ext>
            </a:extLst>
          </p:cNvPr>
          <p:cNvSpPr/>
          <p:nvPr userDrawn="1"/>
        </p:nvSpPr>
        <p:spPr>
          <a:xfrm>
            <a:off x="6361479" y="3366657"/>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 xmlns:a16="http://schemas.microsoft.com/office/drawing/2014/main" id="{7212A528-3E55-3E4C-A29B-933FD36CD4AA}"/>
              </a:ext>
            </a:extLst>
          </p:cNvPr>
          <p:cNvSpPr/>
          <p:nvPr userDrawn="1"/>
        </p:nvSpPr>
        <p:spPr>
          <a:xfrm>
            <a:off x="6347624" y="4424843"/>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 xmlns:a16="http://schemas.microsoft.com/office/drawing/2014/main" id="{3CA01ECA-9BBA-EE4B-8E28-5EE6A1A3E11D}"/>
              </a:ext>
            </a:extLst>
          </p:cNvPr>
          <p:cNvSpPr/>
          <p:nvPr userDrawn="1"/>
        </p:nvSpPr>
        <p:spPr>
          <a:xfrm>
            <a:off x="6361479" y="5502145"/>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3753035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Slide with Photo - Green">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7D6B0E9-3995-4243-A4DE-8287096F2210}"/>
              </a:ext>
            </a:extLst>
          </p:cNvPr>
          <p:cNvSpPr/>
          <p:nvPr/>
        </p:nvSpPr>
        <p:spPr>
          <a:xfrm flipV="1">
            <a:off x="1356632" y="-2"/>
            <a:ext cx="5495430" cy="6892757"/>
          </a:xfrm>
          <a:prstGeom prst="rect">
            <a:avLst/>
          </a:prstGeom>
          <a:solidFill>
            <a:srgbClr val="1BA1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2" name="Rectangle 11">
            <a:extLst>
              <a:ext uri="{FF2B5EF4-FFF2-40B4-BE49-F238E27FC236}">
                <a16:creationId xmlns="" xmlns:a16="http://schemas.microsoft.com/office/drawing/2014/main" id="{EA59638F-34C3-0548-9D75-7451924D31F1}"/>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4" name="Picture Placeholder 17">
            <a:extLst>
              <a:ext uri="{FF2B5EF4-FFF2-40B4-BE49-F238E27FC236}">
                <a16:creationId xmlns="" xmlns:a16="http://schemas.microsoft.com/office/drawing/2014/main" id="{51437F97-A714-BA4E-86C2-B5AFBA0061E8}"/>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8" name="Text Placeholder 17">
            <a:extLst>
              <a:ext uri="{FF2B5EF4-FFF2-40B4-BE49-F238E27FC236}">
                <a16:creationId xmlns="" xmlns:a16="http://schemas.microsoft.com/office/drawing/2014/main" id="{4CA7736D-49F3-1646-98AF-4946FF89300F}"/>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Rectangle 18">
            <a:extLst>
              <a:ext uri="{FF2B5EF4-FFF2-40B4-BE49-F238E27FC236}">
                <a16:creationId xmlns="" xmlns:a16="http://schemas.microsoft.com/office/drawing/2014/main" id="{5F13410A-2185-7C40-9186-1A1897ED3B11}"/>
              </a:ext>
            </a:extLst>
          </p:cNvPr>
          <p:cNvSpPr/>
          <p:nvPr userDrawn="1"/>
        </p:nvSpPr>
        <p:spPr>
          <a:xfrm>
            <a:off x="1802710" y="1292864"/>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 Placeholder 23">
            <a:extLst>
              <a:ext uri="{FF2B5EF4-FFF2-40B4-BE49-F238E27FC236}">
                <a16:creationId xmlns="" xmlns:a16="http://schemas.microsoft.com/office/drawing/2014/main" id="{B30B2EA7-6F50-764D-9D0C-326E1B7C847C}"/>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9" name="TextBox 8">
            <a:extLst>
              <a:ext uri="{FF2B5EF4-FFF2-40B4-BE49-F238E27FC236}">
                <a16:creationId xmlns="" xmlns:a16="http://schemas.microsoft.com/office/drawing/2014/main" id="{2FC376DF-08BD-8147-8B6C-C5A2D8D4A480}"/>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801483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box - Solid Blu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9175AD5-38F4-AC46-8AF7-45BB6FF87659}"/>
              </a:ext>
            </a:extLst>
          </p:cNvPr>
          <p:cNvSpPr/>
          <p:nvPr userDrawn="1"/>
        </p:nvSpPr>
        <p:spPr>
          <a:xfrm>
            <a:off x="241300" y="228600"/>
            <a:ext cx="11696700" cy="5695317"/>
          </a:xfrm>
          <a:prstGeom prst="rect">
            <a:avLst/>
          </a:prstGeom>
          <a:solidFill>
            <a:srgbClr val="1188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 xmlns:a16="http://schemas.microsoft.com/office/drawing/2014/main" id="{0D06C5BC-7DA1-284B-92AA-35E0A7B11036}"/>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2" name="TextBox 11">
            <a:extLst>
              <a:ext uri="{FF2B5EF4-FFF2-40B4-BE49-F238E27FC236}">
                <a16:creationId xmlns="" xmlns:a16="http://schemas.microsoft.com/office/drawing/2014/main" id="{FEEEBC58-7CED-7A41-97CB-9D6B168CD4D6}"/>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 xmlns:a16="http://schemas.microsoft.com/office/drawing/2014/main" id="{F55403A8-2113-FC47-B2D2-19915CF177A0}"/>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4275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9C3F487-F604-4546-B7CE-1F7FE26D0DFD}"/>
              </a:ext>
            </a:extLst>
          </p:cNvPr>
          <p:cNvSpPr/>
          <p:nvPr userDrawn="1"/>
        </p:nvSpPr>
        <p:spPr>
          <a:xfrm flipV="1">
            <a:off x="738425" y="3186"/>
            <a:ext cx="6113637" cy="6892757"/>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 name="Rectangle 2">
            <a:extLst>
              <a:ext uri="{FF2B5EF4-FFF2-40B4-BE49-F238E27FC236}">
                <a16:creationId xmlns="" xmlns:a16="http://schemas.microsoft.com/office/drawing/2014/main" id="{3DEFE2F3-1083-6042-8E1A-CF09DF7F7B14}"/>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 name="Picture Placeholder 17">
            <a:extLst>
              <a:ext uri="{FF2B5EF4-FFF2-40B4-BE49-F238E27FC236}">
                <a16:creationId xmlns=""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5" name="Text Placeholder 17">
            <a:extLst>
              <a:ext uri="{FF2B5EF4-FFF2-40B4-BE49-F238E27FC236}">
                <a16:creationId xmlns="" xmlns:a16="http://schemas.microsoft.com/office/drawing/2014/main" id="{327CD189-A588-D340-AEE6-ABA0AF7E6B0D}"/>
              </a:ext>
            </a:extLst>
          </p:cNvPr>
          <p:cNvSpPr>
            <a:spLocks noGrp="1"/>
          </p:cNvSpPr>
          <p:nvPr>
            <p:ph type="body" sz="quarter" idx="18" hasCustomPrompt="1"/>
          </p:nvPr>
        </p:nvSpPr>
        <p:spPr>
          <a:xfrm>
            <a:off x="987487" y="1419861"/>
            <a:ext cx="5622464" cy="5334722"/>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 xmlns:a16="http://schemas.microsoft.com/office/drawing/2014/main" id="{A5A06ABD-A133-8D42-8B38-636B873ACE6A}"/>
              </a:ext>
            </a:extLst>
          </p:cNvPr>
          <p:cNvSpPr/>
          <p:nvPr userDrawn="1"/>
        </p:nvSpPr>
        <p:spPr>
          <a:xfrm>
            <a:off x="1010710" y="1165788"/>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Text Placeholder 23">
            <a:extLst>
              <a:ext uri="{FF2B5EF4-FFF2-40B4-BE49-F238E27FC236}">
                <a16:creationId xmlns="" xmlns:a16="http://schemas.microsoft.com/office/drawing/2014/main" id="{1C4A4EBF-8A47-914B-A531-A68FE8F2B616}"/>
              </a:ext>
            </a:extLst>
          </p:cNvPr>
          <p:cNvSpPr>
            <a:spLocks noGrp="1"/>
          </p:cNvSpPr>
          <p:nvPr>
            <p:ph type="body" sz="quarter" idx="16" hasCustomPrompt="1"/>
          </p:nvPr>
        </p:nvSpPr>
        <p:spPr>
          <a:xfrm>
            <a:off x="987487" y="405005"/>
            <a:ext cx="4716425"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8" name="TextBox 7">
            <a:extLst>
              <a:ext uri="{FF2B5EF4-FFF2-40B4-BE49-F238E27FC236}">
                <a16:creationId xmlns=""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815603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2A7EC3A-FA50-904B-839F-2B92D5166DD5}"/>
              </a:ext>
            </a:extLst>
          </p:cNvPr>
          <p:cNvSpPr/>
          <p:nvPr userDrawn="1"/>
        </p:nvSpPr>
        <p:spPr>
          <a:xfrm>
            <a:off x="0" y="482371"/>
            <a:ext cx="6113604" cy="2855598"/>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946976CB-0B76-DD49-AA4D-4F230C256467}"/>
              </a:ext>
            </a:extLst>
          </p:cNvPr>
          <p:cNvSpPr/>
          <p:nvPr userDrawn="1"/>
        </p:nvSpPr>
        <p:spPr>
          <a:xfrm>
            <a:off x="6113604" y="482371"/>
            <a:ext cx="6113604" cy="2855598"/>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18" name="Text Placeholder 17">
            <a:extLst>
              <a:ext uri="{FF2B5EF4-FFF2-40B4-BE49-F238E27FC236}">
                <a16:creationId xmlns=""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14" name="TextBox 13">
            <a:extLst>
              <a:ext uri="{FF2B5EF4-FFF2-40B4-BE49-F238E27FC236}">
                <a16:creationId xmlns="" xmlns:a16="http://schemas.microsoft.com/office/drawing/2014/main" id="{A862BC62-5A59-434C-94C9-A0321E45ADA9}"/>
              </a:ext>
            </a:extLst>
          </p:cNvPr>
          <p:cNvSpPr txBox="1"/>
          <p:nvPr userDrawn="1"/>
        </p:nvSpPr>
        <p:spPr>
          <a:xfrm>
            <a:off x="363851" y="6491628"/>
            <a:ext cx="11425605" cy="261610"/>
          </a:xfrm>
          <a:prstGeom prst="rect">
            <a:avLst/>
          </a:prstGeom>
          <a:noFill/>
        </p:spPr>
        <p:txBody>
          <a:bodyPr wrap="square" rtlCol="0">
            <a:spAutoFit/>
          </a:bodyPr>
          <a:lstStyle/>
          <a:p>
            <a:pPr algn="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5" name="Rectangle 14">
            <a:extLst>
              <a:ext uri="{FF2B5EF4-FFF2-40B4-BE49-F238E27FC236}">
                <a16:creationId xmlns="" xmlns:a16="http://schemas.microsoft.com/office/drawing/2014/main" id="{F0CE46C9-7CF5-AC49-81D3-87EA00B1EF7D}"/>
              </a:ext>
            </a:extLst>
          </p:cNvPr>
          <p:cNvSpPr/>
          <p:nvPr userDrawn="1"/>
        </p:nvSpPr>
        <p:spPr>
          <a:xfrm rot="16200000" flipV="1">
            <a:off x="11591456"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841418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18D471C-0C8F-0146-83F3-CAF71642C847}"/>
              </a:ext>
            </a:extLst>
          </p:cNvPr>
          <p:cNvSpPr/>
          <p:nvPr userDrawn="1"/>
        </p:nvSpPr>
        <p:spPr>
          <a:xfrm flipV="1">
            <a:off x="1896863" y="0"/>
            <a:ext cx="4739368" cy="6932300"/>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1" name="Text Placeholder 17">
            <a:extLst>
              <a:ext uri="{FF2B5EF4-FFF2-40B4-BE49-F238E27FC236}">
                <a16:creationId xmlns=""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 xmlns:a16="http://schemas.microsoft.com/office/drawing/2014/main" id="{AAE09A10-520B-2742-962C-FBBAFB7F73D3}"/>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Box 23">
            <a:extLst>
              <a:ext uri="{FF2B5EF4-FFF2-40B4-BE49-F238E27FC236}">
                <a16:creationId xmlns="" xmlns:a16="http://schemas.microsoft.com/office/drawing/2014/main" id="{14DAC745-3799-644F-B869-63BC88587110}"/>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pic>
        <p:nvPicPr>
          <p:cNvPr id="26" name="Picture 25" descr="Logo&#10;&#10;Description automatically generated">
            <a:extLst>
              <a:ext uri="{FF2B5EF4-FFF2-40B4-BE49-F238E27FC236}">
                <a16:creationId xmlns="" xmlns:a16="http://schemas.microsoft.com/office/drawing/2014/main" id="{83C30E9D-06D7-7B41-848A-77274E4130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6153" y="529155"/>
            <a:ext cx="4351633" cy="863553"/>
          </a:xfrm>
          <a:prstGeom prst="rect">
            <a:avLst/>
          </a:prstGeom>
        </p:spPr>
      </p:pic>
      <p:sp>
        <p:nvSpPr>
          <p:cNvPr id="32" name="Text Placeholder 23">
            <a:extLst>
              <a:ext uri="{FF2B5EF4-FFF2-40B4-BE49-F238E27FC236}">
                <a16:creationId xmlns="" xmlns:a16="http://schemas.microsoft.com/office/drawing/2014/main" id="{E1B388D9-79A8-4F4E-A699-E4B798FB46A7}"/>
              </a:ext>
            </a:extLst>
          </p:cNvPr>
          <p:cNvSpPr>
            <a:spLocks noGrp="1"/>
          </p:cNvSpPr>
          <p:nvPr>
            <p:ph type="body" sz="quarter" idx="19" hasCustomPrompt="1"/>
          </p:nvPr>
        </p:nvSpPr>
        <p:spPr>
          <a:xfrm>
            <a:off x="2298163" y="1331352"/>
            <a:ext cx="3195486" cy="731140"/>
          </a:xfrm>
        </p:spPr>
        <p:txBody>
          <a:bodyPr anchor="ctr">
            <a:normAutofit/>
          </a:bodyPr>
          <a:lstStyle>
            <a:lvl1pPr marL="0" indent="0" algn="l">
              <a:buNone/>
              <a:defRPr sz="2800" baseline="0">
                <a:solidFill>
                  <a:schemeClr val="bg1"/>
                </a:solidFill>
                <a:latin typeface="+mn-lt"/>
              </a:defRPr>
            </a:lvl1pPr>
          </a:lstStyle>
          <a:p>
            <a:pPr lvl="0"/>
            <a:r>
              <a:rPr lang="en-US"/>
              <a:t>Any Questions?</a:t>
            </a:r>
          </a:p>
        </p:txBody>
      </p:sp>
      <p:sp>
        <p:nvSpPr>
          <p:cNvPr id="33" name="Text Placeholder 23">
            <a:extLst>
              <a:ext uri="{FF2B5EF4-FFF2-40B4-BE49-F238E27FC236}">
                <a16:creationId xmlns="" xmlns:a16="http://schemas.microsoft.com/office/drawing/2014/main" id="{A262A524-87DB-9447-BD5C-C79347DB3C1A}"/>
              </a:ext>
            </a:extLst>
          </p:cNvPr>
          <p:cNvSpPr>
            <a:spLocks noGrp="1"/>
          </p:cNvSpPr>
          <p:nvPr>
            <p:ph type="body" sz="quarter" idx="20" hasCustomPrompt="1"/>
          </p:nvPr>
        </p:nvSpPr>
        <p:spPr>
          <a:xfrm>
            <a:off x="2298163" y="521776"/>
            <a:ext cx="3195485" cy="837258"/>
          </a:xfrm>
        </p:spPr>
        <p:txBody>
          <a:bodyPr anchor="ctr">
            <a:normAutofit/>
          </a:bodyPr>
          <a:lstStyle>
            <a:lvl1pPr marL="0" indent="0" algn="l">
              <a:buNone/>
              <a:defRPr sz="5000" baseline="0">
                <a:solidFill>
                  <a:schemeClr val="bg1"/>
                </a:solidFill>
                <a:latin typeface="+mn-lt"/>
              </a:defRPr>
            </a:lvl1pPr>
          </a:lstStyle>
          <a:p>
            <a:pPr lvl="0"/>
            <a:r>
              <a:rPr lang="en-US"/>
              <a:t>Thank You</a:t>
            </a:r>
          </a:p>
        </p:txBody>
      </p:sp>
      <p:grpSp>
        <p:nvGrpSpPr>
          <p:cNvPr id="34" name="Group 33">
            <a:extLst>
              <a:ext uri="{FF2B5EF4-FFF2-40B4-BE49-F238E27FC236}">
                <a16:creationId xmlns=""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 xmlns:a16="http://schemas.microsoft.com/office/drawing/2014/main" id="{37A8314D-532F-284C-8D90-022E08B7A7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221517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 xmlns:a16="http://schemas.microsoft.com/office/drawing/2014/main" id="{FB45A437-6B55-9146-AED4-CA97F69F3CC4}"/>
              </a:ext>
            </a:extLst>
          </p:cNvPr>
          <p:cNvSpPr/>
          <p:nvPr userDrawn="1"/>
        </p:nvSpPr>
        <p:spPr>
          <a:xfrm>
            <a:off x="495393" y="1126973"/>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C6A7F"/>
                </a:solidFill>
                <a:latin typeface="+mn-lt"/>
              </a:defRPr>
            </a:lvl1pPr>
          </a:lstStyle>
          <a:p>
            <a:pPr lvl="0"/>
            <a:r>
              <a:rPr lang="en-US"/>
              <a:t>Heading</a:t>
            </a:r>
          </a:p>
        </p:txBody>
      </p:sp>
      <p:sp>
        <p:nvSpPr>
          <p:cNvPr id="76" name="Freeform 169">
            <a:extLst>
              <a:ext uri="{FF2B5EF4-FFF2-40B4-BE49-F238E27FC236}">
                <a16:creationId xmlns=""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1188A3"/>
          </a:solidFill>
          <a:ln w="9525" cap="flat">
            <a:noFill/>
            <a:bevel/>
            <a:headEnd/>
            <a:tailEnd/>
          </a:ln>
          <a:effectLst/>
        </p:spPr>
        <p:txBody>
          <a:bodyPr wrap="none" anchor="ctr"/>
          <a:lstStyle/>
          <a:p>
            <a:endParaRPr lang="en-US"/>
          </a:p>
        </p:txBody>
      </p:sp>
      <p:sp>
        <p:nvSpPr>
          <p:cNvPr id="77" name="Freeform 170">
            <a:extLst>
              <a:ext uri="{FF2B5EF4-FFF2-40B4-BE49-F238E27FC236}">
                <a16:creationId xmlns=""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28AF95"/>
          </a:solidFill>
          <a:ln w="9525" cap="flat">
            <a:noFill/>
            <a:bevel/>
            <a:headEnd/>
            <a:tailEnd/>
          </a:ln>
          <a:effectLst/>
        </p:spPr>
        <p:txBody>
          <a:bodyPr wrap="none" anchor="ctr"/>
          <a:lstStyle/>
          <a:p>
            <a:endParaRPr lang="en-US"/>
          </a:p>
        </p:txBody>
      </p:sp>
      <p:sp>
        <p:nvSpPr>
          <p:cNvPr id="78" name="Freeform 171">
            <a:extLst>
              <a:ext uri="{FF2B5EF4-FFF2-40B4-BE49-F238E27FC236}">
                <a16:creationId xmlns=""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1BA19A"/>
          </a:solidFill>
          <a:ln w="9525" cap="flat">
            <a:noFill/>
            <a:bevel/>
            <a:headEnd/>
            <a:tailEnd/>
          </a:ln>
          <a:effectLst/>
        </p:spPr>
        <p:txBody>
          <a:bodyPr wrap="none" anchor="ctr"/>
          <a:lstStyle/>
          <a:p>
            <a:endParaRPr lang="en-US"/>
          </a:p>
        </p:txBody>
      </p:sp>
      <p:sp>
        <p:nvSpPr>
          <p:cNvPr id="79" name="Freeform 172">
            <a:extLst>
              <a:ext uri="{FF2B5EF4-FFF2-40B4-BE49-F238E27FC236}">
                <a16:creationId xmlns=""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1188A3"/>
          </a:solidFill>
          <a:ln w="9525" cap="flat">
            <a:noFill/>
            <a:bevel/>
            <a:headEnd/>
            <a:tailEnd/>
          </a:ln>
          <a:effectLst/>
        </p:spPr>
        <p:txBody>
          <a:bodyPr wrap="none" anchor="ctr"/>
          <a:lstStyle/>
          <a:p>
            <a:endParaRPr lang="en-US"/>
          </a:p>
        </p:txBody>
      </p:sp>
      <p:sp>
        <p:nvSpPr>
          <p:cNvPr id="80" name="Freeform 173">
            <a:extLst>
              <a:ext uri="{FF2B5EF4-FFF2-40B4-BE49-F238E27FC236}">
                <a16:creationId xmlns=""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8CBF4B"/>
          </a:solidFill>
          <a:ln w="9525" cap="flat">
            <a:noFill/>
            <a:bevel/>
            <a:headEnd/>
            <a:tailEnd/>
          </a:ln>
          <a:effectLst/>
        </p:spPr>
        <p:txBody>
          <a:bodyPr wrap="none" anchor="ctr"/>
          <a:lstStyle/>
          <a:p>
            <a:endParaRPr lang="en-US"/>
          </a:p>
        </p:txBody>
      </p:sp>
      <p:sp>
        <p:nvSpPr>
          <p:cNvPr id="81" name="Freeform 174">
            <a:extLst>
              <a:ext uri="{FF2B5EF4-FFF2-40B4-BE49-F238E27FC236}">
                <a16:creationId xmlns=""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1188A3"/>
          </a:solidFill>
          <a:ln w="9525" cap="flat">
            <a:noFill/>
            <a:bevel/>
            <a:headEnd/>
            <a:tailEnd/>
          </a:ln>
          <a:effectLst/>
        </p:spPr>
        <p:txBody>
          <a:bodyPr wrap="none" anchor="ctr"/>
          <a:lstStyle/>
          <a:p>
            <a:endParaRPr lang="en-US"/>
          </a:p>
        </p:txBody>
      </p:sp>
      <p:sp>
        <p:nvSpPr>
          <p:cNvPr id="82" name="Freeform 175">
            <a:extLst>
              <a:ext uri="{FF2B5EF4-FFF2-40B4-BE49-F238E27FC236}">
                <a16:creationId xmlns=""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1BA19A"/>
          </a:solidFill>
          <a:ln w="9525" cap="flat">
            <a:noFill/>
            <a:bevel/>
            <a:headEnd/>
            <a:tailEnd/>
          </a:ln>
          <a:effectLst/>
        </p:spPr>
        <p:txBody>
          <a:bodyPr wrap="none" anchor="ctr"/>
          <a:lstStyle/>
          <a:p>
            <a:endParaRPr lang="en-US"/>
          </a:p>
        </p:txBody>
      </p:sp>
      <p:sp>
        <p:nvSpPr>
          <p:cNvPr id="83" name="Freeform 176">
            <a:extLst>
              <a:ext uri="{FF2B5EF4-FFF2-40B4-BE49-F238E27FC236}">
                <a16:creationId xmlns=""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8CBF4B"/>
          </a:solidFill>
          <a:ln w="9525" cap="flat">
            <a:noFill/>
            <a:bevel/>
            <a:headEnd/>
            <a:tailEnd/>
          </a:ln>
          <a:effectLst/>
        </p:spPr>
        <p:txBody>
          <a:bodyPr wrap="none" anchor="ctr"/>
          <a:lstStyle/>
          <a:p>
            <a:endParaRPr lang="en-US"/>
          </a:p>
        </p:txBody>
      </p:sp>
      <p:sp>
        <p:nvSpPr>
          <p:cNvPr id="84" name="Freeform 177">
            <a:extLst>
              <a:ext uri="{FF2B5EF4-FFF2-40B4-BE49-F238E27FC236}">
                <a16:creationId xmlns=""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28AF95"/>
          </a:solidFill>
          <a:ln w="9525" cap="flat">
            <a:noFill/>
            <a:bevel/>
            <a:headEnd/>
            <a:tailEnd/>
          </a:ln>
          <a:effectLst/>
        </p:spPr>
        <p:txBody>
          <a:bodyPr wrap="none" anchor="ctr"/>
          <a:lstStyle/>
          <a:p>
            <a:endParaRPr lang="en-US"/>
          </a:p>
        </p:txBody>
      </p:sp>
      <p:sp>
        <p:nvSpPr>
          <p:cNvPr id="87" name="Freeform 178">
            <a:extLst>
              <a:ext uri="{FF2B5EF4-FFF2-40B4-BE49-F238E27FC236}">
                <a16:creationId xmlns=""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1188A3"/>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5" name="Text Placeholder 17">
            <a:extLst>
              <a:ext uri="{FF2B5EF4-FFF2-40B4-BE49-F238E27FC236}">
                <a16:creationId xmlns=""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6" name="Text Placeholder 17">
            <a:extLst>
              <a:ext uri="{FF2B5EF4-FFF2-40B4-BE49-F238E27FC236}">
                <a16:creationId xmlns=""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7" name="Text Placeholder 17">
            <a:extLst>
              <a:ext uri="{FF2B5EF4-FFF2-40B4-BE49-F238E27FC236}">
                <a16:creationId xmlns=""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8" name="Text Placeholder 17">
            <a:extLst>
              <a:ext uri="{FF2B5EF4-FFF2-40B4-BE49-F238E27FC236}">
                <a16:creationId xmlns=""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9" name="Text Placeholder 17">
            <a:extLst>
              <a:ext uri="{FF2B5EF4-FFF2-40B4-BE49-F238E27FC236}">
                <a16:creationId xmlns=""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0" name="Text Placeholder 17">
            <a:extLst>
              <a:ext uri="{FF2B5EF4-FFF2-40B4-BE49-F238E27FC236}">
                <a16:creationId xmlns=""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1" name="Text Placeholder 17">
            <a:extLst>
              <a:ext uri="{FF2B5EF4-FFF2-40B4-BE49-F238E27FC236}">
                <a16:creationId xmlns=""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2" name="Text Placeholder 17">
            <a:extLst>
              <a:ext uri="{FF2B5EF4-FFF2-40B4-BE49-F238E27FC236}">
                <a16:creationId xmlns=""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3" name="Text Placeholder 17">
            <a:extLst>
              <a:ext uri="{FF2B5EF4-FFF2-40B4-BE49-F238E27FC236}">
                <a16:creationId xmlns=""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4" name="Text Placeholder 17">
            <a:extLst>
              <a:ext uri="{FF2B5EF4-FFF2-40B4-BE49-F238E27FC236}">
                <a16:creationId xmlns=""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155" name="Text Placeholder 17">
            <a:extLst>
              <a:ext uri="{FF2B5EF4-FFF2-40B4-BE49-F238E27FC236}">
                <a16:creationId xmlns=""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156" name="Text Placeholder 17">
            <a:extLst>
              <a:ext uri="{FF2B5EF4-FFF2-40B4-BE49-F238E27FC236}">
                <a16:creationId xmlns=""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157" name="Text Placeholder 17">
            <a:extLst>
              <a:ext uri="{FF2B5EF4-FFF2-40B4-BE49-F238E27FC236}">
                <a16:creationId xmlns=""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158" name="Text Placeholder 17">
            <a:extLst>
              <a:ext uri="{FF2B5EF4-FFF2-40B4-BE49-F238E27FC236}">
                <a16:creationId xmlns=""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
        <p:nvSpPr>
          <p:cNvPr id="32" name="TextBox 31">
            <a:extLst>
              <a:ext uri="{FF2B5EF4-FFF2-40B4-BE49-F238E27FC236}">
                <a16:creationId xmlns="" xmlns:a16="http://schemas.microsoft.com/office/drawing/2014/main" id="{ADAA5A98-DDDC-A343-8E05-1576FA0BC2E9}"/>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34" name="Rectangle 33">
            <a:extLst>
              <a:ext uri="{FF2B5EF4-FFF2-40B4-BE49-F238E27FC236}">
                <a16:creationId xmlns="" xmlns:a16="http://schemas.microsoft.com/office/drawing/2014/main" id="{48BFF227-8CDE-7245-99E7-DA040891FAC2}"/>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56049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812B66-7A91-46C6-92C8-7180C0C5EF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98B0D325-D854-4FF1-AFE5-4D92597C8A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953E661-CC91-416A-A745-8E2A8D17ECA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E6D61AF3-3BAD-4599-B779-64E3DB59D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05B0AFF-07E0-4DAD-A29C-EDB2E6E3274F}"/>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3459385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618C35C-D4A5-DB4C-8758-82503619524A}"/>
              </a:ext>
            </a:extLst>
          </p:cNvPr>
          <p:cNvSpPr/>
          <p:nvPr userDrawn="1"/>
        </p:nvSpPr>
        <p:spPr>
          <a:xfrm>
            <a:off x="0" y="-60823"/>
            <a:ext cx="12192000" cy="5119711"/>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 xmlns:a16="http://schemas.microsoft.com/office/drawing/2014/main" id="{FEE206B0-D9B7-0D4E-8581-4F2B31738F8F}"/>
              </a:ext>
            </a:extLst>
          </p:cNvPr>
          <p:cNvSpPr>
            <a:spLocks noGrp="1"/>
          </p:cNvSpPr>
          <p:nvPr>
            <p:ph type="body" sz="quarter" idx="15" hasCustomPrompt="1"/>
          </p:nvPr>
        </p:nvSpPr>
        <p:spPr>
          <a:xfrm>
            <a:off x="6498562" y="2329610"/>
            <a:ext cx="5278651" cy="697353"/>
          </a:xfrm>
        </p:spPr>
        <p:txBody>
          <a:bodyPr>
            <a:noAutofit/>
          </a:bodyPr>
          <a:lstStyle>
            <a:lvl1pPr marL="0" indent="0" algn="r">
              <a:buNone/>
              <a:defRPr sz="5400" b="1" baseline="0">
                <a:solidFill>
                  <a:schemeClr val="bg1"/>
                </a:solidFill>
                <a:latin typeface="+mn-lt"/>
              </a:defRPr>
            </a:lvl1pPr>
          </a:lstStyle>
          <a:p>
            <a:pPr lvl="0"/>
            <a:r>
              <a:rPr lang="en-US"/>
              <a:t>POWERPIONT</a:t>
            </a:r>
          </a:p>
        </p:txBody>
      </p:sp>
      <p:sp>
        <p:nvSpPr>
          <p:cNvPr id="8" name="Text Placeholder 23">
            <a:extLst>
              <a:ext uri="{FF2B5EF4-FFF2-40B4-BE49-F238E27FC236}">
                <a16:creationId xmlns="" xmlns:a16="http://schemas.microsoft.com/office/drawing/2014/main" id="{59FC3FD8-D2E4-9344-BB18-A0E8935AA6BB}"/>
              </a:ext>
            </a:extLst>
          </p:cNvPr>
          <p:cNvSpPr>
            <a:spLocks noGrp="1"/>
          </p:cNvSpPr>
          <p:nvPr>
            <p:ph type="body" sz="quarter" idx="16" hasCustomPrompt="1"/>
          </p:nvPr>
        </p:nvSpPr>
        <p:spPr>
          <a:xfrm>
            <a:off x="6498562" y="1711087"/>
            <a:ext cx="5278651" cy="697353"/>
          </a:xfrm>
        </p:spPr>
        <p:txBody>
          <a:bodyPr>
            <a:normAutofit/>
          </a:bodyPr>
          <a:lstStyle>
            <a:lvl1pPr marL="0" indent="0" algn="r">
              <a:buNone/>
              <a:defRPr sz="3600" b="0" i="0">
                <a:solidFill>
                  <a:schemeClr val="bg1"/>
                </a:solidFill>
                <a:latin typeface="+mn-lt"/>
              </a:defRPr>
            </a:lvl1pPr>
          </a:lstStyle>
          <a:p>
            <a:pPr lvl="0"/>
            <a:r>
              <a:rPr lang="en-US"/>
              <a:t>Cover Design 1</a:t>
            </a:r>
          </a:p>
        </p:txBody>
      </p:sp>
      <p:pic>
        <p:nvPicPr>
          <p:cNvPr id="12" name="Picture 11" descr="Logo&#10;&#10;Description automatically generated">
            <a:extLst>
              <a:ext uri="{FF2B5EF4-FFF2-40B4-BE49-F238E27FC236}">
                <a16:creationId xmlns="" xmlns:a16="http://schemas.microsoft.com/office/drawing/2014/main" id="{E201ABE5-6E0B-8E42-8271-7CD9DA96C3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1445" y="5413664"/>
            <a:ext cx="4975768" cy="987409"/>
          </a:xfrm>
          <a:prstGeom prst="rect">
            <a:avLst/>
          </a:prstGeom>
        </p:spPr>
      </p:pic>
      <p:pic>
        <p:nvPicPr>
          <p:cNvPr id="3" name="Picture 2" descr="Icon&#10;&#10;Description automatically generated with low confidence">
            <a:extLst>
              <a:ext uri="{FF2B5EF4-FFF2-40B4-BE49-F238E27FC236}">
                <a16:creationId xmlns="" xmlns:a16="http://schemas.microsoft.com/office/drawing/2014/main" id="{BCC1C071-0DAE-0844-AE69-3FD6FB58CC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91700"/>
          <a:stretch/>
        </p:blipFill>
        <p:spPr>
          <a:xfrm>
            <a:off x="0" y="-60823"/>
            <a:ext cx="7089569" cy="5474487"/>
          </a:xfrm>
          <a:prstGeom prst="rect">
            <a:avLst/>
          </a:prstGeom>
        </p:spPr>
      </p:pic>
      <p:grpSp>
        <p:nvGrpSpPr>
          <p:cNvPr id="17" name="Group 16">
            <a:extLst>
              <a:ext uri="{FF2B5EF4-FFF2-40B4-BE49-F238E27FC236}">
                <a16:creationId xmlns="" xmlns:a16="http://schemas.microsoft.com/office/drawing/2014/main" id="{1AEC8C81-1228-634A-A794-E7C603C00625}"/>
              </a:ext>
            </a:extLst>
          </p:cNvPr>
          <p:cNvGrpSpPr/>
          <p:nvPr userDrawn="1"/>
        </p:nvGrpSpPr>
        <p:grpSpPr>
          <a:xfrm>
            <a:off x="213315" y="5750281"/>
            <a:ext cx="2735993" cy="679345"/>
            <a:chOff x="0" y="0"/>
            <a:chExt cx="2301694" cy="571500"/>
          </a:xfrm>
        </p:grpSpPr>
        <p:sp>
          <p:nvSpPr>
            <p:cNvPr id="18" name="Rectangle 17">
              <a:extLst>
                <a:ext uri="{FF2B5EF4-FFF2-40B4-BE49-F238E27FC236}">
                  <a16:creationId xmlns=""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 xmlns:a16="http://schemas.microsoft.com/office/drawing/2014/main" id="{1F16DD5D-1738-B545-90A2-60DAA7083A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215000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ver Slide 2">
    <p:spTree>
      <p:nvGrpSpPr>
        <p:cNvPr id="1" name=""/>
        <p:cNvGrpSpPr/>
        <p:nvPr/>
      </p:nvGrpSpPr>
      <p:grpSpPr>
        <a:xfrm>
          <a:off x="0" y="0"/>
          <a:ext cx="0" cy="0"/>
          <a:chOff x="0" y="0"/>
          <a:chExt cx="0" cy="0"/>
        </a:xfrm>
      </p:grpSpPr>
      <p:sp>
        <p:nvSpPr>
          <p:cNvPr id="50" name="Picture Placeholder 49">
            <a:extLst>
              <a:ext uri="{FF2B5EF4-FFF2-40B4-BE49-F238E27FC236}">
                <a16:creationId xmlns="" xmlns:a16="http://schemas.microsoft.com/office/drawing/2014/main" id="{9C90B270-106D-4F46-915D-DD932CDE6DA2}"/>
              </a:ext>
            </a:extLst>
          </p:cNvPr>
          <p:cNvSpPr>
            <a:spLocks noGrp="1"/>
          </p:cNvSpPr>
          <p:nvPr userDrawn="1">
            <p:ph type="pic" sz="quarter" idx="17"/>
          </p:nvPr>
        </p:nvSpPr>
        <p:spPr>
          <a:xfrm>
            <a:off x="2" y="2138363"/>
            <a:ext cx="12191999" cy="3387725"/>
          </a:xfrm>
          <a:custGeom>
            <a:avLst/>
            <a:gdLst>
              <a:gd name="connsiteX0" fmla="*/ 0 w 12191999"/>
              <a:gd name="connsiteY0" fmla="*/ 0 h 3387725"/>
              <a:gd name="connsiteX1" fmla="*/ 10769601 w 12191999"/>
              <a:gd name="connsiteY1" fmla="*/ 0 h 3387725"/>
              <a:gd name="connsiteX2" fmla="*/ 10769601 w 12191999"/>
              <a:gd name="connsiteY2" fmla="*/ 793096 h 3387725"/>
              <a:gd name="connsiteX3" fmla="*/ 12191999 w 12191999"/>
              <a:gd name="connsiteY3" fmla="*/ 793096 h 3387725"/>
              <a:gd name="connsiteX4" fmla="*/ 12191999 w 12191999"/>
              <a:gd name="connsiteY4" fmla="*/ 1128782 h 3387725"/>
              <a:gd name="connsiteX5" fmla="*/ 10769601 w 12191999"/>
              <a:gd name="connsiteY5" fmla="*/ 1128782 h 3387725"/>
              <a:gd name="connsiteX6" fmla="*/ 10769601 w 12191999"/>
              <a:gd name="connsiteY6" fmla="*/ 2541306 h 3387725"/>
              <a:gd name="connsiteX7" fmla="*/ 12191999 w 12191999"/>
              <a:gd name="connsiteY7" fmla="*/ 2541306 h 3387725"/>
              <a:gd name="connsiteX8" fmla="*/ 12191999 w 12191999"/>
              <a:gd name="connsiteY8" fmla="*/ 3387725 h 3387725"/>
              <a:gd name="connsiteX9" fmla="*/ 1422400 w 12191999"/>
              <a:gd name="connsiteY9" fmla="*/ 3387725 h 3387725"/>
              <a:gd name="connsiteX10" fmla="*/ 1422400 w 12191999"/>
              <a:gd name="connsiteY10" fmla="*/ 577943 h 3387725"/>
              <a:gd name="connsiteX11" fmla="*/ 0 w 12191999"/>
              <a:gd name="connsiteY11" fmla="*/ 577943 h 338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3387725">
                <a:moveTo>
                  <a:pt x="0" y="0"/>
                </a:moveTo>
                <a:lnTo>
                  <a:pt x="10769601" y="0"/>
                </a:lnTo>
                <a:lnTo>
                  <a:pt x="10769601" y="793096"/>
                </a:lnTo>
                <a:lnTo>
                  <a:pt x="12191999" y="793096"/>
                </a:lnTo>
                <a:lnTo>
                  <a:pt x="12191999" y="1128782"/>
                </a:lnTo>
                <a:lnTo>
                  <a:pt x="10769601" y="1128782"/>
                </a:lnTo>
                <a:lnTo>
                  <a:pt x="10769601" y="2541306"/>
                </a:lnTo>
                <a:lnTo>
                  <a:pt x="12191999" y="2541306"/>
                </a:lnTo>
                <a:lnTo>
                  <a:pt x="12191999" y="3387725"/>
                </a:lnTo>
                <a:lnTo>
                  <a:pt x="1422400" y="3387725"/>
                </a:lnTo>
                <a:lnTo>
                  <a:pt x="1422400" y="577943"/>
                </a:lnTo>
                <a:lnTo>
                  <a:pt x="0" y="577943"/>
                </a:lnTo>
                <a:close/>
              </a:path>
            </a:pathLst>
          </a:custGeom>
        </p:spPr>
        <p:txBody>
          <a:bodyPr wrap="square">
            <a:noAutofit/>
          </a:bodyPr>
          <a:lstStyle/>
          <a:p>
            <a:endParaRPr lang="en-US"/>
          </a:p>
        </p:txBody>
      </p:sp>
      <p:pic>
        <p:nvPicPr>
          <p:cNvPr id="27" name="Picture 26">
            <a:extLst>
              <a:ext uri="{FF2B5EF4-FFF2-40B4-BE49-F238E27FC236}">
                <a16:creationId xmlns="" xmlns:a16="http://schemas.microsoft.com/office/drawing/2014/main" id="{3E9098D4-8E4F-924D-B5AD-1DE014CE08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746" r="9500"/>
          <a:stretch/>
        </p:blipFill>
        <p:spPr>
          <a:xfrm>
            <a:off x="10333703" y="6381135"/>
            <a:ext cx="1779639" cy="431333"/>
          </a:xfrm>
          <a:prstGeom prst="rect">
            <a:avLst/>
          </a:prstGeom>
        </p:spPr>
      </p:pic>
      <p:sp>
        <p:nvSpPr>
          <p:cNvPr id="25" name="Text Placeholder 23">
            <a:extLst>
              <a:ext uri="{FF2B5EF4-FFF2-40B4-BE49-F238E27FC236}">
                <a16:creationId xmlns="" xmlns:a16="http://schemas.microsoft.com/office/drawing/2014/main" id="{6C4974ED-581C-0040-84AA-E1AD4A9EF8BB}"/>
              </a:ext>
            </a:extLst>
          </p:cNvPr>
          <p:cNvSpPr>
            <a:spLocks noGrp="1"/>
          </p:cNvSpPr>
          <p:nvPr>
            <p:ph type="body" sz="quarter" idx="15" hasCustomPrompt="1"/>
          </p:nvPr>
        </p:nvSpPr>
        <p:spPr>
          <a:xfrm>
            <a:off x="0" y="3485497"/>
            <a:ext cx="12192000" cy="775681"/>
          </a:xfrm>
        </p:spPr>
        <p:txBody>
          <a:bodyPr>
            <a:noAutofit/>
          </a:bodyPr>
          <a:lstStyle>
            <a:lvl1pPr marL="0" indent="0" algn="ctr">
              <a:buNone/>
              <a:defRPr sz="5400" b="1" baseline="0">
                <a:solidFill>
                  <a:schemeClr val="bg1"/>
                </a:solidFill>
                <a:latin typeface="+mn-lt"/>
              </a:defRPr>
            </a:lvl1pPr>
          </a:lstStyle>
          <a:p>
            <a:pPr lvl="0"/>
            <a:r>
              <a:rPr lang="en-US"/>
              <a:t>POWERPOINT</a:t>
            </a:r>
          </a:p>
        </p:txBody>
      </p:sp>
      <p:sp>
        <p:nvSpPr>
          <p:cNvPr id="26" name="Text Placeholder 23">
            <a:extLst>
              <a:ext uri="{FF2B5EF4-FFF2-40B4-BE49-F238E27FC236}">
                <a16:creationId xmlns="" xmlns:a16="http://schemas.microsoft.com/office/drawing/2014/main" id="{65B91323-87B1-C540-B4E2-E06289C6A769}"/>
              </a:ext>
            </a:extLst>
          </p:cNvPr>
          <p:cNvSpPr>
            <a:spLocks noGrp="1"/>
          </p:cNvSpPr>
          <p:nvPr>
            <p:ph type="body" sz="quarter" idx="16" hasCustomPrompt="1"/>
          </p:nvPr>
        </p:nvSpPr>
        <p:spPr>
          <a:xfrm>
            <a:off x="0" y="4191990"/>
            <a:ext cx="12192000" cy="775681"/>
          </a:xfrm>
        </p:spPr>
        <p:txBody>
          <a:bodyPr>
            <a:normAutofit/>
          </a:bodyPr>
          <a:lstStyle>
            <a:lvl1pPr marL="0" indent="0" algn="ctr">
              <a:buNone/>
              <a:defRPr sz="3600">
                <a:solidFill>
                  <a:schemeClr val="bg1"/>
                </a:solidFill>
                <a:latin typeface="+mn-lt"/>
              </a:defRPr>
            </a:lvl1pPr>
          </a:lstStyle>
          <a:p>
            <a:pPr lvl="0"/>
            <a:r>
              <a:rPr lang="en-US"/>
              <a:t>Cover Design2</a:t>
            </a:r>
          </a:p>
        </p:txBody>
      </p:sp>
      <p:pic>
        <p:nvPicPr>
          <p:cNvPr id="40" name="Picture 39" descr="Logo&#10;&#10;Description automatically generated">
            <a:extLst>
              <a:ext uri="{FF2B5EF4-FFF2-40B4-BE49-F238E27FC236}">
                <a16:creationId xmlns="" xmlns:a16="http://schemas.microsoft.com/office/drawing/2014/main" id="{5EBB9E3C-4176-B642-BC27-E33000776B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97914" y="1229033"/>
            <a:ext cx="3298137" cy="654494"/>
          </a:xfrm>
          <a:prstGeom prst="rect">
            <a:avLst/>
          </a:prstGeom>
        </p:spPr>
      </p:pic>
      <p:sp>
        <p:nvSpPr>
          <p:cNvPr id="51" name="Rectangle 50">
            <a:extLst>
              <a:ext uri="{FF2B5EF4-FFF2-40B4-BE49-F238E27FC236}">
                <a16:creationId xmlns="" xmlns:a16="http://schemas.microsoft.com/office/drawing/2014/main" id="{739C024E-54AF-A645-849B-FBEF03A409E8}"/>
              </a:ext>
            </a:extLst>
          </p:cNvPr>
          <p:cNvSpPr/>
          <p:nvPr userDrawn="1"/>
        </p:nvSpPr>
        <p:spPr>
          <a:xfrm>
            <a:off x="0" y="2716306"/>
            <a:ext cx="1422400" cy="4141694"/>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 xmlns:a16="http://schemas.microsoft.com/office/drawing/2014/main" id="{30545B11-B0EB-1B4D-A4A1-FEBDC4829721}"/>
              </a:ext>
            </a:extLst>
          </p:cNvPr>
          <p:cNvSpPr/>
          <p:nvPr userDrawn="1"/>
        </p:nvSpPr>
        <p:spPr>
          <a:xfrm>
            <a:off x="10769602" y="0"/>
            <a:ext cx="1422400" cy="2931459"/>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 xmlns:a16="http://schemas.microsoft.com/office/drawing/2014/main" id="{56D22EDD-8B51-874F-8ADB-8487714C64A2}"/>
              </a:ext>
            </a:extLst>
          </p:cNvPr>
          <p:cNvSpPr/>
          <p:nvPr userDrawn="1"/>
        </p:nvSpPr>
        <p:spPr>
          <a:xfrm>
            <a:off x="10769602" y="3267145"/>
            <a:ext cx="1422400" cy="1412524"/>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535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Photo with Quote - Purple">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ECB7DE2D-DD70-CA4C-AD07-0DA13212ED1E}"/>
              </a:ext>
            </a:extLst>
          </p:cNvPr>
          <p:cNvSpPr/>
          <p:nvPr userDrawn="1"/>
        </p:nvSpPr>
        <p:spPr>
          <a:xfrm>
            <a:off x="405433" y="370011"/>
            <a:ext cx="11381134" cy="6117978"/>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 xmlns:a16="http://schemas.microsoft.com/office/drawing/2014/main" id="{492B6076-9B06-4342-B533-50A8FA0B0980}"/>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7" name="Text Placeholder 23">
            <a:extLst>
              <a:ext uri="{FF2B5EF4-FFF2-40B4-BE49-F238E27FC236}">
                <a16:creationId xmlns="" xmlns:a16="http://schemas.microsoft.com/office/drawing/2014/main" id="{73098FBA-6D76-1C47-A298-10C863AB68A5}"/>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8" name="Text Placeholder 23">
            <a:extLst>
              <a:ext uri="{FF2B5EF4-FFF2-40B4-BE49-F238E27FC236}">
                <a16:creationId xmlns="" xmlns:a16="http://schemas.microsoft.com/office/drawing/2014/main" id="{B8BF25BD-F8E7-544B-9A2B-A29DFA1B600F}"/>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30" name="Picture Placeholder 2">
            <a:extLst>
              <a:ext uri="{FF2B5EF4-FFF2-40B4-BE49-F238E27FC236}">
                <a16:creationId xmlns="" xmlns:a16="http://schemas.microsoft.com/office/drawing/2014/main" id="{ECFFB737-7ACC-5B4B-AAE0-4E19B6647AE6}"/>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picture or </a:t>
            </a:r>
          </a:p>
          <a:p>
            <a:r>
              <a:rPr lang="en-US"/>
              <a:t>texture fill to add photo</a:t>
            </a:r>
          </a:p>
        </p:txBody>
      </p:sp>
    </p:spTree>
    <p:extLst>
      <p:ext uri="{BB962C8B-B14F-4D97-AF65-F5344CB8AC3E}">
        <p14:creationId xmlns:p14="http://schemas.microsoft.com/office/powerpoint/2010/main" val="2829309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 xmlns:a16="http://schemas.microsoft.com/office/drawing/2014/main" id="{FB45A437-6B55-9146-AED4-CA97F69F3CC4}"/>
              </a:ext>
            </a:extLst>
          </p:cNvPr>
          <p:cNvSpPr/>
          <p:nvPr userDrawn="1"/>
        </p:nvSpPr>
        <p:spPr>
          <a:xfrm>
            <a:off x="495393" y="1126973"/>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C6A7F"/>
                </a:solidFill>
                <a:latin typeface="Calibri" panose="020F0502020204030204" pitchFamily="34" charset="0"/>
                <a:cs typeface="Calibri" panose="020F0502020204030204" pitchFamily="34" charset="0"/>
              </a:defRPr>
            </a:lvl1pPr>
          </a:lstStyle>
          <a:p>
            <a:pPr lvl="0"/>
            <a:r>
              <a:rPr lang="en-US"/>
              <a:t>Heading</a:t>
            </a:r>
          </a:p>
        </p:txBody>
      </p:sp>
      <p:sp>
        <p:nvSpPr>
          <p:cNvPr id="33" name="Oval 32">
            <a:extLst>
              <a:ext uri="{FF2B5EF4-FFF2-40B4-BE49-F238E27FC236}">
                <a16:creationId xmlns="" xmlns:a16="http://schemas.microsoft.com/office/drawing/2014/main" id="{7EB02BD7-70AD-D749-AB02-A773D9584280}"/>
              </a:ext>
            </a:extLst>
          </p:cNvPr>
          <p:cNvSpPr/>
          <p:nvPr/>
        </p:nvSpPr>
        <p:spPr>
          <a:xfrm>
            <a:off x="117242" y="1527963"/>
            <a:ext cx="4045290" cy="3890364"/>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 xmlns:a16="http://schemas.microsoft.com/office/drawing/2014/main" id="{9D30D462-B88D-4645-A255-F2108DEBADF2}"/>
              </a:ext>
            </a:extLst>
          </p:cNvPr>
          <p:cNvSpPr/>
          <p:nvPr/>
        </p:nvSpPr>
        <p:spPr>
          <a:xfrm>
            <a:off x="2591581" y="1527963"/>
            <a:ext cx="4045290" cy="3890364"/>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 xmlns:a16="http://schemas.microsoft.com/office/drawing/2014/main" id="{9030B4BB-AEAA-B74F-9C0C-375C2CEE4D88}"/>
              </a:ext>
            </a:extLst>
          </p:cNvPr>
          <p:cNvSpPr/>
          <p:nvPr/>
        </p:nvSpPr>
        <p:spPr>
          <a:xfrm>
            <a:off x="5235599" y="1527963"/>
            <a:ext cx="4045290" cy="3890364"/>
          </a:xfrm>
          <a:prstGeom prst="ellipse">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 xmlns:a16="http://schemas.microsoft.com/office/drawing/2014/main" id="{29A6A2A1-61AE-EA42-82A0-137FB4195E3E}"/>
              </a:ext>
            </a:extLst>
          </p:cNvPr>
          <p:cNvSpPr/>
          <p:nvPr/>
        </p:nvSpPr>
        <p:spPr>
          <a:xfrm>
            <a:off x="7907904" y="1527963"/>
            <a:ext cx="4045290" cy="389036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 xmlns:a16="http://schemas.microsoft.com/office/drawing/2014/main" id="{A9116FB9-51EC-4D4B-AECA-B8C5CE39EA90}"/>
              </a:ext>
            </a:extLst>
          </p:cNvPr>
          <p:cNvSpPr/>
          <p:nvPr/>
        </p:nvSpPr>
        <p:spPr>
          <a:xfrm>
            <a:off x="847975" y="1406823"/>
            <a:ext cx="1925642" cy="1851894"/>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 xmlns:a16="http://schemas.microsoft.com/office/drawing/2014/main" id="{4DAB1F1D-D494-B64C-B788-EA224F69D000}"/>
              </a:ext>
            </a:extLst>
          </p:cNvPr>
          <p:cNvSpPr/>
          <p:nvPr/>
        </p:nvSpPr>
        <p:spPr>
          <a:xfrm>
            <a:off x="3322314" y="1406823"/>
            <a:ext cx="1925642" cy="1851894"/>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 xmlns:a16="http://schemas.microsoft.com/office/drawing/2014/main" id="{EACA38CC-B881-B64C-986A-7396F7157B4A}"/>
              </a:ext>
            </a:extLst>
          </p:cNvPr>
          <p:cNvSpPr/>
          <p:nvPr userDrawn="1"/>
        </p:nvSpPr>
        <p:spPr>
          <a:xfrm>
            <a:off x="5966332" y="1406823"/>
            <a:ext cx="1925642" cy="1851894"/>
          </a:xfrm>
          <a:prstGeom prst="ellipse">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 xmlns:a16="http://schemas.microsoft.com/office/drawing/2014/main" id="{1602613E-7EEE-C347-90CD-3FD01C4F925E}"/>
              </a:ext>
            </a:extLst>
          </p:cNvPr>
          <p:cNvSpPr/>
          <p:nvPr/>
        </p:nvSpPr>
        <p:spPr>
          <a:xfrm>
            <a:off x="8638637" y="1406823"/>
            <a:ext cx="1925642" cy="185189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 xmlns:a16="http://schemas.microsoft.com/office/drawing/2014/main" id="{AE668048-3D1A-0944-9382-E43B157DF0C1}"/>
              </a:ext>
            </a:extLst>
          </p:cNvPr>
          <p:cNvSpPr/>
          <p:nvPr/>
        </p:nvSpPr>
        <p:spPr>
          <a:xfrm>
            <a:off x="1006570" y="1544251"/>
            <a:ext cx="1601442" cy="1540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 xmlns:a16="http://schemas.microsoft.com/office/drawing/2014/main" id="{3D1DD726-B492-8E44-9918-192EF5BA2D3D}"/>
              </a:ext>
            </a:extLst>
          </p:cNvPr>
          <p:cNvSpPr/>
          <p:nvPr/>
        </p:nvSpPr>
        <p:spPr>
          <a:xfrm>
            <a:off x="3469277" y="1609147"/>
            <a:ext cx="1601442" cy="1540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 xmlns:a16="http://schemas.microsoft.com/office/drawing/2014/main" id="{4626D483-2F4C-9149-AE75-A1DB204AF180}"/>
              </a:ext>
            </a:extLst>
          </p:cNvPr>
          <p:cNvSpPr/>
          <p:nvPr/>
        </p:nvSpPr>
        <p:spPr>
          <a:xfrm>
            <a:off x="6128432" y="1562714"/>
            <a:ext cx="1601442" cy="1540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 xmlns:a16="http://schemas.microsoft.com/office/drawing/2014/main" id="{5CC52548-81E9-E848-ACC2-147DFAA24991}"/>
              </a:ext>
            </a:extLst>
          </p:cNvPr>
          <p:cNvSpPr/>
          <p:nvPr/>
        </p:nvSpPr>
        <p:spPr>
          <a:xfrm>
            <a:off x="8800737" y="1562714"/>
            <a:ext cx="1601442" cy="1540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 xmlns:a16="http://schemas.microsoft.com/office/drawing/2014/main" id="{615F96DE-6B77-E34D-972D-58623A9BC87D}"/>
              </a:ext>
            </a:extLst>
          </p:cNvPr>
          <p:cNvSpPr/>
          <p:nvPr/>
        </p:nvSpPr>
        <p:spPr>
          <a:xfrm>
            <a:off x="2217510" y="4860564"/>
            <a:ext cx="1335828" cy="1284670"/>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 xmlns:a16="http://schemas.microsoft.com/office/drawing/2014/main" id="{94673B41-433E-E44D-900C-5050C967F29E}"/>
              </a:ext>
            </a:extLst>
          </p:cNvPr>
          <p:cNvSpPr/>
          <p:nvPr/>
        </p:nvSpPr>
        <p:spPr>
          <a:xfrm>
            <a:off x="4760117" y="4868963"/>
            <a:ext cx="1335828" cy="1284670"/>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 xmlns:a16="http://schemas.microsoft.com/office/drawing/2014/main" id="{64773E4C-32A9-DB4E-BCDC-F968258A12B8}"/>
              </a:ext>
            </a:extLst>
          </p:cNvPr>
          <p:cNvSpPr/>
          <p:nvPr/>
        </p:nvSpPr>
        <p:spPr>
          <a:xfrm>
            <a:off x="7405867" y="4868963"/>
            <a:ext cx="1335828" cy="1284670"/>
          </a:xfrm>
          <a:prstGeom prst="ellipse">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 xmlns:a16="http://schemas.microsoft.com/office/drawing/2014/main" id="{FF264980-2C35-3447-8873-1AA9114E2FDB}"/>
              </a:ext>
            </a:extLst>
          </p:cNvPr>
          <p:cNvSpPr/>
          <p:nvPr/>
        </p:nvSpPr>
        <p:spPr>
          <a:xfrm>
            <a:off x="10213355" y="4868963"/>
            <a:ext cx="1335828" cy="1284670"/>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 xmlns:a16="http://schemas.microsoft.com/office/drawing/2014/main" id="{6ADBD416-235E-8042-9F21-FF4E75B4608C}"/>
              </a:ext>
            </a:extLst>
          </p:cNvPr>
          <p:cNvSpPr>
            <a:spLocks noGrp="1"/>
          </p:cNvSpPr>
          <p:nvPr userDrawn="1">
            <p:ph type="body" sz="quarter" idx="34" hasCustomPrompt="1"/>
          </p:nvPr>
        </p:nvSpPr>
        <p:spPr>
          <a:xfrm>
            <a:off x="1285664" y="1938055"/>
            <a:ext cx="1055698" cy="1073020"/>
          </a:xfrm>
        </p:spPr>
        <p:txBody>
          <a:bodyPr/>
          <a:lstStyle>
            <a:lvl1pPr algn="ctr">
              <a:buNone/>
              <a:defRPr sz="4800" b="1" i="0" spc="0">
                <a:solidFill>
                  <a:srgbClr val="1188A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3" name="Text Placeholder 17">
            <a:extLst>
              <a:ext uri="{FF2B5EF4-FFF2-40B4-BE49-F238E27FC236}">
                <a16:creationId xmlns="" xmlns:a16="http://schemas.microsoft.com/office/drawing/2014/main" id="{2BBAC9AE-474F-0D44-9EBA-0537E6983137}"/>
              </a:ext>
            </a:extLst>
          </p:cNvPr>
          <p:cNvSpPr>
            <a:spLocks noGrp="1"/>
          </p:cNvSpPr>
          <p:nvPr userDrawn="1">
            <p:ph type="body" sz="quarter" idx="35" hasCustomPrompt="1"/>
          </p:nvPr>
        </p:nvSpPr>
        <p:spPr>
          <a:xfrm>
            <a:off x="3781384" y="1940651"/>
            <a:ext cx="1055698" cy="1073020"/>
          </a:xfrm>
        </p:spPr>
        <p:txBody>
          <a:bodyPr/>
          <a:lstStyle>
            <a:lvl1pPr algn="ctr">
              <a:buNone/>
              <a:defRPr sz="4800" b="1" i="0" spc="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4" name="Text Placeholder 17">
            <a:extLst>
              <a:ext uri="{FF2B5EF4-FFF2-40B4-BE49-F238E27FC236}">
                <a16:creationId xmlns="" xmlns:a16="http://schemas.microsoft.com/office/drawing/2014/main" id="{BF9CAB18-1D38-D644-A81F-70E5466D0389}"/>
              </a:ext>
            </a:extLst>
          </p:cNvPr>
          <p:cNvSpPr>
            <a:spLocks noGrp="1"/>
          </p:cNvSpPr>
          <p:nvPr userDrawn="1">
            <p:ph type="body" sz="quarter" idx="36" hasCustomPrompt="1"/>
          </p:nvPr>
        </p:nvSpPr>
        <p:spPr>
          <a:xfrm>
            <a:off x="6404021" y="1954009"/>
            <a:ext cx="1055698" cy="1073020"/>
          </a:xfrm>
        </p:spPr>
        <p:txBody>
          <a:bodyPr/>
          <a:lstStyle>
            <a:lvl1pPr algn="ctr">
              <a:buNone/>
              <a:defRPr sz="4800" b="1" i="0" spc="0">
                <a:solidFill>
                  <a:srgbClr val="28AF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5" name="Text Placeholder 17">
            <a:extLst>
              <a:ext uri="{FF2B5EF4-FFF2-40B4-BE49-F238E27FC236}">
                <a16:creationId xmlns="" xmlns:a16="http://schemas.microsoft.com/office/drawing/2014/main" id="{A8A502A8-834D-C94A-9859-BACB55444207}"/>
              </a:ext>
            </a:extLst>
          </p:cNvPr>
          <p:cNvSpPr>
            <a:spLocks noGrp="1"/>
          </p:cNvSpPr>
          <p:nvPr userDrawn="1">
            <p:ph type="body" sz="quarter" idx="37" hasCustomPrompt="1"/>
          </p:nvPr>
        </p:nvSpPr>
        <p:spPr>
          <a:xfrm>
            <a:off x="9073609" y="2002703"/>
            <a:ext cx="1055698" cy="1073020"/>
          </a:xfrm>
        </p:spPr>
        <p:txBody>
          <a:bodyPr/>
          <a:lstStyle>
            <a:lvl1pPr algn="ctr">
              <a:buNone/>
              <a:defRPr sz="4800" b="1" i="0" spc="0">
                <a:solidFill>
                  <a:srgbClr val="8CBF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70" name="Text Placeholder 17">
            <a:extLst>
              <a:ext uri="{FF2B5EF4-FFF2-40B4-BE49-F238E27FC236}">
                <a16:creationId xmlns="" xmlns:a16="http://schemas.microsoft.com/office/drawing/2014/main" id="{084B4BE7-DD1C-1743-85E4-D3ED17FE67F2}"/>
              </a:ext>
            </a:extLst>
          </p:cNvPr>
          <p:cNvSpPr>
            <a:spLocks noGrp="1"/>
          </p:cNvSpPr>
          <p:nvPr userDrawn="1">
            <p:ph type="body" sz="quarter" idx="21" hasCustomPrompt="1"/>
          </p:nvPr>
        </p:nvSpPr>
        <p:spPr>
          <a:xfrm>
            <a:off x="402413" y="2815787"/>
            <a:ext cx="3178450" cy="175538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 xmlns:a16="http://schemas.microsoft.com/office/drawing/2014/main" id="{5E862C59-ABDF-FB45-866F-C33FB45F9EE7}"/>
              </a:ext>
            </a:extLst>
          </p:cNvPr>
          <p:cNvSpPr>
            <a:spLocks noGrp="1"/>
          </p:cNvSpPr>
          <p:nvPr userDrawn="1">
            <p:ph type="body" sz="quarter" idx="38" hasCustomPrompt="1"/>
          </p:nvPr>
        </p:nvSpPr>
        <p:spPr>
          <a:xfrm>
            <a:off x="3326353" y="2840417"/>
            <a:ext cx="3178450" cy="175538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 xmlns:a16="http://schemas.microsoft.com/office/drawing/2014/main" id="{16252092-110B-DF41-BAA1-24D8CA1DA645}"/>
              </a:ext>
            </a:extLst>
          </p:cNvPr>
          <p:cNvSpPr>
            <a:spLocks noGrp="1"/>
          </p:cNvSpPr>
          <p:nvPr userDrawn="1">
            <p:ph type="body" sz="quarter" idx="39" hasCustomPrompt="1"/>
          </p:nvPr>
        </p:nvSpPr>
        <p:spPr>
          <a:xfrm>
            <a:off x="5581611" y="2844885"/>
            <a:ext cx="3178450" cy="175538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 xmlns:a16="http://schemas.microsoft.com/office/drawing/2014/main" id="{6BE3560E-17BA-CF47-9892-C7DA0E586994}"/>
              </a:ext>
            </a:extLst>
          </p:cNvPr>
          <p:cNvSpPr>
            <a:spLocks noGrp="1"/>
          </p:cNvSpPr>
          <p:nvPr userDrawn="1">
            <p:ph type="body" sz="quarter" idx="40" hasCustomPrompt="1"/>
          </p:nvPr>
        </p:nvSpPr>
        <p:spPr>
          <a:xfrm>
            <a:off x="8289917" y="2826087"/>
            <a:ext cx="3178450" cy="175538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Box 49">
            <a:extLst>
              <a:ext uri="{FF2B5EF4-FFF2-40B4-BE49-F238E27FC236}">
                <a16:creationId xmlns="" xmlns:a16="http://schemas.microsoft.com/office/drawing/2014/main" id="{29D474F6-150F-834A-BB32-3AF67DA1998E}"/>
              </a:ext>
            </a:extLst>
          </p:cNvPr>
          <p:cNvSpPr txBox="1"/>
          <p:nvPr userDrawn="1"/>
        </p:nvSpPr>
        <p:spPr>
          <a:xfrm>
            <a:off x="363851" y="6491628"/>
            <a:ext cx="11425605" cy="261610"/>
          </a:xfrm>
          <a:prstGeom prst="rect">
            <a:avLst/>
          </a:prstGeom>
          <a:noFill/>
        </p:spPr>
        <p:txBody>
          <a:bodyPr wrap="square" rtlCol="0">
            <a:spAutoFit/>
          </a:bodyPr>
          <a:lstStyle/>
          <a:p>
            <a:pPr algn="r"/>
            <a:r>
              <a:rPr lang="en-US" sz="1100" kern="1600" spc="300" baseline="0">
                <a:solidFill>
                  <a:srgbClr val="0C6A7F"/>
                </a:solidFill>
                <a:latin typeface="+mj-lt"/>
                <a:ea typeface="Lato Medium" panose="020F0502020204030203" pitchFamily="34" charset="0"/>
                <a:cs typeface="Calibri" panose="020F0502020204030204" pitchFamily="34" charset="0"/>
              </a:rPr>
              <a:t>Inclusion Through Mediation</a:t>
            </a:r>
          </a:p>
        </p:txBody>
      </p:sp>
      <p:sp>
        <p:nvSpPr>
          <p:cNvPr id="51" name="Rectangle 50">
            <a:extLst>
              <a:ext uri="{FF2B5EF4-FFF2-40B4-BE49-F238E27FC236}">
                <a16:creationId xmlns="" xmlns:a16="http://schemas.microsoft.com/office/drawing/2014/main" id="{D060F3F6-4C3F-3C4B-932F-B7BD7FBD92A7}"/>
              </a:ext>
            </a:extLst>
          </p:cNvPr>
          <p:cNvSpPr/>
          <p:nvPr userDrawn="1"/>
        </p:nvSpPr>
        <p:spPr>
          <a:xfrm rot="16200000" flipV="1">
            <a:off x="11591456"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067389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ext Slide - Purpl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AF7012A-4801-B846-8CEA-D1AA67A7E19E}"/>
              </a:ext>
            </a:extLst>
          </p:cNvPr>
          <p:cNvSpPr/>
          <p:nvPr userDrawn="1"/>
        </p:nvSpPr>
        <p:spPr>
          <a:xfrm>
            <a:off x="0" y="0"/>
            <a:ext cx="3526971" cy="255371"/>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A6377D"/>
                </a:solidFill>
                <a:latin typeface="+mn-lt"/>
              </a:defRPr>
            </a:lvl1pPr>
          </a:lstStyle>
          <a:p>
            <a:pPr lvl="0"/>
            <a:r>
              <a:rPr lang="en-US"/>
              <a:t>TITLE</a:t>
            </a:r>
          </a:p>
        </p:txBody>
      </p:sp>
      <p:sp>
        <p:nvSpPr>
          <p:cNvPr id="18" name="Text Placeholder 25">
            <a:extLst>
              <a:ext uri="{FF2B5EF4-FFF2-40B4-BE49-F238E27FC236}">
                <a16:creationId xmlns=""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661999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ext Slide - with solid header - Purple">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95EE0BA7-5177-7C41-9701-67552BFD319E}"/>
              </a:ext>
            </a:extLst>
          </p:cNvPr>
          <p:cNvSpPr/>
          <p:nvPr userDrawn="1"/>
        </p:nvSpPr>
        <p:spPr>
          <a:xfrm>
            <a:off x="332509" y="301337"/>
            <a:ext cx="11513127" cy="1859972"/>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a:t>TITLE</a:t>
            </a:r>
          </a:p>
        </p:txBody>
      </p:sp>
      <p:sp>
        <p:nvSpPr>
          <p:cNvPr id="9" name="Text Placeholder 25">
            <a:extLst>
              <a:ext uri="{FF2B5EF4-FFF2-40B4-BE49-F238E27FC236}">
                <a16:creationId xmlns=""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264795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ur Journey 1">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 xmlns:a16="http://schemas.microsoft.com/office/drawing/2014/main" id="{B6E4A766-FED1-894B-A889-823A4FF75411}"/>
              </a:ext>
            </a:extLst>
          </p:cNvPr>
          <p:cNvSpPr/>
          <p:nvPr/>
        </p:nvSpPr>
        <p:spPr>
          <a:xfrm>
            <a:off x="2102383" y="2832249"/>
            <a:ext cx="1233055" cy="1233055"/>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 xmlns:a16="http://schemas.microsoft.com/office/drawing/2014/main" id="{C08C6878-4402-894E-8E64-73E151411DC6}"/>
              </a:ext>
            </a:extLst>
          </p:cNvPr>
          <p:cNvSpPr/>
          <p:nvPr/>
        </p:nvSpPr>
        <p:spPr>
          <a:xfrm>
            <a:off x="5969765" y="3362570"/>
            <a:ext cx="172412" cy="172412"/>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 xmlns:a16="http://schemas.microsoft.com/office/drawing/2014/main" id="{BBB83E75-E0C9-714E-9E45-509D3F33090F}"/>
              </a:ext>
            </a:extLst>
          </p:cNvPr>
          <p:cNvSpPr/>
          <p:nvPr/>
        </p:nvSpPr>
        <p:spPr>
          <a:xfrm>
            <a:off x="9383674" y="3362570"/>
            <a:ext cx="172412" cy="172412"/>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Rectangle 26">
            <a:extLst>
              <a:ext uri="{FF2B5EF4-FFF2-40B4-BE49-F238E27FC236}">
                <a16:creationId xmlns="" xmlns:a16="http://schemas.microsoft.com/office/drawing/2014/main" id="{526AA091-4676-F84E-93FF-824FF1A4B10B}"/>
              </a:ext>
            </a:extLst>
          </p:cNvPr>
          <p:cNvSpPr/>
          <p:nvPr userDrawn="1"/>
        </p:nvSpPr>
        <p:spPr>
          <a:xfrm>
            <a:off x="548344" y="1141653"/>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C6A7F"/>
                </a:solidFill>
                <a:latin typeface="+mn-lt"/>
              </a:defRPr>
            </a:lvl1pPr>
          </a:lstStyle>
          <a:p>
            <a:pPr lvl="0"/>
            <a:r>
              <a:rPr lang="en-US"/>
              <a:t>Our Journey</a:t>
            </a:r>
          </a:p>
        </p:txBody>
      </p:sp>
      <p:sp>
        <p:nvSpPr>
          <p:cNvPr id="31" name="Text Placeholder 17">
            <a:extLst>
              <a:ext uri="{FF2B5EF4-FFF2-40B4-BE49-F238E27FC236}">
                <a16:creationId xmlns=""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1188A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18" name="TextBox 17">
            <a:extLst>
              <a:ext uri="{FF2B5EF4-FFF2-40B4-BE49-F238E27FC236}">
                <a16:creationId xmlns="" xmlns:a16="http://schemas.microsoft.com/office/drawing/2014/main" id="{FD08B2CC-4979-4848-AA8C-0A1B4B69F8C6}"/>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0" name="Rectangle 19">
            <a:extLst>
              <a:ext uri="{FF2B5EF4-FFF2-40B4-BE49-F238E27FC236}">
                <a16:creationId xmlns="" xmlns:a16="http://schemas.microsoft.com/office/drawing/2014/main" id="{853A056D-7DA8-CA43-BD26-DAFD3209780A}"/>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068093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 xmlns:a16="http://schemas.microsoft.com/office/drawing/2014/main" id="{7D4A19C4-1947-4349-9457-0ACFFBA4FC07}"/>
              </a:ext>
            </a:extLst>
          </p:cNvPr>
          <p:cNvSpPr/>
          <p:nvPr/>
        </p:nvSpPr>
        <p:spPr>
          <a:xfrm>
            <a:off x="6040275" y="3362570"/>
            <a:ext cx="172412" cy="172412"/>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 xmlns:a16="http://schemas.microsoft.com/office/drawing/2014/main" id="{187DE787-8DE7-3C4E-8EB8-423F070D8AFF}"/>
              </a:ext>
            </a:extLst>
          </p:cNvPr>
          <p:cNvSpPr/>
          <p:nvPr/>
        </p:nvSpPr>
        <p:spPr>
          <a:xfrm>
            <a:off x="2626366" y="3362571"/>
            <a:ext cx="172412" cy="172412"/>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Oval 20">
            <a:extLst>
              <a:ext uri="{FF2B5EF4-FFF2-40B4-BE49-F238E27FC236}">
                <a16:creationId xmlns="" xmlns:a16="http://schemas.microsoft.com/office/drawing/2014/main" id="{C249088C-C99A-C54C-8067-8456BF21657E}"/>
              </a:ext>
            </a:extLst>
          </p:cNvPr>
          <p:cNvSpPr/>
          <p:nvPr/>
        </p:nvSpPr>
        <p:spPr>
          <a:xfrm>
            <a:off x="9393224" y="3362571"/>
            <a:ext cx="172412" cy="172412"/>
          </a:xfrm>
          <a:prstGeom prst="ellipse">
            <a:avLst/>
          </a:prstGeom>
          <a:solidFill>
            <a:srgbClr val="8CBF4B">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4" name="Text Placeholder 17">
            <a:extLst>
              <a:ext uri="{FF2B5EF4-FFF2-40B4-BE49-F238E27FC236}">
                <a16:creationId xmlns=""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9" name="Text Placeholder 17">
            <a:extLst>
              <a:ext uri="{FF2B5EF4-FFF2-40B4-BE49-F238E27FC236}">
                <a16:creationId xmlns=""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2018</a:t>
            </a:r>
            <a:endParaRPr lang="en-US"/>
          </a:p>
        </p:txBody>
      </p:sp>
      <p:sp>
        <p:nvSpPr>
          <p:cNvPr id="40" name="Text Placeholder 17">
            <a:extLst>
              <a:ext uri="{FF2B5EF4-FFF2-40B4-BE49-F238E27FC236}">
                <a16:creationId xmlns=""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8CBF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2019</a:t>
            </a:r>
            <a:endParaRPr lang="en-US"/>
          </a:p>
        </p:txBody>
      </p:sp>
      <p:sp>
        <p:nvSpPr>
          <p:cNvPr id="41" name="Text Placeholder 17">
            <a:extLst>
              <a:ext uri="{FF2B5EF4-FFF2-40B4-BE49-F238E27FC236}">
                <a16:creationId xmlns=""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8CBF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2020</a:t>
            </a:r>
            <a:endParaRPr lang="en-US"/>
          </a:p>
        </p:txBody>
      </p:sp>
      <p:sp>
        <p:nvSpPr>
          <p:cNvPr id="16" name="Rectangle 15">
            <a:extLst>
              <a:ext uri="{FF2B5EF4-FFF2-40B4-BE49-F238E27FC236}">
                <a16:creationId xmlns="" xmlns:a16="http://schemas.microsoft.com/office/drawing/2014/main" id="{8C26421F-3E17-FF47-92D5-AE8B9BF847B2}"/>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 xmlns:a16="http://schemas.microsoft.com/office/drawing/2014/main" id="{37918C0E-ED0A-D748-88E5-BE3A2DEDEB9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30211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D99EA92-8C6E-B84F-B459-728079F0C1CC}"/>
              </a:ext>
            </a:extLst>
          </p:cNvPr>
          <p:cNvGrpSpPr/>
          <p:nvPr userDrawn="1"/>
        </p:nvGrpSpPr>
        <p:grpSpPr>
          <a:xfrm flipH="1">
            <a:off x="-87112" y="2691100"/>
            <a:ext cx="10183945" cy="1475800"/>
            <a:chOff x="4009760" y="5382199"/>
            <a:chExt cx="20367890" cy="2951599"/>
          </a:xfrm>
        </p:grpSpPr>
        <p:cxnSp>
          <p:nvCxnSpPr>
            <p:cNvPr id="3" name="Straight Connector 2">
              <a:extLst>
                <a:ext uri="{FF2B5EF4-FFF2-40B4-BE49-F238E27FC236}">
                  <a16:creationId xmlns=""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 xmlns:a16="http://schemas.microsoft.com/office/drawing/2014/main" id="{40BA1181-B947-D246-AEDB-8D5690586889}"/>
                </a:ext>
              </a:extLst>
            </p:cNvPr>
            <p:cNvSpPr/>
            <p:nvPr/>
          </p:nvSpPr>
          <p:spPr>
            <a:xfrm>
              <a:off x="4009760" y="5382199"/>
              <a:ext cx="2887204" cy="2951599"/>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 xmlns:a16="http://schemas.microsoft.com/office/drawing/2014/main" id="{93279403-2DD6-294E-8653-2A42ED9EBD96}"/>
                </a:ext>
              </a:extLst>
            </p:cNvPr>
            <p:cNvSpPr/>
            <p:nvPr/>
          </p:nvSpPr>
          <p:spPr>
            <a:xfrm>
              <a:off x="11936354" y="6725140"/>
              <a:ext cx="344824" cy="344824"/>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 xmlns:a16="http://schemas.microsoft.com/office/drawing/2014/main" id="{B1A0B9AD-E1B8-4A47-B627-580D076FD190}"/>
                </a:ext>
              </a:extLst>
            </p:cNvPr>
            <p:cNvSpPr/>
            <p:nvPr/>
          </p:nvSpPr>
          <p:spPr>
            <a:xfrm>
              <a:off x="18764171" y="6725140"/>
              <a:ext cx="344824" cy="344824"/>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1" name="Text Placeholder 17">
            <a:extLst>
              <a:ext uri="{FF2B5EF4-FFF2-40B4-BE49-F238E27FC236}">
                <a16:creationId xmlns=""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2" name="Text Placeholder 17">
            <a:extLst>
              <a:ext uri="{FF2B5EF4-FFF2-40B4-BE49-F238E27FC236}">
                <a16:creationId xmlns=""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END</a:t>
            </a:r>
            <a:endParaRPr lang="en-US"/>
          </a:p>
        </p:txBody>
      </p:sp>
      <p:sp>
        <p:nvSpPr>
          <p:cNvPr id="26" name="Text Placeholder 17">
            <a:extLst>
              <a:ext uri="{FF2B5EF4-FFF2-40B4-BE49-F238E27FC236}">
                <a16:creationId xmlns=""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1188A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2021</a:t>
            </a:r>
            <a:endParaRPr lang="en-US"/>
          </a:p>
        </p:txBody>
      </p:sp>
      <p:sp>
        <p:nvSpPr>
          <p:cNvPr id="27" name="Text Placeholder 17">
            <a:extLst>
              <a:ext uri="{FF2B5EF4-FFF2-40B4-BE49-F238E27FC236}">
                <a16:creationId xmlns=""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2022</a:t>
            </a:r>
            <a:endParaRPr lang="en-US"/>
          </a:p>
        </p:txBody>
      </p:sp>
      <p:sp>
        <p:nvSpPr>
          <p:cNvPr id="18" name="TextBox 17">
            <a:extLst>
              <a:ext uri="{FF2B5EF4-FFF2-40B4-BE49-F238E27FC236}">
                <a16:creationId xmlns="" xmlns:a16="http://schemas.microsoft.com/office/drawing/2014/main" id="{0736D8C8-35B9-E44E-AAE8-C6E80ED2B0AD}"/>
              </a:ext>
            </a:extLst>
          </p:cNvPr>
          <p:cNvSpPr txBox="1"/>
          <p:nvPr userDrawn="1"/>
        </p:nvSpPr>
        <p:spPr>
          <a:xfrm>
            <a:off x="363851" y="6491628"/>
            <a:ext cx="11425605" cy="261610"/>
          </a:xfrm>
          <a:prstGeom prst="rect">
            <a:avLst/>
          </a:prstGeom>
          <a:noFill/>
        </p:spPr>
        <p:txBody>
          <a:bodyPr wrap="square" rtlCol="0">
            <a:spAutoFit/>
          </a:bodyPr>
          <a:lstStyle/>
          <a:p>
            <a:pPr algn="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9" name="Rectangle 18">
            <a:extLst>
              <a:ext uri="{FF2B5EF4-FFF2-40B4-BE49-F238E27FC236}">
                <a16:creationId xmlns="" xmlns:a16="http://schemas.microsoft.com/office/drawing/2014/main" id="{A81152B3-A02C-0A41-A45E-03342C78C7A9}"/>
              </a:ext>
            </a:extLst>
          </p:cNvPr>
          <p:cNvSpPr/>
          <p:nvPr userDrawn="1"/>
        </p:nvSpPr>
        <p:spPr>
          <a:xfrm rot="16200000" flipV="1">
            <a:off x="11591456"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83456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 xmlns:a16="http://schemas.microsoft.com/office/drawing/2014/main" id="{2C287D99-39F7-274E-881D-B1205E86882D}"/>
                </a:ext>
              </a:extLst>
            </p:cNvPr>
            <p:cNvSpPr/>
            <p:nvPr/>
          </p:nvSpPr>
          <p:spPr>
            <a:xfrm>
              <a:off x="0" y="4738255"/>
              <a:ext cx="5292436" cy="5292436"/>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A7255414-C2BD-294E-A843-C1E85CBB702D}"/>
                </a:ext>
              </a:extLst>
            </p:cNvPr>
            <p:cNvSpPr/>
            <p:nvPr/>
          </p:nvSpPr>
          <p:spPr>
            <a:xfrm>
              <a:off x="5292436" y="4738255"/>
              <a:ext cx="5292436" cy="5292436"/>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C2AF4D0D-CD86-1943-BD02-89B10E71AB04}"/>
                </a:ext>
              </a:extLst>
            </p:cNvPr>
            <p:cNvSpPr/>
            <p:nvPr/>
          </p:nvSpPr>
          <p:spPr>
            <a:xfrm>
              <a:off x="10584872" y="4738255"/>
              <a:ext cx="5292436" cy="5292436"/>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AB3D836D-4100-D44A-83B0-51B97203CAA2}"/>
                </a:ext>
              </a:extLst>
            </p:cNvPr>
            <p:cNvSpPr/>
            <p:nvPr/>
          </p:nvSpPr>
          <p:spPr>
            <a:xfrm>
              <a:off x="15877308" y="4738255"/>
              <a:ext cx="5292436" cy="5292436"/>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 xmlns:a16="http://schemas.microsoft.com/office/drawing/2014/main" id="{34D2F298-F143-9740-AAB0-DC67FBF5DC8C}"/>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5" name="Text Placeholder 17">
            <a:extLst>
              <a:ext uri="{FF2B5EF4-FFF2-40B4-BE49-F238E27FC236}">
                <a16:creationId xmlns=""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a:t>4</a:t>
            </a:r>
          </a:p>
        </p:txBody>
      </p:sp>
      <p:sp>
        <p:nvSpPr>
          <p:cNvPr id="37" name="Text Placeholder 17">
            <a:extLst>
              <a:ext uri="{FF2B5EF4-FFF2-40B4-BE49-F238E27FC236}">
                <a16:creationId xmlns=""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a:t>20</a:t>
            </a:r>
          </a:p>
        </p:txBody>
      </p:sp>
      <p:sp>
        <p:nvSpPr>
          <p:cNvPr id="40" name="Text Placeholder 17">
            <a:extLst>
              <a:ext uri="{FF2B5EF4-FFF2-40B4-BE49-F238E27FC236}">
                <a16:creationId xmlns=""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a:t>2</a:t>
            </a:r>
          </a:p>
        </p:txBody>
      </p:sp>
      <p:sp>
        <p:nvSpPr>
          <p:cNvPr id="43" name="Text Placeholder 17">
            <a:extLst>
              <a:ext uri="{FF2B5EF4-FFF2-40B4-BE49-F238E27FC236}">
                <a16:creationId xmlns=""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a:t>17</a:t>
            </a:r>
          </a:p>
        </p:txBody>
      </p:sp>
      <p:sp>
        <p:nvSpPr>
          <p:cNvPr id="46" name="Text Placeholder 17">
            <a:extLst>
              <a:ext uri="{FF2B5EF4-FFF2-40B4-BE49-F238E27FC236}">
                <a16:creationId xmlns=""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3" name="TextBox 22">
            <a:extLst>
              <a:ext uri="{FF2B5EF4-FFF2-40B4-BE49-F238E27FC236}">
                <a16:creationId xmlns="" xmlns:a16="http://schemas.microsoft.com/office/drawing/2014/main" id="{2F30AE37-8612-1542-9EF8-54C24BD4C33D}"/>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4" name="Rectangle 23">
            <a:extLst>
              <a:ext uri="{FF2B5EF4-FFF2-40B4-BE49-F238E27FC236}">
                <a16:creationId xmlns="" xmlns:a16="http://schemas.microsoft.com/office/drawing/2014/main" id="{12B53804-765C-C642-92ED-7E167F7FC3E2}"/>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Text Placeholder 23">
            <a:extLst>
              <a:ext uri="{FF2B5EF4-FFF2-40B4-BE49-F238E27FC236}">
                <a16:creationId xmlns=""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Tree>
    <p:extLst>
      <p:ext uri="{BB962C8B-B14F-4D97-AF65-F5344CB8AC3E}">
        <p14:creationId xmlns:p14="http://schemas.microsoft.com/office/powerpoint/2010/main" val="2869790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552351-547A-41F8-AA93-DAC4C4EA5A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642C471-5C3E-4D19-9753-6E14BC73AC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BF7C295-3405-4590-9F2C-4AF0CB1A25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439FC32-A399-44D5-91ED-8DDE0D59171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101A561D-13AD-4BC3-9E28-CF15C358B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558545-7F2F-45DA-9E04-D35F5EEDFCDB}"/>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39056547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28AF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28AF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AED07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 xmlns:a16="http://schemas.microsoft.com/office/drawing/2014/main" id="{128E9ECD-6E05-7C40-AE3A-58DA7B5240BE}"/>
              </a:ext>
            </a:extLst>
          </p:cNvPr>
          <p:cNvSpPr>
            <a:spLocks noGrp="1"/>
          </p:cNvSpPr>
          <p:nvPr>
            <p:ph type="body" sz="quarter" idx="21" hasCustomPrompt="1"/>
          </p:nvPr>
        </p:nvSpPr>
        <p:spPr>
          <a:xfrm>
            <a:off x="761670" y="4880563"/>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1188A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1" name="Text Placeholder 17">
            <a:extLst>
              <a:ext uri="{FF2B5EF4-FFF2-40B4-BE49-F238E27FC236}">
                <a16:creationId xmlns="" xmlns:a16="http://schemas.microsoft.com/office/drawing/2014/main" id="{B9635948-5A8E-DA49-8402-87460CCA36C0}"/>
              </a:ext>
            </a:extLst>
          </p:cNvPr>
          <p:cNvSpPr>
            <a:spLocks noGrp="1"/>
          </p:cNvSpPr>
          <p:nvPr>
            <p:ph type="body" sz="quarter" idx="30" hasCustomPrompt="1"/>
          </p:nvPr>
        </p:nvSpPr>
        <p:spPr>
          <a:xfrm>
            <a:off x="2927683" y="4874313"/>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28AF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 xmlns:a16="http://schemas.microsoft.com/office/drawing/2014/main" id="{B3393FE8-8E7A-8648-9B7F-DD063536F365}"/>
              </a:ext>
            </a:extLst>
          </p:cNvPr>
          <p:cNvSpPr>
            <a:spLocks noGrp="1"/>
          </p:cNvSpPr>
          <p:nvPr>
            <p:ph type="body" sz="quarter" idx="34" hasCustomPrompt="1"/>
          </p:nvPr>
        </p:nvSpPr>
        <p:spPr>
          <a:xfrm>
            <a:off x="7257443" y="4859609"/>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8CBF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7" name="Text Placeholder 17">
            <a:extLst>
              <a:ext uri="{FF2B5EF4-FFF2-40B4-BE49-F238E27FC236}">
                <a16:creationId xmlns="" xmlns:a16="http://schemas.microsoft.com/office/drawing/2014/main" id="{1E385F24-AB91-1644-9C17-F5DD6576CFB5}"/>
              </a:ext>
            </a:extLst>
          </p:cNvPr>
          <p:cNvSpPr>
            <a:spLocks noGrp="1"/>
          </p:cNvSpPr>
          <p:nvPr>
            <p:ph type="body" sz="quarter" idx="36" hasCustomPrompt="1"/>
          </p:nvPr>
        </p:nvSpPr>
        <p:spPr>
          <a:xfrm>
            <a:off x="9412021" y="4848034"/>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5D68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6" name="Rectangle 25">
            <a:extLst>
              <a:ext uri="{FF2B5EF4-FFF2-40B4-BE49-F238E27FC236}">
                <a16:creationId xmlns="" xmlns:a16="http://schemas.microsoft.com/office/drawing/2014/main" id="{4C1E2E13-99E6-1D46-AE7D-C39F3176DF6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 xmlns:a16="http://schemas.microsoft.com/office/drawing/2014/main" id="{7A1273BD-7075-EA46-B6F8-94A6D91FB39F}"/>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30" name="Freeform: Shape 4239">
            <a:extLst>
              <a:ext uri="{FF2B5EF4-FFF2-40B4-BE49-F238E27FC236}">
                <a16:creationId xmlns=""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AED07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28" name="Rectangle 27">
            <a:extLst>
              <a:ext uri="{FF2B5EF4-FFF2-40B4-BE49-F238E27FC236}">
                <a16:creationId xmlns="" xmlns:a16="http://schemas.microsoft.com/office/drawing/2014/main" id="{DB53813B-F067-314E-B8E7-88B0B3E4857E}"/>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 Placeholder 23">
            <a:extLst>
              <a:ext uri="{FF2B5EF4-FFF2-40B4-BE49-F238E27FC236}">
                <a16:creationId xmlns=""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Tree>
    <p:extLst>
      <p:ext uri="{BB962C8B-B14F-4D97-AF65-F5344CB8AC3E}">
        <p14:creationId xmlns:p14="http://schemas.microsoft.com/office/powerpoint/2010/main" val="32068167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 xmlns:a16="http://schemas.microsoft.com/office/drawing/2014/main" id="{622070F6-FB1F-9148-9EB4-D8EF592B6C8A}"/>
              </a:ext>
            </a:extLst>
          </p:cNvPr>
          <p:cNvSpPr/>
          <p:nvPr userDrawn="1"/>
        </p:nvSpPr>
        <p:spPr>
          <a:xfrm>
            <a:off x="3928805"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 xmlns:a16="http://schemas.microsoft.com/office/drawing/2014/main" id="{D8A1DBA4-C804-2D47-9911-EC8677BC17CE}"/>
              </a:ext>
            </a:extLst>
          </p:cNvPr>
          <p:cNvSpPr/>
          <p:nvPr userDrawn="1"/>
        </p:nvSpPr>
        <p:spPr>
          <a:xfrm>
            <a:off x="397190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 xmlns:a16="http://schemas.microsoft.com/office/drawing/2014/main" id="{A2B5C452-54BF-9B4F-A43E-38B402D1B95F}"/>
              </a:ext>
            </a:extLst>
          </p:cNvPr>
          <p:cNvSpPr/>
          <p:nvPr userDrawn="1"/>
        </p:nvSpPr>
        <p:spPr>
          <a:xfrm>
            <a:off x="6630446"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28AF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 xmlns:a16="http://schemas.microsoft.com/office/drawing/2014/main" id="{444A958E-CFA7-B64E-92C8-D832683C4A94}"/>
              </a:ext>
            </a:extLst>
          </p:cNvPr>
          <p:cNvSpPr/>
          <p:nvPr userDrawn="1"/>
        </p:nvSpPr>
        <p:spPr>
          <a:xfrm>
            <a:off x="6671879"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28AF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 xmlns:a16="http://schemas.microsoft.com/office/drawing/2014/main" id="{9605CC6B-4A3F-524F-A45E-78BB72858F56}"/>
              </a:ext>
            </a:extLst>
          </p:cNvPr>
          <p:cNvSpPr/>
          <p:nvPr userDrawn="1"/>
        </p:nvSpPr>
        <p:spPr>
          <a:xfrm>
            <a:off x="1189458"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 xmlns:a16="http://schemas.microsoft.com/office/drawing/2014/main" id="{F05D8F79-BD65-8347-867D-58A890D1083E}"/>
              </a:ext>
            </a:extLst>
          </p:cNvPr>
          <p:cNvSpPr/>
          <p:nvPr userDrawn="1"/>
        </p:nvSpPr>
        <p:spPr>
          <a:xfrm>
            <a:off x="1236577"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 xmlns:a16="http://schemas.microsoft.com/office/drawing/2014/main" id="{473A5FB1-762F-F846-BB1E-727584AF3C5F}"/>
              </a:ext>
            </a:extLst>
          </p:cNvPr>
          <p:cNvSpPr/>
          <p:nvPr userDrawn="1"/>
        </p:nvSpPr>
        <p:spPr>
          <a:xfrm>
            <a:off x="9396408"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 xmlns:a16="http://schemas.microsoft.com/office/drawing/2014/main" id="{C85CF623-BF5F-8445-9C36-B325D84F9DE3}"/>
              </a:ext>
            </a:extLst>
          </p:cNvPr>
          <p:cNvSpPr/>
          <p:nvPr userDrawn="1"/>
        </p:nvSpPr>
        <p:spPr>
          <a:xfrm>
            <a:off x="944352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 xmlns:a16="http://schemas.microsoft.com/office/drawing/2014/main" id="{128E9ECD-6E05-7C40-AE3A-58DA7B5240BE}"/>
              </a:ext>
            </a:extLst>
          </p:cNvPr>
          <p:cNvSpPr>
            <a:spLocks noGrp="1"/>
          </p:cNvSpPr>
          <p:nvPr>
            <p:ph type="body" sz="quarter" idx="21" hasCustomPrompt="1"/>
          </p:nvPr>
        </p:nvSpPr>
        <p:spPr>
          <a:xfrm>
            <a:off x="931352" y="4880563"/>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 xmlns:a16="http://schemas.microsoft.com/office/drawing/2014/main" id="{18990701-AC9F-534B-8665-6B063C6FD299}"/>
              </a:ext>
            </a:extLst>
          </p:cNvPr>
          <p:cNvSpPr>
            <a:spLocks noGrp="1"/>
          </p:cNvSpPr>
          <p:nvPr>
            <p:ph type="body" sz="quarter" idx="25" hasCustomPrompt="1"/>
          </p:nvPr>
        </p:nvSpPr>
        <p:spPr>
          <a:xfrm>
            <a:off x="918655" y="4385889"/>
            <a:ext cx="2061046" cy="335052"/>
          </a:xfrm>
        </p:spPr>
        <p:txBody>
          <a:bodyPr/>
          <a:lstStyle>
            <a:lvl1pPr algn="ctr">
              <a:buNone/>
              <a:defRPr sz="2000" b="1" i="0" spc="0">
                <a:solidFill>
                  <a:srgbClr val="1188A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1" name="Text Placeholder 17">
            <a:extLst>
              <a:ext uri="{FF2B5EF4-FFF2-40B4-BE49-F238E27FC236}">
                <a16:creationId xmlns="" xmlns:a16="http://schemas.microsoft.com/office/drawing/2014/main" id="{B9635948-5A8E-DA49-8402-87460CCA36C0}"/>
              </a:ext>
            </a:extLst>
          </p:cNvPr>
          <p:cNvSpPr>
            <a:spLocks noGrp="1"/>
          </p:cNvSpPr>
          <p:nvPr>
            <p:ph type="body" sz="quarter" idx="30" hasCustomPrompt="1"/>
          </p:nvPr>
        </p:nvSpPr>
        <p:spPr>
          <a:xfrm>
            <a:off x="3672399" y="4874313"/>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 xmlns:a16="http://schemas.microsoft.com/office/drawing/2014/main" id="{F8D16C6E-0FEF-E949-9F8E-AD42CE6382AE}"/>
              </a:ext>
            </a:extLst>
          </p:cNvPr>
          <p:cNvSpPr>
            <a:spLocks noGrp="1"/>
          </p:cNvSpPr>
          <p:nvPr>
            <p:ph type="body" sz="quarter" idx="31" hasCustomPrompt="1"/>
          </p:nvPr>
        </p:nvSpPr>
        <p:spPr>
          <a:xfrm>
            <a:off x="3659702" y="4379639"/>
            <a:ext cx="2061046" cy="335052"/>
          </a:xfrm>
        </p:spPr>
        <p:txBody>
          <a:bodyPr/>
          <a:lstStyle>
            <a:lvl1pPr algn="ctr">
              <a:buNone/>
              <a:defRPr sz="2000" b="1" i="0" spc="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 xmlns:a16="http://schemas.microsoft.com/office/drawing/2014/main" id="{125FFF2B-E58E-DA48-B8D2-900F36A687BE}"/>
              </a:ext>
            </a:extLst>
          </p:cNvPr>
          <p:cNvSpPr>
            <a:spLocks noGrp="1"/>
          </p:cNvSpPr>
          <p:nvPr>
            <p:ph type="body" sz="quarter" idx="32" hasCustomPrompt="1"/>
          </p:nvPr>
        </p:nvSpPr>
        <p:spPr>
          <a:xfrm>
            <a:off x="6373475" y="4865859"/>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 xmlns:a16="http://schemas.microsoft.com/office/drawing/2014/main" id="{03C080F9-4843-5C45-9B7C-3FF59B8138FD}"/>
              </a:ext>
            </a:extLst>
          </p:cNvPr>
          <p:cNvSpPr>
            <a:spLocks noGrp="1"/>
          </p:cNvSpPr>
          <p:nvPr>
            <p:ph type="body" sz="quarter" idx="33" hasCustomPrompt="1"/>
          </p:nvPr>
        </p:nvSpPr>
        <p:spPr>
          <a:xfrm>
            <a:off x="6360778" y="4371185"/>
            <a:ext cx="2061046" cy="335052"/>
          </a:xfrm>
        </p:spPr>
        <p:txBody>
          <a:bodyPr/>
          <a:lstStyle>
            <a:lvl1pPr algn="ctr">
              <a:buNone/>
              <a:defRPr sz="2000" b="1" i="0" spc="0">
                <a:solidFill>
                  <a:srgbClr val="28AF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 xmlns:a16="http://schemas.microsoft.com/office/drawing/2014/main" id="{B3393FE8-8E7A-8648-9B7F-DD063536F365}"/>
              </a:ext>
            </a:extLst>
          </p:cNvPr>
          <p:cNvSpPr>
            <a:spLocks noGrp="1"/>
          </p:cNvSpPr>
          <p:nvPr>
            <p:ph type="body" sz="quarter" idx="34" hasCustomPrompt="1"/>
          </p:nvPr>
        </p:nvSpPr>
        <p:spPr>
          <a:xfrm>
            <a:off x="9142804" y="4859609"/>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 xmlns:a16="http://schemas.microsoft.com/office/drawing/2014/main" id="{FA8BB5AD-0DE3-1B4E-A424-802043EDCCCF}"/>
              </a:ext>
            </a:extLst>
          </p:cNvPr>
          <p:cNvSpPr>
            <a:spLocks noGrp="1"/>
          </p:cNvSpPr>
          <p:nvPr>
            <p:ph type="body" sz="quarter" idx="35" hasCustomPrompt="1"/>
          </p:nvPr>
        </p:nvSpPr>
        <p:spPr>
          <a:xfrm>
            <a:off x="9130107" y="4364935"/>
            <a:ext cx="2061046" cy="335052"/>
          </a:xfrm>
        </p:spPr>
        <p:txBody>
          <a:bodyPr/>
          <a:lstStyle>
            <a:lvl1pPr algn="ctr">
              <a:buNone/>
              <a:defRPr sz="2000" b="1" i="0" spc="0">
                <a:solidFill>
                  <a:srgbClr val="8CBF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6" name="Rectangle 25">
            <a:extLst>
              <a:ext uri="{FF2B5EF4-FFF2-40B4-BE49-F238E27FC236}">
                <a16:creationId xmlns="" xmlns:a16="http://schemas.microsoft.com/office/drawing/2014/main" id="{4C1E2E13-99E6-1D46-AE7D-C39F3176DF6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 xmlns:a16="http://schemas.microsoft.com/office/drawing/2014/main" id="{7A1273BD-7075-EA46-B6F8-94A6D91FB39F}"/>
              </a:ext>
            </a:extLst>
          </p:cNvPr>
          <p:cNvSpPr txBox="1"/>
          <p:nvPr userDrawn="1"/>
        </p:nvSpPr>
        <p:spPr>
          <a:xfrm>
            <a:off x="127250" y="6366961"/>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8" name="Rectangle 27">
            <a:extLst>
              <a:ext uri="{FF2B5EF4-FFF2-40B4-BE49-F238E27FC236}">
                <a16:creationId xmlns="" xmlns:a16="http://schemas.microsoft.com/office/drawing/2014/main" id="{DB53813B-F067-314E-B8E7-88B0B3E4857E}"/>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 Placeholder 23">
            <a:extLst>
              <a:ext uri="{FF2B5EF4-FFF2-40B4-BE49-F238E27FC236}">
                <a16:creationId xmlns=""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Tree>
    <p:extLst>
      <p:ext uri="{BB962C8B-B14F-4D97-AF65-F5344CB8AC3E}">
        <p14:creationId xmlns:p14="http://schemas.microsoft.com/office/powerpoint/2010/main" val="3668794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 xmlns:a16="http://schemas.microsoft.com/office/drawing/2014/main" id="{8C0B3D42-2317-6946-847C-DF2D8C708228}"/>
              </a:ext>
            </a:extLst>
          </p:cNvPr>
          <p:cNvSpPr>
            <a:spLocks noChangeArrowheads="1"/>
          </p:cNvSpPr>
          <p:nvPr userDrawn="1"/>
        </p:nvSpPr>
        <p:spPr bwMode="auto">
          <a:xfrm>
            <a:off x="832077" y="1534831"/>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1188A3"/>
          </a:solidFill>
          <a:ln w="9525" cap="flat">
            <a:noFill/>
            <a:bevel/>
            <a:headEnd/>
            <a:tailEnd/>
          </a:ln>
          <a:effectLst/>
        </p:spPr>
        <p:txBody>
          <a:bodyPr wrap="none" anchor="ctr"/>
          <a:lstStyle/>
          <a:p>
            <a:endParaRPr lang="en-US"/>
          </a:p>
        </p:txBody>
      </p:sp>
      <p:sp>
        <p:nvSpPr>
          <p:cNvPr id="27" name="Freeform 176">
            <a:extLst>
              <a:ext uri="{FF2B5EF4-FFF2-40B4-BE49-F238E27FC236}">
                <a16:creationId xmlns="" xmlns:a16="http://schemas.microsoft.com/office/drawing/2014/main" id="{40053DCA-CDEC-8B4D-B8F3-C1EF890EF020}"/>
              </a:ext>
            </a:extLst>
          </p:cNvPr>
          <p:cNvSpPr>
            <a:spLocks noChangeArrowheads="1"/>
          </p:cNvSpPr>
          <p:nvPr userDrawn="1"/>
        </p:nvSpPr>
        <p:spPr bwMode="auto">
          <a:xfrm>
            <a:off x="2970654" y="1534831"/>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1BA19A"/>
          </a:solidFill>
          <a:ln w="9525" cap="flat">
            <a:noFill/>
            <a:bevel/>
            <a:headEnd/>
            <a:tailEnd/>
          </a:ln>
          <a:effectLst/>
        </p:spPr>
        <p:txBody>
          <a:bodyPr wrap="none" anchor="ctr"/>
          <a:lstStyle/>
          <a:p>
            <a:endParaRPr lang="en-US"/>
          </a:p>
        </p:txBody>
      </p:sp>
      <p:sp>
        <p:nvSpPr>
          <p:cNvPr id="28" name="Freeform 177">
            <a:extLst>
              <a:ext uri="{FF2B5EF4-FFF2-40B4-BE49-F238E27FC236}">
                <a16:creationId xmlns="" xmlns:a16="http://schemas.microsoft.com/office/drawing/2014/main" id="{10B1012D-1247-0E4A-BFFD-D8F52FAEDE4C}"/>
              </a:ext>
            </a:extLst>
          </p:cNvPr>
          <p:cNvSpPr>
            <a:spLocks noChangeArrowheads="1"/>
          </p:cNvSpPr>
          <p:nvPr userDrawn="1"/>
        </p:nvSpPr>
        <p:spPr bwMode="auto">
          <a:xfrm>
            <a:off x="5104293" y="1534831"/>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28AF95"/>
          </a:solidFill>
          <a:ln w="9525" cap="flat">
            <a:noFill/>
            <a:bevel/>
            <a:headEnd/>
            <a:tailEnd/>
          </a:ln>
          <a:effectLst/>
        </p:spPr>
        <p:txBody>
          <a:bodyPr wrap="none" anchor="ctr"/>
          <a:lstStyle/>
          <a:p>
            <a:endParaRPr lang="en-US"/>
          </a:p>
        </p:txBody>
      </p:sp>
      <p:sp>
        <p:nvSpPr>
          <p:cNvPr id="29" name="Freeform 178">
            <a:extLst>
              <a:ext uri="{FF2B5EF4-FFF2-40B4-BE49-F238E27FC236}">
                <a16:creationId xmlns="" xmlns:a16="http://schemas.microsoft.com/office/drawing/2014/main" id="{65CDE706-10CF-2F43-88C1-BCEBF0BED009}"/>
              </a:ext>
            </a:extLst>
          </p:cNvPr>
          <p:cNvSpPr>
            <a:spLocks noChangeArrowheads="1"/>
          </p:cNvSpPr>
          <p:nvPr userDrawn="1"/>
        </p:nvSpPr>
        <p:spPr bwMode="auto">
          <a:xfrm>
            <a:off x="7242870" y="1534831"/>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CBF4B"/>
          </a:solidFill>
          <a:ln w="9525" cap="flat">
            <a:noFill/>
            <a:bevel/>
            <a:headEnd/>
            <a:tailEnd/>
          </a:ln>
          <a:effectLst/>
        </p:spPr>
        <p:txBody>
          <a:bodyPr wrap="none" anchor="ctr"/>
          <a:lstStyle/>
          <a:p>
            <a:endParaRPr lang="en-US"/>
          </a:p>
        </p:txBody>
      </p:sp>
      <p:sp>
        <p:nvSpPr>
          <p:cNvPr id="30" name="Freeform 179">
            <a:extLst>
              <a:ext uri="{FF2B5EF4-FFF2-40B4-BE49-F238E27FC236}">
                <a16:creationId xmlns="" xmlns:a16="http://schemas.microsoft.com/office/drawing/2014/main" id="{832BCD4D-201E-8748-B1F7-9CE73C83B47C}"/>
              </a:ext>
            </a:extLst>
          </p:cNvPr>
          <p:cNvSpPr>
            <a:spLocks noChangeArrowheads="1"/>
          </p:cNvSpPr>
          <p:nvPr userDrawn="1"/>
        </p:nvSpPr>
        <p:spPr bwMode="auto">
          <a:xfrm>
            <a:off x="9376508" y="1534831"/>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AED07E">
              <a:alpha val="80000"/>
            </a:srgbClr>
          </a:solidFill>
          <a:ln w="9525" cap="flat">
            <a:noFill/>
            <a:bevel/>
            <a:headEnd/>
            <a:tailEnd/>
          </a:ln>
          <a:effectLst/>
        </p:spPr>
        <p:txBody>
          <a:bodyPr wrap="none" anchor="ctr"/>
          <a:lstStyle/>
          <a:p>
            <a:endParaRPr lang="en-US"/>
          </a:p>
        </p:txBody>
      </p:sp>
      <p:sp>
        <p:nvSpPr>
          <p:cNvPr id="33" name="Rectangle 32">
            <a:extLst>
              <a:ext uri="{FF2B5EF4-FFF2-40B4-BE49-F238E27FC236}">
                <a16:creationId xmlns="" xmlns:a16="http://schemas.microsoft.com/office/drawing/2014/main" id="{C32DC3FE-D517-4045-A81C-97480C4BB5BC}"/>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
        <p:nvSpPr>
          <p:cNvPr id="49" name="Text Placeholder 17">
            <a:extLst>
              <a:ext uri="{FF2B5EF4-FFF2-40B4-BE49-F238E27FC236}">
                <a16:creationId xmlns="" xmlns:a16="http://schemas.microsoft.com/office/drawing/2014/main" id="{128E9ECD-6E05-7C40-AE3A-58DA7B5240BE}"/>
              </a:ext>
            </a:extLst>
          </p:cNvPr>
          <p:cNvSpPr>
            <a:spLocks noGrp="1"/>
          </p:cNvSpPr>
          <p:nvPr>
            <p:ph type="body" sz="quarter" idx="21" hasCustomPrompt="1"/>
          </p:nvPr>
        </p:nvSpPr>
        <p:spPr>
          <a:xfrm>
            <a:off x="847141" y="2777667"/>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 xmlns:a16="http://schemas.microsoft.com/office/drawing/2014/main" id="{18990701-AC9F-534B-8665-6B063C6FD299}"/>
              </a:ext>
            </a:extLst>
          </p:cNvPr>
          <p:cNvSpPr>
            <a:spLocks noGrp="1"/>
          </p:cNvSpPr>
          <p:nvPr>
            <p:ph type="body" sz="quarter" idx="25" hasCustomPrompt="1"/>
          </p:nvPr>
        </p:nvSpPr>
        <p:spPr>
          <a:xfrm>
            <a:off x="846019" y="2282993"/>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1" name="Text Placeholder 17">
            <a:extLst>
              <a:ext uri="{FF2B5EF4-FFF2-40B4-BE49-F238E27FC236}">
                <a16:creationId xmlns="" xmlns:a16="http://schemas.microsoft.com/office/drawing/2014/main" id="{B9635948-5A8E-DA49-8402-87460CCA36C0}"/>
              </a:ext>
            </a:extLst>
          </p:cNvPr>
          <p:cNvSpPr>
            <a:spLocks noGrp="1"/>
          </p:cNvSpPr>
          <p:nvPr>
            <p:ph type="body" sz="quarter" idx="30" hasCustomPrompt="1"/>
          </p:nvPr>
        </p:nvSpPr>
        <p:spPr>
          <a:xfrm>
            <a:off x="2997293" y="2771417"/>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 xmlns:a16="http://schemas.microsoft.com/office/drawing/2014/main" id="{F8D16C6E-0FEF-E949-9F8E-AD42CE6382AE}"/>
              </a:ext>
            </a:extLst>
          </p:cNvPr>
          <p:cNvSpPr>
            <a:spLocks noGrp="1"/>
          </p:cNvSpPr>
          <p:nvPr>
            <p:ph type="body" sz="quarter" idx="31" hasCustomPrompt="1"/>
          </p:nvPr>
        </p:nvSpPr>
        <p:spPr>
          <a:xfrm>
            <a:off x="2973021" y="2276743"/>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3" name="Text Placeholder 17">
            <a:extLst>
              <a:ext uri="{FF2B5EF4-FFF2-40B4-BE49-F238E27FC236}">
                <a16:creationId xmlns="" xmlns:a16="http://schemas.microsoft.com/office/drawing/2014/main" id="{125FFF2B-E58E-DA48-B8D2-900F36A687BE}"/>
              </a:ext>
            </a:extLst>
          </p:cNvPr>
          <p:cNvSpPr>
            <a:spLocks noGrp="1"/>
          </p:cNvSpPr>
          <p:nvPr>
            <p:ph type="body" sz="quarter" idx="32" hasCustomPrompt="1"/>
          </p:nvPr>
        </p:nvSpPr>
        <p:spPr>
          <a:xfrm>
            <a:off x="5129645" y="2762963"/>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 xmlns:a16="http://schemas.microsoft.com/office/drawing/2014/main" id="{03C080F9-4843-5C45-9B7C-3FF59B8138FD}"/>
              </a:ext>
            </a:extLst>
          </p:cNvPr>
          <p:cNvSpPr>
            <a:spLocks noGrp="1"/>
          </p:cNvSpPr>
          <p:nvPr>
            <p:ph type="body" sz="quarter" idx="33" hasCustomPrompt="1"/>
          </p:nvPr>
        </p:nvSpPr>
        <p:spPr>
          <a:xfrm>
            <a:off x="5116948" y="2268289"/>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5" name="Text Placeholder 17">
            <a:extLst>
              <a:ext uri="{FF2B5EF4-FFF2-40B4-BE49-F238E27FC236}">
                <a16:creationId xmlns="" xmlns:a16="http://schemas.microsoft.com/office/drawing/2014/main" id="{B3393FE8-8E7A-8648-9B7F-DD063536F365}"/>
              </a:ext>
            </a:extLst>
          </p:cNvPr>
          <p:cNvSpPr>
            <a:spLocks noGrp="1"/>
          </p:cNvSpPr>
          <p:nvPr>
            <p:ph type="body" sz="quarter" idx="34" hasCustomPrompt="1"/>
          </p:nvPr>
        </p:nvSpPr>
        <p:spPr>
          <a:xfrm>
            <a:off x="7272508" y="2756713"/>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 xmlns:a16="http://schemas.microsoft.com/office/drawing/2014/main" id="{FA8BB5AD-0DE3-1B4E-A424-802043EDCCCF}"/>
              </a:ext>
            </a:extLst>
          </p:cNvPr>
          <p:cNvSpPr>
            <a:spLocks noGrp="1"/>
          </p:cNvSpPr>
          <p:nvPr>
            <p:ph type="body" sz="quarter" idx="35" hasCustomPrompt="1"/>
          </p:nvPr>
        </p:nvSpPr>
        <p:spPr>
          <a:xfrm>
            <a:off x="7271386" y="2262039"/>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7" name="Text Placeholder 17">
            <a:extLst>
              <a:ext uri="{FF2B5EF4-FFF2-40B4-BE49-F238E27FC236}">
                <a16:creationId xmlns="" xmlns:a16="http://schemas.microsoft.com/office/drawing/2014/main" id="{1E385F24-AB91-1644-9C17-F5DD6576CFB5}"/>
              </a:ext>
            </a:extLst>
          </p:cNvPr>
          <p:cNvSpPr>
            <a:spLocks noGrp="1"/>
          </p:cNvSpPr>
          <p:nvPr>
            <p:ph type="body" sz="quarter" idx="36" hasCustomPrompt="1"/>
          </p:nvPr>
        </p:nvSpPr>
        <p:spPr>
          <a:xfrm>
            <a:off x="9403936" y="2745138"/>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 xmlns:a16="http://schemas.microsoft.com/office/drawing/2014/main" id="{400557A9-F756-6A47-95B0-B225A7B2B4DB}"/>
              </a:ext>
            </a:extLst>
          </p:cNvPr>
          <p:cNvSpPr>
            <a:spLocks noGrp="1"/>
          </p:cNvSpPr>
          <p:nvPr>
            <p:ph type="body" sz="quarter" idx="37" hasCustomPrompt="1"/>
          </p:nvPr>
        </p:nvSpPr>
        <p:spPr>
          <a:xfrm>
            <a:off x="9391239" y="2250464"/>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1" name="Rectangle 20">
            <a:extLst>
              <a:ext uri="{FF2B5EF4-FFF2-40B4-BE49-F238E27FC236}">
                <a16:creationId xmlns="" xmlns:a16="http://schemas.microsoft.com/office/drawing/2014/main" id="{6E0AA75E-BDA5-164B-BCEE-416AB7EB207E}"/>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2" name="TextBox 21">
            <a:extLst>
              <a:ext uri="{FF2B5EF4-FFF2-40B4-BE49-F238E27FC236}">
                <a16:creationId xmlns="" xmlns:a16="http://schemas.microsoft.com/office/drawing/2014/main" id="{E8F78608-E00E-EC4C-A889-2DB48630BF2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22787161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ADB061-FE50-4E73-BACA-9FD4A054E3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D9EB742-93D9-4DBD-9FB2-2CED84DE56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E3A2CAF-9C98-40D1-B057-30681BF1B76F}"/>
              </a:ext>
            </a:extLst>
          </p:cNvPr>
          <p:cNvSpPr>
            <a:spLocks noGrp="1"/>
          </p:cNvSpPr>
          <p:nvPr>
            <p:ph type="dt" sz="half" idx="10"/>
          </p:nvPr>
        </p:nvSpPr>
        <p:spPr/>
        <p:txBody>
          <a:bodyPr/>
          <a:lstStyle/>
          <a:p>
            <a:fld id="{7552B708-B7EA-41A0-B016-AB5427862392}" type="datetimeFigureOut">
              <a:rPr lang="en-US" smtClean="0"/>
              <a:t>10/17/2022</a:t>
            </a:fld>
            <a:endParaRPr lang="en-US"/>
          </a:p>
        </p:txBody>
      </p:sp>
      <p:sp>
        <p:nvSpPr>
          <p:cNvPr id="5" name="Footer Placeholder 4">
            <a:extLst>
              <a:ext uri="{FF2B5EF4-FFF2-40B4-BE49-F238E27FC236}">
                <a16:creationId xmlns="" xmlns:a16="http://schemas.microsoft.com/office/drawing/2014/main" id="{A59324FE-47A9-4EDD-9849-4C71D38CE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894BDE7-BE58-4914-8686-8F14A3D4F623}"/>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32765239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C75F5-87C9-47DC-9D02-496B825723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966E38A-DDBC-4AEF-9815-005955652E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C57B2D-CEE1-4D5B-B5C6-14EA99BF7AA2}"/>
              </a:ext>
            </a:extLst>
          </p:cNvPr>
          <p:cNvSpPr>
            <a:spLocks noGrp="1"/>
          </p:cNvSpPr>
          <p:nvPr>
            <p:ph type="dt" sz="half" idx="10"/>
          </p:nvPr>
        </p:nvSpPr>
        <p:spPr/>
        <p:txBody>
          <a:bodyPr/>
          <a:lstStyle/>
          <a:p>
            <a:fld id="{7552B708-B7EA-41A0-B016-AB5427862392}" type="datetimeFigureOut">
              <a:rPr lang="en-US" smtClean="0"/>
              <a:t>10/17/2022</a:t>
            </a:fld>
            <a:endParaRPr lang="en-US"/>
          </a:p>
        </p:txBody>
      </p:sp>
      <p:sp>
        <p:nvSpPr>
          <p:cNvPr id="5" name="Footer Placeholder 4">
            <a:extLst>
              <a:ext uri="{FF2B5EF4-FFF2-40B4-BE49-F238E27FC236}">
                <a16:creationId xmlns="" xmlns:a16="http://schemas.microsoft.com/office/drawing/2014/main" id="{32104A90-EF59-4A1A-A507-321A2F187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8CA8F06-BA6E-4A20-935E-7D7074A6B5C1}"/>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24739873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6E4BA2-CF97-4B7F-AB03-F1CD19A117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00E4D1D-F759-4889-9A90-D750E82462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6C3CD1B-057D-4341-B4FF-7136347C4038}"/>
              </a:ext>
            </a:extLst>
          </p:cNvPr>
          <p:cNvSpPr>
            <a:spLocks noGrp="1"/>
          </p:cNvSpPr>
          <p:nvPr>
            <p:ph type="dt" sz="half" idx="10"/>
          </p:nvPr>
        </p:nvSpPr>
        <p:spPr/>
        <p:txBody>
          <a:bodyPr/>
          <a:lstStyle/>
          <a:p>
            <a:fld id="{7552B708-B7EA-41A0-B016-AB5427862392}" type="datetimeFigureOut">
              <a:rPr lang="en-US" smtClean="0"/>
              <a:t>10/17/2022</a:t>
            </a:fld>
            <a:endParaRPr lang="en-US"/>
          </a:p>
        </p:txBody>
      </p:sp>
      <p:sp>
        <p:nvSpPr>
          <p:cNvPr id="5" name="Footer Placeholder 4">
            <a:extLst>
              <a:ext uri="{FF2B5EF4-FFF2-40B4-BE49-F238E27FC236}">
                <a16:creationId xmlns="" xmlns:a16="http://schemas.microsoft.com/office/drawing/2014/main" id="{8AA68A3D-BD55-4428-BE2A-6E217D2A1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27B633C-7DBB-4E5C-BFEF-49A770AA5EE7}"/>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9172066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D150E8-B763-4304-BF00-BDBB836CF8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B854965-651D-4AA0-9614-ED38574B9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91A08DC-246F-4FFA-8761-EE8C093A21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0427F5F-8E68-4423-A8F5-BDB7BF6C6B89}"/>
              </a:ext>
            </a:extLst>
          </p:cNvPr>
          <p:cNvSpPr>
            <a:spLocks noGrp="1"/>
          </p:cNvSpPr>
          <p:nvPr>
            <p:ph type="dt" sz="half" idx="10"/>
          </p:nvPr>
        </p:nvSpPr>
        <p:spPr/>
        <p:txBody>
          <a:bodyPr/>
          <a:lstStyle/>
          <a:p>
            <a:fld id="{7552B708-B7EA-41A0-B016-AB5427862392}" type="datetimeFigureOut">
              <a:rPr lang="en-US" smtClean="0"/>
              <a:t>10/17/2022</a:t>
            </a:fld>
            <a:endParaRPr lang="en-US"/>
          </a:p>
        </p:txBody>
      </p:sp>
      <p:sp>
        <p:nvSpPr>
          <p:cNvPr id="6" name="Footer Placeholder 5">
            <a:extLst>
              <a:ext uri="{FF2B5EF4-FFF2-40B4-BE49-F238E27FC236}">
                <a16:creationId xmlns="" xmlns:a16="http://schemas.microsoft.com/office/drawing/2014/main" id="{68863688-DDC0-4E1F-84F2-F0CA4A5D52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4B3B09A-3F70-4164-B8DF-42146B129EE5}"/>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2061913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011A7F-2D78-4298-A6BC-3D528EDE9A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C2C6B25-6C11-4617-A164-30FBBC7795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FF4EFE4-CC14-43D6-B01A-155F0EC3EE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0A197FB-466D-4B57-85D7-B14B3295DC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7F0767B-626B-4A25-9AF3-25DE34D460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C04BD39-81F2-4B5D-9354-8EC5756BC007}"/>
              </a:ext>
            </a:extLst>
          </p:cNvPr>
          <p:cNvSpPr>
            <a:spLocks noGrp="1"/>
          </p:cNvSpPr>
          <p:nvPr>
            <p:ph type="dt" sz="half" idx="10"/>
          </p:nvPr>
        </p:nvSpPr>
        <p:spPr/>
        <p:txBody>
          <a:bodyPr/>
          <a:lstStyle/>
          <a:p>
            <a:fld id="{7552B708-B7EA-41A0-B016-AB5427862392}" type="datetimeFigureOut">
              <a:rPr lang="en-US" smtClean="0"/>
              <a:t>10/17/2022</a:t>
            </a:fld>
            <a:endParaRPr lang="en-US"/>
          </a:p>
        </p:txBody>
      </p:sp>
      <p:sp>
        <p:nvSpPr>
          <p:cNvPr id="8" name="Footer Placeholder 7">
            <a:extLst>
              <a:ext uri="{FF2B5EF4-FFF2-40B4-BE49-F238E27FC236}">
                <a16:creationId xmlns="" xmlns:a16="http://schemas.microsoft.com/office/drawing/2014/main" id="{24BBF7A5-24B0-4B3D-85CE-325191EB63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7988F0F-E91A-4538-9279-777739AF6521}"/>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3817002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C0479D-20D7-4EE3-8AE4-B6074B7360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264A324-C643-4F05-8D4C-B331878B37F9}"/>
              </a:ext>
            </a:extLst>
          </p:cNvPr>
          <p:cNvSpPr>
            <a:spLocks noGrp="1"/>
          </p:cNvSpPr>
          <p:nvPr>
            <p:ph type="dt" sz="half" idx="10"/>
          </p:nvPr>
        </p:nvSpPr>
        <p:spPr/>
        <p:txBody>
          <a:bodyPr/>
          <a:lstStyle/>
          <a:p>
            <a:fld id="{7552B708-B7EA-41A0-B016-AB5427862392}" type="datetimeFigureOut">
              <a:rPr lang="en-US" smtClean="0"/>
              <a:t>10/17/2022</a:t>
            </a:fld>
            <a:endParaRPr lang="en-US"/>
          </a:p>
        </p:txBody>
      </p:sp>
      <p:sp>
        <p:nvSpPr>
          <p:cNvPr id="4" name="Footer Placeholder 3">
            <a:extLst>
              <a:ext uri="{FF2B5EF4-FFF2-40B4-BE49-F238E27FC236}">
                <a16:creationId xmlns="" xmlns:a16="http://schemas.microsoft.com/office/drawing/2014/main" id="{429CE6D7-EAD3-4122-A296-57D57E3C29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06E7A8B-35B2-4824-8C22-E997291BADFC}"/>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6934356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C55FE35-2962-464C-91F3-13FA94CB621B}"/>
              </a:ext>
            </a:extLst>
          </p:cNvPr>
          <p:cNvSpPr>
            <a:spLocks noGrp="1"/>
          </p:cNvSpPr>
          <p:nvPr>
            <p:ph type="dt" sz="half" idx="10"/>
          </p:nvPr>
        </p:nvSpPr>
        <p:spPr/>
        <p:txBody>
          <a:bodyPr/>
          <a:lstStyle/>
          <a:p>
            <a:fld id="{7552B708-B7EA-41A0-B016-AB5427862392}" type="datetimeFigureOut">
              <a:rPr lang="en-US" smtClean="0"/>
              <a:t>10/17/2022</a:t>
            </a:fld>
            <a:endParaRPr lang="en-US"/>
          </a:p>
        </p:txBody>
      </p:sp>
      <p:sp>
        <p:nvSpPr>
          <p:cNvPr id="3" name="Footer Placeholder 2">
            <a:extLst>
              <a:ext uri="{FF2B5EF4-FFF2-40B4-BE49-F238E27FC236}">
                <a16:creationId xmlns="" xmlns:a16="http://schemas.microsoft.com/office/drawing/2014/main" id="{7822C3F3-3F0D-44DA-8CA4-664A3C1663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D6FB141-E0C4-4E0F-9075-2509ADE30FD4}"/>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3533987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FA14ED-05A5-4B12-A66F-DE7EFB37B3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6B6B6F6-BBEE-4168-AFC7-05823309C3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E91DC0B-A84E-4A8C-9F89-C46C0AAA02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B0200E8-3F05-4E98-A485-EBCD34E828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B6B2F77-C6C1-44EA-8820-9C87BBE12A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376CD5F-1A39-4D83-B8DE-3FEF90708D9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 xmlns:a16="http://schemas.microsoft.com/office/drawing/2014/main" id="{531767F8-3142-46BC-AB5D-C9FA3599BC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8326B1A6-6294-4F21-877E-2E49DC7667ED}"/>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6309332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017B36-DCFD-40F9-A303-410738FF21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3E24072-33F9-4EDE-B37D-7B40B44CF7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0121FDD-63A8-48CD-8EB4-20877B81B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43B69AB-749F-435C-B977-D9FC8483B8AB}"/>
              </a:ext>
            </a:extLst>
          </p:cNvPr>
          <p:cNvSpPr>
            <a:spLocks noGrp="1"/>
          </p:cNvSpPr>
          <p:nvPr>
            <p:ph type="dt" sz="half" idx="10"/>
          </p:nvPr>
        </p:nvSpPr>
        <p:spPr/>
        <p:txBody>
          <a:bodyPr/>
          <a:lstStyle/>
          <a:p>
            <a:fld id="{7552B708-B7EA-41A0-B016-AB5427862392}" type="datetimeFigureOut">
              <a:rPr lang="en-US" smtClean="0"/>
              <a:t>10/17/2022</a:t>
            </a:fld>
            <a:endParaRPr lang="en-US"/>
          </a:p>
        </p:txBody>
      </p:sp>
      <p:sp>
        <p:nvSpPr>
          <p:cNvPr id="6" name="Footer Placeholder 5">
            <a:extLst>
              <a:ext uri="{FF2B5EF4-FFF2-40B4-BE49-F238E27FC236}">
                <a16:creationId xmlns="" xmlns:a16="http://schemas.microsoft.com/office/drawing/2014/main" id="{1FB9FB29-CDE2-47D7-8019-B809FB8BE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82FAE1C-FB65-407C-A51A-915C558B08A5}"/>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3868735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6B0E9B-8D8A-4C41-BE55-947FCBD98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130231F-4839-40C2-8BC0-12EDDBEC61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0C08449-82E9-4A84-B9A9-12D1202307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A1B286B-BD17-40EC-95F6-5B8659B5DF76}"/>
              </a:ext>
            </a:extLst>
          </p:cNvPr>
          <p:cNvSpPr>
            <a:spLocks noGrp="1"/>
          </p:cNvSpPr>
          <p:nvPr>
            <p:ph type="dt" sz="half" idx="10"/>
          </p:nvPr>
        </p:nvSpPr>
        <p:spPr/>
        <p:txBody>
          <a:bodyPr/>
          <a:lstStyle/>
          <a:p>
            <a:fld id="{7552B708-B7EA-41A0-B016-AB5427862392}" type="datetimeFigureOut">
              <a:rPr lang="en-US" smtClean="0"/>
              <a:t>10/17/2022</a:t>
            </a:fld>
            <a:endParaRPr lang="en-US"/>
          </a:p>
        </p:txBody>
      </p:sp>
      <p:sp>
        <p:nvSpPr>
          <p:cNvPr id="6" name="Footer Placeholder 5">
            <a:extLst>
              <a:ext uri="{FF2B5EF4-FFF2-40B4-BE49-F238E27FC236}">
                <a16:creationId xmlns="" xmlns:a16="http://schemas.microsoft.com/office/drawing/2014/main" id="{2210DFF9-FC9C-4929-A57A-A3A9DB8052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94109C0-54DD-454B-935F-BB21642D1EEC}"/>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846221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B5737A-5071-45C4-B64D-55F3B2B44C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8C54164-95A3-47D4-BDD6-D4C3C070C3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59A21C8-AC71-4327-9332-83FF6F79E39B}"/>
              </a:ext>
            </a:extLst>
          </p:cNvPr>
          <p:cNvSpPr>
            <a:spLocks noGrp="1"/>
          </p:cNvSpPr>
          <p:nvPr>
            <p:ph type="dt" sz="half" idx="10"/>
          </p:nvPr>
        </p:nvSpPr>
        <p:spPr/>
        <p:txBody>
          <a:bodyPr/>
          <a:lstStyle/>
          <a:p>
            <a:fld id="{7552B708-B7EA-41A0-B016-AB5427862392}" type="datetimeFigureOut">
              <a:rPr lang="en-US" smtClean="0"/>
              <a:t>10/17/2022</a:t>
            </a:fld>
            <a:endParaRPr lang="en-US"/>
          </a:p>
        </p:txBody>
      </p:sp>
      <p:sp>
        <p:nvSpPr>
          <p:cNvPr id="5" name="Footer Placeholder 4">
            <a:extLst>
              <a:ext uri="{FF2B5EF4-FFF2-40B4-BE49-F238E27FC236}">
                <a16:creationId xmlns="" xmlns:a16="http://schemas.microsoft.com/office/drawing/2014/main" id="{30EA85CC-0824-45D3-A81E-D47610A9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E7AF704-C9D4-4F4C-A4FA-21D062D68149}"/>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41205375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7C8B551-A886-4A4A-A9DC-4EEED31356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F64BE9A-6B07-4EAD-94C7-C8FF7986BE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A89DACB-C2DE-4544-A6CE-7ED134DA90D7}"/>
              </a:ext>
            </a:extLst>
          </p:cNvPr>
          <p:cNvSpPr>
            <a:spLocks noGrp="1"/>
          </p:cNvSpPr>
          <p:nvPr>
            <p:ph type="dt" sz="half" idx="10"/>
          </p:nvPr>
        </p:nvSpPr>
        <p:spPr/>
        <p:txBody>
          <a:bodyPr/>
          <a:lstStyle/>
          <a:p>
            <a:fld id="{7552B708-B7EA-41A0-B016-AB5427862392}" type="datetimeFigureOut">
              <a:rPr lang="en-US" smtClean="0"/>
              <a:t>10/17/2022</a:t>
            </a:fld>
            <a:endParaRPr lang="en-US"/>
          </a:p>
        </p:txBody>
      </p:sp>
      <p:sp>
        <p:nvSpPr>
          <p:cNvPr id="5" name="Footer Placeholder 4">
            <a:extLst>
              <a:ext uri="{FF2B5EF4-FFF2-40B4-BE49-F238E27FC236}">
                <a16:creationId xmlns="" xmlns:a16="http://schemas.microsoft.com/office/drawing/2014/main" id="{03E3FF32-5B12-48A8-90BD-4FC052874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563350F-FB91-46BD-9046-643347F1EDA3}"/>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483792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BAAA5544-825C-D843-82F7-011BA29F10B1}"/>
              </a:ext>
            </a:extLst>
          </p:cNvPr>
          <p:cNvSpPr>
            <a:spLocks noGrp="1"/>
          </p:cNvSpPr>
          <p:nvPr>
            <p:ph type="pic" sz="quarter" idx="10"/>
          </p:nvPr>
        </p:nvSpPr>
        <p:spPr>
          <a:xfrm>
            <a:off x="464195" y="140957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Subtitle 2">
            <a:extLst>
              <a:ext uri="{FF2B5EF4-FFF2-40B4-BE49-F238E27FC236}">
                <a16:creationId xmlns=""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a:solidFill>
                  <a:schemeClr val="bg1"/>
                </a:solidFill>
                <a:latin typeface="Montserrat Light" charset="0"/>
                <a:ea typeface="Montserrat Light" charset="0"/>
                <a:cs typeface="Montserrat Light" charset="0"/>
              </a:rPr>
              <a:t>Refers to a good or service being offered by a company.</a:t>
            </a:r>
          </a:p>
        </p:txBody>
      </p:sp>
      <p:sp>
        <p:nvSpPr>
          <p:cNvPr id="22" name="Text Placeholder 17">
            <a:extLst>
              <a:ext uri="{FF2B5EF4-FFF2-40B4-BE49-F238E27FC236}">
                <a16:creationId xmlns=""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3" name="Rectangle 22">
            <a:extLst>
              <a:ext uri="{FF2B5EF4-FFF2-40B4-BE49-F238E27FC236}">
                <a16:creationId xmlns="" xmlns:a16="http://schemas.microsoft.com/office/drawing/2014/main" id="{1379D8CF-5187-5A40-90C4-720D4B6776D8}"/>
              </a:ext>
            </a:extLst>
          </p:cNvPr>
          <p:cNvSpPr/>
          <p:nvPr userDrawn="1"/>
        </p:nvSpPr>
        <p:spPr>
          <a:xfrm>
            <a:off x="548344" y="1141653"/>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 Placeholder 23">
            <a:extLst>
              <a:ext uri="{FF2B5EF4-FFF2-40B4-BE49-F238E27FC236}">
                <a16:creationId xmlns=""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C6A7F"/>
                </a:solidFill>
                <a:latin typeface="+mn-lt"/>
              </a:defRPr>
            </a:lvl1pPr>
          </a:lstStyle>
          <a:p>
            <a:pPr lvl="0"/>
            <a:r>
              <a:rPr lang="en-US"/>
              <a:t>Heading</a:t>
            </a:r>
          </a:p>
        </p:txBody>
      </p:sp>
      <p:sp>
        <p:nvSpPr>
          <p:cNvPr id="12" name="TextBox 11">
            <a:extLst>
              <a:ext uri="{FF2B5EF4-FFF2-40B4-BE49-F238E27FC236}">
                <a16:creationId xmlns="" xmlns:a16="http://schemas.microsoft.com/office/drawing/2014/main" id="{9181B267-E1F8-1B41-B67E-37FFFE577389}"/>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 xmlns:a16="http://schemas.microsoft.com/office/drawing/2014/main" id="{FB91A324-8B30-A940-95B5-F8962EEFE5FC}"/>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6" name="Rectangle 15">
            <a:extLst>
              <a:ext uri="{FF2B5EF4-FFF2-40B4-BE49-F238E27FC236}">
                <a16:creationId xmlns="" xmlns:a16="http://schemas.microsoft.com/office/drawing/2014/main" id="{99BB73D2-4537-B849-87DD-438424FEBE62}"/>
              </a:ext>
            </a:extLst>
          </p:cNvPr>
          <p:cNvSpPr/>
          <p:nvPr userDrawn="1"/>
        </p:nvSpPr>
        <p:spPr>
          <a:xfrm rot="10800000" flipV="1">
            <a:off x="6664751" y="2714919"/>
            <a:ext cx="5527249" cy="2070353"/>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Tree>
    <p:extLst>
      <p:ext uri="{BB962C8B-B14F-4D97-AF65-F5344CB8AC3E}">
        <p14:creationId xmlns:p14="http://schemas.microsoft.com/office/powerpoint/2010/main" val="25086493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 point icon Graph B">
    <p:spTree>
      <p:nvGrpSpPr>
        <p:cNvPr id="1" name=""/>
        <p:cNvGrpSpPr/>
        <p:nvPr/>
      </p:nvGrpSpPr>
      <p:grpSpPr>
        <a:xfrm>
          <a:off x="0" y="0"/>
          <a:ext cx="0" cy="0"/>
          <a:chOff x="0" y="0"/>
          <a:chExt cx="0" cy="0"/>
        </a:xfrm>
      </p:grpSpPr>
      <p:sp>
        <p:nvSpPr>
          <p:cNvPr id="28" name="Freeform 177">
            <a:extLst>
              <a:ext uri="{FF2B5EF4-FFF2-40B4-BE49-F238E27FC236}">
                <a16:creationId xmlns="" xmlns:a16="http://schemas.microsoft.com/office/drawing/2014/main" id="{10B1012D-1247-0E4A-BFFD-D8F52FAEDE4C}"/>
              </a:ext>
            </a:extLst>
          </p:cNvPr>
          <p:cNvSpPr>
            <a:spLocks noChangeArrowheads="1"/>
          </p:cNvSpPr>
          <p:nvPr userDrawn="1"/>
        </p:nvSpPr>
        <p:spPr bwMode="auto">
          <a:xfrm>
            <a:off x="3733916" y="1537216"/>
            <a:ext cx="4743146" cy="4284137"/>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28AF95"/>
          </a:solidFill>
          <a:ln w="9525" cap="flat">
            <a:noFill/>
            <a:bevel/>
            <a:headEnd/>
            <a:tailEnd/>
          </a:ln>
          <a:effectLst/>
        </p:spPr>
        <p:txBody>
          <a:bodyPr wrap="none" anchor="ctr"/>
          <a:lstStyle/>
          <a:p>
            <a:endParaRPr lang="en-US"/>
          </a:p>
        </p:txBody>
      </p:sp>
      <p:sp>
        <p:nvSpPr>
          <p:cNvPr id="33" name="Rectangle 32">
            <a:extLst>
              <a:ext uri="{FF2B5EF4-FFF2-40B4-BE49-F238E27FC236}">
                <a16:creationId xmlns="" xmlns:a16="http://schemas.microsoft.com/office/drawing/2014/main" id="{C32DC3FE-D517-4045-A81C-97480C4BB5BC}"/>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
        <p:nvSpPr>
          <p:cNvPr id="53" name="Text Placeholder 17">
            <a:extLst>
              <a:ext uri="{FF2B5EF4-FFF2-40B4-BE49-F238E27FC236}">
                <a16:creationId xmlns="" xmlns:a16="http://schemas.microsoft.com/office/drawing/2014/main" id="{125FFF2B-E58E-DA48-B8D2-900F36A687BE}"/>
              </a:ext>
            </a:extLst>
          </p:cNvPr>
          <p:cNvSpPr>
            <a:spLocks noGrp="1"/>
          </p:cNvSpPr>
          <p:nvPr>
            <p:ph type="body" sz="quarter" idx="32" hasCustomPrompt="1"/>
          </p:nvPr>
        </p:nvSpPr>
        <p:spPr>
          <a:xfrm>
            <a:off x="4337942" y="3205190"/>
            <a:ext cx="3721976" cy="2017259"/>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 xmlns:a16="http://schemas.microsoft.com/office/drawing/2014/main" id="{03C080F9-4843-5C45-9B7C-3FF59B8138FD}"/>
              </a:ext>
            </a:extLst>
          </p:cNvPr>
          <p:cNvSpPr>
            <a:spLocks noGrp="1"/>
          </p:cNvSpPr>
          <p:nvPr>
            <p:ph type="body" sz="quarter" idx="33" hasCustomPrompt="1"/>
          </p:nvPr>
        </p:nvSpPr>
        <p:spPr>
          <a:xfrm>
            <a:off x="5147129" y="2581573"/>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1" name="Rectangle 20">
            <a:extLst>
              <a:ext uri="{FF2B5EF4-FFF2-40B4-BE49-F238E27FC236}">
                <a16:creationId xmlns="" xmlns:a16="http://schemas.microsoft.com/office/drawing/2014/main" id="{6E0AA75E-BDA5-164B-BCEE-416AB7EB207E}"/>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2" name="TextBox 21">
            <a:extLst>
              <a:ext uri="{FF2B5EF4-FFF2-40B4-BE49-F238E27FC236}">
                <a16:creationId xmlns="" xmlns:a16="http://schemas.microsoft.com/office/drawing/2014/main" id="{E8F78608-E00E-EC4C-A889-2DB48630BF2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117819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4A50F0-14E6-4C87-969C-9B7082F770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A829AA1-8D1C-4588-8CAC-6E8C8443397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 xmlns:a16="http://schemas.microsoft.com/office/drawing/2014/main" id="{90E7EC14-1376-4AB1-93F4-FD83729F84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C3D5DB3-6D69-41AE-AC66-6975102FC890}"/>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70630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6614A76-CC39-4D8F-8A8F-AEA07A95388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 xmlns:a16="http://schemas.microsoft.com/office/drawing/2014/main" id="{9BB0D7F0-03CD-4F5B-B7C1-567AB8E75E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50DE8C2-11F7-4D40-9854-DA6C0F856C44}"/>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179962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3AAEB3-63FB-4ABC-BE19-8EAFC943E0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6E21FDC-E12E-43B6-A61B-812C63BD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C61D72E-0CC1-4BD7-AEDF-28D69C52A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4AEBE91-C3F4-40BB-BA4C-58C2C1083DB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CA4752D7-D906-436C-BD79-7F675DD8A3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D413694-5040-45A3-9219-E1FB03DECFE6}"/>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32021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FBEC97-D821-4335-9FF7-3C67C951BC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EFF2508-BBFF-480A-AFA0-2B7A0E0688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5449EFEA-74AC-4426-AF85-D98D8DA29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02629FC-AE3F-4FF9-B1F7-96A55C72B94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EEC11E56-6FDB-4B2B-B5BB-47A072032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822C49F-480A-4D98-896E-9C82077170A8}"/>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32004061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308B887-2C91-471E-8ECA-B682391FA3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CDEA80B-5B11-4E1C-93B6-DC8BD0FDB7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90842A7-81E5-411F-86B3-63AC80A6C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 xmlns:a16="http://schemas.microsoft.com/office/drawing/2014/main" id="{7DE4FB32-51F6-494F-BE71-76F30076C8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2289CA3-4E5B-4A7F-9510-55C43D13D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DE1F8-15A7-492D-87D6-8E5C6932B774}" type="slidenum">
              <a:rPr lang="en-US" smtClean="0"/>
              <a:t>‹#›</a:t>
            </a:fld>
            <a:endParaRPr lang="en-US"/>
          </a:p>
        </p:txBody>
      </p:sp>
    </p:spTree>
    <p:extLst>
      <p:ext uri="{BB962C8B-B14F-4D97-AF65-F5344CB8AC3E}">
        <p14:creationId xmlns:p14="http://schemas.microsoft.com/office/powerpoint/2010/main" val="3091352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8" r:id="rId16"/>
    <p:sldLayoutId id="2147483669" r:id="rId17"/>
    <p:sldLayoutId id="2147483670" r:id="rId18"/>
    <p:sldLayoutId id="2147483672" r:id="rId19"/>
    <p:sldLayoutId id="2147483674" r:id="rId20"/>
    <p:sldLayoutId id="2147483675" r:id="rId21"/>
    <p:sldLayoutId id="2147483676" r:id="rId22"/>
    <p:sldLayoutId id="2147483677" r:id="rId23"/>
    <p:sldLayoutId id="2147483692" r:id="rId24"/>
    <p:sldLayoutId id="2147483696" r:id="rId25"/>
    <p:sldLayoutId id="2147483697" r:id="rId26"/>
    <p:sldLayoutId id="2147483699" r:id="rId27"/>
    <p:sldLayoutId id="2147483700" r:id="rId28"/>
    <p:sldLayoutId id="2147483701" r:id="rId29"/>
    <p:sldLayoutId id="2147483702" r:id="rId30"/>
    <p:sldLayoutId id="2147483703" r:id="rId31"/>
    <p:sldLayoutId id="2147483706" r:id="rId32"/>
    <p:sldLayoutId id="2147483707" r:id="rId33"/>
    <p:sldLayoutId id="2147483709" r:id="rId34"/>
    <p:sldLayoutId id="2147483710" r:id="rId35"/>
    <p:sldLayoutId id="2147483711" r:id="rId36"/>
    <p:sldLayoutId id="2147483712" r:id="rId37"/>
    <p:sldLayoutId id="2147483713" r:id="rId38"/>
    <p:sldLayoutId id="2147483728" r:id="rId39"/>
    <p:sldLayoutId id="2147483729" r:id="rId40"/>
    <p:sldLayoutId id="2147483730" r:id="rId41"/>
    <p:sldLayoutId id="2147483731" r:id="rId4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795870B-7DC6-4153-8C0E-1A0922001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B10F481-953A-46B0-B1A8-6AF01435E2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92212F6-7E19-456B-B5EB-53C7F3EA5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2B708-B7EA-41A0-B016-AB5427862392}" type="datetimeFigureOut">
              <a:rPr lang="en-US" smtClean="0"/>
              <a:t>10/17/2022</a:t>
            </a:fld>
            <a:endParaRPr lang="en-US"/>
          </a:p>
        </p:txBody>
      </p:sp>
      <p:sp>
        <p:nvSpPr>
          <p:cNvPr id="5" name="Footer Placeholder 4">
            <a:extLst>
              <a:ext uri="{FF2B5EF4-FFF2-40B4-BE49-F238E27FC236}">
                <a16:creationId xmlns="" xmlns:a16="http://schemas.microsoft.com/office/drawing/2014/main" id="{43C7E2D1-1BCD-4247-A2CC-DFD81B050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07A2891F-62B1-413E-B6E4-68B85CE723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4C511-50F2-4DED-BB0E-026C16345B02}" type="slidenum">
              <a:rPr lang="en-US" smtClean="0"/>
              <a:t>‹#›</a:t>
            </a:fld>
            <a:endParaRPr lang="en-US"/>
          </a:p>
        </p:txBody>
      </p:sp>
    </p:spTree>
    <p:extLst>
      <p:ext uri="{BB962C8B-B14F-4D97-AF65-F5344CB8AC3E}">
        <p14:creationId xmlns:p14="http://schemas.microsoft.com/office/powerpoint/2010/main" val="207967742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youtube.com/watch?v=YaYxAyV6HZA" TargetMode="External"/><Relationship Id="rId1" Type="http://schemas.openxmlformats.org/officeDocument/2006/relationships/slideLayout" Target="../slideLayouts/slideLayout25.xml"/><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eurobug.co.uk/bridges-not-walls-migration/" TargetMode="External"/><Relationship Id="rId2" Type="http://schemas.openxmlformats.org/officeDocument/2006/relationships/slideLayout" Target="../slideLayouts/slideLayout32.xml"/><Relationship Id="rId1" Type="http://schemas.openxmlformats.org/officeDocument/2006/relationships/video" Target="https://www.youtube.com/embed/zQyYUIuPa6k?feature=oembed" TargetMode="Externa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3.png"/><Relationship Id="rId1" Type="http://schemas.openxmlformats.org/officeDocument/2006/relationships/slideLayout" Target="../slideLayouts/slideLayout40.xml"/><Relationship Id="rId6" Type="http://schemas.openxmlformats.org/officeDocument/2006/relationships/image" Target="../media/image25.png"/><Relationship Id="rId5" Type="http://schemas.openxmlformats.org/officeDocument/2006/relationships/image" Target="../media/image28.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Layout" Target="../slideLayouts/slideLayout41.xml"/><Relationship Id="rId6" Type="http://schemas.openxmlformats.org/officeDocument/2006/relationships/image" Target="../media/image28.png"/><Relationship Id="rId5" Type="http://schemas.openxmlformats.org/officeDocument/2006/relationships/image" Target="../media/image34.sv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3.svg"/><Relationship Id="rId5" Type="http://schemas.openxmlformats.org/officeDocument/2006/relationships/image" Target="../media/image33.png"/><Relationship Id="rId4" Type="http://schemas.openxmlformats.org/officeDocument/2006/relationships/image" Target="../media/image41.sv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unhcr.org/5df9f0417.pdf" TargetMode="External"/><Relationship Id="rId1" Type="http://schemas.openxmlformats.org/officeDocument/2006/relationships/slideLayout" Target="../slideLayouts/slideLayout35.xml"/><Relationship Id="rId5" Type="http://schemas.openxmlformats.org/officeDocument/2006/relationships/image" Target="../media/image48.sv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4.xml"/><Relationship Id="rId1" Type="http://schemas.openxmlformats.org/officeDocument/2006/relationships/video" Target="https://www.youtube.com/embed/E3YmRKQ19Ts?start=4&amp;feature=oembed" TargetMode="External"/><Relationship Id="rId6" Type="http://schemas.openxmlformats.org/officeDocument/2006/relationships/image" Target="../media/image51.svg"/><Relationship Id="rId5" Type="http://schemas.openxmlformats.org/officeDocument/2006/relationships/image" Target="../media/image39.png"/><Relationship Id="rId4" Type="http://schemas.openxmlformats.org/officeDocument/2006/relationships/hyperlink" Target="https://mylifeasarefugee.or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41.pn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unicef.org/eca/stories/refugee-and-migrant-children-create-mural-promote-unity-peace-and-friendship-greece" TargetMode="External"/><Relationship Id="rId1" Type="http://schemas.openxmlformats.org/officeDocument/2006/relationships/slideLayout" Target="../slideLayouts/slideLayout26.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irishtimes.com/life-and-style/people/racism-is-a-problem-in-ireland-but-it-s-minimal-in-carrick-on-shannon-1.4756995" TargetMode="External"/><Relationship Id="rId1" Type="http://schemas.openxmlformats.org/officeDocument/2006/relationships/slideLayout" Target="../slideLayouts/slideLayout18.xml"/><Relationship Id="rId5" Type="http://schemas.openxmlformats.org/officeDocument/2006/relationships/image" Target="../media/image59.svg"/><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2" Type="http://schemas.openxmlformats.org/officeDocument/2006/relationships/hyperlink" Target="https://www.immigrantcouncil.ie/campaign/migrant-councillor-internship-scheme"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rte.ie/lifestyle/fashion/2021/1011/1253040-meet-the-west-african-women-setting-up-shop-in-the-gaeltacht/?fbclid=IwAR0VqptHJM_WfIwQ3dAePVBBFGLr44KNZxaqDdwhqvAOO7FZMsJQcWaqh6E" TargetMode="External"/><Relationship Id="rId1" Type="http://schemas.openxmlformats.org/officeDocument/2006/relationships/slideLayout" Target="../slideLayouts/slideLayout17.xml"/><Relationship Id="rId5" Type="http://schemas.openxmlformats.org/officeDocument/2006/relationships/image" Target="../media/image63.svg"/><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www.facebook.com/KilkennyDay/posts/352650033262974" TargetMode="External"/><Relationship Id="rId1" Type="http://schemas.openxmlformats.org/officeDocument/2006/relationships/slideLayout" Target="../slideLayouts/slideLayout18.xml"/><Relationship Id="rId5" Type="http://schemas.openxmlformats.org/officeDocument/2006/relationships/image" Target="../media/image66.svg"/><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hyperlink" Target="https://en.dailypakistan.com.pk/03-May-2018/truck-art-the-pride-of-pakistan" TargetMode="External"/><Relationship Id="rId2" Type="http://schemas.openxmlformats.org/officeDocument/2006/relationships/image" Target="../media/image51.jpe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hyperlink" Target="https://www.irex.org/sites/default/files/node/resource/conflict-resolution-and-peer-mediation-toolkit.pdf" TargetMode="External"/><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3" Type="http://schemas.openxmlformats.org/officeDocument/2006/relationships/hyperlink" Target="https://k12engagement.unl.edu/strategy-briefs/Peer%20Mediation_0.pdf" TargetMode="External"/><Relationship Id="rId2" Type="http://schemas.openxmlformats.org/officeDocument/2006/relationships/image" Target="../media/image55.jpe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hyperlink" Target="https://www.mediatethurston.org/10reasons.html" TargetMode="Externa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hyperlink" Target="https://www.mediatethurston.org/10reasons.html" TargetMode="Externa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63.pn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8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5.xml"/><Relationship Id="rId5" Type="http://schemas.openxmlformats.org/officeDocument/2006/relationships/image" Target="../media/image73.png"/><Relationship Id="rId4" Type="http://schemas.openxmlformats.org/officeDocument/2006/relationships/image" Target="../media/image72.png"/></Relationships>
</file>

<file path=ppt/slides/_rels/slide8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s://www.irishtimes.com/news/social-affairs/undocumented-and-asylum-seekers-can-regularise-status-via-once-in-a-generation-scheme-1.4745369" TargetMode="External"/><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hyperlink" Target="https://www.letshelpdirectprovision.com/initiatives/lets-match-mums" TargetMode="External"/><Relationship Id="rId2" Type="http://schemas.openxmlformats.org/officeDocument/2006/relationships/image" Target="../media/image76.jpe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14.xml"/><Relationship Id="rId1" Type="http://schemas.openxmlformats.org/officeDocument/2006/relationships/video" Target="https://www.youtube.com/embed/Nk3LWgRFnYU?feature=oembed" TargetMode="External"/><Relationship Id="rId5" Type="http://schemas.openxmlformats.org/officeDocument/2006/relationships/image" Target="../media/image98.svg"/><Relationship Id="rId4" Type="http://schemas.openxmlformats.org/officeDocument/2006/relationships/image" Target="../media/image78.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3" Type="http://schemas.openxmlformats.org/officeDocument/2006/relationships/image" Target="../media/image100.svg"/><Relationship Id="rId2" Type="http://schemas.openxmlformats.org/officeDocument/2006/relationships/image" Target="../media/image79.png"/><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4.xml.rels><?xml version="1.0" encoding="UTF-8" standalone="yes"?>
<Relationships xmlns="http://schemas.openxmlformats.org/package/2006/relationships"><Relationship Id="rId2" Type="http://schemas.openxmlformats.org/officeDocument/2006/relationships/hyperlink" Target="http://www.includemeproject.eu/"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C7A02EA4-4CBF-804E-84A7-7223E815E249}"/>
              </a:ext>
            </a:extLst>
          </p:cNvPr>
          <p:cNvSpPr>
            <a:spLocks noGrp="1"/>
          </p:cNvSpPr>
          <p:nvPr>
            <p:ph type="body" sz="quarter" idx="15"/>
          </p:nvPr>
        </p:nvSpPr>
        <p:spPr>
          <a:xfrm>
            <a:off x="2898248" y="177335"/>
            <a:ext cx="9089769" cy="697353"/>
          </a:xfrm>
        </p:spPr>
        <p:txBody>
          <a:bodyPr/>
          <a:lstStyle/>
          <a:p>
            <a:r>
              <a:rPr lang="tr-TR" dirty="0" smtClean="0"/>
              <a:t>AÇIK EĞİTİM KAYNAKLARI</a:t>
            </a:r>
            <a:endParaRPr lang="en-US" dirty="0"/>
          </a:p>
        </p:txBody>
      </p:sp>
      <p:sp>
        <p:nvSpPr>
          <p:cNvPr id="9" name="Text Placeholder 8">
            <a:extLst>
              <a:ext uri="{FF2B5EF4-FFF2-40B4-BE49-F238E27FC236}">
                <a16:creationId xmlns="" xmlns:a16="http://schemas.microsoft.com/office/drawing/2014/main" id="{89177E28-4F22-7E40-AB64-D1BAC04F32A8}"/>
              </a:ext>
            </a:extLst>
          </p:cNvPr>
          <p:cNvSpPr>
            <a:spLocks noGrp="1"/>
          </p:cNvSpPr>
          <p:nvPr>
            <p:ph type="body" sz="quarter" idx="16"/>
          </p:nvPr>
        </p:nvSpPr>
        <p:spPr>
          <a:xfrm>
            <a:off x="6630565" y="1031278"/>
            <a:ext cx="5278651" cy="697353"/>
          </a:xfrm>
        </p:spPr>
        <p:txBody>
          <a:bodyPr>
            <a:normAutofit fontScale="77500" lnSpcReduction="20000"/>
          </a:bodyPr>
          <a:lstStyle/>
          <a:p>
            <a:r>
              <a:rPr lang="en-US" dirty="0"/>
              <a:t>Include Me </a:t>
            </a:r>
            <a:r>
              <a:rPr lang="tr-TR" dirty="0" smtClean="0"/>
              <a:t>Yenilikçi Eğitim Kursu</a:t>
            </a:r>
            <a:endParaRPr lang="en-US" dirty="0"/>
          </a:p>
        </p:txBody>
      </p:sp>
      <p:sp>
        <p:nvSpPr>
          <p:cNvPr id="5" name="TextBox 4">
            <a:extLst>
              <a:ext uri="{FF2B5EF4-FFF2-40B4-BE49-F238E27FC236}">
                <a16:creationId xmlns="" xmlns:a16="http://schemas.microsoft.com/office/drawing/2014/main" id="{BDE2F728-18CA-46BF-A233-43972A4F6F85}"/>
              </a:ext>
            </a:extLst>
          </p:cNvPr>
          <p:cNvSpPr txBox="1"/>
          <p:nvPr/>
        </p:nvSpPr>
        <p:spPr>
          <a:xfrm>
            <a:off x="203982" y="6457890"/>
            <a:ext cx="11784035" cy="400110"/>
          </a:xfrm>
          <a:prstGeom prst="rect">
            <a:avLst/>
          </a:prstGeom>
          <a:noFill/>
        </p:spPr>
        <p:txBody>
          <a:bodyPr wrap="square">
            <a:spAutoFit/>
          </a:bodyPr>
          <a:lstStyle/>
          <a:p>
            <a:pPr algn="ctr"/>
            <a:r>
              <a:rPr lang="en-GB" sz="1000" dirty="0">
                <a:solidFill>
                  <a:schemeClr val="tx2">
                    <a:lumMod val="50000"/>
                  </a:schemeClr>
                </a:solidFill>
              </a:rPr>
              <a:t>Bu program, </a:t>
            </a:r>
            <a:r>
              <a:rPr lang="tr-TR" sz="1000" dirty="0" smtClean="0">
                <a:solidFill>
                  <a:schemeClr val="tx2">
                    <a:lumMod val="50000"/>
                  </a:schemeClr>
                </a:solidFill>
              </a:rPr>
              <a:t>Avrupa Komisyonu'nun desteğiyle finanse edilmiştir. Bu yayından (iletişim) yalnızca yazar sorumludur ve Komisyon burada yer alan bilgilerin herhangi bir şekilde kullanılmasından sorumlu değildir.</a:t>
            </a:r>
          </a:p>
          <a:p>
            <a:pPr algn="ctr"/>
            <a:r>
              <a:rPr lang="en-GB" sz="1000" dirty="0" smtClean="0">
                <a:solidFill>
                  <a:schemeClr val="tx2">
                    <a:lumMod val="50000"/>
                  </a:schemeClr>
                </a:solidFill>
              </a:rPr>
              <a:t>2020-1- </a:t>
            </a:r>
            <a:r>
              <a:rPr lang="en-GB" sz="1000" dirty="0">
                <a:solidFill>
                  <a:schemeClr val="tx2">
                    <a:lumMod val="50000"/>
                  </a:schemeClr>
                </a:solidFill>
              </a:rPr>
              <a:t>FI01-KA203-066490</a:t>
            </a:r>
          </a:p>
        </p:txBody>
      </p:sp>
      <p:sp>
        <p:nvSpPr>
          <p:cNvPr id="2" name="TextBox 1">
            <a:extLst>
              <a:ext uri="{FF2B5EF4-FFF2-40B4-BE49-F238E27FC236}">
                <a16:creationId xmlns="" xmlns:a16="http://schemas.microsoft.com/office/drawing/2014/main" id="{2C96D075-2D4B-4DE7-BBD3-9DA2A1D5B572}"/>
              </a:ext>
            </a:extLst>
          </p:cNvPr>
          <p:cNvSpPr txBox="1"/>
          <p:nvPr/>
        </p:nvSpPr>
        <p:spPr>
          <a:xfrm>
            <a:off x="4855800" y="2038988"/>
            <a:ext cx="7053416" cy="1200329"/>
          </a:xfrm>
          <a:prstGeom prst="rect">
            <a:avLst/>
          </a:prstGeom>
          <a:noFill/>
        </p:spPr>
        <p:txBody>
          <a:bodyPr wrap="square" rtlCol="0">
            <a:spAutoFit/>
          </a:bodyPr>
          <a:lstStyle/>
          <a:p>
            <a:pPr algn="r"/>
            <a:r>
              <a:rPr lang="tr-TR" sz="3600" dirty="0" smtClean="0">
                <a:solidFill>
                  <a:srgbClr val="92D050"/>
                </a:solidFill>
              </a:rPr>
              <a:t>MODÜL 1</a:t>
            </a:r>
            <a:r>
              <a:rPr lang="hr-BA" sz="3600" dirty="0" smtClean="0">
                <a:solidFill>
                  <a:srgbClr val="92D050"/>
                </a:solidFill>
              </a:rPr>
              <a:t>:</a:t>
            </a:r>
            <a:r>
              <a:rPr lang="hr-BA" sz="3600" dirty="0" smtClean="0">
                <a:solidFill>
                  <a:schemeClr val="bg1"/>
                </a:solidFill>
              </a:rPr>
              <a:t> </a:t>
            </a:r>
            <a:r>
              <a:rPr lang="hr-BA" sz="3600" dirty="0">
                <a:solidFill>
                  <a:schemeClr val="bg1"/>
                </a:solidFill>
              </a:rPr>
              <a:t>Topluluk Arabuluculuğuna Giriş</a:t>
            </a:r>
            <a:endParaRPr lang="en-US" sz="3600" dirty="0">
              <a:solidFill>
                <a:schemeClr val="bg1"/>
              </a:solidFill>
            </a:endParaRP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47DA8B6-8659-48FE-ACF1-2FAB2F48AEF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70444" y="403151"/>
            <a:ext cx="10851111" cy="3508437"/>
          </a:xfrm>
          <a:prstGeom prst="rect">
            <a:avLst/>
          </a:prstGeom>
          <a:ln>
            <a:noFill/>
          </a:ln>
          <a:effectLst>
            <a:outerShdw blurRad="292100" dist="139700" dir="2700000" algn="tl" rotWithShape="0">
              <a:srgbClr val="333333">
                <a:alpha val="65000"/>
              </a:srgbClr>
            </a:outerShdw>
          </a:effectLst>
        </p:spPr>
      </p:pic>
      <p:sp>
        <p:nvSpPr>
          <p:cNvPr id="3" name="Text Placeholder 3">
            <a:extLst>
              <a:ext uri="{FF2B5EF4-FFF2-40B4-BE49-F238E27FC236}">
                <a16:creationId xmlns="" xmlns:a16="http://schemas.microsoft.com/office/drawing/2014/main" id="{DA85ABA3-21C7-4AD3-9872-6555455A685B}"/>
              </a:ext>
            </a:extLst>
          </p:cNvPr>
          <p:cNvSpPr txBox="1">
            <a:spLocks/>
          </p:cNvSpPr>
          <p:nvPr/>
        </p:nvSpPr>
        <p:spPr>
          <a:xfrm>
            <a:off x="670444" y="4853709"/>
            <a:ext cx="4569060" cy="2129586"/>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4400" b="1" i="1" dirty="0" err="1">
                <a:solidFill>
                  <a:srgbClr val="1188A3"/>
                </a:solidFill>
                <a:latin typeface="+mj-lt"/>
                <a:ea typeface="+mj-ea"/>
                <a:cs typeface="+mj-cs"/>
              </a:rPr>
              <a:t>Kültürel</a:t>
            </a:r>
            <a:r>
              <a:rPr lang="en-US" sz="4400" b="1" i="1" dirty="0">
                <a:solidFill>
                  <a:srgbClr val="1188A3"/>
                </a:solidFill>
                <a:latin typeface="+mj-lt"/>
                <a:ea typeface="+mj-ea"/>
                <a:cs typeface="+mj-cs"/>
              </a:rPr>
              <a:t> </a:t>
            </a:r>
            <a:r>
              <a:rPr lang="en-US" sz="4400" b="1" i="1" dirty="0" err="1">
                <a:solidFill>
                  <a:srgbClr val="1188A3"/>
                </a:solidFill>
                <a:latin typeface="+mj-lt"/>
                <a:ea typeface="+mj-ea"/>
                <a:cs typeface="+mj-cs"/>
              </a:rPr>
              <a:t>çeşitlilik</a:t>
            </a:r>
            <a:endParaRPr lang="en-US" sz="4400" dirty="0">
              <a:solidFill>
                <a:schemeClr val="bg1"/>
              </a:solidFill>
              <a:latin typeface="+mj-lt"/>
              <a:ea typeface="+mj-ea"/>
              <a:cs typeface="+mj-cs"/>
            </a:endParaRPr>
          </a:p>
        </p:txBody>
      </p:sp>
      <p:sp>
        <p:nvSpPr>
          <p:cNvPr id="7" name="TextBox 6">
            <a:extLst>
              <a:ext uri="{FF2B5EF4-FFF2-40B4-BE49-F238E27FC236}">
                <a16:creationId xmlns="" xmlns:a16="http://schemas.microsoft.com/office/drawing/2014/main" id="{8AA6312C-3861-417B-A416-1B983606D8F1}"/>
              </a:ext>
            </a:extLst>
          </p:cNvPr>
          <p:cNvSpPr txBox="1"/>
          <p:nvPr/>
        </p:nvSpPr>
        <p:spPr>
          <a:xfrm>
            <a:off x="5486080" y="4228848"/>
            <a:ext cx="5674105" cy="2129599"/>
          </a:xfrm>
          <a:prstGeom prst="rect">
            <a:avLst/>
          </a:prstGeom>
          <a:noFill/>
        </p:spPr>
        <p:txBody>
          <a:bodyPr vert="horz" lIns="91440" tIns="45720" rIns="91440" bIns="45720" rtlCol="0" anchor="t">
            <a:normAutofit/>
          </a:bodyPr>
          <a:lstStyle/>
          <a:p>
            <a:pPr>
              <a:lnSpc>
                <a:spcPct val="90000"/>
              </a:lnSpc>
              <a:spcAft>
                <a:spcPts val="600"/>
              </a:spcAft>
            </a:pPr>
            <a:r>
              <a:rPr lang="en-US" sz="2400" dirty="0" err="1">
                <a:solidFill>
                  <a:srgbClr val="7F7F7F"/>
                </a:solidFill>
              </a:rPr>
              <a:t>Kültürel</a:t>
            </a:r>
            <a:r>
              <a:rPr lang="en-US" sz="2400" dirty="0">
                <a:solidFill>
                  <a:srgbClr val="7F7F7F"/>
                </a:solidFill>
              </a:rPr>
              <a:t> </a:t>
            </a:r>
            <a:r>
              <a:rPr lang="en-US" sz="2400" dirty="0" err="1">
                <a:solidFill>
                  <a:srgbClr val="7F7F7F"/>
                </a:solidFill>
              </a:rPr>
              <a:t>çeşitlilik</a:t>
            </a:r>
            <a:r>
              <a:rPr lang="en-US" sz="2400" dirty="0">
                <a:solidFill>
                  <a:srgbClr val="7F7F7F"/>
                </a:solidFill>
              </a:rPr>
              <a:t>, </a:t>
            </a:r>
            <a:r>
              <a:rPr lang="en-US" sz="2400" dirty="0" err="1">
                <a:solidFill>
                  <a:srgbClr val="7F7F7F"/>
                </a:solidFill>
              </a:rPr>
              <a:t>bir</a:t>
            </a:r>
            <a:r>
              <a:rPr lang="en-US" sz="2400" dirty="0">
                <a:solidFill>
                  <a:srgbClr val="7F7F7F"/>
                </a:solidFill>
              </a:rPr>
              <a:t> </a:t>
            </a:r>
            <a:r>
              <a:rPr lang="en-US" sz="2400" dirty="0" err="1">
                <a:solidFill>
                  <a:srgbClr val="7F7F7F"/>
                </a:solidFill>
              </a:rPr>
              <a:t>toplumun</a:t>
            </a:r>
            <a:r>
              <a:rPr lang="en-US" sz="2400" dirty="0">
                <a:solidFill>
                  <a:srgbClr val="7F7F7F"/>
                </a:solidFill>
              </a:rPr>
              <a:t> </a:t>
            </a:r>
            <a:r>
              <a:rPr lang="en-US" sz="2400" dirty="0" err="1">
                <a:solidFill>
                  <a:srgbClr val="7F7F7F"/>
                </a:solidFill>
              </a:rPr>
              <a:t>veya</a:t>
            </a:r>
            <a:r>
              <a:rPr lang="en-US" sz="2400" dirty="0">
                <a:solidFill>
                  <a:srgbClr val="7F7F7F"/>
                </a:solidFill>
              </a:rPr>
              <a:t> </a:t>
            </a:r>
            <a:r>
              <a:rPr lang="en-US" sz="2400" dirty="0" err="1">
                <a:solidFill>
                  <a:srgbClr val="7F7F7F"/>
                </a:solidFill>
              </a:rPr>
              <a:t>grubun</a:t>
            </a:r>
            <a:r>
              <a:rPr lang="en-US" sz="2400" dirty="0">
                <a:solidFill>
                  <a:srgbClr val="7F7F7F"/>
                </a:solidFill>
              </a:rPr>
              <a:t> </a:t>
            </a:r>
            <a:r>
              <a:rPr lang="en-US" sz="2400" dirty="0" err="1">
                <a:solidFill>
                  <a:srgbClr val="7F7F7F"/>
                </a:solidFill>
              </a:rPr>
              <a:t>birçok</a:t>
            </a:r>
            <a:r>
              <a:rPr lang="en-US" sz="2400" dirty="0">
                <a:solidFill>
                  <a:srgbClr val="7F7F7F"/>
                </a:solidFill>
              </a:rPr>
              <a:t> </a:t>
            </a:r>
            <a:r>
              <a:rPr lang="en-US" sz="2400" dirty="0" err="1">
                <a:solidFill>
                  <a:srgbClr val="7F7F7F"/>
                </a:solidFill>
              </a:rPr>
              <a:t>farklı</a:t>
            </a:r>
            <a:r>
              <a:rPr lang="en-US" sz="2400" dirty="0">
                <a:solidFill>
                  <a:srgbClr val="7F7F7F"/>
                </a:solidFill>
              </a:rPr>
              <a:t> </a:t>
            </a:r>
            <a:r>
              <a:rPr lang="en-US" sz="2400" dirty="0" err="1">
                <a:solidFill>
                  <a:srgbClr val="7F7F7F"/>
                </a:solidFill>
              </a:rPr>
              <a:t>insandan</a:t>
            </a:r>
            <a:r>
              <a:rPr lang="en-US" sz="2400" dirty="0">
                <a:solidFill>
                  <a:srgbClr val="7F7F7F"/>
                </a:solidFill>
              </a:rPr>
              <a:t> </a:t>
            </a:r>
            <a:r>
              <a:rPr lang="en-US" sz="2400" dirty="0" err="1">
                <a:solidFill>
                  <a:srgbClr val="7F7F7F"/>
                </a:solidFill>
              </a:rPr>
              <a:t>oluştuğu</a:t>
            </a:r>
            <a:r>
              <a:rPr lang="en-US" sz="2400" dirty="0">
                <a:solidFill>
                  <a:srgbClr val="7F7F7F"/>
                </a:solidFill>
              </a:rPr>
              <a:t> </a:t>
            </a:r>
            <a:r>
              <a:rPr lang="en-US" sz="2400" dirty="0" err="1">
                <a:solidFill>
                  <a:srgbClr val="7F7F7F"/>
                </a:solidFill>
              </a:rPr>
              <a:t>yerdir</a:t>
            </a:r>
            <a:r>
              <a:rPr lang="en-US" sz="2400" dirty="0">
                <a:solidFill>
                  <a:srgbClr val="7F7F7F"/>
                </a:solidFill>
              </a:rPr>
              <a:t>. Bu </a:t>
            </a:r>
            <a:r>
              <a:rPr lang="en-US" sz="2400" dirty="0" err="1">
                <a:solidFill>
                  <a:srgbClr val="7F7F7F"/>
                </a:solidFill>
              </a:rPr>
              <a:t>insanlar</a:t>
            </a:r>
            <a:r>
              <a:rPr lang="en-US" sz="2400" dirty="0">
                <a:solidFill>
                  <a:srgbClr val="7F7F7F"/>
                </a:solidFill>
              </a:rPr>
              <a:t> </a:t>
            </a:r>
            <a:r>
              <a:rPr lang="en-US" sz="2400" dirty="0" err="1">
                <a:solidFill>
                  <a:srgbClr val="7F7F7F"/>
                </a:solidFill>
              </a:rPr>
              <a:t>farklı</a:t>
            </a:r>
            <a:r>
              <a:rPr lang="en-US" sz="2400" dirty="0">
                <a:solidFill>
                  <a:srgbClr val="7F7F7F"/>
                </a:solidFill>
              </a:rPr>
              <a:t> </a:t>
            </a:r>
            <a:r>
              <a:rPr lang="en-US" sz="2400" dirty="0" err="1">
                <a:solidFill>
                  <a:srgbClr val="7F7F7F"/>
                </a:solidFill>
              </a:rPr>
              <a:t>ülkelerden</a:t>
            </a:r>
            <a:r>
              <a:rPr lang="en-US" sz="2400" dirty="0">
                <a:solidFill>
                  <a:srgbClr val="7F7F7F"/>
                </a:solidFill>
              </a:rPr>
              <a:t>, </a:t>
            </a:r>
            <a:r>
              <a:rPr lang="en-US" sz="2400" dirty="0" err="1">
                <a:solidFill>
                  <a:srgbClr val="7F7F7F"/>
                </a:solidFill>
              </a:rPr>
              <a:t>ırklardan</a:t>
            </a:r>
            <a:r>
              <a:rPr lang="en-US" sz="2400" dirty="0">
                <a:solidFill>
                  <a:srgbClr val="7F7F7F"/>
                </a:solidFill>
              </a:rPr>
              <a:t> </a:t>
            </a:r>
            <a:r>
              <a:rPr lang="en-US" sz="2400" dirty="0" err="1">
                <a:solidFill>
                  <a:srgbClr val="7F7F7F"/>
                </a:solidFill>
              </a:rPr>
              <a:t>ve</a:t>
            </a:r>
            <a:r>
              <a:rPr lang="en-US" sz="2400" dirty="0">
                <a:solidFill>
                  <a:srgbClr val="7F7F7F"/>
                </a:solidFill>
              </a:rPr>
              <a:t> </a:t>
            </a:r>
            <a:r>
              <a:rPr lang="en-US" sz="2400" dirty="0" err="1">
                <a:solidFill>
                  <a:srgbClr val="7F7F7F"/>
                </a:solidFill>
              </a:rPr>
              <a:t>dinlerdendir</a:t>
            </a:r>
            <a:r>
              <a:rPr lang="en-US" sz="2400" dirty="0">
                <a:solidFill>
                  <a:srgbClr val="7F7F7F"/>
                </a:solidFill>
              </a:rPr>
              <a:t> </a:t>
            </a:r>
            <a:r>
              <a:rPr lang="en-US" sz="2400" dirty="0" err="1">
                <a:solidFill>
                  <a:srgbClr val="7F7F7F"/>
                </a:solidFill>
              </a:rPr>
              <a:t>ve</a:t>
            </a:r>
            <a:r>
              <a:rPr lang="en-US" sz="2400" dirty="0">
                <a:solidFill>
                  <a:srgbClr val="7F7F7F"/>
                </a:solidFill>
              </a:rPr>
              <a:t> </a:t>
            </a:r>
            <a:r>
              <a:rPr lang="en-US" sz="2400" dirty="0" err="1">
                <a:solidFill>
                  <a:srgbClr val="7F7F7F"/>
                </a:solidFill>
              </a:rPr>
              <a:t>farklı</a:t>
            </a:r>
            <a:r>
              <a:rPr lang="en-US" sz="2400" dirty="0">
                <a:solidFill>
                  <a:srgbClr val="7F7F7F"/>
                </a:solidFill>
              </a:rPr>
              <a:t> </a:t>
            </a:r>
            <a:r>
              <a:rPr lang="en-US" sz="2400" dirty="0" err="1">
                <a:solidFill>
                  <a:srgbClr val="7F7F7F"/>
                </a:solidFill>
              </a:rPr>
              <a:t>ilgi</a:t>
            </a:r>
            <a:r>
              <a:rPr lang="en-US" sz="2400" dirty="0">
                <a:solidFill>
                  <a:srgbClr val="7F7F7F"/>
                </a:solidFill>
              </a:rPr>
              <a:t>, </a:t>
            </a:r>
            <a:r>
              <a:rPr lang="en-US" sz="2400" dirty="0" err="1">
                <a:solidFill>
                  <a:srgbClr val="7F7F7F"/>
                </a:solidFill>
              </a:rPr>
              <a:t>beceri</a:t>
            </a:r>
            <a:r>
              <a:rPr lang="en-US" sz="2400" dirty="0">
                <a:solidFill>
                  <a:srgbClr val="7F7F7F"/>
                </a:solidFill>
              </a:rPr>
              <a:t> </a:t>
            </a:r>
            <a:r>
              <a:rPr lang="en-US" sz="2400" dirty="0" err="1">
                <a:solidFill>
                  <a:srgbClr val="7F7F7F"/>
                </a:solidFill>
              </a:rPr>
              <a:t>ve</a:t>
            </a:r>
            <a:r>
              <a:rPr lang="en-US" sz="2400" dirty="0">
                <a:solidFill>
                  <a:srgbClr val="7F7F7F"/>
                </a:solidFill>
              </a:rPr>
              <a:t> </a:t>
            </a:r>
            <a:r>
              <a:rPr lang="en-US" sz="2400" dirty="0" err="1">
                <a:solidFill>
                  <a:srgbClr val="7F7F7F"/>
                </a:solidFill>
              </a:rPr>
              <a:t>inançlara</a:t>
            </a:r>
            <a:r>
              <a:rPr lang="en-US" sz="2400" dirty="0">
                <a:solidFill>
                  <a:srgbClr val="7F7F7F"/>
                </a:solidFill>
              </a:rPr>
              <a:t> </a:t>
            </a:r>
            <a:r>
              <a:rPr lang="en-US" sz="2400" dirty="0" err="1">
                <a:solidFill>
                  <a:srgbClr val="7F7F7F"/>
                </a:solidFill>
              </a:rPr>
              <a:t>sahiptir</a:t>
            </a:r>
            <a:r>
              <a:rPr lang="en-US" sz="2400" dirty="0" smtClean="0">
                <a:solidFill>
                  <a:srgbClr val="7F7F7F"/>
                </a:solidFill>
              </a:rPr>
              <a:t>. </a:t>
            </a:r>
            <a:r>
              <a:rPr lang="en-US" sz="2400" baseline="30000" dirty="0">
                <a:solidFill>
                  <a:srgbClr val="7F7F7F"/>
                </a:solidFill>
              </a:rPr>
              <a:t>1 </a:t>
            </a:r>
          </a:p>
          <a:p>
            <a:pPr indent="-228600">
              <a:lnSpc>
                <a:spcPct val="90000"/>
              </a:lnSpc>
              <a:spcAft>
                <a:spcPts val="600"/>
              </a:spcAft>
              <a:buFont typeface="Arial" panose="020B0604020202020204" pitchFamily="34" charset="0"/>
              <a:buChar char="•"/>
            </a:pPr>
            <a:endParaRPr lang="en-US" sz="2400" dirty="0">
              <a:solidFill>
                <a:schemeClr val="bg1"/>
              </a:solidFill>
            </a:endParaRPr>
          </a:p>
        </p:txBody>
      </p:sp>
      <p:sp>
        <p:nvSpPr>
          <p:cNvPr id="48" name="TextBox 47">
            <a:extLst>
              <a:ext uri="{FF2B5EF4-FFF2-40B4-BE49-F238E27FC236}">
                <a16:creationId xmlns="" xmlns:a16="http://schemas.microsoft.com/office/drawing/2014/main" id="{C0CC4FDF-D9FF-4B3E-923F-5660C61C3096}"/>
              </a:ext>
            </a:extLst>
          </p:cNvPr>
          <p:cNvSpPr txBox="1"/>
          <p:nvPr/>
        </p:nvSpPr>
        <p:spPr>
          <a:xfrm>
            <a:off x="5486080" y="6223150"/>
            <a:ext cx="6096000" cy="319126"/>
          </a:xfrm>
          <a:prstGeom prst="rect">
            <a:avLst/>
          </a:prstGeom>
          <a:noFill/>
        </p:spPr>
        <p:txBody>
          <a:bodyPr wrap="square">
            <a:spAutoFit/>
          </a:bodyPr>
          <a:lstStyle/>
          <a:p>
            <a:pPr>
              <a:lnSpc>
                <a:spcPct val="150000"/>
              </a:lnSpc>
              <a:spcAft>
                <a:spcPts val="600"/>
              </a:spcAft>
            </a:pPr>
            <a:r>
              <a:rPr lang="en-US" sz="1100" baseline="30000" dirty="0">
                <a:solidFill>
                  <a:srgbClr val="7F7F7F"/>
                </a:solidFill>
                <a:effectLst/>
                <a:latin typeface="Calibri" panose="020F0502020204030204" pitchFamily="34" charset="0"/>
                <a:ea typeface="Calibri" panose="020F0502020204030204" pitchFamily="34" charset="0"/>
                <a:cs typeface="Arial" panose="020B0604020202020204" pitchFamily="34" charset="0"/>
              </a:rPr>
              <a:t>1</a:t>
            </a:r>
            <a:r>
              <a:rPr lang="en-US" sz="1100" dirty="0">
                <a:solidFill>
                  <a:srgbClr val="7F7F7F"/>
                </a:solidFill>
                <a:effectLst/>
                <a:latin typeface="Calibri" panose="020F0502020204030204" pitchFamily="34" charset="0"/>
                <a:ea typeface="Calibri" panose="020F0502020204030204" pitchFamily="34" charset="0"/>
                <a:cs typeface="Arial" panose="020B0604020202020204" pitchFamily="34" charset="0"/>
              </a:rPr>
              <a:t> </a:t>
            </a:r>
            <a:r>
              <a:rPr lang="en-US" sz="1100" dirty="0" err="1" smtClean="0">
                <a:solidFill>
                  <a:srgbClr val="7F7F7F"/>
                </a:solidFill>
                <a:effectLst/>
                <a:latin typeface="Calibri" panose="020F0502020204030204" pitchFamily="34" charset="0"/>
                <a:ea typeface="Calibri" panose="020F0502020204030204" pitchFamily="34" charset="0"/>
                <a:cs typeface="Arial" panose="020B0604020202020204" pitchFamily="34" charset="0"/>
              </a:rPr>
              <a:t>Twose</a:t>
            </a:r>
            <a:r>
              <a:rPr lang="en-US" sz="1100" dirty="0" smtClean="0">
                <a:solidFill>
                  <a:srgbClr val="7F7F7F"/>
                </a:solidFill>
                <a:latin typeface="Calibri" panose="020F0502020204030204" pitchFamily="34" charset="0"/>
                <a:ea typeface="Calibri" panose="020F0502020204030204" pitchFamily="34" charset="0"/>
                <a:cs typeface="Arial" panose="020B0604020202020204" pitchFamily="34" charset="0"/>
              </a:rPr>
              <a:t>, </a:t>
            </a:r>
            <a:r>
              <a:rPr lang="en-US" sz="1100" dirty="0">
                <a:solidFill>
                  <a:srgbClr val="7F7F7F"/>
                </a:solidFill>
                <a:latin typeface="Calibri" panose="020F0502020204030204" pitchFamily="34" charset="0"/>
                <a:ea typeface="Calibri" panose="020F0502020204030204" pitchFamily="34" charset="0"/>
                <a:cs typeface="Arial" panose="020B0604020202020204" pitchFamily="34" charset="0"/>
              </a:rPr>
              <a:t>Rebecca. 2021. </a:t>
            </a:r>
            <a:r>
              <a:rPr lang="en-US" sz="1100" dirty="0" err="1">
                <a:solidFill>
                  <a:srgbClr val="7F7F7F"/>
                </a:solidFill>
                <a:latin typeface="Calibri" panose="020F0502020204030204" pitchFamily="34" charset="0"/>
                <a:ea typeface="Calibri" panose="020F0502020204030204" pitchFamily="34" charset="0"/>
                <a:cs typeface="Arial" panose="020B0604020202020204" pitchFamily="34" charset="0"/>
              </a:rPr>
              <a:t>Kültürel</a:t>
            </a:r>
            <a:r>
              <a:rPr lang="en-US" sz="1100" dirty="0">
                <a:solidFill>
                  <a:srgbClr val="7F7F7F"/>
                </a:solidFill>
                <a:latin typeface="Calibri" panose="020F0502020204030204" pitchFamily="34" charset="0"/>
                <a:ea typeface="Calibri" panose="020F0502020204030204" pitchFamily="34" charset="0"/>
                <a:cs typeface="Arial" panose="020B0604020202020204" pitchFamily="34" charset="0"/>
              </a:rPr>
              <a:t> </a:t>
            </a:r>
            <a:r>
              <a:rPr lang="en-US" sz="1100" dirty="0" err="1">
                <a:solidFill>
                  <a:srgbClr val="7F7F7F"/>
                </a:solidFill>
                <a:latin typeface="Calibri" panose="020F0502020204030204" pitchFamily="34" charset="0"/>
                <a:ea typeface="Calibri" panose="020F0502020204030204" pitchFamily="34" charset="0"/>
                <a:cs typeface="Arial" panose="020B0604020202020204" pitchFamily="34" charset="0"/>
              </a:rPr>
              <a:t>Çeşitliliğin</a:t>
            </a:r>
            <a:r>
              <a:rPr lang="en-US" sz="1100" dirty="0">
                <a:solidFill>
                  <a:srgbClr val="7F7F7F"/>
                </a:solidFill>
                <a:latin typeface="Calibri" panose="020F0502020204030204" pitchFamily="34" charset="0"/>
                <a:ea typeface="Calibri" panose="020F0502020204030204" pitchFamily="34" charset="0"/>
                <a:cs typeface="Arial" panose="020B0604020202020204" pitchFamily="34" charset="0"/>
              </a:rPr>
              <a:t> </a:t>
            </a:r>
            <a:r>
              <a:rPr lang="en-US" sz="1100" dirty="0" err="1">
                <a:solidFill>
                  <a:srgbClr val="7F7F7F"/>
                </a:solidFill>
                <a:latin typeface="Calibri" panose="020F0502020204030204" pitchFamily="34" charset="0"/>
                <a:ea typeface="Calibri" panose="020F0502020204030204" pitchFamily="34" charset="0"/>
                <a:cs typeface="Arial" panose="020B0604020202020204" pitchFamily="34" charset="0"/>
              </a:rPr>
              <a:t>Önemi</a:t>
            </a:r>
            <a:r>
              <a:rPr lang="en-US" sz="1100" dirty="0" smtClean="0">
                <a:solidFill>
                  <a:srgbClr val="7F7F7F"/>
                </a:solidFill>
                <a:latin typeface="Calibri" panose="020F0502020204030204" pitchFamily="34" charset="0"/>
                <a:ea typeface="Calibri" panose="020F0502020204030204" pitchFamily="34" charset="0"/>
                <a:cs typeface="Arial" panose="020B0604020202020204" pitchFamily="34" charset="0"/>
              </a:rPr>
              <a:t>.</a:t>
            </a:r>
            <a:endParaRPr lang="en-US" sz="2000" dirty="0">
              <a:solidFill>
                <a:srgbClr val="7F7F7F"/>
              </a:solidFill>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897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91156F6B-3AD6-4076-82AC-2D569A86026B}"/>
              </a:ext>
            </a:extLst>
          </p:cNvPr>
          <p:cNvGrpSpPr/>
          <p:nvPr/>
        </p:nvGrpSpPr>
        <p:grpSpPr>
          <a:xfrm>
            <a:off x="1099540" y="3271520"/>
            <a:ext cx="9182380" cy="3212347"/>
            <a:chOff x="1800580" y="3428999"/>
            <a:chExt cx="8195404" cy="2953268"/>
          </a:xfrm>
        </p:grpSpPr>
        <p:pic>
          <p:nvPicPr>
            <p:cNvPr id="5" name="Picture 4" descr="A group of people wearing clothing&#10;&#10;Description automatically generated with medium confidence">
              <a:extLst>
                <a:ext uri="{FF2B5EF4-FFF2-40B4-BE49-F238E27FC236}">
                  <a16:creationId xmlns="" xmlns:a16="http://schemas.microsoft.com/office/drawing/2014/main" id="{E114886E-CFA8-4154-9F0B-5407B4294D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2640" y="3428999"/>
              <a:ext cx="4113344" cy="2953267"/>
            </a:xfrm>
            <a:prstGeom prst="rect">
              <a:avLst/>
            </a:prstGeom>
          </p:spPr>
        </p:pic>
        <p:pic>
          <p:nvPicPr>
            <p:cNvPr id="3" name="Picture 2" descr="A group of people in clothing&#10;&#10;Description automatically generated with medium confidence">
              <a:extLst>
                <a:ext uri="{FF2B5EF4-FFF2-40B4-BE49-F238E27FC236}">
                  <a16:creationId xmlns="" xmlns:a16="http://schemas.microsoft.com/office/drawing/2014/main" id="{0242AD6F-44D4-4366-933B-DF6C4ED754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00580" y="3429000"/>
              <a:ext cx="4224300" cy="2953267"/>
            </a:xfrm>
            <a:prstGeom prst="rect">
              <a:avLst/>
            </a:prstGeom>
          </p:spPr>
        </p:pic>
      </p:grpSp>
      <p:sp>
        <p:nvSpPr>
          <p:cNvPr id="15" name="Text Placeholder 14">
            <a:extLst>
              <a:ext uri="{FF2B5EF4-FFF2-40B4-BE49-F238E27FC236}">
                <a16:creationId xmlns="" xmlns:a16="http://schemas.microsoft.com/office/drawing/2014/main" id="{11A3BC37-A457-064E-9438-4BCC0446A178}"/>
              </a:ext>
            </a:extLst>
          </p:cNvPr>
          <p:cNvSpPr>
            <a:spLocks noGrp="1"/>
          </p:cNvSpPr>
          <p:nvPr>
            <p:ph type="body" sz="quarter" idx="18"/>
          </p:nvPr>
        </p:nvSpPr>
        <p:spPr>
          <a:xfrm>
            <a:off x="476662" y="1474182"/>
            <a:ext cx="11110446" cy="5095484"/>
          </a:xfrm>
        </p:spPr>
        <p:txBody>
          <a:bodyPr>
            <a:normAutofit/>
          </a:bodyPr>
          <a:lstStyle/>
          <a:p>
            <a:pPr marL="0" indent="0" algn="just">
              <a:lnSpc>
                <a:spcPct val="100000"/>
              </a:lnSpc>
            </a:pPr>
            <a:r>
              <a:rPr lang="en-US" dirty="0" smtClean="0">
                <a:solidFill>
                  <a:srgbClr val="1188A3"/>
                </a:solidFill>
              </a:rPr>
              <a:t>ÇOKKÜLTÜRLÜK</a:t>
            </a:r>
            <a:r>
              <a:rPr lang="en-US" dirty="0"/>
              <a:t>, </a:t>
            </a:r>
            <a:r>
              <a:rPr lang="en-US" dirty="0" err="1"/>
              <a:t>bir</a:t>
            </a:r>
            <a:r>
              <a:rPr lang="en-US" dirty="0"/>
              <a:t> </a:t>
            </a:r>
            <a:r>
              <a:rPr lang="en-US" dirty="0" err="1"/>
              <a:t>organizasyon</a:t>
            </a:r>
            <a:r>
              <a:rPr lang="en-US" dirty="0"/>
              <a:t> </a:t>
            </a:r>
            <a:r>
              <a:rPr lang="en-US" dirty="0" err="1"/>
              <a:t>veya</a:t>
            </a:r>
            <a:r>
              <a:rPr lang="en-US" dirty="0"/>
              <a:t> </a:t>
            </a:r>
            <a:r>
              <a:rPr lang="en-US" dirty="0" err="1"/>
              <a:t>toplumdaki</a:t>
            </a:r>
            <a:r>
              <a:rPr lang="en-US" dirty="0"/>
              <a:t> </a:t>
            </a:r>
            <a:r>
              <a:rPr lang="en-US" dirty="0" err="1"/>
              <a:t>tüm</a:t>
            </a:r>
            <a:r>
              <a:rPr lang="en-US" dirty="0"/>
              <a:t> </a:t>
            </a:r>
            <a:r>
              <a:rPr lang="en-US" dirty="0" err="1"/>
              <a:t>farklı</a:t>
            </a:r>
            <a:r>
              <a:rPr lang="en-US" dirty="0"/>
              <a:t> </a:t>
            </a:r>
            <a:r>
              <a:rPr lang="en-US" dirty="0" err="1"/>
              <a:t>grupların</a:t>
            </a:r>
            <a:r>
              <a:rPr lang="en-US" dirty="0"/>
              <a:t> </a:t>
            </a:r>
            <a:r>
              <a:rPr lang="en-US" dirty="0" err="1"/>
              <a:t>varlığını</a:t>
            </a:r>
            <a:r>
              <a:rPr lang="en-US" dirty="0"/>
              <a:t> </a:t>
            </a:r>
            <a:r>
              <a:rPr lang="en-US" dirty="0" err="1"/>
              <a:t>tanıyan</a:t>
            </a:r>
            <a:r>
              <a:rPr lang="en-US" dirty="0"/>
              <a:t> </a:t>
            </a:r>
            <a:r>
              <a:rPr lang="en-US" dirty="0" err="1"/>
              <a:t>ve</a:t>
            </a:r>
            <a:r>
              <a:rPr lang="en-US" dirty="0"/>
              <a:t> </a:t>
            </a:r>
            <a:r>
              <a:rPr lang="en-US" dirty="0" err="1"/>
              <a:t>bunlara</a:t>
            </a:r>
            <a:r>
              <a:rPr lang="en-US" dirty="0"/>
              <a:t> </a:t>
            </a:r>
            <a:r>
              <a:rPr lang="en-US" dirty="0" err="1"/>
              <a:t>saygı</a:t>
            </a:r>
            <a:r>
              <a:rPr lang="en-US" dirty="0"/>
              <a:t> </a:t>
            </a:r>
            <a:r>
              <a:rPr lang="en-US" dirty="0" err="1"/>
              <a:t>duyan</a:t>
            </a:r>
            <a:r>
              <a:rPr lang="en-US" dirty="0"/>
              <a:t>, </a:t>
            </a:r>
            <a:r>
              <a:rPr lang="en-US" dirty="0" err="1"/>
              <a:t>onların</a:t>
            </a:r>
            <a:r>
              <a:rPr lang="en-US" dirty="0"/>
              <a:t> </a:t>
            </a:r>
            <a:r>
              <a:rPr lang="en-US" dirty="0" err="1"/>
              <a:t>sosyo-kültürel</a:t>
            </a:r>
            <a:r>
              <a:rPr lang="en-US" dirty="0"/>
              <a:t> </a:t>
            </a:r>
            <a:r>
              <a:rPr lang="en-US" dirty="0" err="1"/>
              <a:t>farklılıklarını</a:t>
            </a:r>
            <a:r>
              <a:rPr lang="en-US" dirty="0"/>
              <a:t> </a:t>
            </a:r>
            <a:r>
              <a:rPr lang="en-US" dirty="0" err="1"/>
              <a:t>kabul</a:t>
            </a:r>
            <a:r>
              <a:rPr lang="en-US" dirty="0"/>
              <a:t> </a:t>
            </a:r>
            <a:r>
              <a:rPr lang="en-US" dirty="0" err="1"/>
              <a:t>eden</a:t>
            </a:r>
            <a:r>
              <a:rPr lang="en-US" dirty="0"/>
              <a:t> </a:t>
            </a:r>
            <a:r>
              <a:rPr lang="en-US" dirty="0" err="1"/>
              <a:t>ve</a:t>
            </a:r>
            <a:r>
              <a:rPr lang="en-US" dirty="0"/>
              <a:t> </a:t>
            </a:r>
            <a:r>
              <a:rPr lang="en-US" dirty="0" err="1"/>
              <a:t>bunlara</a:t>
            </a:r>
            <a:r>
              <a:rPr lang="en-US" dirty="0"/>
              <a:t> </a:t>
            </a:r>
            <a:r>
              <a:rPr lang="en-US" dirty="0" err="1"/>
              <a:t>değer</a:t>
            </a:r>
            <a:r>
              <a:rPr lang="en-US" dirty="0"/>
              <a:t> </a:t>
            </a:r>
            <a:r>
              <a:rPr lang="en-US" dirty="0" err="1"/>
              <a:t>veren</a:t>
            </a:r>
            <a:r>
              <a:rPr lang="en-US" dirty="0"/>
              <a:t> </a:t>
            </a:r>
            <a:r>
              <a:rPr lang="en-US" dirty="0" err="1"/>
              <a:t>ve</a:t>
            </a:r>
            <a:r>
              <a:rPr lang="en-US" dirty="0"/>
              <a:t> </a:t>
            </a:r>
            <a:r>
              <a:rPr lang="en-US" dirty="0" err="1"/>
              <a:t>onların</a:t>
            </a:r>
            <a:r>
              <a:rPr lang="en-US" dirty="0"/>
              <a:t>, </a:t>
            </a:r>
            <a:r>
              <a:rPr lang="en-US" dirty="0" err="1"/>
              <a:t>kurum</a:t>
            </a:r>
            <a:r>
              <a:rPr lang="en-US" dirty="0"/>
              <a:t> </a:t>
            </a:r>
            <a:r>
              <a:rPr lang="en-US" dirty="0" err="1"/>
              <a:t>içindeki</a:t>
            </a:r>
            <a:r>
              <a:rPr lang="en-US" dirty="0"/>
              <a:t> </a:t>
            </a:r>
            <a:r>
              <a:rPr lang="en-US" dirty="0" err="1"/>
              <a:t>herkesi</a:t>
            </a:r>
            <a:r>
              <a:rPr lang="en-US" dirty="0"/>
              <a:t> </a:t>
            </a:r>
            <a:r>
              <a:rPr lang="en-US" dirty="0" err="1"/>
              <a:t>güçlendiren</a:t>
            </a:r>
            <a:r>
              <a:rPr lang="en-US" dirty="0"/>
              <a:t> </a:t>
            </a:r>
            <a:r>
              <a:rPr lang="en-US" dirty="0" err="1"/>
              <a:t>kapsayıcı</a:t>
            </a:r>
            <a:r>
              <a:rPr lang="en-US" dirty="0"/>
              <a:t> </a:t>
            </a:r>
            <a:r>
              <a:rPr lang="en-US" dirty="0" err="1"/>
              <a:t>bir</a:t>
            </a:r>
            <a:r>
              <a:rPr lang="en-US" dirty="0"/>
              <a:t> </a:t>
            </a:r>
            <a:r>
              <a:rPr lang="en-US" dirty="0" err="1"/>
              <a:t>kültürel</a:t>
            </a:r>
            <a:r>
              <a:rPr lang="en-US" dirty="0"/>
              <a:t> </a:t>
            </a:r>
            <a:r>
              <a:rPr lang="en-US" dirty="0" err="1"/>
              <a:t>bağlamda</a:t>
            </a:r>
            <a:r>
              <a:rPr lang="en-US" dirty="0"/>
              <a:t> </a:t>
            </a:r>
            <a:r>
              <a:rPr lang="en-US" dirty="0" err="1"/>
              <a:t>sürekli</a:t>
            </a:r>
            <a:r>
              <a:rPr lang="en-US" dirty="0"/>
              <a:t> </a:t>
            </a:r>
            <a:r>
              <a:rPr lang="en-US" dirty="0" err="1"/>
              <a:t>katkılarını</a:t>
            </a:r>
            <a:r>
              <a:rPr lang="en-US" dirty="0"/>
              <a:t> </a:t>
            </a:r>
            <a:r>
              <a:rPr lang="en-US" dirty="0" err="1"/>
              <a:t>teşvik</a:t>
            </a:r>
            <a:r>
              <a:rPr lang="en-US" dirty="0"/>
              <a:t> </a:t>
            </a:r>
            <a:r>
              <a:rPr lang="en-US" dirty="0" err="1"/>
              <a:t>eden</a:t>
            </a:r>
            <a:r>
              <a:rPr lang="en-US" dirty="0"/>
              <a:t> </a:t>
            </a:r>
            <a:r>
              <a:rPr lang="en-US" dirty="0" err="1"/>
              <a:t>ve</a:t>
            </a:r>
            <a:r>
              <a:rPr lang="en-US" dirty="0"/>
              <a:t> </a:t>
            </a:r>
            <a:r>
              <a:rPr lang="en-US" dirty="0" err="1"/>
              <a:t>sağlayan</a:t>
            </a:r>
            <a:r>
              <a:rPr lang="en-US" dirty="0"/>
              <a:t> </a:t>
            </a:r>
            <a:r>
              <a:rPr lang="en-US" dirty="0" err="1"/>
              <a:t>bir</a:t>
            </a:r>
            <a:r>
              <a:rPr lang="en-US" dirty="0"/>
              <a:t> </a:t>
            </a:r>
            <a:r>
              <a:rPr lang="en-US" dirty="0" err="1"/>
              <a:t>inanç</a:t>
            </a:r>
            <a:r>
              <a:rPr lang="en-US" dirty="0"/>
              <a:t> </a:t>
            </a:r>
            <a:r>
              <a:rPr lang="en-US" dirty="0" err="1"/>
              <a:t>ve</a:t>
            </a:r>
            <a:r>
              <a:rPr lang="en-US" dirty="0"/>
              <a:t> </a:t>
            </a:r>
            <a:r>
              <a:rPr lang="en-US" dirty="0" err="1"/>
              <a:t>davranışlar</a:t>
            </a:r>
            <a:r>
              <a:rPr lang="en-US" dirty="0"/>
              <a:t> </a:t>
            </a:r>
            <a:r>
              <a:rPr lang="en-US" dirty="0" err="1"/>
              <a:t>sistemidir</a:t>
            </a:r>
            <a:r>
              <a:rPr lang="en-US" dirty="0"/>
              <a:t>. </a:t>
            </a:r>
            <a:r>
              <a:rPr lang="en-US" dirty="0" err="1"/>
              <a:t>kuruluş</a:t>
            </a:r>
            <a:r>
              <a:rPr lang="en-US" dirty="0"/>
              <a:t> </a:t>
            </a:r>
            <a:r>
              <a:rPr lang="en-US" dirty="0" err="1"/>
              <a:t>veya</a:t>
            </a:r>
            <a:r>
              <a:rPr lang="en-US" dirty="0"/>
              <a:t> </a:t>
            </a:r>
            <a:r>
              <a:rPr lang="en-US" dirty="0" err="1"/>
              <a:t>toplum</a:t>
            </a:r>
            <a:r>
              <a:rPr lang="en-US" dirty="0"/>
              <a:t>.</a:t>
            </a:r>
            <a:endParaRPr lang="hr-BA" dirty="0"/>
          </a:p>
          <a:p>
            <a:pPr marL="0" indent="0">
              <a:lnSpc>
                <a:spcPct val="120000"/>
              </a:lnSpc>
            </a:pPr>
            <a:endParaRPr lang="hr-BA" dirty="0"/>
          </a:p>
        </p:txBody>
      </p:sp>
      <p:sp>
        <p:nvSpPr>
          <p:cNvPr id="14" name="Text Placeholder 13">
            <a:extLst>
              <a:ext uri="{FF2B5EF4-FFF2-40B4-BE49-F238E27FC236}">
                <a16:creationId xmlns="" xmlns:a16="http://schemas.microsoft.com/office/drawing/2014/main" id="{6F3EE22E-65D9-BB48-A761-52A004C04996}"/>
              </a:ext>
            </a:extLst>
          </p:cNvPr>
          <p:cNvSpPr>
            <a:spLocks noGrp="1"/>
          </p:cNvSpPr>
          <p:nvPr>
            <p:ph type="body" sz="quarter" idx="16"/>
          </p:nvPr>
        </p:nvSpPr>
        <p:spPr/>
        <p:txBody>
          <a:bodyPr>
            <a:normAutofit lnSpcReduction="10000"/>
          </a:bodyPr>
          <a:lstStyle/>
          <a:p>
            <a:r>
              <a:rPr lang="en-US" dirty="0" err="1"/>
              <a:t>Anlaşılması</a:t>
            </a:r>
            <a:r>
              <a:rPr lang="en-US" dirty="0"/>
              <a:t> </a:t>
            </a:r>
            <a:r>
              <a:rPr lang="en-US" dirty="0" err="1"/>
              <a:t>önemli</a:t>
            </a:r>
            <a:r>
              <a:rPr lang="en-US" dirty="0"/>
              <a:t> </a:t>
            </a:r>
            <a:r>
              <a:rPr lang="en-US" dirty="0" err="1"/>
              <a:t>olan</a:t>
            </a:r>
            <a:r>
              <a:rPr lang="en-US" dirty="0"/>
              <a:t> </a:t>
            </a:r>
            <a:r>
              <a:rPr lang="en-US" dirty="0" err="1"/>
              <a:t>bazı</a:t>
            </a:r>
            <a:r>
              <a:rPr lang="en-US" dirty="0"/>
              <a:t> </a:t>
            </a:r>
            <a:r>
              <a:rPr lang="en-US" dirty="0" err="1"/>
              <a:t>temel</a:t>
            </a:r>
            <a:r>
              <a:rPr lang="en-US" dirty="0"/>
              <a:t> </a:t>
            </a:r>
            <a:r>
              <a:rPr lang="en-US" dirty="0" err="1"/>
              <a:t>tanımlar</a:t>
            </a:r>
            <a:endParaRPr lang="en-US" dirty="0"/>
          </a:p>
        </p:txBody>
      </p:sp>
    </p:spTree>
    <p:extLst>
      <p:ext uri="{BB962C8B-B14F-4D97-AF65-F5344CB8AC3E}">
        <p14:creationId xmlns:p14="http://schemas.microsoft.com/office/powerpoint/2010/main" val="2496220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9856" y="1565622"/>
            <a:ext cx="4795506" cy="4024800"/>
          </a:xfrm>
          <a:prstGeom prst="rect">
            <a:avLst/>
          </a:prstGeom>
        </p:spPr>
      </p:pic>
      <p:sp>
        <p:nvSpPr>
          <p:cNvPr id="15" name="Text Placeholder 14">
            <a:extLst>
              <a:ext uri="{FF2B5EF4-FFF2-40B4-BE49-F238E27FC236}">
                <a16:creationId xmlns="" xmlns:a16="http://schemas.microsoft.com/office/drawing/2014/main" id="{11A3BC37-A457-064E-9438-4BCC0446A178}"/>
              </a:ext>
            </a:extLst>
          </p:cNvPr>
          <p:cNvSpPr>
            <a:spLocks noGrp="1"/>
          </p:cNvSpPr>
          <p:nvPr>
            <p:ph type="body" sz="quarter" idx="18"/>
          </p:nvPr>
        </p:nvSpPr>
        <p:spPr>
          <a:xfrm>
            <a:off x="307993" y="1565622"/>
            <a:ext cx="7454247" cy="5095484"/>
          </a:xfrm>
        </p:spPr>
        <p:txBody>
          <a:bodyPr>
            <a:normAutofit/>
          </a:bodyPr>
          <a:lstStyle/>
          <a:p>
            <a:pPr marL="0" indent="0">
              <a:lnSpc>
                <a:spcPct val="100000"/>
              </a:lnSpc>
            </a:pPr>
            <a:r>
              <a:rPr lang="en-US" b="1" dirty="0">
                <a:solidFill>
                  <a:srgbClr val="28AF95"/>
                </a:solidFill>
              </a:rPr>
              <a:t>KAPSAYICILIK - </a:t>
            </a:r>
            <a:r>
              <a:rPr lang="en-US" dirty="0">
                <a:solidFill>
                  <a:srgbClr val="28AF95"/>
                </a:solidFill>
              </a:rPr>
              <a:t>BM </a:t>
            </a:r>
            <a:r>
              <a:rPr lang="en-US" dirty="0" err="1">
                <a:solidFill>
                  <a:srgbClr val="28AF95"/>
                </a:solidFill>
              </a:rPr>
              <a:t>Ekonomik</a:t>
            </a:r>
            <a:r>
              <a:rPr lang="en-US" dirty="0">
                <a:solidFill>
                  <a:srgbClr val="28AF95"/>
                </a:solidFill>
              </a:rPr>
              <a:t> </a:t>
            </a:r>
            <a:r>
              <a:rPr lang="en-US" dirty="0" err="1">
                <a:solidFill>
                  <a:srgbClr val="28AF95"/>
                </a:solidFill>
              </a:rPr>
              <a:t>ve</a:t>
            </a:r>
            <a:r>
              <a:rPr lang="en-US" dirty="0">
                <a:solidFill>
                  <a:srgbClr val="28AF95"/>
                </a:solidFill>
              </a:rPr>
              <a:t> </a:t>
            </a:r>
            <a:r>
              <a:rPr lang="en-US" dirty="0" err="1">
                <a:solidFill>
                  <a:srgbClr val="28AF95"/>
                </a:solidFill>
              </a:rPr>
              <a:t>Sosyal</a:t>
            </a:r>
            <a:r>
              <a:rPr lang="en-US" dirty="0">
                <a:solidFill>
                  <a:srgbClr val="28AF95"/>
                </a:solidFill>
              </a:rPr>
              <a:t> </a:t>
            </a:r>
            <a:r>
              <a:rPr lang="en-US" dirty="0" err="1">
                <a:solidFill>
                  <a:srgbClr val="28AF95"/>
                </a:solidFill>
              </a:rPr>
              <a:t>İşler</a:t>
            </a:r>
            <a:r>
              <a:rPr lang="en-US" dirty="0">
                <a:solidFill>
                  <a:srgbClr val="28AF95"/>
                </a:solidFill>
              </a:rPr>
              <a:t> </a:t>
            </a:r>
            <a:r>
              <a:rPr lang="en-US" dirty="0" err="1">
                <a:solidFill>
                  <a:srgbClr val="28AF95"/>
                </a:solidFill>
              </a:rPr>
              <a:t>Departmanına</a:t>
            </a:r>
            <a:r>
              <a:rPr lang="en-US" dirty="0">
                <a:solidFill>
                  <a:srgbClr val="28AF95"/>
                </a:solidFill>
              </a:rPr>
              <a:t> </a:t>
            </a:r>
            <a:r>
              <a:rPr lang="en-US" dirty="0" err="1">
                <a:solidFill>
                  <a:srgbClr val="28AF95"/>
                </a:solidFill>
              </a:rPr>
              <a:t>göre</a:t>
            </a:r>
            <a:r>
              <a:rPr lang="en-US" dirty="0">
                <a:solidFill>
                  <a:srgbClr val="28AF95"/>
                </a:solidFill>
              </a:rPr>
              <a:t>, </a:t>
            </a:r>
            <a:r>
              <a:rPr lang="en-US" dirty="0" err="1">
                <a:solidFill>
                  <a:srgbClr val="28AF95"/>
                </a:solidFill>
              </a:rPr>
              <a:t>sosyal</a:t>
            </a:r>
            <a:r>
              <a:rPr lang="en-US" dirty="0">
                <a:solidFill>
                  <a:srgbClr val="28AF95"/>
                </a:solidFill>
              </a:rPr>
              <a:t> </a:t>
            </a:r>
            <a:r>
              <a:rPr lang="en-US" dirty="0" err="1">
                <a:solidFill>
                  <a:srgbClr val="28AF95"/>
                </a:solidFill>
              </a:rPr>
              <a:t>içerme</a:t>
            </a:r>
            <a:r>
              <a:rPr lang="en-US" dirty="0">
                <a:solidFill>
                  <a:srgbClr val="28AF95"/>
                </a:solidFill>
              </a:rPr>
              <a:t>, </a:t>
            </a:r>
            <a:r>
              <a:rPr lang="en-US" dirty="0" err="1">
                <a:solidFill>
                  <a:srgbClr val="28AF95"/>
                </a:solidFill>
              </a:rPr>
              <a:t>eşit</a:t>
            </a:r>
            <a:r>
              <a:rPr lang="en-US" dirty="0">
                <a:solidFill>
                  <a:srgbClr val="28AF95"/>
                </a:solidFill>
              </a:rPr>
              <a:t> </a:t>
            </a:r>
            <a:r>
              <a:rPr lang="en-US" dirty="0" err="1">
                <a:solidFill>
                  <a:srgbClr val="28AF95"/>
                </a:solidFill>
              </a:rPr>
              <a:t>fırsatlar</a:t>
            </a:r>
            <a:r>
              <a:rPr lang="en-US" dirty="0">
                <a:solidFill>
                  <a:srgbClr val="28AF95"/>
                </a:solidFill>
              </a:rPr>
              <a:t> </a:t>
            </a:r>
            <a:r>
              <a:rPr lang="en-US" dirty="0" err="1">
                <a:solidFill>
                  <a:srgbClr val="28AF95"/>
                </a:solidFill>
              </a:rPr>
              <a:t>sağlamak</a:t>
            </a:r>
            <a:r>
              <a:rPr lang="en-US" dirty="0">
                <a:solidFill>
                  <a:srgbClr val="28AF95"/>
                </a:solidFill>
              </a:rPr>
              <a:t> </a:t>
            </a:r>
            <a:r>
              <a:rPr lang="en-US" dirty="0" err="1">
                <a:solidFill>
                  <a:srgbClr val="28AF95"/>
                </a:solidFill>
              </a:rPr>
              <a:t>için</a:t>
            </a:r>
            <a:r>
              <a:rPr lang="en-US" dirty="0">
                <a:solidFill>
                  <a:srgbClr val="28AF95"/>
                </a:solidFill>
              </a:rPr>
              <a:t> </a:t>
            </a:r>
            <a:r>
              <a:rPr lang="en-US" dirty="0" err="1">
                <a:solidFill>
                  <a:srgbClr val="28AF95"/>
                </a:solidFill>
              </a:rPr>
              <a:t>çaba</a:t>
            </a:r>
            <a:r>
              <a:rPr lang="en-US" dirty="0">
                <a:solidFill>
                  <a:srgbClr val="28AF95"/>
                </a:solidFill>
              </a:rPr>
              <a:t> </a:t>
            </a:r>
            <a:r>
              <a:rPr lang="en-US" dirty="0" err="1">
                <a:solidFill>
                  <a:srgbClr val="28AF95"/>
                </a:solidFill>
              </a:rPr>
              <a:t>gösterilen</a:t>
            </a:r>
            <a:r>
              <a:rPr lang="en-US" dirty="0">
                <a:solidFill>
                  <a:srgbClr val="28AF95"/>
                </a:solidFill>
              </a:rPr>
              <a:t> </a:t>
            </a:r>
            <a:r>
              <a:rPr lang="en-US" dirty="0" err="1">
                <a:solidFill>
                  <a:srgbClr val="28AF95"/>
                </a:solidFill>
              </a:rPr>
              <a:t>süreçtir</a:t>
            </a:r>
            <a:r>
              <a:rPr lang="en-US" dirty="0">
                <a:solidFill>
                  <a:srgbClr val="28AF95"/>
                </a:solidFill>
              </a:rPr>
              <a:t> - </a:t>
            </a:r>
            <a:r>
              <a:rPr lang="en-US" dirty="0" err="1">
                <a:solidFill>
                  <a:srgbClr val="28AF95"/>
                </a:solidFill>
              </a:rPr>
              <a:t>geçmişi</a:t>
            </a:r>
            <a:r>
              <a:rPr lang="en-US" dirty="0">
                <a:solidFill>
                  <a:srgbClr val="28AF95"/>
                </a:solidFill>
              </a:rPr>
              <a:t> ne </a:t>
            </a:r>
            <a:r>
              <a:rPr lang="en-US" dirty="0" err="1">
                <a:solidFill>
                  <a:srgbClr val="28AF95"/>
                </a:solidFill>
              </a:rPr>
              <a:t>olursa</a:t>
            </a:r>
            <a:r>
              <a:rPr lang="en-US" dirty="0">
                <a:solidFill>
                  <a:srgbClr val="28AF95"/>
                </a:solidFill>
              </a:rPr>
              <a:t> </a:t>
            </a:r>
            <a:r>
              <a:rPr lang="en-US" dirty="0" err="1">
                <a:solidFill>
                  <a:srgbClr val="28AF95"/>
                </a:solidFill>
              </a:rPr>
              <a:t>olsun</a:t>
            </a:r>
            <a:r>
              <a:rPr lang="en-US" dirty="0">
                <a:solidFill>
                  <a:srgbClr val="28AF95"/>
                </a:solidFill>
              </a:rPr>
              <a:t>, </a:t>
            </a:r>
            <a:r>
              <a:rPr lang="en-US" dirty="0" err="1">
                <a:solidFill>
                  <a:srgbClr val="28AF95"/>
                </a:solidFill>
              </a:rPr>
              <a:t>herkesin</a:t>
            </a:r>
            <a:r>
              <a:rPr lang="en-US" dirty="0">
                <a:solidFill>
                  <a:srgbClr val="28AF95"/>
                </a:solidFill>
              </a:rPr>
              <a:t> </a:t>
            </a:r>
            <a:r>
              <a:rPr lang="en-US" dirty="0" err="1">
                <a:solidFill>
                  <a:srgbClr val="28AF95"/>
                </a:solidFill>
              </a:rPr>
              <a:t>yaşamda</a:t>
            </a:r>
            <a:r>
              <a:rPr lang="en-US" dirty="0">
                <a:solidFill>
                  <a:srgbClr val="28AF95"/>
                </a:solidFill>
              </a:rPr>
              <a:t> tam </a:t>
            </a:r>
            <a:r>
              <a:rPr lang="en-US" dirty="0" err="1">
                <a:solidFill>
                  <a:srgbClr val="28AF95"/>
                </a:solidFill>
              </a:rPr>
              <a:t>potansiyeline</a:t>
            </a:r>
            <a:r>
              <a:rPr lang="en-US" dirty="0">
                <a:solidFill>
                  <a:srgbClr val="28AF95"/>
                </a:solidFill>
              </a:rPr>
              <a:t> </a:t>
            </a:r>
            <a:r>
              <a:rPr lang="en-US" dirty="0" err="1">
                <a:solidFill>
                  <a:srgbClr val="28AF95"/>
                </a:solidFill>
              </a:rPr>
              <a:t>ulaşabilmesi</a:t>
            </a:r>
            <a:r>
              <a:rPr lang="en-US" dirty="0">
                <a:solidFill>
                  <a:srgbClr val="28AF95"/>
                </a:solidFill>
              </a:rPr>
              <a:t>. Bu </a:t>
            </a:r>
            <a:r>
              <a:rPr lang="en-US" dirty="0" err="1">
                <a:solidFill>
                  <a:srgbClr val="28AF95"/>
                </a:solidFill>
              </a:rPr>
              <a:t>tür</a:t>
            </a:r>
            <a:r>
              <a:rPr lang="en-US" dirty="0">
                <a:solidFill>
                  <a:srgbClr val="28AF95"/>
                </a:solidFill>
              </a:rPr>
              <a:t> </a:t>
            </a:r>
            <a:r>
              <a:rPr lang="en-US" dirty="0" err="1">
                <a:solidFill>
                  <a:srgbClr val="28AF95"/>
                </a:solidFill>
              </a:rPr>
              <a:t>çabalar</a:t>
            </a:r>
            <a:r>
              <a:rPr lang="en-US" dirty="0">
                <a:solidFill>
                  <a:srgbClr val="28AF95"/>
                </a:solidFill>
              </a:rPr>
              <a:t>, (</a:t>
            </a:r>
            <a:r>
              <a:rPr lang="en-US" dirty="0" err="1">
                <a:solidFill>
                  <a:srgbClr val="28AF95"/>
                </a:solidFill>
              </a:rPr>
              <a:t>kamu</a:t>
            </a:r>
            <a:r>
              <a:rPr lang="en-US" dirty="0">
                <a:solidFill>
                  <a:srgbClr val="28AF95"/>
                </a:solidFill>
              </a:rPr>
              <a:t>) </a:t>
            </a:r>
            <a:r>
              <a:rPr lang="en-US" dirty="0" err="1">
                <a:solidFill>
                  <a:srgbClr val="28AF95"/>
                </a:solidFill>
              </a:rPr>
              <a:t>hizmetlere</a:t>
            </a:r>
            <a:r>
              <a:rPr lang="en-US" dirty="0">
                <a:solidFill>
                  <a:srgbClr val="28AF95"/>
                </a:solidFill>
              </a:rPr>
              <a:t> </a:t>
            </a:r>
            <a:r>
              <a:rPr lang="en-US" dirty="0" err="1">
                <a:solidFill>
                  <a:srgbClr val="28AF95"/>
                </a:solidFill>
              </a:rPr>
              <a:t>eşit</a:t>
            </a:r>
            <a:r>
              <a:rPr lang="en-US" dirty="0">
                <a:solidFill>
                  <a:srgbClr val="28AF95"/>
                </a:solidFill>
              </a:rPr>
              <a:t> </a:t>
            </a:r>
            <a:r>
              <a:rPr lang="en-US" dirty="0" err="1">
                <a:solidFill>
                  <a:srgbClr val="28AF95"/>
                </a:solidFill>
              </a:rPr>
              <a:t>erişimi</a:t>
            </a:r>
            <a:r>
              <a:rPr lang="en-US" dirty="0">
                <a:solidFill>
                  <a:srgbClr val="28AF95"/>
                </a:solidFill>
              </a:rPr>
              <a:t> </a:t>
            </a:r>
            <a:r>
              <a:rPr lang="en-US" dirty="0" err="1">
                <a:solidFill>
                  <a:srgbClr val="28AF95"/>
                </a:solidFill>
              </a:rPr>
              <a:t>teşvik</a:t>
            </a:r>
            <a:r>
              <a:rPr lang="en-US" dirty="0">
                <a:solidFill>
                  <a:srgbClr val="28AF95"/>
                </a:solidFill>
              </a:rPr>
              <a:t> </a:t>
            </a:r>
            <a:r>
              <a:rPr lang="en-US" dirty="0" err="1">
                <a:solidFill>
                  <a:srgbClr val="28AF95"/>
                </a:solidFill>
              </a:rPr>
              <a:t>etmenin</a:t>
            </a:r>
            <a:r>
              <a:rPr lang="en-US" dirty="0">
                <a:solidFill>
                  <a:srgbClr val="28AF95"/>
                </a:solidFill>
              </a:rPr>
              <a:t> </a:t>
            </a:r>
            <a:r>
              <a:rPr lang="en-US" dirty="0" err="1">
                <a:solidFill>
                  <a:srgbClr val="28AF95"/>
                </a:solidFill>
              </a:rPr>
              <a:t>yanı</a:t>
            </a:r>
            <a:r>
              <a:rPr lang="en-US" dirty="0">
                <a:solidFill>
                  <a:srgbClr val="28AF95"/>
                </a:solidFill>
              </a:rPr>
              <a:t> </a:t>
            </a:r>
            <a:r>
              <a:rPr lang="en-US" dirty="0" err="1">
                <a:solidFill>
                  <a:srgbClr val="28AF95"/>
                </a:solidFill>
              </a:rPr>
              <a:t>sıra</a:t>
            </a:r>
            <a:r>
              <a:rPr lang="en-US" dirty="0">
                <a:solidFill>
                  <a:srgbClr val="28AF95"/>
                </a:solidFill>
              </a:rPr>
              <a:t> </a:t>
            </a:r>
            <a:r>
              <a:rPr lang="en-US" dirty="0" err="1">
                <a:solidFill>
                  <a:srgbClr val="28AF95"/>
                </a:solidFill>
              </a:rPr>
              <a:t>vatandaşların</a:t>
            </a:r>
            <a:r>
              <a:rPr lang="en-US" dirty="0">
                <a:solidFill>
                  <a:srgbClr val="28AF95"/>
                </a:solidFill>
              </a:rPr>
              <a:t> </a:t>
            </a:r>
            <a:r>
              <a:rPr lang="en-US" dirty="0" err="1">
                <a:solidFill>
                  <a:srgbClr val="28AF95"/>
                </a:solidFill>
              </a:rPr>
              <a:t>hayatlarını</a:t>
            </a:r>
            <a:r>
              <a:rPr lang="en-US" dirty="0">
                <a:solidFill>
                  <a:srgbClr val="28AF95"/>
                </a:solidFill>
              </a:rPr>
              <a:t> </a:t>
            </a:r>
            <a:r>
              <a:rPr lang="en-US" dirty="0" err="1">
                <a:solidFill>
                  <a:srgbClr val="28AF95"/>
                </a:solidFill>
              </a:rPr>
              <a:t>etkileyen</a:t>
            </a:r>
            <a:r>
              <a:rPr lang="en-US" dirty="0">
                <a:solidFill>
                  <a:srgbClr val="28AF95"/>
                </a:solidFill>
              </a:rPr>
              <a:t> </a:t>
            </a:r>
            <a:r>
              <a:rPr lang="en-US" dirty="0" err="1">
                <a:solidFill>
                  <a:srgbClr val="28AF95"/>
                </a:solidFill>
              </a:rPr>
              <a:t>karar</a:t>
            </a:r>
            <a:r>
              <a:rPr lang="en-US" dirty="0">
                <a:solidFill>
                  <a:srgbClr val="28AF95"/>
                </a:solidFill>
              </a:rPr>
              <a:t> alma </a:t>
            </a:r>
            <a:r>
              <a:rPr lang="en-US" dirty="0" err="1">
                <a:solidFill>
                  <a:srgbClr val="28AF95"/>
                </a:solidFill>
              </a:rPr>
              <a:t>süreçlerine</a:t>
            </a:r>
            <a:r>
              <a:rPr lang="en-US" dirty="0">
                <a:solidFill>
                  <a:srgbClr val="28AF95"/>
                </a:solidFill>
              </a:rPr>
              <a:t> </a:t>
            </a:r>
            <a:r>
              <a:rPr lang="en-US" dirty="0" err="1">
                <a:solidFill>
                  <a:srgbClr val="28AF95"/>
                </a:solidFill>
              </a:rPr>
              <a:t>katılımını</a:t>
            </a:r>
            <a:r>
              <a:rPr lang="en-US" dirty="0">
                <a:solidFill>
                  <a:srgbClr val="28AF95"/>
                </a:solidFill>
              </a:rPr>
              <a:t> </a:t>
            </a:r>
            <a:r>
              <a:rPr lang="en-US" dirty="0" err="1">
                <a:solidFill>
                  <a:srgbClr val="28AF95"/>
                </a:solidFill>
              </a:rPr>
              <a:t>sağlayan</a:t>
            </a:r>
            <a:r>
              <a:rPr lang="en-US" dirty="0">
                <a:solidFill>
                  <a:srgbClr val="28AF95"/>
                </a:solidFill>
              </a:rPr>
              <a:t> </a:t>
            </a:r>
            <a:r>
              <a:rPr lang="en-US" dirty="0" err="1">
                <a:solidFill>
                  <a:srgbClr val="28AF95"/>
                </a:solidFill>
              </a:rPr>
              <a:t>politika</a:t>
            </a:r>
            <a:r>
              <a:rPr lang="en-US" dirty="0">
                <a:solidFill>
                  <a:srgbClr val="28AF95"/>
                </a:solidFill>
              </a:rPr>
              <a:t> </a:t>
            </a:r>
            <a:r>
              <a:rPr lang="en-US" dirty="0" err="1">
                <a:solidFill>
                  <a:srgbClr val="28AF95"/>
                </a:solidFill>
              </a:rPr>
              <a:t>ve</a:t>
            </a:r>
            <a:r>
              <a:rPr lang="en-US" dirty="0">
                <a:solidFill>
                  <a:srgbClr val="28AF95"/>
                </a:solidFill>
              </a:rPr>
              <a:t> </a:t>
            </a:r>
            <a:r>
              <a:rPr lang="en-US" dirty="0" err="1">
                <a:solidFill>
                  <a:srgbClr val="28AF95"/>
                </a:solidFill>
              </a:rPr>
              <a:t>eylemleri</a:t>
            </a:r>
            <a:r>
              <a:rPr lang="en-US" dirty="0">
                <a:solidFill>
                  <a:srgbClr val="28AF95"/>
                </a:solidFill>
              </a:rPr>
              <a:t> </a:t>
            </a:r>
            <a:r>
              <a:rPr lang="en-US" dirty="0" err="1" smtClean="0">
                <a:solidFill>
                  <a:srgbClr val="28AF95"/>
                </a:solidFill>
              </a:rPr>
              <a:t>içerir</a:t>
            </a:r>
            <a:r>
              <a:rPr lang="en-US" dirty="0" smtClean="0">
                <a:solidFill>
                  <a:srgbClr val="28AF95"/>
                </a:solidFill>
              </a:rPr>
              <a:t>. </a:t>
            </a:r>
            <a:endParaRPr lang="hr-BA" dirty="0">
              <a:solidFill>
                <a:srgbClr val="28AF95"/>
              </a:solidFill>
            </a:endParaRPr>
          </a:p>
          <a:p>
            <a:pPr marL="0" indent="0">
              <a:lnSpc>
                <a:spcPct val="100000"/>
              </a:lnSpc>
            </a:pPr>
            <a:r>
              <a:rPr lang="en-US" b="1" dirty="0" smtClean="0">
                <a:solidFill>
                  <a:srgbClr val="92D050"/>
                </a:solidFill>
              </a:rPr>
              <a:t>ENTEGRASYON</a:t>
            </a:r>
            <a:r>
              <a:rPr lang="en-US" dirty="0" smtClean="0"/>
              <a:t> </a:t>
            </a:r>
            <a:r>
              <a:rPr lang="en-US" dirty="0"/>
              <a:t>- </a:t>
            </a:r>
            <a:r>
              <a:rPr lang="en-US" dirty="0" err="1"/>
              <a:t>Avrupa</a:t>
            </a:r>
            <a:r>
              <a:rPr lang="en-US" dirty="0"/>
              <a:t> </a:t>
            </a:r>
            <a:r>
              <a:rPr lang="en-US" dirty="0" err="1"/>
              <a:t>Birliği</a:t>
            </a:r>
            <a:r>
              <a:rPr lang="en-US" dirty="0"/>
              <a:t> </a:t>
            </a:r>
            <a:r>
              <a:rPr lang="en-US" dirty="0" err="1"/>
              <a:t>Konseyi'ne</a:t>
            </a:r>
            <a:r>
              <a:rPr lang="en-US" dirty="0"/>
              <a:t> (2004) </a:t>
            </a:r>
            <a:r>
              <a:rPr lang="en-US" dirty="0" err="1"/>
              <a:t>göre</a:t>
            </a:r>
            <a:r>
              <a:rPr lang="en-US" dirty="0"/>
              <a:t> </a:t>
            </a:r>
            <a:r>
              <a:rPr lang="en-US" dirty="0" err="1"/>
              <a:t>entegrasyon</a:t>
            </a:r>
            <a:r>
              <a:rPr lang="en-US" dirty="0"/>
              <a:t>, </a:t>
            </a:r>
            <a:r>
              <a:rPr lang="en-US" dirty="0" err="1"/>
              <a:t>statik</a:t>
            </a:r>
            <a:r>
              <a:rPr lang="en-US" dirty="0"/>
              <a:t> </a:t>
            </a:r>
            <a:r>
              <a:rPr lang="en-US" dirty="0" err="1"/>
              <a:t>bir</a:t>
            </a:r>
            <a:r>
              <a:rPr lang="en-US" dirty="0"/>
              <a:t> </a:t>
            </a:r>
            <a:r>
              <a:rPr lang="en-US" dirty="0" err="1"/>
              <a:t>sonuç</a:t>
            </a:r>
            <a:r>
              <a:rPr lang="en-US" dirty="0"/>
              <a:t> </a:t>
            </a:r>
            <a:r>
              <a:rPr lang="en-US" dirty="0" err="1"/>
              <a:t>değil</a:t>
            </a:r>
            <a:r>
              <a:rPr lang="en-US" dirty="0"/>
              <a:t>, </a:t>
            </a:r>
            <a:r>
              <a:rPr lang="en-US" dirty="0" err="1"/>
              <a:t>dinamik</a:t>
            </a:r>
            <a:r>
              <a:rPr lang="en-US" dirty="0"/>
              <a:t>, </a:t>
            </a:r>
            <a:r>
              <a:rPr lang="en-US" dirty="0" err="1"/>
              <a:t>uzun</a:t>
            </a:r>
            <a:r>
              <a:rPr lang="en-US" dirty="0"/>
              <a:t> </a:t>
            </a:r>
            <a:r>
              <a:rPr lang="en-US" dirty="0" err="1"/>
              <a:t>vadeli</a:t>
            </a:r>
            <a:r>
              <a:rPr lang="en-US" dirty="0"/>
              <a:t> </a:t>
            </a:r>
            <a:r>
              <a:rPr lang="en-US" dirty="0" err="1"/>
              <a:t>ve</a:t>
            </a:r>
            <a:r>
              <a:rPr lang="en-US" dirty="0"/>
              <a:t> </a:t>
            </a:r>
            <a:r>
              <a:rPr lang="en-US" dirty="0" err="1"/>
              <a:t>sürekli</a:t>
            </a:r>
            <a:r>
              <a:rPr lang="en-US" dirty="0"/>
              <a:t> </a:t>
            </a:r>
            <a:r>
              <a:rPr lang="en-US" dirty="0" err="1"/>
              <a:t>iki</a:t>
            </a:r>
            <a:r>
              <a:rPr lang="en-US" dirty="0"/>
              <a:t> </a:t>
            </a:r>
            <a:r>
              <a:rPr lang="en-US" dirty="0" err="1"/>
              <a:t>yönlü</a:t>
            </a:r>
            <a:r>
              <a:rPr lang="en-US" dirty="0"/>
              <a:t> </a:t>
            </a:r>
            <a:r>
              <a:rPr lang="en-US" dirty="0" err="1"/>
              <a:t>karşılıklı</a:t>
            </a:r>
            <a:r>
              <a:rPr lang="en-US" dirty="0"/>
              <a:t> </a:t>
            </a:r>
            <a:r>
              <a:rPr lang="en-US" dirty="0" err="1"/>
              <a:t>uyum</a:t>
            </a:r>
            <a:r>
              <a:rPr lang="en-US" dirty="0"/>
              <a:t> </a:t>
            </a:r>
            <a:r>
              <a:rPr lang="en-US" dirty="0" err="1"/>
              <a:t>sürecidir</a:t>
            </a:r>
            <a:r>
              <a:rPr lang="en-US" dirty="0"/>
              <a:t>. </a:t>
            </a:r>
            <a:r>
              <a:rPr lang="en-US" dirty="0" err="1"/>
              <a:t>Sadece</a:t>
            </a:r>
            <a:r>
              <a:rPr lang="en-US" dirty="0"/>
              <a:t> </a:t>
            </a:r>
            <a:r>
              <a:rPr lang="en-US" dirty="0" err="1"/>
              <a:t>göçmenlerin</a:t>
            </a:r>
            <a:r>
              <a:rPr lang="en-US" dirty="0"/>
              <a:t> </a:t>
            </a:r>
            <a:r>
              <a:rPr lang="en-US" dirty="0" err="1"/>
              <a:t>ve</a:t>
            </a:r>
            <a:r>
              <a:rPr lang="en-US" dirty="0"/>
              <a:t> </a:t>
            </a:r>
            <a:r>
              <a:rPr lang="en-US" dirty="0" err="1"/>
              <a:t>onların</a:t>
            </a:r>
            <a:r>
              <a:rPr lang="en-US" dirty="0"/>
              <a:t> </a:t>
            </a:r>
            <a:r>
              <a:rPr lang="en-US" dirty="0" err="1"/>
              <a:t>soyundan</a:t>
            </a:r>
            <a:r>
              <a:rPr lang="en-US" dirty="0"/>
              <a:t> </a:t>
            </a:r>
            <a:r>
              <a:rPr lang="en-US" dirty="0" err="1"/>
              <a:t>gelenlerin</a:t>
            </a:r>
            <a:r>
              <a:rPr lang="en-US" dirty="0"/>
              <a:t> </a:t>
            </a:r>
            <a:r>
              <a:rPr lang="en-US" dirty="0" err="1"/>
              <a:t>değil</a:t>
            </a:r>
            <a:r>
              <a:rPr lang="en-US" dirty="0"/>
              <a:t>, </a:t>
            </a:r>
            <a:r>
              <a:rPr lang="en-US" dirty="0" err="1"/>
              <a:t>aynı</a:t>
            </a:r>
            <a:r>
              <a:rPr lang="en-US" dirty="0"/>
              <a:t> </a:t>
            </a:r>
            <a:r>
              <a:rPr lang="en-US" dirty="0" err="1"/>
              <a:t>zamanda</a:t>
            </a:r>
            <a:r>
              <a:rPr lang="en-US" dirty="0"/>
              <a:t> her </a:t>
            </a:r>
            <a:r>
              <a:rPr lang="en-US" dirty="0" err="1"/>
              <a:t>sakinin</a:t>
            </a:r>
            <a:r>
              <a:rPr lang="en-US" dirty="0"/>
              <a:t> </a:t>
            </a:r>
            <a:r>
              <a:rPr lang="en-US" dirty="0" err="1"/>
              <a:t>katılımını</a:t>
            </a:r>
            <a:r>
              <a:rPr lang="en-US" dirty="0"/>
              <a:t> </a:t>
            </a:r>
            <a:r>
              <a:rPr lang="en-US" dirty="0" err="1"/>
              <a:t>talep</a:t>
            </a:r>
            <a:r>
              <a:rPr lang="en-US" dirty="0"/>
              <a:t> </a:t>
            </a:r>
            <a:r>
              <a:rPr lang="en-US" dirty="0" err="1"/>
              <a:t>eder</a:t>
            </a:r>
            <a:r>
              <a:rPr lang="en-US" dirty="0" smtClean="0"/>
              <a:t>.</a:t>
            </a:r>
            <a:endParaRPr lang="en-US" dirty="0">
              <a:highlight>
                <a:srgbClr val="FFFF00"/>
              </a:highlight>
            </a:endParaRPr>
          </a:p>
        </p:txBody>
      </p:sp>
      <p:sp>
        <p:nvSpPr>
          <p:cNvPr id="14" name="Text Placeholder 13">
            <a:extLst>
              <a:ext uri="{FF2B5EF4-FFF2-40B4-BE49-F238E27FC236}">
                <a16:creationId xmlns="" xmlns:a16="http://schemas.microsoft.com/office/drawing/2014/main" id="{6F3EE22E-65D9-BB48-A761-52A004C04996}"/>
              </a:ext>
            </a:extLst>
          </p:cNvPr>
          <p:cNvSpPr>
            <a:spLocks noGrp="1"/>
          </p:cNvSpPr>
          <p:nvPr>
            <p:ph type="body" sz="quarter" idx="16"/>
          </p:nvPr>
        </p:nvSpPr>
        <p:spPr/>
        <p:txBody>
          <a:bodyPr>
            <a:normAutofit lnSpcReduction="10000"/>
          </a:bodyPr>
          <a:lstStyle/>
          <a:p>
            <a:r>
              <a:rPr lang="en-US" dirty="0" err="1"/>
              <a:t>Anlaşılması</a:t>
            </a:r>
            <a:r>
              <a:rPr lang="en-US" dirty="0"/>
              <a:t> </a:t>
            </a:r>
            <a:r>
              <a:rPr lang="en-US" dirty="0" err="1"/>
              <a:t>önemli</a:t>
            </a:r>
            <a:r>
              <a:rPr lang="en-US" dirty="0"/>
              <a:t> </a:t>
            </a:r>
            <a:r>
              <a:rPr lang="en-US" dirty="0" err="1"/>
              <a:t>olan</a:t>
            </a:r>
            <a:r>
              <a:rPr lang="en-US" dirty="0"/>
              <a:t> </a:t>
            </a:r>
            <a:r>
              <a:rPr lang="en-US" dirty="0" err="1"/>
              <a:t>bazı</a:t>
            </a:r>
            <a:r>
              <a:rPr lang="en-US" dirty="0"/>
              <a:t> </a:t>
            </a:r>
            <a:r>
              <a:rPr lang="en-US" dirty="0" err="1"/>
              <a:t>temel</a:t>
            </a:r>
            <a:r>
              <a:rPr lang="en-US" dirty="0"/>
              <a:t> </a:t>
            </a:r>
            <a:r>
              <a:rPr lang="en-US" dirty="0" err="1"/>
              <a:t>tanımlar</a:t>
            </a:r>
            <a:endParaRPr lang="en-US" dirty="0"/>
          </a:p>
        </p:txBody>
      </p:sp>
    </p:spTree>
    <p:extLst>
      <p:ext uri="{BB962C8B-B14F-4D97-AF65-F5344CB8AC3E}">
        <p14:creationId xmlns:p14="http://schemas.microsoft.com/office/powerpoint/2010/main" val="3748767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EDD71F70-3EBF-F24E-83D1-31D583765A5C}"/>
              </a:ext>
            </a:extLst>
          </p:cNvPr>
          <p:cNvSpPr>
            <a:spLocks noGrp="1"/>
          </p:cNvSpPr>
          <p:nvPr>
            <p:ph type="body" sz="quarter" idx="20"/>
          </p:nvPr>
        </p:nvSpPr>
        <p:spPr>
          <a:xfrm>
            <a:off x="724927" y="1567743"/>
            <a:ext cx="4414631" cy="3722513"/>
          </a:xfrm>
        </p:spPr>
        <p:txBody>
          <a:bodyPr/>
          <a:lstStyle/>
          <a:p>
            <a:r>
              <a:rPr lang="en-US" sz="2200" dirty="0" err="1"/>
              <a:t>Arabuluculuk</a:t>
            </a:r>
            <a:r>
              <a:rPr lang="en-US" sz="2200" dirty="0"/>
              <a:t>, “</a:t>
            </a:r>
            <a:r>
              <a:rPr lang="en-US" sz="2200" dirty="0" err="1"/>
              <a:t>arabulucunun</a:t>
            </a:r>
            <a:r>
              <a:rPr lang="en-US" sz="2200" dirty="0"/>
              <a:t> </a:t>
            </a:r>
            <a:r>
              <a:rPr lang="en-US" sz="2200" dirty="0" err="1"/>
              <a:t>bir</a:t>
            </a:r>
            <a:r>
              <a:rPr lang="en-US" sz="2200" dirty="0"/>
              <a:t> </a:t>
            </a:r>
            <a:r>
              <a:rPr lang="en-US" sz="2200" dirty="0" err="1"/>
              <a:t>çatışmanın</a:t>
            </a:r>
            <a:r>
              <a:rPr lang="en-US" sz="2200" dirty="0"/>
              <a:t> </a:t>
            </a:r>
            <a:r>
              <a:rPr lang="en-US" sz="2200" dirty="0" err="1"/>
              <a:t>tarafları</a:t>
            </a:r>
            <a:r>
              <a:rPr lang="en-US" sz="2200" dirty="0"/>
              <a:t> </a:t>
            </a:r>
            <a:r>
              <a:rPr lang="en-US" sz="2200" dirty="0" err="1"/>
              <a:t>arasındaki</a:t>
            </a:r>
            <a:r>
              <a:rPr lang="en-US" sz="2200" dirty="0"/>
              <a:t> </a:t>
            </a:r>
            <a:r>
              <a:rPr lang="en-US" sz="2200" dirty="0" err="1"/>
              <a:t>iletişimi</a:t>
            </a:r>
            <a:r>
              <a:rPr lang="en-US" sz="2200" dirty="0"/>
              <a:t> </a:t>
            </a:r>
            <a:r>
              <a:rPr lang="en-US" sz="2200" dirty="0" err="1"/>
              <a:t>kolaylaştırarak</a:t>
            </a:r>
            <a:r>
              <a:rPr lang="en-US" sz="2200" dirty="0"/>
              <a:t>, </a:t>
            </a:r>
            <a:r>
              <a:rPr lang="en-US" sz="2200" dirty="0" err="1"/>
              <a:t>onların</a:t>
            </a:r>
            <a:r>
              <a:rPr lang="en-US" sz="2200" dirty="0"/>
              <a:t> </a:t>
            </a:r>
            <a:r>
              <a:rPr lang="en-US" sz="2200" dirty="0" err="1"/>
              <a:t>çatışmalarına</a:t>
            </a:r>
            <a:r>
              <a:rPr lang="en-US" sz="2200" dirty="0"/>
              <a:t> </a:t>
            </a:r>
            <a:r>
              <a:rPr lang="en-US" sz="2200" dirty="0" err="1"/>
              <a:t>bir</a:t>
            </a:r>
            <a:r>
              <a:rPr lang="en-US" sz="2200" dirty="0"/>
              <a:t> </a:t>
            </a:r>
            <a:r>
              <a:rPr lang="en-US" sz="2200" dirty="0" err="1"/>
              <a:t>çözüm</a:t>
            </a:r>
            <a:r>
              <a:rPr lang="en-US" sz="2200" dirty="0"/>
              <a:t> </a:t>
            </a:r>
            <a:r>
              <a:rPr lang="en-US" sz="2200" dirty="0" err="1"/>
              <a:t>bulma</a:t>
            </a:r>
            <a:r>
              <a:rPr lang="en-US" sz="2200" dirty="0"/>
              <a:t> </a:t>
            </a:r>
            <a:r>
              <a:rPr lang="en-US" sz="2200" dirty="0" err="1"/>
              <a:t>sorumluluğunu</a:t>
            </a:r>
            <a:r>
              <a:rPr lang="en-US" sz="2200" dirty="0"/>
              <a:t> </a:t>
            </a:r>
            <a:r>
              <a:rPr lang="en-US" sz="2200" dirty="0" err="1"/>
              <a:t>üstlenmelerini</a:t>
            </a:r>
            <a:r>
              <a:rPr lang="en-US" sz="2200" dirty="0"/>
              <a:t> </a:t>
            </a:r>
            <a:r>
              <a:rPr lang="en-US" sz="2200" dirty="0" err="1"/>
              <a:t>sağlayan</a:t>
            </a:r>
            <a:r>
              <a:rPr lang="en-US" sz="2200" dirty="0"/>
              <a:t> </a:t>
            </a:r>
            <a:r>
              <a:rPr lang="en-US" sz="2200" dirty="0" err="1"/>
              <a:t>gönüllü</a:t>
            </a:r>
            <a:r>
              <a:rPr lang="en-US" sz="2200" dirty="0"/>
              <a:t>, </a:t>
            </a:r>
            <a:r>
              <a:rPr lang="en-US" sz="2200" dirty="0" err="1"/>
              <a:t>yapılandırılmış</a:t>
            </a:r>
            <a:r>
              <a:rPr lang="en-US" sz="2200" dirty="0"/>
              <a:t> </a:t>
            </a:r>
            <a:r>
              <a:rPr lang="en-US" sz="2200" dirty="0" err="1"/>
              <a:t>bir</a:t>
            </a:r>
            <a:r>
              <a:rPr lang="en-US" sz="2200" dirty="0"/>
              <a:t> </a:t>
            </a:r>
            <a:r>
              <a:rPr lang="en-US" sz="2200" dirty="0" err="1"/>
              <a:t>süreçtir</a:t>
            </a:r>
            <a:r>
              <a:rPr lang="en-US" sz="2200" dirty="0" smtClean="0"/>
              <a:t>”.</a:t>
            </a:r>
            <a:endParaRPr lang="tr-TR" sz="2200" dirty="0" smtClean="0"/>
          </a:p>
          <a:p>
            <a:r>
              <a:rPr lang="hr-BA" sz="2200" i="1" dirty="0">
                <a:solidFill>
                  <a:srgbClr val="1188A3"/>
                </a:solidFill>
              </a:rPr>
              <a:t>Topluluk arabuluculuğunun amaçları, topluluk üyelerini mevcut çatışmaları çözmede desteklemek, katılımcılar arasında çatışma çözme yetkinliği oluşturmak ve nihayetinde daha barışçıl topluluklara katkıda bulunmaktır</a:t>
            </a:r>
            <a:r>
              <a:rPr lang="hr-BA" sz="2200" i="1" dirty="0" smtClean="0">
                <a:solidFill>
                  <a:srgbClr val="1188A3"/>
                </a:solidFill>
              </a:rPr>
              <a:t>.</a:t>
            </a:r>
            <a:endParaRPr lang="en-US" sz="2200" i="1" dirty="0">
              <a:solidFill>
                <a:srgbClr val="1188A3"/>
              </a:solidFill>
            </a:endParaRPr>
          </a:p>
          <a:p>
            <a:endParaRPr lang="en-US" dirty="0"/>
          </a:p>
          <a:p>
            <a:endParaRPr lang="en-US" dirty="0"/>
          </a:p>
        </p:txBody>
      </p:sp>
      <p:sp>
        <p:nvSpPr>
          <p:cNvPr id="5" name="Text Placeholder 4">
            <a:extLst>
              <a:ext uri="{FF2B5EF4-FFF2-40B4-BE49-F238E27FC236}">
                <a16:creationId xmlns="" xmlns:a16="http://schemas.microsoft.com/office/drawing/2014/main" id="{3E0D8B55-7E10-8940-9079-865F2121B19F}"/>
              </a:ext>
            </a:extLst>
          </p:cNvPr>
          <p:cNvSpPr>
            <a:spLocks noGrp="1"/>
          </p:cNvSpPr>
          <p:nvPr>
            <p:ph type="body" sz="quarter" idx="22"/>
          </p:nvPr>
        </p:nvSpPr>
        <p:spPr>
          <a:xfrm>
            <a:off x="724927" y="634521"/>
            <a:ext cx="5158622" cy="857158"/>
          </a:xfrm>
        </p:spPr>
        <p:txBody>
          <a:bodyPr/>
          <a:lstStyle/>
          <a:p>
            <a:r>
              <a:rPr lang="tr-TR" dirty="0" smtClean="0"/>
              <a:t>Arabuluculuk nedir</a:t>
            </a:r>
            <a:r>
              <a:rPr lang="en-US" dirty="0" smtClean="0"/>
              <a:t>? </a:t>
            </a:r>
            <a:endParaRPr lang="en-US" dirty="0"/>
          </a:p>
          <a:p>
            <a:endParaRPr lang="en-US" dirty="0"/>
          </a:p>
        </p:txBody>
      </p:sp>
      <p:sp>
        <p:nvSpPr>
          <p:cNvPr id="6" name="Text Placeholder 5">
            <a:extLst>
              <a:ext uri="{FF2B5EF4-FFF2-40B4-BE49-F238E27FC236}">
                <a16:creationId xmlns="" xmlns:a16="http://schemas.microsoft.com/office/drawing/2014/main" id="{3A9994AF-6799-0541-992F-FFF81CEFC21E}"/>
              </a:ext>
            </a:extLst>
          </p:cNvPr>
          <p:cNvSpPr>
            <a:spLocks noGrp="1"/>
          </p:cNvSpPr>
          <p:nvPr>
            <p:ph type="body" sz="quarter" idx="23"/>
          </p:nvPr>
        </p:nvSpPr>
        <p:spPr>
          <a:xfrm>
            <a:off x="6096000" y="792176"/>
            <a:ext cx="5244662" cy="5745259"/>
          </a:xfrm>
        </p:spPr>
        <p:txBody>
          <a:bodyPr>
            <a:normAutofit/>
          </a:bodyPr>
          <a:lstStyle/>
          <a:p>
            <a:r>
              <a:rPr lang="en-US" sz="3000" b="1" dirty="0" err="1"/>
              <a:t>Topluluk</a:t>
            </a:r>
            <a:r>
              <a:rPr lang="en-US" sz="3000" b="1" dirty="0"/>
              <a:t> </a:t>
            </a:r>
            <a:r>
              <a:rPr lang="en-US" sz="3000" b="1" dirty="0" err="1"/>
              <a:t>arabuluculuğu</a:t>
            </a:r>
            <a:r>
              <a:rPr lang="en-US" sz="3000" b="1" dirty="0"/>
              <a:t> </a:t>
            </a:r>
            <a:r>
              <a:rPr lang="en-US" sz="3000" b="1" dirty="0" err="1"/>
              <a:t>nedir</a:t>
            </a:r>
            <a:r>
              <a:rPr lang="en-US" sz="3000" b="1" dirty="0"/>
              <a:t>?</a:t>
            </a:r>
            <a:endParaRPr lang="hr-BA" sz="3000" b="1" dirty="0"/>
          </a:p>
          <a:p>
            <a:endParaRPr lang="en-US" sz="100" b="1" dirty="0"/>
          </a:p>
          <a:p>
            <a:pPr>
              <a:lnSpc>
                <a:spcPct val="100000"/>
              </a:lnSpc>
            </a:pPr>
            <a:r>
              <a:rPr lang="en-US" sz="2200" dirty="0" err="1">
                <a:solidFill>
                  <a:srgbClr val="1188A3"/>
                </a:solidFill>
              </a:rPr>
              <a:t>Topluluk</a:t>
            </a:r>
            <a:r>
              <a:rPr lang="en-US" sz="2200" dirty="0">
                <a:solidFill>
                  <a:srgbClr val="1188A3"/>
                </a:solidFill>
              </a:rPr>
              <a:t> </a:t>
            </a:r>
            <a:r>
              <a:rPr lang="en-US" sz="2200" dirty="0" err="1">
                <a:solidFill>
                  <a:srgbClr val="1188A3"/>
                </a:solidFill>
              </a:rPr>
              <a:t>arabuluculuğu</a:t>
            </a:r>
            <a:r>
              <a:rPr lang="en-US" sz="2200" dirty="0">
                <a:solidFill>
                  <a:srgbClr val="1188A3"/>
                </a:solidFill>
              </a:rPr>
              <a:t>, </a:t>
            </a:r>
            <a:r>
              <a:rPr lang="en-US" sz="2200" dirty="0" err="1">
                <a:solidFill>
                  <a:srgbClr val="1188A3"/>
                </a:solidFill>
              </a:rPr>
              <a:t>topluluklar</a:t>
            </a:r>
            <a:r>
              <a:rPr lang="en-US" sz="2200" dirty="0">
                <a:solidFill>
                  <a:srgbClr val="1188A3"/>
                </a:solidFill>
              </a:rPr>
              <a:t> </a:t>
            </a:r>
            <a:r>
              <a:rPr lang="en-US" sz="2200" dirty="0" err="1">
                <a:solidFill>
                  <a:srgbClr val="1188A3"/>
                </a:solidFill>
              </a:rPr>
              <a:t>içindeki</a:t>
            </a:r>
            <a:r>
              <a:rPr lang="en-US" sz="2200" dirty="0">
                <a:solidFill>
                  <a:srgbClr val="1188A3"/>
                </a:solidFill>
              </a:rPr>
              <a:t> </a:t>
            </a:r>
            <a:r>
              <a:rPr lang="en-US" sz="2200" dirty="0" err="1">
                <a:solidFill>
                  <a:srgbClr val="1188A3"/>
                </a:solidFill>
              </a:rPr>
              <a:t>bireyler</a:t>
            </a:r>
            <a:r>
              <a:rPr lang="en-US" sz="2200" dirty="0">
                <a:solidFill>
                  <a:srgbClr val="1188A3"/>
                </a:solidFill>
              </a:rPr>
              <a:t>, </a:t>
            </a:r>
            <a:r>
              <a:rPr lang="en-US" sz="2200" dirty="0" err="1">
                <a:solidFill>
                  <a:srgbClr val="1188A3"/>
                </a:solidFill>
              </a:rPr>
              <a:t>gruplar</a:t>
            </a:r>
            <a:r>
              <a:rPr lang="en-US" sz="2200" dirty="0">
                <a:solidFill>
                  <a:srgbClr val="1188A3"/>
                </a:solidFill>
              </a:rPr>
              <a:t> </a:t>
            </a:r>
            <a:r>
              <a:rPr lang="en-US" sz="2200" dirty="0" err="1">
                <a:solidFill>
                  <a:srgbClr val="1188A3"/>
                </a:solidFill>
              </a:rPr>
              <a:t>ve</a:t>
            </a:r>
            <a:r>
              <a:rPr lang="en-US" sz="2200" dirty="0">
                <a:solidFill>
                  <a:srgbClr val="1188A3"/>
                </a:solidFill>
              </a:rPr>
              <a:t> </a:t>
            </a:r>
            <a:r>
              <a:rPr lang="en-US" sz="2200" dirty="0" err="1">
                <a:solidFill>
                  <a:srgbClr val="1188A3"/>
                </a:solidFill>
              </a:rPr>
              <a:t>kuruluşlar</a:t>
            </a:r>
            <a:r>
              <a:rPr lang="en-US" sz="2200" dirty="0">
                <a:solidFill>
                  <a:srgbClr val="1188A3"/>
                </a:solidFill>
              </a:rPr>
              <a:t> </a:t>
            </a:r>
            <a:r>
              <a:rPr lang="en-US" sz="2200" dirty="0" err="1">
                <a:solidFill>
                  <a:srgbClr val="1188A3"/>
                </a:solidFill>
              </a:rPr>
              <a:t>arasındaki</a:t>
            </a:r>
            <a:r>
              <a:rPr lang="en-US" sz="2200" dirty="0">
                <a:solidFill>
                  <a:srgbClr val="1188A3"/>
                </a:solidFill>
              </a:rPr>
              <a:t> </a:t>
            </a:r>
            <a:r>
              <a:rPr lang="en-US" sz="2200" dirty="0" err="1">
                <a:solidFill>
                  <a:srgbClr val="1188A3"/>
                </a:solidFill>
              </a:rPr>
              <a:t>farklılıkları</a:t>
            </a:r>
            <a:r>
              <a:rPr lang="en-US" sz="2200" dirty="0">
                <a:solidFill>
                  <a:srgbClr val="1188A3"/>
                </a:solidFill>
              </a:rPr>
              <a:t> </a:t>
            </a:r>
            <a:r>
              <a:rPr lang="en-US" sz="2200" dirty="0" err="1">
                <a:solidFill>
                  <a:srgbClr val="1188A3"/>
                </a:solidFill>
              </a:rPr>
              <a:t>ve</a:t>
            </a:r>
            <a:r>
              <a:rPr lang="en-US" sz="2200" dirty="0">
                <a:solidFill>
                  <a:srgbClr val="1188A3"/>
                </a:solidFill>
              </a:rPr>
              <a:t> </a:t>
            </a:r>
            <a:r>
              <a:rPr lang="en-US" sz="2200" dirty="0" err="1">
                <a:solidFill>
                  <a:srgbClr val="1188A3"/>
                </a:solidFill>
              </a:rPr>
              <a:t>çatışmaları</a:t>
            </a:r>
            <a:r>
              <a:rPr lang="en-US" sz="2200" dirty="0">
                <a:solidFill>
                  <a:srgbClr val="1188A3"/>
                </a:solidFill>
              </a:rPr>
              <a:t> </a:t>
            </a:r>
            <a:r>
              <a:rPr lang="en-US" sz="2200" dirty="0" err="1">
                <a:solidFill>
                  <a:srgbClr val="1188A3"/>
                </a:solidFill>
              </a:rPr>
              <a:t>çözmek</a:t>
            </a:r>
            <a:r>
              <a:rPr lang="en-US" sz="2200" dirty="0">
                <a:solidFill>
                  <a:srgbClr val="1188A3"/>
                </a:solidFill>
              </a:rPr>
              <a:t> </a:t>
            </a:r>
            <a:r>
              <a:rPr lang="en-US" sz="2200" dirty="0" err="1">
                <a:solidFill>
                  <a:srgbClr val="1188A3"/>
                </a:solidFill>
              </a:rPr>
              <a:t>için</a:t>
            </a:r>
            <a:r>
              <a:rPr lang="en-US" sz="2200" dirty="0">
                <a:solidFill>
                  <a:srgbClr val="1188A3"/>
                </a:solidFill>
              </a:rPr>
              <a:t> </a:t>
            </a:r>
            <a:r>
              <a:rPr lang="en-US" sz="2200" dirty="0" err="1">
                <a:solidFill>
                  <a:srgbClr val="1188A3"/>
                </a:solidFill>
              </a:rPr>
              <a:t>yapıcı</a:t>
            </a:r>
            <a:r>
              <a:rPr lang="en-US" sz="2200" dirty="0">
                <a:solidFill>
                  <a:srgbClr val="1188A3"/>
                </a:solidFill>
              </a:rPr>
              <a:t> </a:t>
            </a:r>
            <a:r>
              <a:rPr lang="en-US" sz="2200" dirty="0" err="1">
                <a:solidFill>
                  <a:srgbClr val="1188A3"/>
                </a:solidFill>
              </a:rPr>
              <a:t>süreçler</a:t>
            </a:r>
            <a:r>
              <a:rPr lang="en-US" sz="2200" dirty="0">
                <a:solidFill>
                  <a:srgbClr val="1188A3"/>
                </a:solidFill>
              </a:rPr>
              <a:t> </a:t>
            </a:r>
            <a:r>
              <a:rPr lang="en-US" sz="2200" dirty="0" err="1">
                <a:solidFill>
                  <a:srgbClr val="1188A3"/>
                </a:solidFill>
              </a:rPr>
              <a:t>sunar</a:t>
            </a:r>
            <a:r>
              <a:rPr lang="en-US" sz="2200" dirty="0" smtClean="0">
                <a:solidFill>
                  <a:srgbClr val="1188A3"/>
                </a:solidFill>
              </a:rPr>
              <a:t>.</a:t>
            </a:r>
            <a:endParaRPr lang="hr-BA" sz="2200" dirty="0">
              <a:solidFill>
                <a:srgbClr val="1188A3"/>
              </a:solidFill>
            </a:endParaRPr>
          </a:p>
          <a:p>
            <a:pPr>
              <a:lnSpc>
                <a:spcPct val="100000"/>
              </a:lnSpc>
            </a:pPr>
            <a:endParaRPr lang="hr-BA" sz="2200" dirty="0">
              <a:solidFill>
                <a:srgbClr val="1188A3"/>
              </a:solidFill>
            </a:endParaRPr>
          </a:p>
          <a:p>
            <a:pPr>
              <a:lnSpc>
                <a:spcPct val="100000"/>
              </a:lnSpc>
            </a:pPr>
            <a:r>
              <a:rPr lang="en-US" sz="2200" dirty="0" err="1"/>
              <a:t>Katılımcılar</a:t>
            </a:r>
            <a:r>
              <a:rPr lang="en-US" sz="2200" dirty="0"/>
              <a:t> </a:t>
            </a:r>
            <a:r>
              <a:rPr lang="en-US" sz="2200" dirty="0" err="1"/>
              <a:t>süreci</a:t>
            </a:r>
            <a:r>
              <a:rPr lang="en-US" sz="2200" dirty="0"/>
              <a:t> </a:t>
            </a:r>
            <a:r>
              <a:rPr lang="en-US" sz="2200" dirty="0" err="1"/>
              <a:t>kontrol</a:t>
            </a:r>
            <a:r>
              <a:rPr lang="en-US" sz="2200" dirty="0"/>
              <a:t> </a:t>
            </a:r>
            <a:r>
              <a:rPr lang="en-US" sz="2200" dirty="0" err="1"/>
              <a:t>eder</a:t>
            </a:r>
            <a:r>
              <a:rPr lang="en-US" sz="2200" dirty="0"/>
              <a:t> </a:t>
            </a:r>
            <a:r>
              <a:rPr lang="en-US" sz="2200" dirty="0" err="1"/>
              <a:t>ve</a:t>
            </a:r>
            <a:r>
              <a:rPr lang="en-US" sz="2200" dirty="0"/>
              <a:t> </a:t>
            </a:r>
            <a:r>
              <a:rPr lang="en-US" sz="2200" dirty="0" err="1"/>
              <a:t>kaçınma</a:t>
            </a:r>
            <a:r>
              <a:rPr lang="en-US" sz="2200" dirty="0"/>
              <a:t>, </a:t>
            </a:r>
            <a:r>
              <a:rPr lang="en-US" sz="2200" dirty="0" err="1"/>
              <a:t>yıkıcı</a:t>
            </a:r>
            <a:r>
              <a:rPr lang="en-US" sz="2200" dirty="0"/>
              <a:t> </a:t>
            </a:r>
            <a:r>
              <a:rPr lang="en-US" sz="2200" dirty="0" err="1"/>
              <a:t>yüzleşme</a:t>
            </a:r>
            <a:r>
              <a:rPr lang="en-US" sz="2200" dirty="0"/>
              <a:t>, </a:t>
            </a:r>
            <a:r>
              <a:rPr lang="en-US" sz="2200" dirty="0" err="1"/>
              <a:t>uzun</a:t>
            </a:r>
            <a:r>
              <a:rPr lang="en-US" sz="2200" dirty="0"/>
              <a:t> </a:t>
            </a:r>
            <a:r>
              <a:rPr lang="en-US" sz="2200" dirty="0" err="1"/>
              <a:t>süreli</a:t>
            </a:r>
            <a:r>
              <a:rPr lang="en-US" sz="2200" dirty="0"/>
              <a:t> </a:t>
            </a:r>
            <a:r>
              <a:rPr lang="en-US" sz="2200" dirty="0" err="1"/>
              <a:t>dava</a:t>
            </a:r>
            <a:r>
              <a:rPr lang="en-US" sz="2200" dirty="0"/>
              <a:t> </a:t>
            </a:r>
            <a:r>
              <a:rPr lang="en-US" sz="2200" dirty="0" err="1"/>
              <a:t>veya</a:t>
            </a:r>
            <a:r>
              <a:rPr lang="en-US" sz="2200" dirty="0"/>
              <a:t> </a:t>
            </a:r>
            <a:r>
              <a:rPr lang="en-US" sz="2200" dirty="0" err="1"/>
              <a:t>şiddete</a:t>
            </a:r>
            <a:r>
              <a:rPr lang="en-US" sz="2200" dirty="0"/>
              <a:t> </a:t>
            </a:r>
            <a:r>
              <a:rPr lang="en-US" sz="2200" dirty="0" err="1"/>
              <a:t>karşı</a:t>
            </a:r>
            <a:r>
              <a:rPr lang="en-US" sz="2200" dirty="0"/>
              <a:t> </a:t>
            </a:r>
            <a:r>
              <a:rPr lang="en-US" sz="2200" dirty="0" err="1"/>
              <a:t>kendi</a:t>
            </a:r>
            <a:r>
              <a:rPr lang="en-US" sz="2200" dirty="0"/>
              <a:t> </a:t>
            </a:r>
            <a:r>
              <a:rPr lang="en-US" sz="2200" dirty="0" err="1"/>
              <a:t>alternatiflerini</a:t>
            </a:r>
            <a:r>
              <a:rPr lang="en-US" sz="2200" dirty="0"/>
              <a:t> </a:t>
            </a:r>
            <a:r>
              <a:rPr lang="en-US" sz="2200" dirty="0" err="1"/>
              <a:t>yaratır</a:t>
            </a:r>
            <a:r>
              <a:rPr lang="en-US" sz="2200" dirty="0" smtClean="0"/>
              <a:t>. </a:t>
            </a:r>
            <a:endParaRPr lang="en-US" sz="2200" dirty="0"/>
          </a:p>
          <a:p>
            <a:endParaRPr lang="en-US" dirty="0"/>
          </a:p>
        </p:txBody>
      </p:sp>
    </p:spTree>
    <p:extLst>
      <p:ext uri="{BB962C8B-B14F-4D97-AF65-F5344CB8AC3E}">
        <p14:creationId xmlns:p14="http://schemas.microsoft.com/office/powerpoint/2010/main" val="1295517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C8ABAA23-CB40-9F43-9ED1-29AFE717C5AE}"/>
              </a:ext>
            </a:extLst>
          </p:cNvPr>
          <p:cNvSpPr>
            <a:spLocks noGrp="1"/>
          </p:cNvSpPr>
          <p:nvPr>
            <p:ph type="body" sz="quarter" idx="16"/>
          </p:nvPr>
        </p:nvSpPr>
        <p:spPr/>
        <p:txBody>
          <a:bodyPr>
            <a:normAutofit lnSpcReduction="10000"/>
          </a:bodyPr>
          <a:lstStyle/>
          <a:p>
            <a:r>
              <a:rPr lang="tr-TR" dirty="0" smtClean="0"/>
              <a:t>Topluluk Arabuluculuğunu Anlama</a:t>
            </a:r>
            <a:endParaRPr lang="en-US" dirty="0"/>
          </a:p>
          <a:p>
            <a:endParaRPr lang="en-US" dirty="0"/>
          </a:p>
        </p:txBody>
      </p:sp>
      <p:pic>
        <p:nvPicPr>
          <p:cNvPr id="4" name="Picture 3">
            <a:hlinkClick r:id="rId2"/>
            <a:extLst>
              <a:ext uri="{FF2B5EF4-FFF2-40B4-BE49-F238E27FC236}">
                <a16:creationId xmlns="" xmlns:a16="http://schemas.microsoft.com/office/drawing/2014/main" id="{10120A15-EE6E-47D9-83C8-08EE3B7B2A7B}"/>
              </a:ext>
            </a:extLst>
          </p:cNvPr>
          <p:cNvPicPr/>
          <p:nvPr/>
        </p:nvPicPr>
        <p:blipFill>
          <a:blip r:embed="rId3" cstate="screen">
            <a:extLst>
              <a:ext uri="{28A0092B-C50C-407E-A947-70E740481C1C}">
                <a14:useLocalDpi xmlns:a14="http://schemas.microsoft.com/office/drawing/2010/main"/>
              </a:ext>
            </a:extLst>
          </a:blip>
          <a:stretch>
            <a:fillRect/>
          </a:stretch>
        </p:blipFill>
        <p:spPr>
          <a:xfrm>
            <a:off x="3330802" y="2051169"/>
            <a:ext cx="8126484" cy="41538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 xmlns:a16="http://schemas.microsoft.com/office/drawing/2014/main" id="{8C3CD20D-6D2D-484E-A34B-1A8520B859E2}"/>
              </a:ext>
            </a:extLst>
          </p:cNvPr>
          <p:cNvSpPr txBox="1"/>
          <p:nvPr/>
        </p:nvSpPr>
        <p:spPr>
          <a:xfrm>
            <a:off x="734714" y="2418457"/>
            <a:ext cx="2218798" cy="1077218"/>
          </a:xfrm>
          <a:prstGeom prst="rect">
            <a:avLst/>
          </a:prstGeom>
          <a:noFill/>
        </p:spPr>
        <p:txBody>
          <a:bodyPr wrap="square" rtlCol="0">
            <a:spAutoFit/>
          </a:bodyPr>
          <a:lstStyle/>
          <a:p>
            <a:r>
              <a:rPr lang="tr-TR" sz="3200" i="1" dirty="0" smtClean="0">
                <a:solidFill>
                  <a:schemeClr val="bg1"/>
                </a:solidFill>
              </a:rPr>
              <a:t>İzlemek için tıklayın</a:t>
            </a:r>
            <a:endParaRPr lang="en-US" sz="3200" i="1" dirty="0">
              <a:solidFill>
                <a:schemeClr val="bg1"/>
              </a:solidFill>
            </a:endParaRPr>
          </a:p>
        </p:txBody>
      </p:sp>
      <p:pic>
        <p:nvPicPr>
          <p:cNvPr id="7" name="Graphic 6" descr="Arrow: Slight curve outline">
            <a:extLst>
              <a:ext uri="{FF2B5EF4-FFF2-40B4-BE49-F238E27FC236}">
                <a16:creationId xmlns="" xmlns:a16="http://schemas.microsoft.com/office/drawing/2014/main" id="{4397B367-F9F8-4E97-ABA7-7415DF5641F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rot="835414">
            <a:off x="1325459" y="3268849"/>
            <a:ext cx="1922761" cy="1077218"/>
          </a:xfrm>
          <a:prstGeom prst="rect">
            <a:avLst/>
          </a:prstGeom>
        </p:spPr>
      </p:pic>
      <p:sp>
        <p:nvSpPr>
          <p:cNvPr id="8" name="TextBox 7">
            <a:extLst>
              <a:ext uri="{FF2B5EF4-FFF2-40B4-BE49-F238E27FC236}">
                <a16:creationId xmlns="" xmlns:a16="http://schemas.microsoft.com/office/drawing/2014/main" id="{997CCC04-EBB4-4031-9C62-73B6BCD5B190}"/>
              </a:ext>
            </a:extLst>
          </p:cNvPr>
          <p:cNvSpPr txBox="1"/>
          <p:nvPr/>
        </p:nvSpPr>
        <p:spPr>
          <a:xfrm>
            <a:off x="5059680" y="6353294"/>
            <a:ext cx="6096000" cy="369332"/>
          </a:xfrm>
          <a:prstGeom prst="rect">
            <a:avLst/>
          </a:prstGeom>
          <a:noFill/>
        </p:spPr>
        <p:txBody>
          <a:bodyPr wrap="square">
            <a:spAutoFit/>
          </a:bodyPr>
          <a:lstStyle/>
          <a:p>
            <a:r>
              <a:rPr lang="en-US" dirty="0">
                <a:hlinkClick r:id="rId2"/>
              </a:rPr>
              <a:t>https://www.youtube.com/watch?v=YaYxAyV6HZA</a:t>
            </a:r>
            <a:endParaRPr lang="en-US" dirty="0"/>
          </a:p>
        </p:txBody>
      </p:sp>
    </p:spTree>
    <p:extLst>
      <p:ext uri="{BB962C8B-B14F-4D97-AF65-F5344CB8AC3E}">
        <p14:creationId xmlns:p14="http://schemas.microsoft.com/office/powerpoint/2010/main" val="2268097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C79C7923-A40C-42A6-AC34-01C3BCD7F3FE}"/>
              </a:ext>
            </a:extLst>
          </p:cNvPr>
          <p:cNvSpPr>
            <a:spLocks noGrp="1"/>
          </p:cNvSpPr>
          <p:nvPr>
            <p:ph type="body" sz="quarter" idx="18"/>
          </p:nvPr>
        </p:nvSpPr>
        <p:spPr>
          <a:xfrm>
            <a:off x="734714" y="1576036"/>
            <a:ext cx="10808102" cy="3867704"/>
          </a:xfrm>
        </p:spPr>
        <p:txBody>
          <a:bodyPr>
            <a:normAutofit/>
          </a:bodyPr>
          <a:lstStyle/>
          <a:p>
            <a:pPr marL="0" indent="0" algn="just"/>
            <a:r>
              <a:rPr lang="hr-BA" sz="2800" i="1" dirty="0">
                <a:ea typeface="Calibri" panose="020F0502020204030204" pitchFamily="34" charset="0"/>
                <a:cs typeface="Arial" panose="020B0604020202020204" pitchFamily="34" charset="0"/>
              </a:rPr>
              <a:t>Arabulucu, taraflar arasında kendi rızalarına dayalı ortak karar almalarına yol açan iletişimi kolaylaştıran, ilgisiz, bağlantısız bir üçüncü kişi olarak ayırt edilir</a:t>
            </a:r>
            <a:r>
              <a:rPr lang="hr-BA" sz="2800" i="1" dirty="0" smtClean="0">
                <a:ea typeface="Calibri" panose="020F0502020204030204" pitchFamily="34" charset="0"/>
                <a:cs typeface="Arial" panose="020B0604020202020204" pitchFamily="34" charset="0"/>
              </a:rPr>
              <a:t>. </a:t>
            </a:r>
            <a:endParaRPr lang="hr-BA" sz="2800" i="1" dirty="0">
              <a:effectLst/>
              <a:ea typeface="Calibri" panose="020F0502020204030204" pitchFamily="34" charset="0"/>
              <a:cs typeface="Arial" panose="020B0604020202020204" pitchFamily="34" charset="0"/>
            </a:endParaRPr>
          </a:p>
          <a:p>
            <a:pPr marL="0" indent="0"/>
            <a:endParaRPr lang="hr-BA" sz="2800" i="1" dirty="0">
              <a:cs typeface="Arial" panose="020B0604020202020204" pitchFamily="34" charset="0"/>
            </a:endParaRPr>
          </a:p>
          <a:p>
            <a:pPr marL="0" indent="0" algn="just"/>
            <a:r>
              <a:rPr lang="en-IE" sz="2800" i="1" dirty="0">
                <a:cs typeface="Arial" panose="020B0604020202020204" pitchFamily="34" charset="0"/>
              </a:rPr>
              <a:t>Bu </a:t>
            </a:r>
            <a:r>
              <a:rPr lang="en-IE" sz="2800" i="1" dirty="0" err="1">
                <a:cs typeface="Arial" panose="020B0604020202020204" pitchFamily="34" charset="0"/>
              </a:rPr>
              <a:t>proje</a:t>
            </a:r>
            <a:r>
              <a:rPr lang="en-IE" sz="2800" i="1" dirty="0">
                <a:cs typeface="Arial" panose="020B0604020202020204" pitchFamily="34" charset="0"/>
              </a:rPr>
              <a:t> </a:t>
            </a:r>
            <a:r>
              <a:rPr lang="en-IE" sz="2800" i="1" dirty="0" err="1">
                <a:cs typeface="Arial" panose="020B0604020202020204" pitchFamily="34" charset="0"/>
              </a:rPr>
              <a:t>bağlamında</a:t>
            </a:r>
            <a:r>
              <a:rPr lang="en-IE" sz="2800" i="1" dirty="0">
                <a:cs typeface="Arial" panose="020B0604020202020204" pitchFamily="34" charset="0"/>
              </a:rPr>
              <a:t>, </a:t>
            </a:r>
            <a:r>
              <a:rPr lang="en-IE" sz="2800" i="1" dirty="0" err="1">
                <a:cs typeface="Arial" panose="020B0604020202020204" pitchFamily="34" charset="0"/>
              </a:rPr>
              <a:t>bir</a:t>
            </a:r>
            <a:r>
              <a:rPr lang="en-IE" sz="2800" i="1" dirty="0">
                <a:cs typeface="Arial" panose="020B0604020202020204" pitchFamily="34" charset="0"/>
              </a:rPr>
              <a:t> </a:t>
            </a:r>
            <a:r>
              <a:rPr lang="tr-TR" sz="2800" i="1" dirty="0" smtClean="0">
                <a:cs typeface="Arial" panose="020B0604020202020204" pitchFamily="34" charset="0"/>
              </a:rPr>
              <a:t>dahil etme</a:t>
            </a:r>
            <a:r>
              <a:rPr lang="en-IE" sz="2800" i="1" dirty="0" smtClean="0">
                <a:cs typeface="Arial" panose="020B0604020202020204" pitchFamily="34" charset="0"/>
              </a:rPr>
              <a:t> </a:t>
            </a:r>
            <a:r>
              <a:rPr lang="en-IE" sz="2800" i="1" dirty="0" err="1">
                <a:cs typeface="Arial" panose="020B0604020202020204" pitchFamily="34" charset="0"/>
              </a:rPr>
              <a:t>Arabulucusu</a:t>
            </a:r>
            <a:r>
              <a:rPr lang="en-IE" sz="2800" i="1" dirty="0">
                <a:cs typeface="Arial" panose="020B0604020202020204" pitchFamily="34" charset="0"/>
              </a:rPr>
              <a:t>, </a:t>
            </a:r>
            <a:r>
              <a:rPr lang="en-IE" sz="2800" i="1" dirty="0" err="1">
                <a:cs typeface="Arial" panose="020B0604020202020204" pitchFamily="34" charset="0"/>
              </a:rPr>
              <a:t>mutlaka</a:t>
            </a:r>
            <a:r>
              <a:rPr lang="en-IE" sz="2800" i="1" dirty="0">
                <a:cs typeface="Arial" panose="020B0604020202020204" pitchFamily="34" charset="0"/>
              </a:rPr>
              <a:t> </a:t>
            </a:r>
            <a:r>
              <a:rPr lang="en-IE" sz="2800" i="1" dirty="0" err="1">
                <a:cs typeface="Arial" panose="020B0604020202020204" pitchFamily="34" charset="0"/>
              </a:rPr>
              <a:t>yasal</a:t>
            </a:r>
            <a:r>
              <a:rPr lang="en-IE" sz="2800" i="1" dirty="0">
                <a:cs typeface="Arial" panose="020B0604020202020204" pitchFamily="34" charset="0"/>
              </a:rPr>
              <a:t> </a:t>
            </a:r>
            <a:r>
              <a:rPr lang="en-IE" sz="2800" i="1" dirty="0" err="1">
                <a:cs typeface="Arial" panose="020B0604020202020204" pitchFamily="34" charset="0"/>
              </a:rPr>
              <a:t>arabuluculuk</a:t>
            </a:r>
            <a:r>
              <a:rPr lang="en-IE" sz="2800" i="1" dirty="0">
                <a:cs typeface="Arial" panose="020B0604020202020204" pitchFamily="34" charset="0"/>
              </a:rPr>
              <a:t> </a:t>
            </a:r>
            <a:r>
              <a:rPr lang="en-IE" sz="2800" i="1" dirty="0" err="1">
                <a:cs typeface="Arial" panose="020B0604020202020204" pitchFamily="34" charset="0"/>
              </a:rPr>
              <a:t>sağlayan</a:t>
            </a:r>
            <a:r>
              <a:rPr lang="en-IE" sz="2800" i="1" dirty="0">
                <a:cs typeface="Arial" panose="020B0604020202020204" pitchFamily="34" charset="0"/>
              </a:rPr>
              <a:t> </a:t>
            </a:r>
            <a:r>
              <a:rPr lang="en-IE" sz="2800" i="1" dirty="0" err="1">
                <a:cs typeface="Arial" panose="020B0604020202020204" pitchFamily="34" charset="0"/>
              </a:rPr>
              <a:t>biri</a:t>
            </a:r>
            <a:r>
              <a:rPr lang="en-IE" sz="2800" i="1" dirty="0">
                <a:cs typeface="Arial" panose="020B0604020202020204" pitchFamily="34" charset="0"/>
              </a:rPr>
              <a:t> </a:t>
            </a:r>
            <a:r>
              <a:rPr lang="en-IE" sz="2800" i="1" dirty="0" err="1">
                <a:cs typeface="Arial" panose="020B0604020202020204" pitchFamily="34" charset="0"/>
              </a:rPr>
              <a:t>değil</a:t>
            </a:r>
            <a:r>
              <a:rPr lang="en-IE" sz="2800" i="1" dirty="0">
                <a:cs typeface="Arial" panose="020B0604020202020204" pitchFamily="34" charset="0"/>
              </a:rPr>
              <a:t>, </a:t>
            </a:r>
            <a:r>
              <a:rPr lang="en-IE" sz="2800" i="1" dirty="0" err="1">
                <a:cs typeface="Arial" panose="020B0604020202020204" pitchFamily="34" charset="0"/>
              </a:rPr>
              <a:t>daha</a:t>
            </a:r>
            <a:r>
              <a:rPr lang="en-IE" sz="2800" i="1" dirty="0">
                <a:cs typeface="Arial" panose="020B0604020202020204" pitchFamily="34" charset="0"/>
              </a:rPr>
              <a:t> </a:t>
            </a:r>
            <a:r>
              <a:rPr lang="en-IE" sz="2800" i="1" dirty="0" err="1">
                <a:cs typeface="Arial" panose="020B0604020202020204" pitchFamily="34" charset="0"/>
              </a:rPr>
              <a:t>ziyade</a:t>
            </a:r>
            <a:r>
              <a:rPr lang="en-IE" sz="2800" i="1" dirty="0">
                <a:cs typeface="Arial" panose="020B0604020202020204" pitchFamily="34" charset="0"/>
              </a:rPr>
              <a:t> </a:t>
            </a:r>
            <a:r>
              <a:rPr lang="en-IE" sz="2800" i="1" dirty="0" err="1">
                <a:cs typeface="Arial" panose="020B0604020202020204" pitchFamily="34" charset="0"/>
              </a:rPr>
              <a:t>resmi</a:t>
            </a:r>
            <a:r>
              <a:rPr lang="en-IE" sz="2800" i="1" dirty="0">
                <a:cs typeface="Arial" panose="020B0604020202020204" pitchFamily="34" charset="0"/>
              </a:rPr>
              <a:t> </a:t>
            </a:r>
            <a:r>
              <a:rPr lang="en-IE" sz="2800" i="1" dirty="0" err="1">
                <a:cs typeface="Arial" panose="020B0604020202020204" pitchFamily="34" charset="0"/>
              </a:rPr>
              <a:t>olmayan</a:t>
            </a:r>
            <a:r>
              <a:rPr lang="en-IE" sz="2800" i="1" dirty="0">
                <a:cs typeface="Arial" panose="020B0604020202020204" pitchFamily="34" charset="0"/>
              </a:rPr>
              <a:t> </a:t>
            </a:r>
            <a:r>
              <a:rPr lang="en-IE" sz="2800" i="1" dirty="0" err="1">
                <a:cs typeface="Arial" panose="020B0604020202020204" pitchFamily="34" charset="0"/>
              </a:rPr>
              <a:t>bir</a:t>
            </a:r>
            <a:r>
              <a:rPr lang="en-IE" sz="2800" i="1" dirty="0">
                <a:cs typeface="Arial" panose="020B0604020202020204" pitchFamily="34" charset="0"/>
              </a:rPr>
              <a:t> </a:t>
            </a:r>
            <a:r>
              <a:rPr lang="en-IE" sz="2800" i="1" dirty="0" err="1">
                <a:cs typeface="Arial" panose="020B0604020202020204" pitchFamily="34" charset="0"/>
              </a:rPr>
              <a:t>müzakere</a:t>
            </a:r>
            <a:r>
              <a:rPr lang="en-IE" sz="2800" i="1" dirty="0">
                <a:cs typeface="Arial" panose="020B0604020202020204" pitchFamily="34" charset="0"/>
              </a:rPr>
              <a:t>, </a:t>
            </a:r>
            <a:r>
              <a:rPr lang="en-IE" sz="2800" i="1" dirty="0" err="1">
                <a:cs typeface="Arial" panose="020B0604020202020204" pitchFamily="34" charset="0"/>
              </a:rPr>
              <a:t>destek</a:t>
            </a:r>
            <a:r>
              <a:rPr lang="en-IE" sz="2800" i="1" dirty="0">
                <a:cs typeface="Arial" panose="020B0604020202020204" pitchFamily="34" charset="0"/>
              </a:rPr>
              <a:t>, </a:t>
            </a:r>
            <a:r>
              <a:rPr lang="en-IE" sz="2800" i="1" dirty="0" err="1">
                <a:cs typeface="Arial" panose="020B0604020202020204" pitchFamily="34" charset="0"/>
              </a:rPr>
              <a:t>ilgili</a:t>
            </a:r>
            <a:r>
              <a:rPr lang="en-IE" sz="2800" i="1" dirty="0">
                <a:cs typeface="Arial" panose="020B0604020202020204" pitchFamily="34" charset="0"/>
              </a:rPr>
              <a:t> </a:t>
            </a:r>
            <a:r>
              <a:rPr lang="en-IE" sz="2800" i="1" dirty="0" err="1">
                <a:cs typeface="Arial" panose="020B0604020202020204" pitchFamily="34" charset="0"/>
              </a:rPr>
              <a:t>taraflarla</a:t>
            </a:r>
            <a:r>
              <a:rPr lang="en-IE" sz="2800" i="1" dirty="0">
                <a:cs typeface="Arial" panose="020B0604020202020204" pitchFamily="34" charset="0"/>
              </a:rPr>
              <a:t> </a:t>
            </a:r>
            <a:r>
              <a:rPr lang="en-IE" sz="2800" i="1" dirty="0" err="1">
                <a:cs typeface="Arial" panose="020B0604020202020204" pitchFamily="34" charset="0"/>
              </a:rPr>
              <a:t>istişare</a:t>
            </a:r>
            <a:r>
              <a:rPr lang="en-IE" sz="2800" i="1" dirty="0">
                <a:cs typeface="Arial" panose="020B0604020202020204" pitchFamily="34" charset="0"/>
              </a:rPr>
              <a:t> </a:t>
            </a:r>
            <a:r>
              <a:rPr lang="en-IE" sz="2800" i="1" dirty="0" err="1">
                <a:cs typeface="Arial" panose="020B0604020202020204" pitchFamily="34" charset="0"/>
              </a:rPr>
              <a:t>ve</a:t>
            </a:r>
            <a:r>
              <a:rPr lang="en-IE" sz="2800" i="1" dirty="0">
                <a:cs typeface="Arial" panose="020B0604020202020204" pitchFamily="34" charset="0"/>
              </a:rPr>
              <a:t> </a:t>
            </a:r>
            <a:r>
              <a:rPr lang="en-IE" sz="2800" i="1" dirty="0" err="1">
                <a:cs typeface="Arial" panose="020B0604020202020204" pitchFamily="34" charset="0"/>
              </a:rPr>
              <a:t>genel</a:t>
            </a:r>
            <a:r>
              <a:rPr lang="en-IE" sz="2800" i="1" dirty="0">
                <a:cs typeface="Arial" panose="020B0604020202020204" pitchFamily="34" charset="0"/>
              </a:rPr>
              <a:t> İLETİŞİM </a:t>
            </a:r>
            <a:r>
              <a:rPr lang="en-IE" sz="2800" i="1" dirty="0" err="1" smtClean="0">
                <a:cs typeface="Arial" panose="020B0604020202020204" pitchFamily="34" charset="0"/>
              </a:rPr>
              <a:t>sürecidir</a:t>
            </a:r>
            <a:r>
              <a:rPr lang="en-IE" sz="2800" i="1" dirty="0" smtClean="0">
                <a:cs typeface="Arial" panose="020B0604020202020204" pitchFamily="34" charset="0"/>
              </a:rPr>
              <a:t>.</a:t>
            </a:r>
            <a:endParaRPr lang="en-IE" sz="2800" i="1" dirty="0">
              <a:cs typeface="Arial" panose="020B0604020202020204" pitchFamily="34" charset="0"/>
            </a:endParaRPr>
          </a:p>
          <a:p>
            <a:endParaRPr lang="en-US" sz="1800" dirty="0">
              <a:latin typeface="Times New Roman" panose="02020603050405020304" pitchFamily="18" charset="0"/>
              <a:ea typeface="Calibri" panose="020F0502020204030204" pitchFamily="34" charset="0"/>
              <a:cs typeface="Arial" panose="020B0604020202020204" pitchFamily="34" charset="0"/>
            </a:endParaRPr>
          </a:p>
          <a:p>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endParaRPr lang="en-US" sz="1800" dirty="0">
              <a:latin typeface="Times New Roman" panose="02020603050405020304" pitchFamily="18"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 xmlns:a16="http://schemas.microsoft.com/office/drawing/2014/main" id="{A5967884-EBA1-4FA7-976E-2CAB73C624A7}"/>
              </a:ext>
            </a:extLst>
          </p:cNvPr>
          <p:cNvSpPr>
            <a:spLocks noGrp="1"/>
          </p:cNvSpPr>
          <p:nvPr>
            <p:ph type="body" sz="quarter" idx="16"/>
          </p:nvPr>
        </p:nvSpPr>
        <p:spPr/>
        <p:txBody>
          <a:bodyPr>
            <a:normAutofit lnSpcReduction="10000"/>
          </a:bodyPr>
          <a:lstStyle/>
          <a:p>
            <a:pPr algn="ctr"/>
            <a:r>
              <a:rPr lang="tr-TR" dirty="0" smtClean="0">
                <a:ea typeface="Calibri" panose="020F0502020204030204" pitchFamily="34" charset="0"/>
                <a:cs typeface="Arial" panose="020B0604020202020204" pitchFamily="34" charset="0"/>
              </a:rPr>
              <a:t>Arabulucu kimdir</a:t>
            </a:r>
            <a:r>
              <a:rPr lang="en-US" dirty="0" smtClean="0">
                <a:ea typeface="Calibri" panose="020F0502020204030204" pitchFamily="34" charset="0"/>
                <a:cs typeface="Arial" panose="020B0604020202020204" pitchFamily="34" charset="0"/>
              </a:rPr>
              <a:t>? </a:t>
            </a:r>
            <a:endParaRPr lang="en-US" dirty="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582413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 xmlns:a16="http://schemas.microsoft.com/office/drawing/2014/main" id="{0F466784-224D-8242-8480-EF34917B7B0E}"/>
              </a:ext>
            </a:extLst>
          </p:cNvPr>
          <p:cNvSpPr>
            <a:spLocks noGrp="1"/>
          </p:cNvSpPr>
          <p:nvPr>
            <p:ph type="body" sz="quarter" idx="13"/>
          </p:nvPr>
        </p:nvSpPr>
        <p:spPr>
          <a:xfrm>
            <a:off x="558371" y="1322667"/>
            <a:ext cx="4786796" cy="4967199"/>
          </a:xfrm>
        </p:spPr>
        <p:txBody>
          <a:bodyPr>
            <a:normAutofit fontScale="40000" lnSpcReduction="20000"/>
          </a:bodyPr>
          <a:lstStyle/>
          <a:p>
            <a:r>
              <a:rPr lang="hr-BA" sz="6300" dirty="0" smtClean="0"/>
              <a:t>„</a:t>
            </a:r>
            <a:r>
              <a:rPr lang="en-GB" sz="6300" dirty="0" err="1" smtClean="0"/>
              <a:t>Bir</a:t>
            </a:r>
            <a:r>
              <a:rPr lang="en-GB" sz="6300" dirty="0" smtClean="0"/>
              <a:t> </a:t>
            </a:r>
            <a:r>
              <a:rPr lang="en-GB" sz="6300" dirty="0" err="1"/>
              <a:t>göçmen</a:t>
            </a:r>
            <a:r>
              <a:rPr lang="en-GB" sz="6300" dirty="0"/>
              <a:t> </a:t>
            </a:r>
            <a:r>
              <a:rPr lang="en-GB" sz="6300" dirty="0" err="1"/>
              <a:t>olarak</a:t>
            </a:r>
            <a:r>
              <a:rPr lang="en-GB" sz="6300" dirty="0"/>
              <a:t> </a:t>
            </a:r>
            <a:r>
              <a:rPr lang="en-GB" sz="6300" dirty="0" err="1"/>
              <a:t>onu</a:t>
            </a:r>
            <a:r>
              <a:rPr lang="en-GB" sz="6300" dirty="0"/>
              <a:t> </a:t>
            </a:r>
            <a:r>
              <a:rPr lang="en-GB" sz="6300" dirty="0" err="1"/>
              <a:t>İrlanda'ya</a:t>
            </a:r>
            <a:r>
              <a:rPr lang="en-GB" sz="6300" dirty="0"/>
              <a:t> </a:t>
            </a:r>
            <a:r>
              <a:rPr lang="en-GB" sz="6300" dirty="0" err="1"/>
              <a:t>ve</a:t>
            </a:r>
            <a:r>
              <a:rPr lang="en-GB" sz="6300" dirty="0"/>
              <a:t> </a:t>
            </a:r>
            <a:r>
              <a:rPr lang="en-GB" sz="6300" dirty="0" err="1"/>
              <a:t>topluluğuma</a:t>
            </a:r>
            <a:r>
              <a:rPr lang="en-GB" sz="6300" dirty="0"/>
              <a:t> </a:t>
            </a:r>
            <a:r>
              <a:rPr lang="en-GB" sz="6300" dirty="0" err="1"/>
              <a:t>geri</a:t>
            </a:r>
            <a:r>
              <a:rPr lang="en-GB" sz="6300" dirty="0"/>
              <a:t> </a:t>
            </a:r>
            <a:r>
              <a:rPr lang="en-GB" sz="6300" dirty="0" err="1"/>
              <a:t>vermek</a:t>
            </a:r>
            <a:r>
              <a:rPr lang="en-GB" sz="6300" dirty="0"/>
              <a:t> </a:t>
            </a:r>
            <a:r>
              <a:rPr lang="en-GB" sz="6300" dirty="0" err="1"/>
              <a:t>istedim</a:t>
            </a:r>
            <a:r>
              <a:rPr lang="en-GB" sz="6300" dirty="0"/>
              <a:t>. </a:t>
            </a:r>
            <a:r>
              <a:rPr lang="en-GB" sz="6300" dirty="0" err="1"/>
              <a:t>Bunu</a:t>
            </a:r>
            <a:r>
              <a:rPr lang="en-GB" sz="6300" dirty="0"/>
              <a:t> </a:t>
            </a:r>
            <a:r>
              <a:rPr lang="en-GB" sz="6300" dirty="0" err="1"/>
              <a:t>yapmak</a:t>
            </a:r>
            <a:r>
              <a:rPr lang="en-GB" sz="6300" dirty="0"/>
              <a:t> </a:t>
            </a:r>
            <a:r>
              <a:rPr lang="en-GB" sz="6300" dirty="0" err="1"/>
              <a:t>için</a:t>
            </a:r>
            <a:r>
              <a:rPr lang="en-GB" sz="6300" dirty="0"/>
              <a:t> </a:t>
            </a:r>
            <a:r>
              <a:rPr lang="en-GB" sz="6300" dirty="0" err="1"/>
              <a:t>entegrasyon</a:t>
            </a:r>
            <a:r>
              <a:rPr lang="en-GB" sz="6300" dirty="0"/>
              <a:t> </a:t>
            </a:r>
            <a:r>
              <a:rPr lang="en-GB" sz="6300" dirty="0" err="1"/>
              <a:t>ve</a:t>
            </a:r>
            <a:r>
              <a:rPr lang="en-GB" sz="6300" dirty="0"/>
              <a:t> </a:t>
            </a:r>
            <a:r>
              <a:rPr lang="en-GB" sz="6300" dirty="0" err="1"/>
              <a:t>toplulukları</a:t>
            </a:r>
            <a:r>
              <a:rPr lang="en-GB" sz="6300" dirty="0"/>
              <a:t> </a:t>
            </a:r>
            <a:r>
              <a:rPr lang="en-GB" sz="6300" dirty="0" err="1"/>
              <a:t>bir</a:t>
            </a:r>
            <a:r>
              <a:rPr lang="en-GB" sz="6300" dirty="0"/>
              <a:t> </a:t>
            </a:r>
            <a:r>
              <a:rPr lang="en-GB" sz="6300" dirty="0" err="1"/>
              <a:t>araya</a:t>
            </a:r>
            <a:r>
              <a:rPr lang="en-GB" sz="6300" dirty="0"/>
              <a:t> </a:t>
            </a:r>
            <a:r>
              <a:rPr lang="en-GB" sz="6300" dirty="0" err="1"/>
              <a:t>getirme</a:t>
            </a:r>
            <a:r>
              <a:rPr lang="en-GB" sz="6300" dirty="0"/>
              <a:t> </a:t>
            </a:r>
            <a:r>
              <a:rPr lang="en-GB" sz="6300" dirty="0" err="1"/>
              <a:t>konusunda</a:t>
            </a:r>
            <a:r>
              <a:rPr lang="en-GB" sz="6300" dirty="0"/>
              <a:t> </a:t>
            </a:r>
            <a:r>
              <a:rPr lang="tr-TR" sz="6300" dirty="0" smtClean="0">
                <a:hlinkClick r:id="rId3"/>
              </a:rPr>
              <a:t>uluslararası bir proje</a:t>
            </a:r>
            <a:r>
              <a:rPr lang="en-GB" sz="6300" dirty="0" smtClean="0"/>
              <a:t> </a:t>
            </a:r>
            <a:r>
              <a:rPr lang="en-GB" sz="6300" dirty="0" err="1"/>
              <a:t>oluşturmaya</a:t>
            </a:r>
            <a:r>
              <a:rPr lang="en-GB" sz="6300" dirty="0"/>
              <a:t> </a:t>
            </a:r>
            <a:r>
              <a:rPr lang="en-GB" sz="6300" dirty="0" err="1"/>
              <a:t>karar</a:t>
            </a:r>
            <a:r>
              <a:rPr lang="en-GB" sz="6300" dirty="0"/>
              <a:t> </a:t>
            </a:r>
            <a:r>
              <a:rPr lang="en-GB" sz="6300" dirty="0" err="1"/>
              <a:t>verdik</a:t>
            </a:r>
            <a:r>
              <a:rPr lang="en-GB" sz="6300" dirty="0"/>
              <a:t>. Bu </a:t>
            </a:r>
            <a:r>
              <a:rPr lang="en-GB" sz="6300" dirty="0" err="1"/>
              <a:t>uluslararası</a:t>
            </a:r>
            <a:r>
              <a:rPr lang="en-GB" sz="6300" dirty="0"/>
              <a:t> </a:t>
            </a:r>
            <a:r>
              <a:rPr lang="en-GB" sz="6300" dirty="0" err="1"/>
              <a:t>gençlik</a:t>
            </a:r>
            <a:r>
              <a:rPr lang="en-GB" sz="6300" dirty="0"/>
              <a:t> </a:t>
            </a:r>
            <a:r>
              <a:rPr lang="en-GB" sz="6300" dirty="0" err="1"/>
              <a:t>değişiminin</a:t>
            </a:r>
            <a:r>
              <a:rPr lang="en-GB" sz="6300" dirty="0"/>
              <a:t> </a:t>
            </a:r>
            <a:r>
              <a:rPr lang="en-GB" sz="6300" dirty="0" err="1"/>
              <a:t>temel</a:t>
            </a:r>
            <a:r>
              <a:rPr lang="en-GB" sz="6300" dirty="0"/>
              <a:t> </a:t>
            </a:r>
            <a:r>
              <a:rPr lang="en-GB" sz="6300" dirty="0" err="1"/>
              <a:t>amacı</a:t>
            </a:r>
            <a:r>
              <a:rPr lang="en-GB" sz="6300" dirty="0"/>
              <a:t>, </a:t>
            </a:r>
            <a:r>
              <a:rPr lang="en-GB" sz="6300" dirty="0" err="1"/>
              <a:t>göçmenlerin</a:t>
            </a:r>
            <a:r>
              <a:rPr lang="en-GB" sz="6300" dirty="0"/>
              <a:t> </a:t>
            </a:r>
            <a:r>
              <a:rPr lang="en-GB" sz="6300" dirty="0" err="1"/>
              <a:t>istismar</a:t>
            </a:r>
            <a:r>
              <a:rPr lang="en-GB" sz="6300" dirty="0"/>
              <a:t> </a:t>
            </a:r>
            <a:r>
              <a:rPr lang="en-GB" sz="6300" dirty="0" err="1"/>
              <a:t>edilmemesi</a:t>
            </a:r>
            <a:r>
              <a:rPr lang="en-GB" sz="6300" dirty="0"/>
              <a:t>, </a:t>
            </a:r>
            <a:r>
              <a:rPr lang="en-GB" sz="6300" dirty="0" err="1"/>
              <a:t>bunun</a:t>
            </a:r>
            <a:r>
              <a:rPr lang="en-GB" sz="6300" dirty="0"/>
              <a:t> </a:t>
            </a:r>
            <a:r>
              <a:rPr lang="en-GB" sz="6300" dirty="0" err="1"/>
              <a:t>yerine</a:t>
            </a:r>
            <a:r>
              <a:rPr lang="en-GB" sz="6300" dirty="0"/>
              <a:t> </a:t>
            </a:r>
            <a:r>
              <a:rPr lang="en-GB" sz="6300" dirty="0" err="1"/>
              <a:t>anlaşılması</a:t>
            </a:r>
            <a:r>
              <a:rPr lang="en-GB" sz="6300" dirty="0"/>
              <a:t> </a:t>
            </a:r>
            <a:r>
              <a:rPr lang="en-GB" sz="6300" dirty="0" err="1"/>
              <a:t>ve</a:t>
            </a:r>
            <a:r>
              <a:rPr lang="en-GB" sz="6300" dirty="0"/>
              <a:t> </a:t>
            </a:r>
            <a:r>
              <a:rPr lang="en-GB" sz="6300" dirty="0" err="1"/>
              <a:t>desteklenmesi</a:t>
            </a:r>
            <a:r>
              <a:rPr lang="en-GB" sz="6300" dirty="0"/>
              <a:t> </a:t>
            </a:r>
            <a:r>
              <a:rPr lang="en-GB" sz="6300" dirty="0" err="1"/>
              <a:t>gerektiği</a:t>
            </a:r>
            <a:r>
              <a:rPr lang="en-GB" sz="6300" dirty="0"/>
              <a:t> </a:t>
            </a:r>
            <a:r>
              <a:rPr lang="en-GB" sz="6300" dirty="0" err="1"/>
              <a:t>gerçeğini</a:t>
            </a:r>
            <a:r>
              <a:rPr lang="en-GB" sz="6300" dirty="0"/>
              <a:t> </a:t>
            </a:r>
            <a:r>
              <a:rPr lang="en-GB" sz="6300" dirty="0" err="1"/>
              <a:t>açıklığa</a:t>
            </a:r>
            <a:r>
              <a:rPr lang="en-GB" sz="6300" dirty="0"/>
              <a:t> </a:t>
            </a:r>
            <a:r>
              <a:rPr lang="en-GB" sz="6300" dirty="0" err="1"/>
              <a:t>kavuşturmaktı</a:t>
            </a:r>
            <a:r>
              <a:rPr lang="en-GB" sz="6300" dirty="0" smtClean="0"/>
              <a:t>”. </a:t>
            </a:r>
            <a:endParaRPr lang="en-GB" sz="6300" dirty="0"/>
          </a:p>
          <a:p>
            <a:endParaRPr lang="en-GB" sz="6300" b="1" i="0" dirty="0"/>
          </a:p>
          <a:p>
            <a:r>
              <a:rPr lang="en-GB" sz="6300" b="1" i="0" dirty="0"/>
              <a:t>Kelvin </a:t>
            </a:r>
            <a:r>
              <a:rPr lang="en-GB" sz="6300" b="1" i="0" dirty="0" err="1"/>
              <a:t>Akpaloo</a:t>
            </a:r>
            <a:r>
              <a:rPr lang="en-GB" sz="6300" b="1" i="0" dirty="0"/>
              <a:t>, </a:t>
            </a:r>
            <a:r>
              <a:rPr lang="en-GB" sz="6300" b="1" i="0" dirty="0" err="1"/>
              <a:t>İrlandalı</a:t>
            </a:r>
            <a:r>
              <a:rPr lang="en-GB" sz="6300" b="1" i="0" dirty="0"/>
              <a:t> </a:t>
            </a:r>
            <a:r>
              <a:rPr lang="en-GB" sz="6300" b="1" i="0" dirty="0" err="1"/>
              <a:t>Gençlik</a:t>
            </a:r>
            <a:r>
              <a:rPr lang="en-GB" sz="6300" b="1" i="0" dirty="0"/>
              <a:t> </a:t>
            </a:r>
            <a:r>
              <a:rPr lang="en-GB" sz="6300" b="1" i="0" dirty="0" err="1"/>
              <a:t>Lideri</a:t>
            </a:r>
            <a:r>
              <a:rPr lang="en-GB" sz="6300" b="1" i="0" dirty="0"/>
              <a:t> </a:t>
            </a:r>
            <a:r>
              <a:rPr lang="en-GB" sz="6300" i="0" dirty="0" err="1"/>
              <a:t>ve</a:t>
            </a:r>
            <a:r>
              <a:rPr lang="en-GB" sz="6300" i="0" dirty="0"/>
              <a:t> </a:t>
            </a:r>
            <a:r>
              <a:rPr lang="en-GB" sz="6300" i="0" dirty="0" err="1"/>
              <a:t>bu</a:t>
            </a:r>
            <a:r>
              <a:rPr lang="en-GB" sz="6300" i="0" dirty="0"/>
              <a:t> </a:t>
            </a:r>
            <a:r>
              <a:rPr lang="en-GB" sz="6300" i="0" dirty="0" err="1"/>
              <a:t>projenin</a:t>
            </a:r>
            <a:r>
              <a:rPr lang="en-GB" sz="6300" i="0" dirty="0"/>
              <a:t> </a:t>
            </a:r>
            <a:r>
              <a:rPr lang="en-GB" sz="6300" i="0" dirty="0" err="1"/>
              <a:t>yazarlarından</a:t>
            </a:r>
            <a:r>
              <a:rPr lang="en-GB" sz="6300" i="0" dirty="0"/>
              <a:t> </a:t>
            </a:r>
            <a:r>
              <a:rPr lang="en-GB" sz="6300" i="0" dirty="0" err="1"/>
              <a:t>biri</a:t>
            </a:r>
            <a:endParaRPr lang="en-US" dirty="0"/>
          </a:p>
        </p:txBody>
      </p:sp>
      <p:pic>
        <p:nvPicPr>
          <p:cNvPr id="2" name="Online Media 1" title="BridgesNotWallsMigration">
            <a:hlinkClick r:id="" action="ppaction://media"/>
            <a:extLst>
              <a:ext uri="{FF2B5EF4-FFF2-40B4-BE49-F238E27FC236}">
                <a16:creationId xmlns="" xmlns:a16="http://schemas.microsoft.com/office/drawing/2014/main" id="{3EED4430-4356-4050-A687-16A050AB3640}"/>
              </a:ext>
            </a:extLst>
          </p:cNvPr>
          <p:cNvPicPr>
            <a:picLocks noRot="1" noChangeAspect="1"/>
          </p:cNvPicPr>
          <p:nvPr>
            <a:videoFile r:link="rId1"/>
          </p:nvPr>
        </p:nvPicPr>
        <p:blipFill>
          <a:blip r:embed="rId4"/>
          <a:stretch>
            <a:fillRect/>
          </a:stretch>
        </p:blipFill>
        <p:spPr>
          <a:xfrm>
            <a:off x="5532746" y="1962699"/>
            <a:ext cx="6525904" cy="3687136"/>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 xmlns:a16="http://schemas.microsoft.com/office/drawing/2014/main" id="{4FEEFA66-FD8F-451D-80F1-86E3248B3532}"/>
              </a:ext>
            </a:extLst>
          </p:cNvPr>
          <p:cNvSpPr txBox="1"/>
          <p:nvPr/>
        </p:nvSpPr>
        <p:spPr>
          <a:xfrm>
            <a:off x="7571232" y="1169934"/>
            <a:ext cx="2816352" cy="800219"/>
          </a:xfrm>
          <a:prstGeom prst="rect">
            <a:avLst/>
          </a:prstGeom>
          <a:solidFill>
            <a:srgbClr val="1188A3"/>
          </a:solidFill>
        </p:spPr>
        <p:txBody>
          <a:bodyPr wrap="square" rtlCol="0">
            <a:spAutoFit/>
          </a:bodyPr>
          <a:lstStyle/>
          <a:p>
            <a:pPr algn="ctr"/>
            <a:r>
              <a:rPr lang="tr-TR" sz="2800" dirty="0" smtClean="0">
                <a:solidFill>
                  <a:schemeClr val="bg1"/>
                </a:solidFill>
              </a:rPr>
              <a:t>İzle ve öğren</a:t>
            </a:r>
            <a:endParaRPr lang="en-GB" sz="2800" dirty="0">
              <a:solidFill>
                <a:schemeClr val="bg1"/>
              </a:solidFill>
            </a:endParaRPr>
          </a:p>
          <a:p>
            <a:pPr algn="ctr"/>
            <a:r>
              <a:rPr lang="tr-TR" dirty="0" smtClean="0">
                <a:solidFill>
                  <a:schemeClr val="bg1"/>
                </a:solidFill>
              </a:rPr>
              <a:t>Görüntülemek için tıklayın</a:t>
            </a:r>
            <a:endParaRPr lang="en-IE" dirty="0">
              <a:solidFill>
                <a:schemeClr val="bg1"/>
              </a:solidFill>
            </a:endParaRPr>
          </a:p>
        </p:txBody>
      </p:sp>
      <p:sp>
        <p:nvSpPr>
          <p:cNvPr id="12" name="Text Placeholder 2">
            <a:extLst>
              <a:ext uri="{FF2B5EF4-FFF2-40B4-BE49-F238E27FC236}">
                <a16:creationId xmlns="" xmlns:a16="http://schemas.microsoft.com/office/drawing/2014/main" id="{920C11C9-F0C2-4A1A-8574-FDDF69653433}"/>
              </a:ext>
            </a:extLst>
          </p:cNvPr>
          <p:cNvSpPr txBox="1">
            <a:spLocks/>
          </p:cNvSpPr>
          <p:nvPr/>
        </p:nvSpPr>
        <p:spPr>
          <a:xfrm>
            <a:off x="766258" y="664724"/>
            <a:ext cx="10808102" cy="58222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3600" dirty="0" smtClean="0">
                <a:solidFill>
                  <a:schemeClr val="bg1"/>
                </a:solidFill>
                <a:ea typeface="Calibri" panose="020F0502020204030204" pitchFamily="34" charset="0"/>
                <a:cs typeface="Arial" panose="020B0604020202020204" pitchFamily="34" charset="0"/>
              </a:rPr>
              <a:t>Arabulucu kimdir</a:t>
            </a:r>
            <a:r>
              <a:rPr lang="en-US" sz="3600" dirty="0" smtClean="0">
                <a:solidFill>
                  <a:schemeClr val="bg1"/>
                </a:solidFill>
                <a:ea typeface="Calibri" panose="020F0502020204030204" pitchFamily="34" charset="0"/>
                <a:cs typeface="Arial" panose="020B0604020202020204" pitchFamily="34" charset="0"/>
              </a:rPr>
              <a:t>? </a:t>
            </a:r>
            <a:endParaRPr lang="en-US" sz="3600" dirty="0">
              <a:solidFill>
                <a:schemeClr val="bg1"/>
              </a:solidFill>
              <a:ea typeface="Calibri" panose="020F0502020204030204" pitchFamily="34" charset="0"/>
              <a:cs typeface="Arial" panose="020B0604020202020204" pitchFamily="34" charset="0"/>
            </a:endParaRPr>
          </a:p>
          <a:p>
            <a:endParaRPr lang="en-US" sz="3600" b="1" dirty="0">
              <a:solidFill>
                <a:schemeClr val="bg1"/>
              </a:solidFill>
            </a:endParaRPr>
          </a:p>
        </p:txBody>
      </p:sp>
    </p:spTree>
    <p:extLst>
      <p:ext uri="{BB962C8B-B14F-4D97-AF65-F5344CB8AC3E}">
        <p14:creationId xmlns:p14="http://schemas.microsoft.com/office/powerpoint/2010/main" val="168101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C43CE31-982C-E641-BBE0-EFD3B04ABEC8}"/>
              </a:ext>
            </a:extLst>
          </p:cNvPr>
          <p:cNvSpPr>
            <a:spLocks noGrp="1"/>
          </p:cNvSpPr>
          <p:nvPr>
            <p:ph type="body" sz="quarter" idx="16"/>
          </p:nvPr>
        </p:nvSpPr>
        <p:spPr>
          <a:xfrm>
            <a:off x="420771" y="439144"/>
            <a:ext cx="5208504" cy="837206"/>
          </a:xfrm>
        </p:spPr>
        <p:txBody>
          <a:bodyPr>
            <a:normAutofit/>
          </a:bodyPr>
          <a:lstStyle/>
          <a:p>
            <a:r>
              <a:rPr lang="fr-FR" dirty="0" err="1"/>
              <a:t>Bir</a:t>
            </a:r>
            <a:r>
              <a:rPr lang="fr-FR" dirty="0"/>
              <a:t> </a:t>
            </a:r>
            <a:r>
              <a:rPr lang="fr-FR" dirty="0" err="1"/>
              <a:t>arabulucu</a:t>
            </a:r>
            <a:r>
              <a:rPr lang="fr-FR" dirty="0"/>
              <a:t> ne </a:t>
            </a:r>
            <a:r>
              <a:rPr lang="fr-FR" dirty="0" err="1"/>
              <a:t>iş</a:t>
            </a:r>
            <a:r>
              <a:rPr lang="fr-FR" dirty="0"/>
              <a:t> </a:t>
            </a:r>
            <a:r>
              <a:rPr lang="fr-FR" dirty="0" err="1"/>
              <a:t>yapar</a:t>
            </a:r>
            <a:r>
              <a:rPr lang="en-US" dirty="0" smtClean="0"/>
              <a:t>? </a:t>
            </a:r>
            <a:endParaRPr lang="en-US" dirty="0"/>
          </a:p>
          <a:p>
            <a:endParaRPr lang="en-US" dirty="0"/>
          </a:p>
        </p:txBody>
      </p:sp>
      <p:sp>
        <p:nvSpPr>
          <p:cNvPr id="4" name="Text Placeholder 3">
            <a:extLst>
              <a:ext uri="{FF2B5EF4-FFF2-40B4-BE49-F238E27FC236}">
                <a16:creationId xmlns="" xmlns:a16="http://schemas.microsoft.com/office/drawing/2014/main" id="{C499BAFD-AE3E-F44D-B4E0-6A91EFE8588A}"/>
              </a:ext>
            </a:extLst>
          </p:cNvPr>
          <p:cNvSpPr>
            <a:spLocks noGrp="1"/>
          </p:cNvSpPr>
          <p:nvPr>
            <p:ph type="body" sz="quarter" idx="34"/>
          </p:nvPr>
        </p:nvSpPr>
        <p:spPr/>
        <p:txBody>
          <a:bodyPr>
            <a:normAutofit/>
          </a:bodyPr>
          <a:lstStyle/>
          <a:p>
            <a:r>
              <a:rPr lang="hr-BA"/>
              <a:t>1</a:t>
            </a:r>
            <a:endParaRPr lang="en-US"/>
          </a:p>
        </p:txBody>
      </p:sp>
      <p:sp>
        <p:nvSpPr>
          <p:cNvPr id="5" name="Text Placeholder 4">
            <a:extLst>
              <a:ext uri="{FF2B5EF4-FFF2-40B4-BE49-F238E27FC236}">
                <a16:creationId xmlns="" xmlns:a16="http://schemas.microsoft.com/office/drawing/2014/main" id="{C6DBEFE5-F0C9-BC47-A2C7-6A2AFCCD01B2}"/>
              </a:ext>
            </a:extLst>
          </p:cNvPr>
          <p:cNvSpPr>
            <a:spLocks noGrp="1"/>
          </p:cNvSpPr>
          <p:nvPr>
            <p:ph type="body" sz="quarter" idx="35"/>
          </p:nvPr>
        </p:nvSpPr>
        <p:spPr/>
        <p:txBody>
          <a:bodyPr>
            <a:normAutofit/>
          </a:bodyPr>
          <a:lstStyle/>
          <a:p>
            <a:r>
              <a:rPr lang="hr-BA"/>
              <a:t>2</a:t>
            </a:r>
            <a:endParaRPr lang="en-US"/>
          </a:p>
        </p:txBody>
      </p:sp>
      <p:sp>
        <p:nvSpPr>
          <p:cNvPr id="6" name="Text Placeholder 5">
            <a:extLst>
              <a:ext uri="{FF2B5EF4-FFF2-40B4-BE49-F238E27FC236}">
                <a16:creationId xmlns="" xmlns:a16="http://schemas.microsoft.com/office/drawing/2014/main" id="{CE057DBE-A8ED-E146-A1F1-6313481147CC}"/>
              </a:ext>
            </a:extLst>
          </p:cNvPr>
          <p:cNvSpPr>
            <a:spLocks noGrp="1"/>
          </p:cNvSpPr>
          <p:nvPr>
            <p:ph type="body" sz="quarter" idx="36"/>
          </p:nvPr>
        </p:nvSpPr>
        <p:spPr/>
        <p:txBody>
          <a:bodyPr>
            <a:normAutofit/>
          </a:bodyPr>
          <a:lstStyle/>
          <a:p>
            <a:r>
              <a:rPr lang="hr-BA"/>
              <a:t>3</a:t>
            </a:r>
            <a:endParaRPr lang="en-US"/>
          </a:p>
        </p:txBody>
      </p:sp>
      <p:sp>
        <p:nvSpPr>
          <p:cNvPr id="7" name="Text Placeholder 6">
            <a:extLst>
              <a:ext uri="{FF2B5EF4-FFF2-40B4-BE49-F238E27FC236}">
                <a16:creationId xmlns="" xmlns:a16="http://schemas.microsoft.com/office/drawing/2014/main" id="{56A15734-A00B-1D45-996D-7C5EEC47847C}"/>
              </a:ext>
            </a:extLst>
          </p:cNvPr>
          <p:cNvSpPr>
            <a:spLocks noGrp="1"/>
          </p:cNvSpPr>
          <p:nvPr>
            <p:ph type="body" sz="quarter" idx="37"/>
          </p:nvPr>
        </p:nvSpPr>
        <p:spPr/>
        <p:txBody>
          <a:bodyPr>
            <a:normAutofit/>
          </a:bodyPr>
          <a:lstStyle/>
          <a:p>
            <a:r>
              <a:rPr lang="hr-BA"/>
              <a:t>4</a:t>
            </a:r>
            <a:endParaRPr lang="en-US"/>
          </a:p>
        </p:txBody>
      </p:sp>
      <p:sp>
        <p:nvSpPr>
          <p:cNvPr id="3" name="Text Placeholder 2">
            <a:extLst>
              <a:ext uri="{FF2B5EF4-FFF2-40B4-BE49-F238E27FC236}">
                <a16:creationId xmlns="" xmlns:a16="http://schemas.microsoft.com/office/drawing/2014/main" id="{97DF7278-0D67-A54F-A899-3DF4DA1023BD}"/>
              </a:ext>
            </a:extLst>
          </p:cNvPr>
          <p:cNvSpPr>
            <a:spLocks noGrp="1"/>
          </p:cNvSpPr>
          <p:nvPr>
            <p:ph type="body" sz="quarter" idx="21"/>
          </p:nvPr>
        </p:nvSpPr>
        <p:spPr>
          <a:xfrm>
            <a:off x="420771" y="3090285"/>
            <a:ext cx="2606605" cy="2091316"/>
          </a:xfrm>
        </p:spPr>
        <p:txBody>
          <a:bodyPr>
            <a:normAutofit/>
          </a:bodyPr>
          <a:lstStyle/>
          <a:p>
            <a:pPr marL="0" indent="0" algn="l"/>
            <a:r>
              <a:rPr lang="hr-BA" sz="2200" dirty="0"/>
              <a:t>Tarafların yetkilendirilmesini teşvik eder, hepsinin sorumluluklarını görmelerini sağlar</a:t>
            </a:r>
            <a:endParaRPr lang="en-US" sz="2200" dirty="0"/>
          </a:p>
        </p:txBody>
      </p:sp>
      <p:sp>
        <p:nvSpPr>
          <p:cNvPr id="9" name="Text Placeholder 8">
            <a:extLst>
              <a:ext uri="{FF2B5EF4-FFF2-40B4-BE49-F238E27FC236}">
                <a16:creationId xmlns="" xmlns:a16="http://schemas.microsoft.com/office/drawing/2014/main" id="{576F7F95-46EC-B446-959C-840D4C9C94FC}"/>
              </a:ext>
            </a:extLst>
          </p:cNvPr>
          <p:cNvSpPr>
            <a:spLocks noGrp="1"/>
          </p:cNvSpPr>
          <p:nvPr>
            <p:ph type="body" sz="quarter" idx="39"/>
          </p:nvPr>
        </p:nvSpPr>
        <p:spPr>
          <a:xfrm>
            <a:off x="5717040" y="3258251"/>
            <a:ext cx="2193917" cy="1755384"/>
          </a:xfrm>
        </p:spPr>
        <p:txBody>
          <a:bodyPr>
            <a:normAutofit/>
          </a:bodyPr>
          <a:lstStyle/>
          <a:p>
            <a:pPr marL="0" indent="0" algn="l"/>
            <a:r>
              <a:rPr lang="hr-BA" sz="2400" dirty="0">
                <a:ea typeface="Calibri" panose="020F0502020204030204" pitchFamily="34" charset="0"/>
                <a:cs typeface="Arial" panose="020B0604020202020204" pitchFamily="34" charset="0"/>
              </a:rPr>
              <a:t>Sorun çözmenin gizli kalmasını </a:t>
            </a:r>
            <a:r>
              <a:rPr lang="hr-BA" sz="2400" dirty="0" smtClean="0">
                <a:ea typeface="Calibri" panose="020F0502020204030204" pitchFamily="34" charset="0"/>
                <a:cs typeface="Arial" panose="020B0604020202020204" pitchFamily="34" charset="0"/>
              </a:rPr>
              <a:t>sağlar</a:t>
            </a:r>
            <a:endParaRPr lang="en-US" sz="2400" dirty="0">
              <a:effectLst/>
              <a:ea typeface="Calibri" panose="020F0502020204030204" pitchFamily="34" charset="0"/>
              <a:cs typeface="Arial" panose="020B0604020202020204" pitchFamily="34" charset="0"/>
            </a:endParaRPr>
          </a:p>
          <a:p>
            <a:endParaRPr lang="en-US" sz="1600" dirty="0"/>
          </a:p>
        </p:txBody>
      </p:sp>
      <p:sp>
        <p:nvSpPr>
          <p:cNvPr id="15" name="Text Placeholder 2">
            <a:extLst>
              <a:ext uri="{FF2B5EF4-FFF2-40B4-BE49-F238E27FC236}">
                <a16:creationId xmlns="" xmlns:a16="http://schemas.microsoft.com/office/drawing/2014/main" id="{F585953D-7FC1-460F-BC31-8F5E425CD3ED}"/>
              </a:ext>
            </a:extLst>
          </p:cNvPr>
          <p:cNvSpPr txBox="1">
            <a:spLocks/>
          </p:cNvSpPr>
          <p:nvPr/>
        </p:nvSpPr>
        <p:spPr>
          <a:xfrm>
            <a:off x="3110435" y="3253167"/>
            <a:ext cx="2606605" cy="2091316"/>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r>
              <a:rPr lang="hr-BA" sz="2200" dirty="0">
                <a:ea typeface="Calibri" panose="020F0502020204030204" pitchFamily="34" charset="0"/>
                <a:cs typeface="Arial" panose="020B0604020202020204" pitchFamily="34" charset="0"/>
              </a:rPr>
              <a:t>Taraflar arasında iletişim </a:t>
            </a:r>
            <a:r>
              <a:rPr lang="hr-BA" sz="2200" dirty="0" smtClean="0">
                <a:ea typeface="Calibri" panose="020F0502020204030204" pitchFamily="34" charset="0"/>
                <a:cs typeface="Arial" panose="020B0604020202020204" pitchFamily="34" charset="0"/>
              </a:rPr>
              <a:t>kolaylaştırıcı</a:t>
            </a:r>
            <a:r>
              <a:rPr lang="tr-TR" sz="2200" dirty="0" err="1" smtClean="0">
                <a:ea typeface="Calibri" panose="020F0502020204030204" pitchFamily="34" charset="0"/>
                <a:cs typeface="Arial" panose="020B0604020202020204" pitchFamily="34" charset="0"/>
              </a:rPr>
              <a:t>sı</a:t>
            </a:r>
            <a:r>
              <a:rPr lang="hr-BA" sz="2200" dirty="0" smtClean="0">
                <a:ea typeface="Calibri" panose="020F0502020204030204" pitchFamily="34" charset="0"/>
                <a:cs typeface="Arial" panose="020B0604020202020204" pitchFamily="34" charset="0"/>
              </a:rPr>
              <a:t> </a:t>
            </a:r>
            <a:r>
              <a:rPr lang="tr-TR" sz="2200" dirty="0" smtClean="0">
                <a:ea typeface="Calibri" panose="020F0502020204030204" pitchFamily="34" charset="0"/>
                <a:cs typeface="Arial" panose="020B0604020202020204" pitchFamily="34" charset="0"/>
              </a:rPr>
              <a:t/>
            </a:r>
            <a:br>
              <a:rPr lang="tr-TR" sz="2200" dirty="0" smtClean="0">
                <a:ea typeface="Calibri" panose="020F0502020204030204" pitchFamily="34" charset="0"/>
                <a:cs typeface="Arial" panose="020B0604020202020204" pitchFamily="34" charset="0"/>
              </a:rPr>
            </a:br>
            <a:r>
              <a:rPr lang="hr-BA" sz="2200" dirty="0" smtClean="0">
                <a:ea typeface="Calibri" panose="020F0502020204030204" pitchFamily="34" charset="0"/>
                <a:cs typeface="Arial" panose="020B0604020202020204" pitchFamily="34" charset="0"/>
              </a:rPr>
              <a:t>rolü</a:t>
            </a:r>
            <a:r>
              <a:rPr lang="tr-TR" sz="2200" dirty="0" smtClean="0">
                <a:ea typeface="Calibri" panose="020F0502020204030204" pitchFamily="34" charset="0"/>
                <a:cs typeface="Arial" panose="020B0604020202020204" pitchFamily="34" charset="0"/>
              </a:rPr>
              <a:t>nü</a:t>
            </a:r>
            <a:r>
              <a:rPr lang="hr-BA" sz="2200" dirty="0" smtClean="0">
                <a:ea typeface="Calibri" panose="020F0502020204030204" pitchFamily="34" charset="0"/>
                <a:cs typeface="Arial" panose="020B0604020202020204" pitchFamily="34" charset="0"/>
              </a:rPr>
              <a:t> </a:t>
            </a:r>
            <a:r>
              <a:rPr lang="hr-BA" sz="2200" dirty="0">
                <a:ea typeface="Calibri" panose="020F0502020204030204" pitchFamily="34" charset="0"/>
                <a:cs typeface="Arial" panose="020B0604020202020204" pitchFamily="34" charset="0"/>
              </a:rPr>
              <a:t>oynar</a:t>
            </a:r>
            <a:endParaRPr lang="en-US" sz="2200" dirty="0"/>
          </a:p>
        </p:txBody>
      </p:sp>
      <p:sp>
        <p:nvSpPr>
          <p:cNvPr id="16" name="Text Placeholder 8">
            <a:extLst>
              <a:ext uri="{FF2B5EF4-FFF2-40B4-BE49-F238E27FC236}">
                <a16:creationId xmlns="" xmlns:a16="http://schemas.microsoft.com/office/drawing/2014/main" id="{899C92A9-679E-4C9C-9FA4-F7599BE8A059}"/>
              </a:ext>
            </a:extLst>
          </p:cNvPr>
          <p:cNvSpPr txBox="1">
            <a:spLocks/>
          </p:cNvSpPr>
          <p:nvPr/>
        </p:nvSpPr>
        <p:spPr>
          <a:xfrm>
            <a:off x="8641215" y="3258251"/>
            <a:ext cx="2817360" cy="1755384"/>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r>
              <a:rPr lang="en-US" sz="2000" dirty="0" err="1">
                <a:ea typeface="Calibri" panose="020F0502020204030204" pitchFamily="34" charset="0"/>
                <a:cs typeface="Arial" panose="020B0604020202020204" pitchFamily="34" charset="0"/>
              </a:rPr>
              <a:t>Tarafsızlık</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ilkesini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uygular</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iki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veya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daha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fazla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kişiyle</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gruplarla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ilişkilerini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geliştirmeye</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çalışır</a:t>
            </a:r>
            <a:r>
              <a:rPr lang="en-US" sz="2000" dirty="0">
                <a:ea typeface="Calibri" panose="020F0502020204030204" pitchFamily="34" charset="0"/>
                <a:cs typeface="Arial" panose="020B0604020202020204" pitchFamily="34" charset="0"/>
              </a:rPr>
              <a:t>.</a:t>
            </a:r>
            <a:endParaRPr lang="en-US" dirty="0"/>
          </a:p>
        </p:txBody>
      </p:sp>
      <p:sp>
        <p:nvSpPr>
          <p:cNvPr id="11" name="TextBox 10">
            <a:extLst>
              <a:ext uri="{FF2B5EF4-FFF2-40B4-BE49-F238E27FC236}">
                <a16:creationId xmlns="" xmlns:a16="http://schemas.microsoft.com/office/drawing/2014/main" id="{E5322099-E18D-4F98-B3C3-36DAD58924ED}"/>
              </a:ext>
            </a:extLst>
          </p:cNvPr>
          <p:cNvSpPr txBox="1"/>
          <p:nvPr/>
        </p:nvSpPr>
        <p:spPr>
          <a:xfrm>
            <a:off x="2454511" y="5367064"/>
            <a:ext cx="963790" cy="461665"/>
          </a:xfrm>
          <a:prstGeom prst="rect">
            <a:avLst/>
          </a:prstGeom>
          <a:noFill/>
        </p:spPr>
        <p:txBody>
          <a:bodyPr wrap="none" rtlCol="0">
            <a:spAutoFit/>
          </a:bodyPr>
          <a:lstStyle/>
          <a:p>
            <a:r>
              <a:rPr lang="tr-TR" sz="2400" b="1" i="1" dirty="0" smtClean="0">
                <a:solidFill>
                  <a:schemeClr val="bg1"/>
                </a:solidFill>
              </a:rPr>
              <a:t>KİBAR</a:t>
            </a:r>
            <a:endParaRPr lang="en-US" sz="2400" b="1" i="1" dirty="0">
              <a:solidFill>
                <a:schemeClr val="bg1"/>
              </a:solidFill>
            </a:endParaRPr>
          </a:p>
        </p:txBody>
      </p:sp>
      <p:sp>
        <p:nvSpPr>
          <p:cNvPr id="18" name="TextBox 17">
            <a:extLst>
              <a:ext uri="{FF2B5EF4-FFF2-40B4-BE49-F238E27FC236}">
                <a16:creationId xmlns="" xmlns:a16="http://schemas.microsoft.com/office/drawing/2014/main" id="{A438E2DE-3128-45BA-9A86-341A9C8E1284}"/>
              </a:ext>
            </a:extLst>
          </p:cNvPr>
          <p:cNvSpPr txBox="1"/>
          <p:nvPr/>
        </p:nvSpPr>
        <p:spPr>
          <a:xfrm>
            <a:off x="4779421" y="5348910"/>
            <a:ext cx="1290738" cy="461665"/>
          </a:xfrm>
          <a:prstGeom prst="rect">
            <a:avLst/>
          </a:prstGeom>
          <a:noFill/>
        </p:spPr>
        <p:txBody>
          <a:bodyPr wrap="none" rtlCol="0">
            <a:spAutoFit/>
          </a:bodyPr>
          <a:lstStyle/>
          <a:p>
            <a:r>
              <a:rPr lang="tr-TR" sz="2400" b="1" i="1" dirty="0" smtClean="0">
                <a:solidFill>
                  <a:schemeClr val="bg1"/>
                </a:solidFill>
              </a:rPr>
              <a:t>SUNUCU</a:t>
            </a:r>
            <a:endParaRPr lang="en-US" sz="2400" b="1" i="1" dirty="0">
              <a:solidFill>
                <a:schemeClr val="bg1"/>
              </a:solidFill>
            </a:endParaRPr>
          </a:p>
        </p:txBody>
      </p:sp>
      <p:sp>
        <p:nvSpPr>
          <p:cNvPr id="19" name="TextBox 18">
            <a:extLst>
              <a:ext uri="{FF2B5EF4-FFF2-40B4-BE49-F238E27FC236}">
                <a16:creationId xmlns="" xmlns:a16="http://schemas.microsoft.com/office/drawing/2014/main" id="{8F6A7307-4FC5-4915-9137-595312FF0986}"/>
              </a:ext>
            </a:extLst>
          </p:cNvPr>
          <p:cNvSpPr txBox="1"/>
          <p:nvPr/>
        </p:nvSpPr>
        <p:spPr>
          <a:xfrm>
            <a:off x="7431279" y="5379986"/>
            <a:ext cx="1351652" cy="400110"/>
          </a:xfrm>
          <a:prstGeom prst="rect">
            <a:avLst/>
          </a:prstGeom>
          <a:noFill/>
        </p:spPr>
        <p:txBody>
          <a:bodyPr wrap="none" rtlCol="0">
            <a:spAutoFit/>
          </a:bodyPr>
          <a:lstStyle/>
          <a:p>
            <a:pPr algn="ctr"/>
            <a:r>
              <a:rPr lang="hr-BA" sz="2000" b="1" i="1" dirty="0">
                <a:solidFill>
                  <a:schemeClr val="bg1"/>
                </a:solidFill>
              </a:rPr>
              <a:t>GÜVENİLİR</a:t>
            </a:r>
            <a:endParaRPr lang="en-US" sz="2000" b="1" i="1" dirty="0">
              <a:solidFill>
                <a:schemeClr val="bg1"/>
              </a:solidFill>
            </a:endParaRPr>
          </a:p>
        </p:txBody>
      </p:sp>
      <p:sp>
        <p:nvSpPr>
          <p:cNvPr id="20" name="TextBox 19">
            <a:extLst>
              <a:ext uri="{FF2B5EF4-FFF2-40B4-BE49-F238E27FC236}">
                <a16:creationId xmlns="" xmlns:a16="http://schemas.microsoft.com/office/drawing/2014/main" id="{B71C14D1-0302-499F-B4DD-6EE56ED73E21}"/>
              </a:ext>
            </a:extLst>
          </p:cNvPr>
          <p:cNvSpPr txBox="1"/>
          <p:nvPr/>
        </p:nvSpPr>
        <p:spPr>
          <a:xfrm>
            <a:off x="10497169" y="5330818"/>
            <a:ext cx="776175" cy="461665"/>
          </a:xfrm>
          <a:prstGeom prst="rect">
            <a:avLst/>
          </a:prstGeom>
          <a:noFill/>
        </p:spPr>
        <p:txBody>
          <a:bodyPr wrap="none" rtlCol="0">
            <a:spAutoFit/>
          </a:bodyPr>
          <a:lstStyle/>
          <a:p>
            <a:r>
              <a:rPr lang="tr-TR" sz="2400" b="1" i="1" dirty="0" smtClean="0">
                <a:solidFill>
                  <a:schemeClr val="bg1"/>
                </a:solidFill>
              </a:rPr>
              <a:t>ADİL</a:t>
            </a:r>
            <a:endParaRPr lang="en-US" sz="2400" b="1" i="1" dirty="0">
              <a:solidFill>
                <a:schemeClr val="bg1"/>
              </a:solidFill>
            </a:endParaRPr>
          </a:p>
        </p:txBody>
      </p:sp>
    </p:spTree>
    <p:extLst>
      <p:ext uri="{BB962C8B-B14F-4D97-AF65-F5344CB8AC3E}">
        <p14:creationId xmlns:p14="http://schemas.microsoft.com/office/powerpoint/2010/main" val="1123108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92B4A9EA-CFFD-8945-B234-37E9DC07CDDD}"/>
              </a:ext>
            </a:extLst>
          </p:cNvPr>
          <p:cNvSpPr>
            <a:spLocks noGrp="1"/>
          </p:cNvSpPr>
          <p:nvPr>
            <p:ph type="body" sz="quarter" idx="18"/>
          </p:nvPr>
        </p:nvSpPr>
        <p:spPr>
          <a:xfrm>
            <a:off x="633715" y="3880874"/>
            <a:ext cx="4957908" cy="2043675"/>
          </a:xfrm>
        </p:spPr>
        <p:txBody>
          <a:bodyPr>
            <a:normAutofit fontScale="92500" lnSpcReduction="10000"/>
          </a:bodyPr>
          <a:lstStyle/>
          <a:p>
            <a:pPr marL="0" indent="0" algn="just"/>
            <a:r>
              <a:rPr lang="hr-BA" dirty="0"/>
              <a:t>Avrupa/ulusal entegrasyon veya içerme politikaları ile bağlantılı olarak, farklı kültürel geçmişlere sahip kişilerin entegrasyonu/dahil edilmesine ilişkin spesifik politikaların yanı sıra kültürlerarası içerme süreçlerinde ortaya çıkan çatışmaların çözümüyle bağlantılıdır.</a:t>
            </a:r>
            <a:endParaRPr lang="en-US" dirty="0"/>
          </a:p>
        </p:txBody>
      </p:sp>
      <p:sp>
        <p:nvSpPr>
          <p:cNvPr id="2" name="Text Placeholder 1">
            <a:extLst>
              <a:ext uri="{FF2B5EF4-FFF2-40B4-BE49-F238E27FC236}">
                <a16:creationId xmlns="" xmlns:a16="http://schemas.microsoft.com/office/drawing/2014/main" id="{9502523C-1FBF-694D-A493-E6D7659C5577}"/>
              </a:ext>
            </a:extLst>
          </p:cNvPr>
          <p:cNvSpPr>
            <a:spLocks noGrp="1"/>
          </p:cNvSpPr>
          <p:nvPr>
            <p:ph type="body" sz="quarter" idx="16"/>
          </p:nvPr>
        </p:nvSpPr>
        <p:spPr/>
        <p:txBody>
          <a:bodyPr>
            <a:normAutofit fontScale="92500"/>
          </a:bodyPr>
          <a:lstStyle/>
          <a:p>
            <a:r>
              <a:rPr lang="tr-TR" dirty="0" smtClean="0"/>
              <a:t>K</a:t>
            </a:r>
            <a:r>
              <a:rPr lang="hr-BA" dirty="0" smtClean="0"/>
              <a:t>ültürlerarası </a:t>
            </a:r>
            <a:r>
              <a:rPr lang="hr-BA" dirty="0"/>
              <a:t>arabuluculuk</a:t>
            </a:r>
            <a:endParaRPr lang="en-US" dirty="0"/>
          </a:p>
        </p:txBody>
      </p:sp>
      <p:sp>
        <p:nvSpPr>
          <p:cNvPr id="4" name="Text Placeholder 3">
            <a:extLst>
              <a:ext uri="{FF2B5EF4-FFF2-40B4-BE49-F238E27FC236}">
                <a16:creationId xmlns="" xmlns:a16="http://schemas.microsoft.com/office/drawing/2014/main" id="{D3D0AF81-4613-2049-A461-4D26B11D940C}"/>
              </a:ext>
            </a:extLst>
          </p:cNvPr>
          <p:cNvSpPr>
            <a:spLocks noGrp="1"/>
          </p:cNvSpPr>
          <p:nvPr>
            <p:ph type="body" sz="quarter" idx="19"/>
          </p:nvPr>
        </p:nvSpPr>
        <p:spPr>
          <a:xfrm>
            <a:off x="6600377" y="3704444"/>
            <a:ext cx="4957908" cy="2396533"/>
          </a:xfrm>
        </p:spPr>
        <p:txBody>
          <a:bodyPr>
            <a:normAutofit/>
          </a:bodyPr>
          <a:lstStyle/>
          <a:p>
            <a:pPr marL="0" indent="0" algn="just"/>
            <a:r>
              <a:rPr lang="hr-BA" dirty="0"/>
              <a:t>Mevzuatı, genellikle mahkemeleri ve resmi kararları, genellikle bir yargıcı içeren yasal süreç. Gerçek sivil anlaşmazlıklar, gerçek resmi roller. </a:t>
            </a:r>
            <a:r>
              <a:rPr lang="tr-TR" dirty="0" smtClean="0"/>
              <a:t>Topluma da</a:t>
            </a:r>
            <a:r>
              <a:rPr lang="hr-BA" dirty="0" smtClean="0"/>
              <a:t>hil </a:t>
            </a:r>
            <a:r>
              <a:rPr lang="hr-BA" dirty="0"/>
              <a:t>etmekten çok kesin çatışma çözümü için tasarlandı</a:t>
            </a:r>
            <a:endParaRPr lang="en-US" dirty="0"/>
          </a:p>
        </p:txBody>
      </p:sp>
      <p:sp>
        <p:nvSpPr>
          <p:cNvPr id="5" name="Text Placeholder 4">
            <a:extLst>
              <a:ext uri="{FF2B5EF4-FFF2-40B4-BE49-F238E27FC236}">
                <a16:creationId xmlns="" xmlns:a16="http://schemas.microsoft.com/office/drawing/2014/main" id="{817FC06B-D4D7-7C48-A9E1-9C8C38FB3913}"/>
              </a:ext>
            </a:extLst>
          </p:cNvPr>
          <p:cNvSpPr>
            <a:spLocks noGrp="1"/>
          </p:cNvSpPr>
          <p:nvPr>
            <p:ph type="body" sz="quarter" idx="20"/>
          </p:nvPr>
        </p:nvSpPr>
        <p:spPr/>
        <p:txBody>
          <a:bodyPr>
            <a:normAutofit lnSpcReduction="10000"/>
          </a:bodyPr>
          <a:lstStyle/>
          <a:p>
            <a:r>
              <a:rPr lang="tr-TR" dirty="0" smtClean="0"/>
              <a:t>R</a:t>
            </a:r>
            <a:r>
              <a:rPr lang="hr-BA" dirty="0" smtClean="0"/>
              <a:t>esmi </a:t>
            </a:r>
            <a:r>
              <a:rPr lang="hr-BA" dirty="0"/>
              <a:t>arabuluculuk</a:t>
            </a:r>
            <a:endParaRPr lang="en-US" dirty="0"/>
          </a:p>
        </p:txBody>
      </p:sp>
      <p:sp>
        <p:nvSpPr>
          <p:cNvPr id="27" name="Shape 2617">
            <a:extLst>
              <a:ext uri="{FF2B5EF4-FFF2-40B4-BE49-F238E27FC236}">
                <a16:creationId xmlns="" xmlns:a16="http://schemas.microsoft.com/office/drawing/2014/main" id="{4CC52F16-351F-1F47-8493-3F81566864F0}"/>
              </a:ext>
            </a:extLst>
          </p:cNvPr>
          <p:cNvSpPr/>
          <p:nvPr/>
        </p:nvSpPr>
        <p:spPr>
          <a:xfrm>
            <a:off x="2543964" y="1400142"/>
            <a:ext cx="763116" cy="624437"/>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pic>
        <p:nvPicPr>
          <p:cNvPr id="7" name="Graphic 6" descr="Handshake outline">
            <a:extLst>
              <a:ext uri="{FF2B5EF4-FFF2-40B4-BE49-F238E27FC236}">
                <a16:creationId xmlns="" xmlns:a16="http://schemas.microsoft.com/office/drawing/2014/main" id="{23DDE4EA-87CC-4B7C-86D8-A40275D419C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757716" y="1400142"/>
            <a:ext cx="984812" cy="984812"/>
          </a:xfrm>
          <a:prstGeom prst="rect">
            <a:avLst/>
          </a:prstGeom>
        </p:spPr>
      </p:pic>
      <p:sp>
        <p:nvSpPr>
          <p:cNvPr id="6" name="TextBox 5">
            <a:extLst>
              <a:ext uri="{FF2B5EF4-FFF2-40B4-BE49-F238E27FC236}">
                <a16:creationId xmlns="" xmlns:a16="http://schemas.microsoft.com/office/drawing/2014/main" id="{489D6722-04D8-4666-8C0D-A20E79FEA4FE}"/>
              </a:ext>
            </a:extLst>
          </p:cNvPr>
          <p:cNvSpPr txBox="1"/>
          <p:nvPr/>
        </p:nvSpPr>
        <p:spPr>
          <a:xfrm>
            <a:off x="5557837" y="580593"/>
            <a:ext cx="1076325" cy="2215991"/>
          </a:xfrm>
          <a:prstGeom prst="rect">
            <a:avLst/>
          </a:prstGeom>
          <a:noFill/>
        </p:spPr>
        <p:txBody>
          <a:bodyPr wrap="square" rtlCol="0">
            <a:spAutoFit/>
          </a:bodyPr>
          <a:lstStyle/>
          <a:p>
            <a:r>
              <a:rPr lang="en-US" sz="13800">
                <a:solidFill>
                  <a:schemeClr val="bg1"/>
                </a:solidFill>
              </a:rPr>
              <a:t>≠</a:t>
            </a:r>
          </a:p>
        </p:txBody>
      </p:sp>
    </p:spTree>
    <p:extLst>
      <p:ext uri="{BB962C8B-B14F-4D97-AF65-F5344CB8AC3E}">
        <p14:creationId xmlns:p14="http://schemas.microsoft.com/office/powerpoint/2010/main" val="2182585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617">
            <a:extLst>
              <a:ext uri="{FF2B5EF4-FFF2-40B4-BE49-F238E27FC236}">
                <a16:creationId xmlns="" xmlns:a16="http://schemas.microsoft.com/office/drawing/2014/main" id="{F114E187-B948-ED41-A5E7-EE331C3494A2}"/>
              </a:ext>
            </a:extLst>
          </p:cNvPr>
          <p:cNvSpPr/>
          <p:nvPr/>
        </p:nvSpPr>
        <p:spPr>
          <a:xfrm>
            <a:off x="5714331" y="2151904"/>
            <a:ext cx="763338" cy="669821"/>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
        <p:nvSpPr>
          <p:cNvPr id="30" name="Shape 2624">
            <a:extLst>
              <a:ext uri="{FF2B5EF4-FFF2-40B4-BE49-F238E27FC236}">
                <a16:creationId xmlns="" xmlns:a16="http://schemas.microsoft.com/office/drawing/2014/main" id="{3D370AF8-E1C5-B84D-B26C-DB0E61DCFE41}"/>
              </a:ext>
            </a:extLst>
          </p:cNvPr>
          <p:cNvSpPr/>
          <p:nvPr/>
        </p:nvSpPr>
        <p:spPr>
          <a:xfrm>
            <a:off x="1437257" y="2247362"/>
            <a:ext cx="684477" cy="582221"/>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bg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
        <p:nvSpPr>
          <p:cNvPr id="2" name="Text Placeholder 1">
            <a:extLst>
              <a:ext uri="{FF2B5EF4-FFF2-40B4-BE49-F238E27FC236}">
                <a16:creationId xmlns="" xmlns:a16="http://schemas.microsoft.com/office/drawing/2014/main" id="{74F624DF-CC65-1E4C-A4AB-47315BBB716B}"/>
              </a:ext>
            </a:extLst>
          </p:cNvPr>
          <p:cNvSpPr>
            <a:spLocks noGrp="1"/>
          </p:cNvSpPr>
          <p:nvPr>
            <p:ph type="body" sz="quarter" idx="21"/>
          </p:nvPr>
        </p:nvSpPr>
        <p:spPr/>
        <p:txBody>
          <a:bodyPr>
            <a:normAutofit/>
          </a:bodyPr>
          <a:lstStyle/>
          <a:p>
            <a:pPr marL="0" indent="0"/>
            <a:r>
              <a:rPr lang="en-US" sz="1600" dirty="0" err="1"/>
              <a:t>Yeni</a:t>
            </a:r>
            <a:r>
              <a:rPr lang="en-US" sz="1600" dirty="0"/>
              <a:t> </a:t>
            </a:r>
            <a:r>
              <a:rPr lang="en-US" sz="1600" dirty="0" err="1"/>
              <a:t>gelenlerin</a:t>
            </a:r>
            <a:r>
              <a:rPr lang="en-US" sz="1600" dirty="0"/>
              <a:t> </a:t>
            </a:r>
            <a:r>
              <a:rPr lang="en-US" sz="1600" dirty="0" err="1"/>
              <a:t>siyasi</a:t>
            </a:r>
            <a:r>
              <a:rPr lang="en-US" sz="1600" dirty="0"/>
              <a:t> </a:t>
            </a:r>
            <a:r>
              <a:rPr lang="en-US" sz="1600" dirty="0" err="1"/>
              <a:t>ve</a:t>
            </a:r>
            <a:r>
              <a:rPr lang="en-US" sz="1600" dirty="0"/>
              <a:t> </a:t>
            </a:r>
            <a:r>
              <a:rPr lang="en-US" sz="1600" dirty="0" err="1"/>
              <a:t>sosyal</a:t>
            </a:r>
            <a:r>
              <a:rPr lang="en-US" sz="1600" dirty="0"/>
              <a:t> </a:t>
            </a:r>
            <a:r>
              <a:rPr lang="en-US" sz="1600" dirty="0" err="1"/>
              <a:t>vatandaşlık</a:t>
            </a:r>
            <a:r>
              <a:rPr lang="en-US" sz="1600" dirty="0"/>
              <a:t> </a:t>
            </a:r>
            <a:r>
              <a:rPr lang="en-US" sz="1600" dirty="0" err="1"/>
              <a:t>uygulamalarını</a:t>
            </a:r>
            <a:r>
              <a:rPr lang="en-US" sz="1600" dirty="0"/>
              <a:t> </a:t>
            </a:r>
            <a:r>
              <a:rPr lang="en-US" sz="1600" dirty="0" err="1"/>
              <a:t>geliştirmek</a:t>
            </a:r>
            <a:endParaRPr lang="en-US" sz="1600" dirty="0"/>
          </a:p>
        </p:txBody>
      </p:sp>
      <p:sp>
        <p:nvSpPr>
          <p:cNvPr id="3" name="Text Placeholder 2">
            <a:extLst>
              <a:ext uri="{FF2B5EF4-FFF2-40B4-BE49-F238E27FC236}">
                <a16:creationId xmlns="" xmlns:a16="http://schemas.microsoft.com/office/drawing/2014/main" id="{6371182B-332F-AD4F-BFF7-149A4C9AB701}"/>
              </a:ext>
            </a:extLst>
          </p:cNvPr>
          <p:cNvSpPr>
            <a:spLocks noGrp="1"/>
          </p:cNvSpPr>
          <p:nvPr>
            <p:ph type="body" sz="quarter" idx="25"/>
          </p:nvPr>
        </p:nvSpPr>
        <p:spPr/>
        <p:txBody>
          <a:bodyPr>
            <a:normAutofit fontScale="92500" lnSpcReduction="10000"/>
          </a:bodyPr>
          <a:lstStyle/>
          <a:p>
            <a:r>
              <a:rPr lang="hr-BA" dirty="0"/>
              <a:t>VATANDAŞLIK</a:t>
            </a:r>
            <a:endParaRPr lang="en-US" dirty="0"/>
          </a:p>
        </p:txBody>
      </p:sp>
      <p:sp>
        <p:nvSpPr>
          <p:cNvPr id="5" name="Text Placeholder 4">
            <a:extLst>
              <a:ext uri="{FF2B5EF4-FFF2-40B4-BE49-F238E27FC236}">
                <a16:creationId xmlns="" xmlns:a16="http://schemas.microsoft.com/office/drawing/2014/main" id="{BC6C637B-723B-3A49-B13A-E7C213FA58B9}"/>
              </a:ext>
            </a:extLst>
          </p:cNvPr>
          <p:cNvSpPr>
            <a:spLocks noGrp="1"/>
          </p:cNvSpPr>
          <p:nvPr>
            <p:ph type="body" sz="quarter" idx="30"/>
          </p:nvPr>
        </p:nvSpPr>
        <p:spPr/>
        <p:txBody>
          <a:bodyPr>
            <a:normAutofit/>
          </a:bodyPr>
          <a:lstStyle/>
          <a:p>
            <a:pPr marL="0" indent="0"/>
            <a:r>
              <a:rPr lang="en-US" sz="1600" dirty="0" err="1"/>
              <a:t>Aidiyet</a:t>
            </a:r>
            <a:r>
              <a:rPr lang="en-US" sz="1600" dirty="0"/>
              <a:t> </a:t>
            </a:r>
            <a:r>
              <a:rPr lang="en-US" sz="1600" dirty="0" err="1"/>
              <a:t>duygusunu</a:t>
            </a:r>
            <a:r>
              <a:rPr lang="en-US" sz="1600" dirty="0"/>
              <a:t> </a:t>
            </a:r>
            <a:r>
              <a:rPr lang="en-US" sz="1600" dirty="0" err="1"/>
              <a:t>teşvik</a:t>
            </a:r>
            <a:r>
              <a:rPr lang="en-US" sz="1600" dirty="0"/>
              <a:t> </a:t>
            </a:r>
            <a:r>
              <a:rPr lang="en-US" sz="1600" dirty="0" err="1"/>
              <a:t>eden</a:t>
            </a:r>
            <a:r>
              <a:rPr lang="en-US" sz="1600" dirty="0"/>
              <a:t> </a:t>
            </a:r>
            <a:r>
              <a:rPr lang="en-US" sz="1600" dirty="0" err="1"/>
              <a:t>ağları</a:t>
            </a:r>
            <a:r>
              <a:rPr lang="en-US" sz="1600" dirty="0"/>
              <a:t> </a:t>
            </a:r>
            <a:r>
              <a:rPr lang="en-US" sz="1600" dirty="0" err="1"/>
              <a:t>desteklemek</a:t>
            </a:r>
            <a:r>
              <a:rPr lang="en-US" sz="1600" dirty="0"/>
              <a:t> </a:t>
            </a:r>
            <a:r>
              <a:rPr lang="en-US" sz="1600" dirty="0" err="1"/>
              <a:t>için</a:t>
            </a:r>
            <a:r>
              <a:rPr lang="en-US" sz="1600" dirty="0"/>
              <a:t> </a:t>
            </a:r>
            <a:r>
              <a:rPr lang="en-US" sz="1600" dirty="0" err="1"/>
              <a:t>erişimi</a:t>
            </a:r>
            <a:r>
              <a:rPr lang="en-US" sz="1600" dirty="0"/>
              <a:t> (</a:t>
            </a:r>
            <a:r>
              <a:rPr lang="en-US" sz="1600" dirty="0" err="1"/>
              <a:t>resmi</a:t>
            </a:r>
            <a:r>
              <a:rPr lang="en-US" sz="1600" dirty="0"/>
              <a:t> </a:t>
            </a:r>
            <a:r>
              <a:rPr lang="en-US" sz="1600" dirty="0" err="1"/>
              <a:t>veya</a:t>
            </a:r>
            <a:r>
              <a:rPr lang="en-US" sz="1600" dirty="0"/>
              <a:t> </a:t>
            </a:r>
            <a:r>
              <a:rPr lang="en-US" sz="1600" dirty="0" err="1"/>
              <a:t>gayri</a:t>
            </a:r>
            <a:r>
              <a:rPr lang="en-US" sz="1600" dirty="0"/>
              <a:t> </a:t>
            </a:r>
            <a:r>
              <a:rPr lang="en-US" sz="1600" dirty="0" err="1"/>
              <a:t>resmi</a:t>
            </a:r>
            <a:r>
              <a:rPr lang="en-US" sz="1600" dirty="0"/>
              <a:t>) </a:t>
            </a:r>
            <a:r>
              <a:rPr lang="en-US" sz="1600" dirty="0" err="1"/>
              <a:t>geliştirin</a:t>
            </a:r>
            <a:endParaRPr lang="en-US" sz="1600" dirty="0"/>
          </a:p>
        </p:txBody>
      </p:sp>
      <p:sp>
        <p:nvSpPr>
          <p:cNvPr id="6" name="Text Placeholder 5">
            <a:extLst>
              <a:ext uri="{FF2B5EF4-FFF2-40B4-BE49-F238E27FC236}">
                <a16:creationId xmlns="" xmlns:a16="http://schemas.microsoft.com/office/drawing/2014/main" id="{651D8802-B8B6-124C-AE95-0953CDEE9184}"/>
              </a:ext>
            </a:extLst>
          </p:cNvPr>
          <p:cNvSpPr>
            <a:spLocks noGrp="1"/>
          </p:cNvSpPr>
          <p:nvPr>
            <p:ph type="body" sz="quarter" idx="31"/>
          </p:nvPr>
        </p:nvSpPr>
        <p:spPr/>
        <p:txBody>
          <a:bodyPr>
            <a:normAutofit fontScale="92500" lnSpcReduction="10000"/>
          </a:bodyPr>
          <a:lstStyle/>
          <a:p>
            <a:r>
              <a:rPr lang="hr-BA" dirty="0" smtClean="0"/>
              <a:t>A</a:t>
            </a:r>
            <a:r>
              <a:rPr lang="tr-TR" dirty="0" smtClean="0"/>
              <a:t>İDİYET</a:t>
            </a:r>
            <a:endParaRPr lang="en-US" dirty="0"/>
          </a:p>
        </p:txBody>
      </p:sp>
      <p:sp>
        <p:nvSpPr>
          <p:cNvPr id="7" name="Text Placeholder 6">
            <a:extLst>
              <a:ext uri="{FF2B5EF4-FFF2-40B4-BE49-F238E27FC236}">
                <a16:creationId xmlns="" xmlns:a16="http://schemas.microsoft.com/office/drawing/2014/main" id="{920BB7AE-541B-9F44-916A-56493AAF8D00}"/>
              </a:ext>
            </a:extLst>
          </p:cNvPr>
          <p:cNvSpPr>
            <a:spLocks noGrp="1"/>
          </p:cNvSpPr>
          <p:nvPr>
            <p:ph type="body" sz="quarter" idx="32"/>
          </p:nvPr>
        </p:nvSpPr>
        <p:spPr/>
        <p:txBody>
          <a:bodyPr>
            <a:normAutofit/>
          </a:bodyPr>
          <a:lstStyle/>
          <a:p>
            <a:pPr marL="0" indent="0"/>
            <a:r>
              <a:rPr lang="en-US" sz="1600" dirty="0" err="1"/>
              <a:t>Farklı</a:t>
            </a:r>
            <a:r>
              <a:rPr lang="en-US" sz="1600" dirty="0"/>
              <a:t> </a:t>
            </a:r>
            <a:r>
              <a:rPr lang="en-US" sz="1600" dirty="0" err="1"/>
              <a:t>kültürleri</a:t>
            </a:r>
            <a:r>
              <a:rPr lang="en-US" sz="1600" dirty="0"/>
              <a:t> </a:t>
            </a:r>
            <a:r>
              <a:rPr lang="en-US" sz="1600" dirty="0" err="1"/>
              <a:t>birbirine</a:t>
            </a:r>
            <a:r>
              <a:rPr lang="en-US" sz="1600" dirty="0"/>
              <a:t> </a:t>
            </a:r>
            <a:r>
              <a:rPr lang="en-US" sz="1600" dirty="0" err="1"/>
              <a:t>bağlayın</a:t>
            </a:r>
            <a:r>
              <a:rPr lang="en-US" sz="1600" dirty="0"/>
              <a:t>/</a:t>
            </a:r>
            <a:r>
              <a:rPr lang="en-US" sz="1600" dirty="0" err="1"/>
              <a:t>köprüleyin</a:t>
            </a:r>
            <a:endParaRPr lang="en-US" sz="1600" dirty="0"/>
          </a:p>
        </p:txBody>
      </p:sp>
      <p:sp>
        <p:nvSpPr>
          <p:cNvPr id="8" name="Text Placeholder 7">
            <a:extLst>
              <a:ext uri="{FF2B5EF4-FFF2-40B4-BE49-F238E27FC236}">
                <a16:creationId xmlns="" xmlns:a16="http://schemas.microsoft.com/office/drawing/2014/main" id="{4FFF9BC9-FCEE-3C4C-B13A-6F2EC842F410}"/>
              </a:ext>
            </a:extLst>
          </p:cNvPr>
          <p:cNvSpPr>
            <a:spLocks noGrp="1"/>
          </p:cNvSpPr>
          <p:nvPr>
            <p:ph type="body" sz="quarter" idx="33"/>
          </p:nvPr>
        </p:nvSpPr>
        <p:spPr/>
        <p:txBody>
          <a:bodyPr>
            <a:normAutofit fontScale="92500" lnSpcReduction="10000"/>
          </a:bodyPr>
          <a:lstStyle/>
          <a:p>
            <a:r>
              <a:rPr lang="tr-TR" dirty="0" smtClean="0"/>
              <a:t>BAĞ</a:t>
            </a:r>
            <a:endParaRPr lang="en-US" dirty="0"/>
          </a:p>
        </p:txBody>
      </p:sp>
      <p:sp>
        <p:nvSpPr>
          <p:cNvPr id="9" name="Text Placeholder 8">
            <a:extLst>
              <a:ext uri="{FF2B5EF4-FFF2-40B4-BE49-F238E27FC236}">
                <a16:creationId xmlns="" xmlns:a16="http://schemas.microsoft.com/office/drawing/2014/main" id="{D1839EA3-EDA8-5B4E-96CA-37E10CBAC0D8}"/>
              </a:ext>
            </a:extLst>
          </p:cNvPr>
          <p:cNvSpPr>
            <a:spLocks noGrp="1"/>
          </p:cNvSpPr>
          <p:nvPr>
            <p:ph type="body" sz="quarter" idx="34"/>
          </p:nvPr>
        </p:nvSpPr>
        <p:spPr/>
        <p:txBody>
          <a:bodyPr/>
          <a:lstStyle/>
          <a:p>
            <a:pPr marL="0" indent="0"/>
            <a:r>
              <a:rPr lang="en-US" sz="1600" dirty="0" err="1"/>
              <a:t>Olumlu</a:t>
            </a:r>
            <a:r>
              <a:rPr lang="en-US" sz="1600" dirty="0"/>
              <a:t> </a:t>
            </a:r>
            <a:r>
              <a:rPr lang="en-US" sz="1600" dirty="0" err="1"/>
              <a:t>rol</a:t>
            </a:r>
            <a:r>
              <a:rPr lang="en-US" sz="1600" dirty="0"/>
              <a:t> </a:t>
            </a:r>
            <a:r>
              <a:rPr lang="en-US" sz="1600" dirty="0" err="1"/>
              <a:t>modellerini</a:t>
            </a:r>
            <a:r>
              <a:rPr lang="en-US" sz="1600" dirty="0"/>
              <a:t> </a:t>
            </a:r>
            <a:r>
              <a:rPr lang="en-US" sz="1600" dirty="0" err="1"/>
              <a:t>teşvik</a:t>
            </a:r>
            <a:r>
              <a:rPr lang="en-US" sz="1600" dirty="0"/>
              <a:t> </a:t>
            </a:r>
            <a:r>
              <a:rPr lang="en-US" sz="1600" dirty="0" err="1"/>
              <a:t>edin</a:t>
            </a:r>
            <a:endParaRPr lang="en-US" dirty="0"/>
          </a:p>
        </p:txBody>
      </p:sp>
      <p:sp>
        <p:nvSpPr>
          <p:cNvPr id="10" name="Text Placeholder 9">
            <a:extLst>
              <a:ext uri="{FF2B5EF4-FFF2-40B4-BE49-F238E27FC236}">
                <a16:creationId xmlns="" xmlns:a16="http://schemas.microsoft.com/office/drawing/2014/main" id="{1F5AE875-B5B8-D34B-B4A9-3E5BB3EC3FA6}"/>
              </a:ext>
            </a:extLst>
          </p:cNvPr>
          <p:cNvSpPr>
            <a:spLocks noGrp="1"/>
          </p:cNvSpPr>
          <p:nvPr>
            <p:ph type="body" sz="quarter" idx="35"/>
          </p:nvPr>
        </p:nvSpPr>
        <p:spPr/>
        <p:txBody>
          <a:bodyPr>
            <a:normAutofit fontScale="92500" lnSpcReduction="10000"/>
          </a:bodyPr>
          <a:lstStyle/>
          <a:p>
            <a:r>
              <a:rPr lang="hr-BA" dirty="0" smtClean="0"/>
              <a:t>ROL</a:t>
            </a:r>
            <a:r>
              <a:rPr lang="tr-TR" dirty="0" smtClean="0"/>
              <a:t> MODELLER</a:t>
            </a:r>
            <a:endParaRPr lang="en-US" dirty="0"/>
          </a:p>
        </p:txBody>
      </p:sp>
      <p:sp>
        <p:nvSpPr>
          <p:cNvPr id="11" name="Text Placeholder 10">
            <a:extLst>
              <a:ext uri="{FF2B5EF4-FFF2-40B4-BE49-F238E27FC236}">
                <a16:creationId xmlns="" xmlns:a16="http://schemas.microsoft.com/office/drawing/2014/main" id="{C9A92290-84AD-1841-86DD-B51D5D099E96}"/>
              </a:ext>
            </a:extLst>
          </p:cNvPr>
          <p:cNvSpPr>
            <a:spLocks noGrp="1"/>
          </p:cNvSpPr>
          <p:nvPr>
            <p:ph type="body" sz="quarter" idx="4294967295"/>
          </p:nvPr>
        </p:nvSpPr>
        <p:spPr>
          <a:xfrm>
            <a:off x="9412020" y="4848034"/>
            <a:ext cx="2219147" cy="1237497"/>
          </a:xfrm>
        </p:spPr>
        <p:txBody>
          <a:bodyPr>
            <a:normAutofit/>
          </a:bodyPr>
          <a:lstStyle/>
          <a:p>
            <a:pPr marL="0" indent="0" algn="ctr">
              <a:buNone/>
            </a:pPr>
            <a:r>
              <a:rPr lang="en-US" sz="1600" dirty="0" err="1">
                <a:solidFill>
                  <a:srgbClr val="7F7F7F"/>
                </a:solidFill>
              </a:rPr>
              <a:t>Yeni</a:t>
            </a:r>
            <a:r>
              <a:rPr lang="en-US" sz="1600" dirty="0">
                <a:solidFill>
                  <a:srgbClr val="7F7F7F"/>
                </a:solidFill>
              </a:rPr>
              <a:t> </a:t>
            </a:r>
            <a:r>
              <a:rPr lang="en-US" sz="1600" dirty="0" err="1">
                <a:solidFill>
                  <a:srgbClr val="7F7F7F"/>
                </a:solidFill>
              </a:rPr>
              <a:t>alışkanlıkları</a:t>
            </a:r>
            <a:r>
              <a:rPr lang="en-US" sz="1600" dirty="0">
                <a:solidFill>
                  <a:srgbClr val="7F7F7F"/>
                </a:solidFill>
              </a:rPr>
              <a:t>/</a:t>
            </a:r>
            <a:r>
              <a:rPr lang="en-US" sz="1600" dirty="0" err="1">
                <a:solidFill>
                  <a:srgbClr val="7F7F7F"/>
                </a:solidFill>
              </a:rPr>
              <a:t>davranışları</a:t>
            </a:r>
            <a:r>
              <a:rPr lang="en-US" sz="1600" dirty="0">
                <a:solidFill>
                  <a:srgbClr val="7F7F7F"/>
                </a:solidFill>
              </a:rPr>
              <a:t> </a:t>
            </a:r>
            <a:r>
              <a:rPr lang="en-US" sz="1600" dirty="0" err="1">
                <a:solidFill>
                  <a:srgbClr val="7F7F7F"/>
                </a:solidFill>
              </a:rPr>
              <a:t>teşvik</a:t>
            </a:r>
            <a:r>
              <a:rPr lang="en-US" sz="1600" dirty="0">
                <a:solidFill>
                  <a:srgbClr val="7F7F7F"/>
                </a:solidFill>
              </a:rPr>
              <a:t> </a:t>
            </a:r>
            <a:r>
              <a:rPr lang="en-US" sz="1600" dirty="0" err="1">
                <a:solidFill>
                  <a:srgbClr val="7F7F7F"/>
                </a:solidFill>
              </a:rPr>
              <a:t>edin</a:t>
            </a:r>
            <a:endParaRPr lang="en-US" sz="1600" dirty="0">
              <a:solidFill>
                <a:srgbClr val="7F7F7F"/>
              </a:solidFill>
            </a:endParaRPr>
          </a:p>
        </p:txBody>
      </p:sp>
      <p:sp>
        <p:nvSpPr>
          <p:cNvPr id="12" name="Text Placeholder 11">
            <a:extLst>
              <a:ext uri="{FF2B5EF4-FFF2-40B4-BE49-F238E27FC236}">
                <a16:creationId xmlns="" xmlns:a16="http://schemas.microsoft.com/office/drawing/2014/main" id="{D1190EF4-7B21-484E-8279-5C4C92270DCA}"/>
              </a:ext>
            </a:extLst>
          </p:cNvPr>
          <p:cNvSpPr>
            <a:spLocks noGrp="1"/>
          </p:cNvSpPr>
          <p:nvPr>
            <p:ph type="body" sz="quarter" idx="4294967295"/>
          </p:nvPr>
        </p:nvSpPr>
        <p:spPr>
          <a:xfrm>
            <a:off x="9399324" y="4353360"/>
            <a:ext cx="2396436" cy="335052"/>
          </a:xfrm>
        </p:spPr>
        <p:txBody>
          <a:bodyPr>
            <a:noAutofit/>
          </a:bodyPr>
          <a:lstStyle/>
          <a:p>
            <a:pPr marL="0" indent="0" algn="ctr">
              <a:buNone/>
            </a:pPr>
            <a:r>
              <a:rPr lang="tr-TR" sz="1900" b="1" dirty="0" smtClean="0">
                <a:solidFill>
                  <a:srgbClr val="B5D681"/>
                </a:solidFill>
              </a:rPr>
              <a:t>YENİ ALIŞKANLIKLARI</a:t>
            </a:r>
            <a:endParaRPr lang="en-US" sz="1900" b="1" dirty="0">
              <a:solidFill>
                <a:srgbClr val="B5D681"/>
              </a:solidFill>
            </a:endParaRPr>
          </a:p>
        </p:txBody>
      </p:sp>
      <p:sp>
        <p:nvSpPr>
          <p:cNvPr id="4" name="Text Placeholder 3">
            <a:extLst>
              <a:ext uri="{FF2B5EF4-FFF2-40B4-BE49-F238E27FC236}">
                <a16:creationId xmlns="" xmlns:a16="http://schemas.microsoft.com/office/drawing/2014/main" id="{3A04BE2A-FA48-684F-9618-3A6DD0C84E5C}"/>
              </a:ext>
            </a:extLst>
          </p:cNvPr>
          <p:cNvSpPr>
            <a:spLocks noGrp="1"/>
          </p:cNvSpPr>
          <p:nvPr>
            <p:ph type="body" sz="quarter" idx="29"/>
          </p:nvPr>
        </p:nvSpPr>
        <p:spPr/>
        <p:txBody>
          <a:bodyPr>
            <a:normAutofit/>
          </a:bodyPr>
          <a:lstStyle/>
          <a:p>
            <a:r>
              <a:rPr lang="en-GB" sz="3200" b="1" dirty="0" err="1">
                <a:ea typeface="Calibri" panose="020F0502020204030204" pitchFamily="34" charset="0"/>
              </a:rPr>
              <a:t>Kültürlerarası</a:t>
            </a:r>
            <a:r>
              <a:rPr lang="en-GB" sz="3200" b="1" dirty="0">
                <a:ea typeface="Calibri" panose="020F0502020204030204" pitchFamily="34" charset="0"/>
              </a:rPr>
              <a:t> </a:t>
            </a:r>
            <a:r>
              <a:rPr lang="en-GB" sz="3200" b="1" dirty="0" err="1">
                <a:ea typeface="Calibri" panose="020F0502020204030204" pitchFamily="34" charset="0"/>
              </a:rPr>
              <a:t>arabuluculuk</a:t>
            </a:r>
            <a:r>
              <a:rPr lang="en-GB" sz="3200" b="1" dirty="0">
                <a:ea typeface="Calibri" panose="020F0502020204030204" pitchFamily="34" charset="0"/>
              </a:rPr>
              <a:t> </a:t>
            </a:r>
            <a:r>
              <a:rPr lang="en-GB" sz="3200" b="1" dirty="0" err="1">
                <a:ea typeface="Calibri" panose="020F0502020204030204" pitchFamily="34" charset="0"/>
              </a:rPr>
              <a:t>sosyal</a:t>
            </a:r>
            <a:r>
              <a:rPr lang="en-GB" sz="3200" b="1" dirty="0">
                <a:ea typeface="Calibri" panose="020F0502020204030204" pitchFamily="34" charset="0"/>
              </a:rPr>
              <a:t> </a:t>
            </a:r>
            <a:r>
              <a:rPr lang="en-GB" sz="3200" b="1" dirty="0" err="1">
                <a:ea typeface="Calibri" panose="020F0502020204030204" pitchFamily="34" charset="0"/>
              </a:rPr>
              <a:t>içermeye</a:t>
            </a:r>
            <a:r>
              <a:rPr lang="en-GB" sz="3200" b="1" dirty="0">
                <a:ea typeface="Calibri" panose="020F0502020204030204" pitchFamily="34" charset="0"/>
              </a:rPr>
              <a:t> </a:t>
            </a:r>
            <a:r>
              <a:rPr lang="en-GB" sz="3200" b="1" dirty="0" err="1">
                <a:ea typeface="Calibri" panose="020F0502020204030204" pitchFamily="34" charset="0"/>
              </a:rPr>
              <a:t>nasıl</a:t>
            </a:r>
            <a:r>
              <a:rPr lang="en-GB" sz="3200" b="1" dirty="0">
                <a:ea typeface="Calibri" panose="020F0502020204030204" pitchFamily="34" charset="0"/>
              </a:rPr>
              <a:t> </a:t>
            </a:r>
            <a:r>
              <a:rPr lang="en-GB" sz="3200" b="1" dirty="0" err="1">
                <a:ea typeface="Calibri" panose="020F0502020204030204" pitchFamily="34" charset="0"/>
              </a:rPr>
              <a:t>katkıda</a:t>
            </a:r>
            <a:r>
              <a:rPr lang="en-GB" sz="3200" b="1" dirty="0">
                <a:ea typeface="Calibri" panose="020F0502020204030204" pitchFamily="34" charset="0"/>
              </a:rPr>
              <a:t> </a:t>
            </a:r>
            <a:r>
              <a:rPr lang="en-GB" sz="3200" b="1" dirty="0" err="1">
                <a:ea typeface="Calibri" panose="020F0502020204030204" pitchFamily="34" charset="0"/>
              </a:rPr>
              <a:t>bulunabilir</a:t>
            </a:r>
            <a:r>
              <a:rPr lang="en-GB" sz="3200" b="1" dirty="0">
                <a:ea typeface="Calibri" panose="020F0502020204030204" pitchFamily="34" charset="0"/>
              </a:rPr>
              <a:t>?</a:t>
            </a:r>
            <a:endParaRPr lang="en-US" sz="3200" dirty="0"/>
          </a:p>
        </p:txBody>
      </p:sp>
      <p:pic>
        <p:nvPicPr>
          <p:cNvPr id="16" name="Graphic 15" descr="Grinning face outline with solid fill">
            <a:extLst>
              <a:ext uri="{FF2B5EF4-FFF2-40B4-BE49-F238E27FC236}">
                <a16:creationId xmlns="" xmlns:a16="http://schemas.microsoft.com/office/drawing/2014/main" id="{E2049086-CC4D-4811-AFCC-9266ADCD7BA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972647" y="2074783"/>
            <a:ext cx="914400" cy="914400"/>
          </a:xfrm>
          <a:prstGeom prst="rect">
            <a:avLst/>
          </a:prstGeom>
        </p:spPr>
      </p:pic>
      <p:pic>
        <p:nvPicPr>
          <p:cNvPr id="20" name="Graphic 19" descr="Architecture outline">
            <a:extLst>
              <a:ext uri="{FF2B5EF4-FFF2-40B4-BE49-F238E27FC236}">
                <a16:creationId xmlns="" xmlns:a16="http://schemas.microsoft.com/office/drawing/2014/main" id="{1AB58F9B-A7FD-44BA-A8C0-D3B29E8A674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3501006" y="2081272"/>
            <a:ext cx="914400" cy="914400"/>
          </a:xfrm>
          <a:prstGeom prst="rect">
            <a:avLst/>
          </a:prstGeom>
        </p:spPr>
      </p:pic>
      <p:pic>
        <p:nvPicPr>
          <p:cNvPr id="22" name="Graphic 21" descr="Female Profile outline">
            <a:extLst>
              <a:ext uri="{FF2B5EF4-FFF2-40B4-BE49-F238E27FC236}">
                <a16:creationId xmlns="" xmlns:a16="http://schemas.microsoft.com/office/drawing/2014/main" id="{942C411B-22FB-4B7F-B69F-C1E8747447E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7818069" y="2074783"/>
            <a:ext cx="914400" cy="914400"/>
          </a:xfrm>
          <a:prstGeom prst="rect">
            <a:avLst/>
          </a:prstGeom>
        </p:spPr>
      </p:pic>
    </p:spTree>
    <p:extLst>
      <p:ext uri="{BB962C8B-B14F-4D97-AF65-F5344CB8AC3E}">
        <p14:creationId xmlns:p14="http://schemas.microsoft.com/office/powerpoint/2010/main" val="296470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A group of women posing for a photo&#10;&#10;Description automatically generated with medium confidence">
            <a:extLst>
              <a:ext uri="{FF2B5EF4-FFF2-40B4-BE49-F238E27FC236}">
                <a16:creationId xmlns="" xmlns:a16="http://schemas.microsoft.com/office/drawing/2014/main" id="{64D5D894-572A-4F4D-A1DF-29682D009AE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a:xfrm>
            <a:off x="0" y="2138361"/>
            <a:ext cx="12191999" cy="3387725"/>
          </a:xfrm>
        </p:spPr>
      </p:pic>
      <p:sp>
        <p:nvSpPr>
          <p:cNvPr id="2" name="Rectangle 1">
            <a:extLst>
              <a:ext uri="{FF2B5EF4-FFF2-40B4-BE49-F238E27FC236}">
                <a16:creationId xmlns="" xmlns:a16="http://schemas.microsoft.com/office/drawing/2014/main" id="{5F39EE38-11B7-4D57-8213-3726616444F6}"/>
              </a:ext>
            </a:extLst>
          </p:cNvPr>
          <p:cNvSpPr/>
          <p:nvPr/>
        </p:nvSpPr>
        <p:spPr>
          <a:xfrm>
            <a:off x="3028336" y="3981751"/>
            <a:ext cx="6105832" cy="775681"/>
          </a:xfrm>
          <a:prstGeom prst="rect">
            <a:avLst/>
          </a:prstGeom>
          <a:solidFill>
            <a:srgbClr val="28AF95">
              <a:alpha val="86000"/>
            </a:srgbClr>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 xmlns:a16="http://schemas.microsoft.com/office/drawing/2014/main" id="{CA8A15C9-08BC-BF41-B446-844E297D470C}"/>
              </a:ext>
            </a:extLst>
          </p:cNvPr>
          <p:cNvSpPr>
            <a:spLocks noGrp="1"/>
          </p:cNvSpPr>
          <p:nvPr>
            <p:ph type="body" sz="quarter" idx="15"/>
          </p:nvPr>
        </p:nvSpPr>
        <p:spPr>
          <a:xfrm>
            <a:off x="1730783" y="4023631"/>
            <a:ext cx="8839202" cy="775681"/>
          </a:xfrm>
        </p:spPr>
        <p:txBody>
          <a:bodyPr/>
          <a:lstStyle/>
          <a:p>
            <a:r>
              <a:rPr lang="tr-TR" sz="4000" dirty="0" smtClean="0"/>
              <a:t>Açık Eğitim Kaynakları</a:t>
            </a:r>
            <a:endParaRPr lang="en-US" sz="4000" dirty="0"/>
          </a:p>
        </p:txBody>
      </p:sp>
      <p:sp>
        <p:nvSpPr>
          <p:cNvPr id="4" name="Rectangle 3">
            <a:extLst>
              <a:ext uri="{FF2B5EF4-FFF2-40B4-BE49-F238E27FC236}">
                <a16:creationId xmlns="" xmlns:a16="http://schemas.microsoft.com/office/drawing/2014/main" id="{83785593-4CD6-4DA3-BCCB-425D11255878}"/>
              </a:ext>
            </a:extLst>
          </p:cNvPr>
          <p:cNvSpPr/>
          <p:nvPr/>
        </p:nvSpPr>
        <p:spPr>
          <a:xfrm>
            <a:off x="2133906" y="4841193"/>
            <a:ext cx="7983488" cy="2016808"/>
          </a:xfrm>
          <a:prstGeom prst="rect">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 xmlns:a16="http://schemas.microsoft.com/office/drawing/2014/main" id="{0A0BD539-FB71-A342-90B5-30F27290639E}"/>
              </a:ext>
            </a:extLst>
          </p:cNvPr>
          <p:cNvSpPr>
            <a:spLocks noGrp="1"/>
          </p:cNvSpPr>
          <p:nvPr>
            <p:ph type="body" sz="quarter" idx="16"/>
          </p:nvPr>
        </p:nvSpPr>
        <p:spPr>
          <a:xfrm>
            <a:off x="2502616" y="5223560"/>
            <a:ext cx="7295535" cy="1252074"/>
          </a:xfrm>
        </p:spPr>
        <p:txBody>
          <a:bodyPr>
            <a:normAutofit fontScale="92500" lnSpcReduction="20000"/>
          </a:bodyPr>
          <a:lstStyle/>
          <a:p>
            <a:r>
              <a:rPr lang="hr-BA" sz="2800" dirty="0"/>
              <a:t>Yetişkin öğrencilere yaratıcı, dinamik yollarla arabuluculuk becerileri eğitimi vermek için benzersiz bir yaklaşım, onların arabuluculuk yoluyla </a:t>
            </a:r>
            <a:r>
              <a:rPr lang="tr-TR" sz="2800" dirty="0" smtClean="0"/>
              <a:t>toplumsal </a:t>
            </a:r>
            <a:r>
              <a:rPr lang="hr-BA" sz="2800" dirty="0" smtClean="0"/>
              <a:t>katılımı </a:t>
            </a:r>
            <a:r>
              <a:rPr lang="hr-BA" sz="2800" dirty="0"/>
              <a:t>en üst düzeye çıkarmalarını sağlar.</a:t>
            </a:r>
            <a:endParaRPr lang="en-US" sz="2800" dirty="0"/>
          </a:p>
        </p:txBody>
      </p:sp>
      <p:sp>
        <p:nvSpPr>
          <p:cNvPr id="3" name="TextBox 2">
            <a:extLst>
              <a:ext uri="{FF2B5EF4-FFF2-40B4-BE49-F238E27FC236}">
                <a16:creationId xmlns="" xmlns:a16="http://schemas.microsoft.com/office/drawing/2014/main" id="{E7FC33C2-57AC-4925-A175-5DDD2D885DDD}"/>
              </a:ext>
            </a:extLst>
          </p:cNvPr>
          <p:cNvSpPr txBox="1"/>
          <p:nvPr/>
        </p:nvSpPr>
        <p:spPr>
          <a:xfrm>
            <a:off x="3304338" y="580590"/>
            <a:ext cx="3595664" cy="830997"/>
          </a:xfrm>
          <a:prstGeom prst="rect">
            <a:avLst/>
          </a:prstGeom>
          <a:noFill/>
        </p:spPr>
        <p:txBody>
          <a:bodyPr wrap="none" rtlCol="0">
            <a:spAutoFit/>
          </a:bodyPr>
          <a:lstStyle/>
          <a:p>
            <a:r>
              <a:rPr lang="tr-TR" sz="4800" b="1" dirty="0" err="1" smtClean="0">
                <a:solidFill>
                  <a:srgbClr val="28AF95"/>
                </a:solidFill>
              </a:rPr>
              <a:t>Hoşgeldiniz</a:t>
            </a:r>
            <a:r>
              <a:rPr lang="tr-TR" sz="4800" b="1" dirty="0" smtClean="0">
                <a:solidFill>
                  <a:srgbClr val="28AF95"/>
                </a:solidFill>
              </a:rPr>
              <a:t>…</a:t>
            </a:r>
            <a:endParaRPr lang="en-US" sz="4800" b="1" dirty="0">
              <a:solidFill>
                <a:srgbClr val="28AF95"/>
              </a:solidFill>
            </a:endParaRPr>
          </a:p>
        </p:txBody>
      </p:sp>
    </p:spTree>
    <p:extLst>
      <p:ext uri="{BB962C8B-B14F-4D97-AF65-F5344CB8AC3E}">
        <p14:creationId xmlns:p14="http://schemas.microsoft.com/office/powerpoint/2010/main" val="1495015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2624">
            <a:extLst>
              <a:ext uri="{FF2B5EF4-FFF2-40B4-BE49-F238E27FC236}">
                <a16:creationId xmlns="" xmlns:a16="http://schemas.microsoft.com/office/drawing/2014/main" id="{3D370AF8-E1C5-B84D-B26C-DB0E61DCFE41}"/>
              </a:ext>
            </a:extLst>
          </p:cNvPr>
          <p:cNvSpPr/>
          <p:nvPr/>
        </p:nvSpPr>
        <p:spPr>
          <a:xfrm>
            <a:off x="1683828" y="2221465"/>
            <a:ext cx="530700" cy="530698"/>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bg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
        <p:nvSpPr>
          <p:cNvPr id="2" name="Text Placeholder 1">
            <a:extLst>
              <a:ext uri="{FF2B5EF4-FFF2-40B4-BE49-F238E27FC236}">
                <a16:creationId xmlns="" xmlns:a16="http://schemas.microsoft.com/office/drawing/2014/main" id="{74F624DF-CC65-1E4C-A4AB-47315BBB716B}"/>
              </a:ext>
            </a:extLst>
          </p:cNvPr>
          <p:cNvSpPr>
            <a:spLocks noGrp="1"/>
          </p:cNvSpPr>
          <p:nvPr>
            <p:ph type="body" sz="quarter" idx="21"/>
          </p:nvPr>
        </p:nvSpPr>
        <p:spPr>
          <a:xfrm>
            <a:off x="932884" y="4643532"/>
            <a:ext cx="2061046" cy="1237497"/>
          </a:xfrm>
        </p:spPr>
        <p:txBody>
          <a:bodyPr>
            <a:normAutofit/>
          </a:bodyPr>
          <a:lstStyle/>
          <a:p>
            <a:pPr marL="0" indent="0"/>
            <a:r>
              <a:rPr lang="hr-BA" sz="1800" dirty="0"/>
              <a:t>İş arama sürecini desteklemeye yardımcı </a:t>
            </a:r>
            <a:r>
              <a:rPr lang="hr-BA" sz="1800" dirty="0" smtClean="0"/>
              <a:t>ol</a:t>
            </a:r>
            <a:r>
              <a:rPr lang="tr-TR" sz="1800" dirty="0" err="1" smtClean="0"/>
              <a:t>mak</a:t>
            </a:r>
            <a:endParaRPr lang="en-US" sz="1800" dirty="0"/>
          </a:p>
        </p:txBody>
      </p:sp>
      <p:sp>
        <p:nvSpPr>
          <p:cNvPr id="3" name="Text Placeholder 2">
            <a:extLst>
              <a:ext uri="{FF2B5EF4-FFF2-40B4-BE49-F238E27FC236}">
                <a16:creationId xmlns="" xmlns:a16="http://schemas.microsoft.com/office/drawing/2014/main" id="{6371182B-332F-AD4F-BFF7-149A4C9AB701}"/>
              </a:ext>
            </a:extLst>
          </p:cNvPr>
          <p:cNvSpPr>
            <a:spLocks noGrp="1"/>
          </p:cNvSpPr>
          <p:nvPr>
            <p:ph type="body" sz="quarter" idx="25"/>
          </p:nvPr>
        </p:nvSpPr>
        <p:spPr>
          <a:xfrm>
            <a:off x="918655" y="4157289"/>
            <a:ext cx="2061046" cy="335052"/>
          </a:xfrm>
        </p:spPr>
        <p:txBody>
          <a:bodyPr>
            <a:normAutofit fontScale="92500" lnSpcReduction="10000"/>
          </a:bodyPr>
          <a:lstStyle/>
          <a:p>
            <a:r>
              <a:rPr lang="hr-BA" dirty="0"/>
              <a:t>İŞ DESTEĞİ</a:t>
            </a:r>
            <a:endParaRPr lang="en-US" dirty="0"/>
          </a:p>
        </p:txBody>
      </p:sp>
      <p:sp>
        <p:nvSpPr>
          <p:cNvPr id="5" name="Text Placeholder 4">
            <a:extLst>
              <a:ext uri="{FF2B5EF4-FFF2-40B4-BE49-F238E27FC236}">
                <a16:creationId xmlns="" xmlns:a16="http://schemas.microsoft.com/office/drawing/2014/main" id="{BC6C637B-723B-3A49-B13A-E7C213FA58B9}"/>
              </a:ext>
            </a:extLst>
          </p:cNvPr>
          <p:cNvSpPr>
            <a:spLocks noGrp="1"/>
          </p:cNvSpPr>
          <p:nvPr>
            <p:ph type="body" sz="quarter" idx="30"/>
          </p:nvPr>
        </p:nvSpPr>
        <p:spPr>
          <a:xfrm>
            <a:off x="3495895" y="4610289"/>
            <a:ext cx="2388660" cy="1685736"/>
          </a:xfrm>
        </p:spPr>
        <p:txBody>
          <a:bodyPr>
            <a:normAutofit/>
          </a:bodyPr>
          <a:lstStyle/>
          <a:p>
            <a:pPr marL="0" indent="0"/>
            <a:r>
              <a:rPr lang="en-US" sz="1800" dirty="0" err="1"/>
              <a:t>Bilgi</a:t>
            </a:r>
            <a:r>
              <a:rPr lang="en-US" sz="1800" dirty="0"/>
              <a:t> </a:t>
            </a:r>
            <a:r>
              <a:rPr lang="en-US" sz="1800" dirty="0" err="1"/>
              <a:t>ve</a:t>
            </a:r>
            <a:r>
              <a:rPr lang="en-US" sz="1800" dirty="0"/>
              <a:t> </a:t>
            </a:r>
            <a:r>
              <a:rPr lang="en-US" sz="1800" dirty="0" err="1"/>
              <a:t>onlarla</a:t>
            </a:r>
            <a:r>
              <a:rPr lang="en-US" sz="1800" dirty="0"/>
              <a:t> </a:t>
            </a:r>
            <a:r>
              <a:rPr lang="en-US" sz="1800" dirty="0" err="1"/>
              <a:t>duygusal</a:t>
            </a:r>
            <a:r>
              <a:rPr lang="en-US" sz="1800" dirty="0"/>
              <a:t> </a:t>
            </a:r>
            <a:r>
              <a:rPr lang="en-US" sz="1800" dirty="0" err="1"/>
              <a:t>bağlantı</a:t>
            </a:r>
            <a:r>
              <a:rPr lang="en-US" sz="1800" dirty="0"/>
              <a:t> </a:t>
            </a:r>
            <a:r>
              <a:rPr lang="en-US" sz="1800" dirty="0" err="1"/>
              <a:t>yoluyla</a:t>
            </a:r>
            <a:r>
              <a:rPr lang="en-US" sz="1800" dirty="0"/>
              <a:t> </a:t>
            </a:r>
            <a:r>
              <a:rPr lang="en-US" sz="1800" dirty="0" err="1"/>
              <a:t>yeni</a:t>
            </a:r>
            <a:r>
              <a:rPr lang="en-US" sz="1800" dirty="0"/>
              <a:t> </a:t>
            </a:r>
            <a:r>
              <a:rPr lang="en-US" sz="1800" dirty="0" err="1"/>
              <a:t>gelenlere</a:t>
            </a:r>
            <a:r>
              <a:rPr lang="en-US" sz="1800" dirty="0"/>
              <a:t> </a:t>
            </a:r>
            <a:r>
              <a:rPr lang="en-US" sz="1800" dirty="0" err="1"/>
              <a:t>yönelik</a:t>
            </a:r>
            <a:r>
              <a:rPr lang="en-US" sz="1800" dirty="0"/>
              <a:t> </a:t>
            </a:r>
            <a:r>
              <a:rPr lang="en-US" sz="1800" dirty="0" err="1"/>
              <a:t>çatışma</a:t>
            </a:r>
            <a:r>
              <a:rPr lang="en-US" sz="1800" dirty="0"/>
              <a:t>, </a:t>
            </a:r>
            <a:r>
              <a:rPr lang="en-US" sz="1800" dirty="0" err="1"/>
              <a:t>sözlü</a:t>
            </a:r>
            <a:r>
              <a:rPr lang="en-US" sz="1800" dirty="0"/>
              <a:t> </a:t>
            </a:r>
            <a:r>
              <a:rPr lang="en-US" sz="1800" dirty="0" err="1"/>
              <a:t>veya</a:t>
            </a:r>
            <a:r>
              <a:rPr lang="en-US" sz="1800" dirty="0"/>
              <a:t> </a:t>
            </a:r>
            <a:r>
              <a:rPr lang="en-US" sz="1800" dirty="0" err="1"/>
              <a:t>fiziksel</a:t>
            </a:r>
            <a:r>
              <a:rPr lang="en-US" sz="1800" dirty="0"/>
              <a:t> </a:t>
            </a:r>
            <a:r>
              <a:rPr lang="en-US" sz="1800" dirty="0" err="1"/>
              <a:t>saldırı</a:t>
            </a:r>
            <a:r>
              <a:rPr lang="en-US" sz="1800" dirty="0"/>
              <a:t> </a:t>
            </a:r>
            <a:r>
              <a:rPr lang="en-US" sz="1800" dirty="0" err="1"/>
              <a:t>riskini</a:t>
            </a:r>
            <a:r>
              <a:rPr lang="en-US" sz="1800" dirty="0"/>
              <a:t> </a:t>
            </a:r>
            <a:r>
              <a:rPr lang="en-US" sz="1800" dirty="0" err="1" smtClean="0"/>
              <a:t>azalt</a:t>
            </a:r>
            <a:r>
              <a:rPr lang="tr-TR" sz="1800" dirty="0" err="1" smtClean="0"/>
              <a:t>mak</a:t>
            </a:r>
            <a:endParaRPr lang="en-US" sz="1600" dirty="0"/>
          </a:p>
        </p:txBody>
      </p:sp>
      <p:sp>
        <p:nvSpPr>
          <p:cNvPr id="6" name="Text Placeholder 5">
            <a:extLst>
              <a:ext uri="{FF2B5EF4-FFF2-40B4-BE49-F238E27FC236}">
                <a16:creationId xmlns="" xmlns:a16="http://schemas.microsoft.com/office/drawing/2014/main" id="{651D8802-B8B6-124C-AE95-0953CDEE9184}"/>
              </a:ext>
            </a:extLst>
          </p:cNvPr>
          <p:cNvSpPr>
            <a:spLocks noGrp="1"/>
          </p:cNvSpPr>
          <p:nvPr>
            <p:ph type="body" sz="quarter" idx="31"/>
          </p:nvPr>
        </p:nvSpPr>
        <p:spPr>
          <a:xfrm>
            <a:off x="3659702" y="4151039"/>
            <a:ext cx="2061046" cy="335052"/>
          </a:xfrm>
        </p:spPr>
        <p:txBody>
          <a:bodyPr>
            <a:normAutofit fontScale="85000" lnSpcReduction="10000"/>
          </a:bodyPr>
          <a:lstStyle/>
          <a:p>
            <a:r>
              <a:rPr lang="hr-BA" dirty="0"/>
              <a:t>RİSKLERİ </a:t>
            </a:r>
            <a:r>
              <a:rPr lang="hr-BA" dirty="0" smtClean="0"/>
              <a:t>AZAL</a:t>
            </a:r>
            <a:r>
              <a:rPr lang="tr-TR" dirty="0" smtClean="0"/>
              <a:t>TMA</a:t>
            </a:r>
            <a:endParaRPr lang="en-US" dirty="0"/>
          </a:p>
        </p:txBody>
      </p:sp>
      <p:sp>
        <p:nvSpPr>
          <p:cNvPr id="7" name="Text Placeholder 6">
            <a:extLst>
              <a:ext uri="{FF2B5EF4-FFF2-40B4-BE49-F238E27FC236}">
                <a16:creationId xmlns="" xmlns:a16="http://schemas.microsoft.com/office/drawing/2014/main" id="{920BB7AE-541B-9F44-916A-56493AAF8D00}"/>
              </a:ext>
            </a:extLst>
          </p:cNvPr>
          <p:cNvSpPr>
            <a:spLocks noGrp="1"/>
          </p:cNvSpPr>
          <p:nvPr>
            <p:ph type="body" sz="quarter" idx="32"/>
          </p:nvPr>
        </p:nvSpPr>
        <p:spPr>
          <a:xfrm>
            <a:off x="5957788" y="4643533"/>
            <a:ext cx="2867025" cy="1581580"/>
          </a:xfrm>
        </p:spPr>
        <p:txBody>
          <a:bodyPr>
            <a:normAutofit fontScale="92500" lnSpcReduction="10000"/>
          </a:bodyPr>
          <a:lstStyle/>
          <a:p>
            <a:pPr marL="0" indent="0"/>
            <a:r>
              <a:rPr lang="en-US" sz="1800" dirty="0" err="1"/>
              <a:t>Yeni</a:t>
            </a:r>
            <a:r>
              <a:rPr lang="en-US" sz="1800" dirty="0"/>
              <a:t> </a:t>
            </a:r>
            <a:r>
              <a:rPr lang="en-US" sz="1800" dirty="0" err="1"/>
              <a:t>gelenlerin</a:t>
            </a:r>
            <a:r>
              <a:rPr lang="en-US" sz="1800" dirty="0"/>
              <a:t> </a:t>
            </a:r>
            <a:r>
              <a:rPr lang="en-US" sz="1800" dirty="0" err="1"/>
              <a:t>güçlendirilmesini</a:t>
            </a:r>
            <a:r>
              <a:rPr lang="en-US" sz="1800" dirty="0"/>
              <a:t> </a:t>
            </a:r>
            <a:r>
              <a:rPr lang="en-US" sz="1800" dirty="0" err="1"/>
              <a:t>geliştirmek</a:t>
            </a:r>
            <a:r>
              <a:rPr lang="en-US" sz="1800" dirty="0"/>
              <a:t> </a:t>
            </a:r>
            <a:r>
              <a:rPr lang="en-US" sz="1800" dirty="0" err="1"/>
              <a:t>ve</a:t>
            </a:r>
            <a:r>
              <a:rPr lang="en-US" sz="1800" dirty="0"/>
              <a:t> </a:t>
            </a:r>
            <a:r>
              <a:rPr lang="en-US" sz="1800" dirty="0" err="1"/>
              <a:t>göç</a:t>
            </a:r>
            <a:r>
              <a:rPr lang="en-US" sz="1800" dirty="0"/>
              <a:t>, </a:t>
            </a:r>
            <a:r>
              <a:rPr lang="en-US" sz="1800" dirty="0" err="1"/>
              <a:t>zorunlu</a:t>
            </a:r>
            <a:r>
              <a:rPr lang="en-US" sz="1800" dirty="0"/>
              <a:t> </a:t>
            </a:r>
            <a:r>
              <a:rPr lang="en-US" sz="1800" dirty="0" err="1"/>
              <a:t>hareket</a:t>
            </a:r>
            <a:r>
              <a:rPr lang="en-US" sz="1800" dirty="0"/>
              <a:t>, </a:t>
            </a:r>
            <a:r>
              <a:rPr lang="en-US" sz="1800" dirty="0" err="1"/>
              <a:t>çeşitlilik</a:t>
            </a:r>
            <a:r>
              <a:rPr lang="en-US" sz="1800" dirty="0"/>
              <a:t>, </a:t>
            </a:r>
            <a:r>
              <a:rPr lang="en-US" sz="1800" dirty="0" err="1"/>
              <a:t>sosyal</a:t>
            </a:r>
            <a:r>
              <a:rPr lang="en-US" sz="1800" dirty="0"/>
              <a:t> </a:t>
            </a:r>
            <a:r>
              <a:rPr lang="en-US" sz="1800" dirty="0" err="1"/>
              <a:t>içerme</a:t>
            </a:r>
            <a:r>
              <a:rPr lang="en-US" sz="1800" dirty="0"/>
              <a:t> </a:t>
            </a:r>
            <a:r>
              <a:rPr lang="en-US" sz="1800" dirty="0" err="1"/>
              <a:t>konularında</a:t>
            </a:r>
            <a:r>
              <a:rPr lang="en-US" sz="1800" dirty="0"/>
              <a:t> </a:t>
            </a:r>
            <a:r>
              <a:rPr lang="en-US" sz="1800" dirty="0" err="1"/>
              <a:t>farkındalık</a:t>
            </a:r>
            <a:r>
              <a:rPr lang="en-US" sz="1800" dirty="0"/>
              <a:t> </a:t>
            </a:r>
            <a:r>
              <a:rPr lang="en-US" sz="1800" dirty="0" err="1"/>
              <a:t>yaratma</a:t>
            </a:r>
            <a:r>
              <a:rPr lang="en-US" sz="1800" dirty="0"/>
              <a:t> </a:t>
            </a:r>
            <a:r>
              <a:rPr lang="en-US" sz="1800" dirty="0" err="1"/>
              <a:t>faaliyetlerine</a:t>
            </a:r>
            <a:r>
              <a:rPr lang="en-US" sz="1800" dirty="0"/>
              <a:t> </a:t>
            </a:r>
            <a:r>
              <a:rPr lang="en-US" sz="1800" dirty="0" err="1"/>
              <a:t>katılımlarını</a:t>
            </a:r>
            <a:r>
              <a:rPr lang="en-US" sz="1800" dirty="0"/>
              <a:t> </a:t>
            </a:r>
            <a:r>
              <a:rPr lang="en-US" sz="1800" dirty="0" err="1"/>
              <a:t>teşvik</a:t>
            </a:r>
            <a:r>
              <a:rPr lang="en-US" sz="1800" dirty="0"/>
              <a:t> </a:t>
            </a:r>
            <a:r>
              <a:rPr lang="en-US" sz="1800" dirty="0" err="1"/>
              <a:t>etmek</a:t>
            </a:r>
            <a:endParaRPr lang="en-US" sz="1800" dirty="0"/>
          </a:p>
        </p:txBody>
      </p:sp>
      <p:sp>
        <p:nvSpPr>
          <p:cNvPr id="8" name="Text Placeholder 7">
            <a:extLst>
              <a:ext uri="{FF2B5EF4-FFF2-40B4-BE49-F238E27FC236}">
                <a16:creationId xmlns="" xmlns:a16="http://schemas.microsoft.com/office/drawing/2014/main" id="{4FFF9BC9-FCEE-3C4C-B13A-6F2EC842F410}"/>
              </a:ext>
            </a:extLst>
          </p:cNvPr>
          <p:cNvSpPr>
            <a:spLocks noGrp="1"/>
          </p:cNvSpPr>
          <p:nvPr>
            <p:ph type="body" sz="quarter" idx="33"/>
          </p:nvPr>
        </p:nvSpPr>
        <p:spPr>
          <a:xfrm>
            <a:off x="6360778" y="4142585"/>
            <a:ext cx="2061046" cy="335052"/>
          </a:xfrm>
        </p:spPr>
        <p:txBody>
          <a:bodyPr>
            <a:normAutofit fontScale="92500" lnSpcReduction="10000"/>
          </a:bodyPr>
          <a:lstStyle/>
          <a:p>
            <a:r>
              <a:rPr lang="hr-BA" dirty="0"/>
              <a:t>GÜÇLENDİRME</a:t>
            </a:r>
            <a:endParaRPr lang="en-US" dirty="0"/>
          </a:p>
        </p:txBody>
      </p:sp>
      <p:sp>
        <p:nvSpPr>
          <p:cNvPr id="9" name="Text Placeholder 8">
            <a:extLst>
              <a:ext uri="{FF2B5EF4-FFF2-40B4-BE49-F238E27FC236}">
                <a16:creationId xmlns="" xmlns:a16="http://schemas.microsoft.com/office/drawing/2014/main" id="{D1839EA3-EDA8-5B4E-96CA-37E10CBAC0D8}"/>
              </a:ext>
            </a:extLst>
          </p:cNvPr>
          <p:cNvSpPr>
            <a:spLocks noGrp="1"/>
          </p:cNvSpPr>
          <p:nvPr>
            <p:ph type="body" sz="quarter" idx="34"/>
          </p:nvPr>
        </p:nvSpPr>
        <p:spPr>
          <a:xfrm>
            <a:off x="9195525" y="4643532"/>
            <a:ext cx="2061046" cy="1237497"/>
          </a:xfrm>
        </p:spPr>
        <p:txBody>
          <a:bodyPr>
            <a:normAutofit/>
          </a:bodyPr>
          <a:lstStyle/>
          <a:p>
            <a:pPr marL="0" indent="0"/>
            <a:r>
              <a:rPr lang="hr-BA" sz="1800" dirty="0">
                <a:ea typeface="Calibri" panose="020F0502020204030204" pitchFamily="34" charset="0"/>
              </a:rPr>
              <a:t>“Sistem”de çeşitliliğin tanıtılmasına katkıda </a:t>
            </a:r>
            <a:r>
              <a:rPr lang="hr-BA" sz="1800" dirty="0" smtClean="0">
                <a:ea typeface="Calibri" panose="020F0502020204030204" pitchFamily="34" charset="0"/>
              </a:rPr>
              <a:t>bulun</a:t>
            </a:r>
            <a:r>
              <a:rPr lang="tr-TR" sz="1800" dirty="0" err="1" smtClean="0">
                <a:ea typeface="Calibri" panose="020F0502020204030204" pitchFamily="34" charset="0"/>
              </a:rPr>
              <a:t>mak</a:t>
            </a:r>
            <a:endParaRPr lang="en-US" sz="1600" dirty="0"/>
          </a:p>
        </p:txBody>
      </p:sp>
      <p:sp>
        <p:nvSpPr>
          <p:cNvPr id="10" name="Text Placeholder 9">
            <a:extLst>
              <a:ext uri="{FF2B5EF4-FFF2-40B4-BE49-F238E27FC236}">
                <a16:creationId xmlns="" xmlns:a16="http://schemas.microsoft.com/office/drawing/2014/main" id="{1F5AE875-B5B8-D34B-B4A9-3E5BB3EC3FA6}"/>
              </a:ext>
            </a:extLst>
          </p:cNvPr>
          <p:cNvSpPr>
            <a:spLocks noGrp="1"/>
          </p:cNvSpPr>
          <p:nvPr>
            <p:ph type="body" sz="quarter" idx="35"/>
          </p:nvPr>
        </p:nvSpPr>
        <p:spPr>
          <a:xfrm>
            <a:off x="9130107" y="4136335"/>
            <a:ext cx="2061046" cy="335052"/>
          </a:xfrm>
        </p:spPr>
        <p:txBody>
          <a:bodyPr>
            <a:normAutofit fontScale="85000" lnSpcReduction="10000"/>
          </a:bodyPr>
          <a:lstStyle/>
          <a:p>
            <a:r>
              <a:rPr lang="hr-BA" dirty="0"/>
              <a:t>SİSTEM ÇEŞİTLİLİĞİ</a:t>
            </a:r>
            <a:endParaRPr lang="en-US" dirty="0"/>
          </a:p>
        </p:txBody>
      </p:sp>
      <p:sp>
        <p:nvSpPr>
          <p:cNvPr id="4" name="Text Placeholder 3">
            <a:extLst>
              <a:ext uri="{FF2B5EF4-FFF2-40B4-BE49-F238E27FC236}">
                <a16:creationId xmlns="" xmlns:a16="http://schemas.microsoft.com/office/drawing/2014/main" id="{3A04BE2A-FA48-684F-9618-3A6DD0C84E5C}"/>
              </a:ext>
            </a:extLst>
          </p:cNvPr>
          <p:cNvSpPr>
            <a:spLocks noGrp="1"/>
          </p:cNvSpPr>
          <p:nvPr>
            <p:ph type="body" sz="quarter" idx="29"/>
          </p:nvPr>
        </p:nvSpPr>
        <p:spPr/>
        <p:txBody>
          <a:bodyPr>
            <a:normAutofit/>
          </a:bodyPr>
          <a:lstStyle/>
          <a:p>
            <a:r>
              <a:rPr lang="en-GB" sz="3200" b="1" dirty="0" err="1">
                <a:ea typeface="Calibri" panose="020F0502020204030204" pitchFamily="34" charset="0"/>
              </a:rPr>
              <a:t>Kültürlerarası</a:t>
            </a:r>
            <a:r>
              <a:rPr lang="en-GB" sz="3200" b="1" dirty="0">
                <a:ea typeface="Calibri" panose="020F0502020204030204" pitchFamily="34" charset="0"/>
              </a:rPr>
              <a:t> </a:t>
            </a:r>
            <a:r>
              <a:rPr lang="en-GB" sz="3200" b="1" dirty="0" err="1">
                <a:ea typeface="Calibri" panose="020F0502020204030204" pitchFamily="34" charset="0"/>
              </a:rPr>
              <a:t>arabuluculuk</a:t>
            </a:r>
            <a:r>
              <a:rPr lang="en-GB" sz="3200" b="1" dirty="0">
                <a:ea typeface="Calibri" panose="020F0502020204030204" pitchFamily="34" charset="0"/>
              </a:rPr>
              <a:t> </a:t>
            </a:r>
            <a:r>
              <a:rPr lang="en-GB" sz="3200" b="1" dirty="0" err="1">
                <a:ea typeface="Calibri" panose="020F0502020204030204" pitchFamily="34" charset="0"/>
              </a:rPr>
              <a:t>sosyal</a:t>
            </a:r>
            <a:r>
              <a:rPr lang="en-GB" sz="3200" b="1" dirty="0">
                <a:ea typeface="Calibri" panose="020F0502020204030204" pitchFamily="34" charset="0"/>
              </a:rPr>
              <a:t> </a:t>
            </a:r>
            <a:r>
              <a:rPr lang="en-GB" sz="3200" b="1" dirty="0" err="1">
                <a:ea typeface="Calibri" panose="020F0502020204030204" pitchFamily="34" charset="0"/>
              </a:rPr>
              <a:t>içermeye</a:t>
            </a:r>
            <a:r>
              <a:rPr lang="en-GB" sz="3200" b="1" dirty="0">
                <a:ea typeface="Calibri" panose="020F0502020204030204" pitchFamily="34" charset="0"/>
              </a:rPr>
              <a:t> </a:t>
            </a:r>
            <a:r>
              <a:rPr lang="en-GB" sz="3200" b="1" dirty="0" err="1">
                <a:ea typeface="Calibri" panose="020F0502020204030204" pitchFamily="34" charset="0"/>
              </a:rPr>
              <a:t>nasıl</a:t>
            </a:r>
            <a:r>
              <a:rPr lang="en-GB" sz="3200" b="1" dirty="0">
                <a:ea typeface="Calibri" panose="020F0502020204030204" pitchFamily="34" charset="0"/>
              </a:rPr>
              <a:t> </a:t>
            </a:r>
            <a:r>
              <a:rPr lang="en-GB" sz="3200" b="1" dirty="0" err="1">
                <a:ea typeface="Calibri" panose="020F0502020204030204" pitchFamily="34" charset="0"/>
              </a:rPr>
              <a:t>katkıda</a:t>
            </a:r>
            <a:r>
              <a:rPr lang="en-GB" sz="3200" b="1" dirty="0">
                <a:ea typeface="Calibri" panose="020F0502020204030204" pitchFamily="34" charset="0"/>
              </a:rPr>
              <a:t> </a:t>
            </a:r>
            <a:r>
              <a:rPr lang="en-GB" sz="3200" b="1" dirty="0" err="1">
                <a:ea typeface="Calibri" panose="020F0502020204030204" pitchFamily="34" charset="0"/>
              </a:rPr>
              <a:t>bulunabilir</a:t>
            </a:r>
            <a:r>
              <a:rPr lang="en-GB" sz="3200" b="1" dirty="0">
                <a:ea typeface="Calibri" panose="020F0502020204030204" pitchFamily="34" charset="0"/>
              </a:rPr>
              <a:t>?</a:t>
            </a:r>
            <a:endParaRPr lang="en-US" sz="3200" dirty="0"/>
          </a:p>
          <a:p>
            <a:endParaRPr lang="en-US" sz="3200" dirty="0"/>
          </a:p>
        </p:txBody>
      </p:sp>
      <p:pic>
        <p:nvPicPr>
          <p:cNvPr id="14" name="Graphic 13" descr="Speedometer Low outline">
            <a:extLst>
              <a:ext uri="{FF2B5EF4-FFF2-40B4-BE49-F238E27FC236}">
                <a16:creationId xmlns="" xmlns:a16="http://schemas.microsoft.com/office/drawing/2014/main" id="{6F0DF80E-8997-4F1A-90B8-634BEF43656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233025" y="1921577"/>
            <a:ext cx="914400" cy="914400"/>
          </a:xfrm>
          <a:prstGeom prst="rect">
            <a:avLst/>
          </a:prstGeom>
        </p:spPr>
      </p:pic>
      <p:pic>
        <p:nvPicPr>
          <p:cNvPr id="16" name="Graphic 15" descr="User Crown Male outline">
            <a:extLst>
              <a:ext uri="{FF2B5EF4-FFF2-40B4-BE49-F238E27FC236}">
                <a16:creationId xmlns="" xmlns:a16="http://schemas.microsoft.com/office/drawing/2014/main" id="{67094E2D-F332-4682-AA1A-F7C4183D24D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934101" y="2111185"/>
            <a:ext cx="914400" cy="914400"/>
          </a:xfrm>
          <a:prstGeom prst="rect">
            <a:avLst/>
          </a:prstGeom>
        </p:spPr>
      </p:pic>
      <p:pic>
        <p:nvPicPr>
          <p:cNvPr id="18" name="Graphic 17" descr="Viral outline">
            <a:extLst>
              <a:ext uri="{FF2B5EF4-FFF2-40B4-BE49-F238E27FC236}">
                <a16:creationId xmlns="" xmlns:a16="http://schemas.microsoft.com/office/drawing/2014/main" id="{6958BD86-77AD-47E0-82EF-329DE3F35FB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9703430" y="2111185"/>
            <a:ext cx="914400" cy="914400"/>
          </a:xfrm>
          <a:prstGeom prst="rect">
            <a:avLst/>
          </a:prstGeom>
        </p:spPr>
      </p:pic>
    </p:spTree>
    <p:extLst>
      <p:ext uri="{BB962C8B-B14F-4D97-AF65-F5344CB8AC3E}">
        <p14:creationId xmlns:p14="http://schemas.microsoft.com/office/powerpoint/2010/main" val="690663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98F0CEDC-AF6B-FE4C-96E1-65402113D5F1}"/>
              </a:ext>
            </a:extLst>
          </p:cNvPr>
          <p:cNvSpPr>
            <a:spLocks noGrp="1"/>
          </p:cNvSpPr>
          <p:nvPr>
            <p:ph type="body" sz="quarter" idx="16"/>
          </p:nvPr>
        </p:nvSpPr>
        <p:spPr/>
        <p:txBody>
          <a:bodyPr>
            <a:normAutofit lnSpcReduction="10000"/>
          </a:bodyPr>
          <a:lstStyle/>
          <a:p>
            <a:r>
              <a:rPr lang="hr-BA"/>
              <a:t>2</a:t>
            </a:r>
            <a:endParaRPr lang="en-US"/>
          </a:p>
        </p:txBody>
      </p:sp>
      <p:sp>
        <p:nvSpPr>
          <p:cNvPr id="7" name="Text Placeholder 6">
            <a:extLst>
              <a:ext uri="{FF2B5EF4-FFF2-40B4-BE49-F238E27FC236}">
                <a16:creationId xmlns="" xmlns:a16="http://schemas.microsoft.com/office/drawing/2014/main" id="{535CED3B-86D4-AC40-8107-98B495F9C1BB}"/>
              </a:ext>
            </a:extLst>
          </p:cNvPr>
          <p:cNvSpPr>
            <a:spLocks noGrp="1"/>
          </p:cNvSpPr>
          <p:nvPr>
            <p:ph type="body" sz="quarter" idx="18"/>
          </p:nvPr>
        </p:nvSpPr>
        <p:spPr>
          <a:xfrm>
            <a:off x="6931152" y="923544"/>
            <a:ext cx="5006848" cy="1813225"/>
          </a:xfrm>
        </p:spPr>
        <p:txBody>
          <a:bodyPr>
            <a:noAutofit/>
          </a:bodyPr>
          <a:lstStyle/>
          <a:p>
            <a:pPr marL="0" indent="0"/>
            <a:r>
              <a:rPr lang="tr-TR" sz="4400" dirty="0" smtClean="0"/>
              <a:t>Arabuluculuğun önündeki engeller ve bunların üstesinden gelinmesi</a:t>
            </a:r>
            <a:endParaRPr lang="tr-TR" sz="4400" dirty="0"/>
          </a:p>
        </p:txBody>
      </p:sp>
      <p:pic>
        <p:nvPicPr>
          <p:cNvPr id="13" name="Picture Placeholder 12" descr="A person playing a guitar next to a person sitting on a chair&#10;&#10;Description automatically generated with low confidence">
            <a:extLst>
              <a:ext uri="{FF2B5EF4-FFF2-40B4-BE49-F238E27FC236}">
                <a16:creationId xmlns="" xmlns:a16="http://schemas.microsoft.com/office/drawing/2014/main" id="{DB963584-3448-F146-9026-25EC3D0BCA4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05883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2FA8F5F-9D39-44D3-9BE3-20846C1B2135}"/>
              </a:ext>
            </a:extLst>
          </p:cNvPr>
          <p:cNvSpPr>
            <a:spLocks noGrp="1"/>
          </p:cNvSpPr>
          <p:nvPr>
            <p:ph type="body" sz="quarter" idx="18"/>
          </p:nvPr>
        </p:nvSpPr>
        <p:spPr>
          <a:xfrm>
            <a:off x="691949" y="2102451"/>
            <a:ext cx="10808102" cy="3867704"/>
          </a:xfrm>
        </p:spPr>
        <p:txBody>
          <a:bodyPr/>
          <a:lstStyle/>
          <a:p>
            <a:pPr marL="0" indent="0" algn="ctr"/>
            <a:r>
              <a:rPr lang="en-US" sz="4000" i="1" dirty="0" err="1"/>
              <a:t>Arabuluculuğun</a:t>
            </a:r>
            <a:r>
              <a:rPr lang="en-US" sz="4000" i="1" dirty="0"/>
              <a:t> </a:t>
            </a:r>
            <a:r>
              <a:rPr lang="en-US" sz="4000" i="1" dirty="0" err="1"/>
              <a:t>önündeki</a:t>
            </a:r>
            <a:r>
              <a:rPr lang="en-US" sz="4000" i="1" dirty="0"/>
              <a:t> </a:t>
            </a:r>
            <a:r>
              <a:rPr lang="en-US" sz="4000" i="1" dirty="0" err="1"/>
              <a:t>engeller</a:t>
            </a:r>
            <a:r>
              <a:rPr lang="en-US" sz="4000" i="1" dirty="0"/>
              <a:t>, </a:t>
            </a:r>
            <a:r>
              <a:rPr lang="en-US" sz="4000" i="1" dirty="0" err="1"/>
              <a:t>bir</a:t>
            </a:r>
            <a:r>
              <a:rPr lang="en-US" sz="4000" i="1" dirty="0"/>
              <a:t> </a:t>
            </a:r>
            <a:r>
              <a:rPr lang="en-US" sz="4000" i="1" dirty="0" err="1"/>
              <a:t>müzakere</a:t>
            </a:r>
            <a:r>
              <a:rPr lang="en-US" sz="4000" i="1" dirty="0"/>
              <a:t> </a:t>
            </a:r>
            <a:r>
              <a:rPr lang="en-US" sz="4000" i="1" dirty="0" err="1"/>
              <a:t>veya</a:t>
            </a:r>
            <a:r>
              <a:rPr lang="en-US" sz="4000" i="1" dirty="0"/>
              <a:t> </a:t>
            </a:r>
            <a:r>
              <a:rPr lang="en-US" sz="4000" i="1" dirty="0" err="1"/>
              <a:t>diyalogun</a:t>
            </a:r>
            <a:r>
              <a:rPr lang="en-US" sz="4000" i="1" dirty="0"/>
              <a:t> </a:t>
            </a:r>
            <a:r>
              <a:rPr lang="en-US" sz="4000" i="1" dirty="0" err="1"/>
              <a:t>gerçekleşmesini</a:t>
            </a:r>
            <a:r>
              <a:rPr lang="en-US" sz="4000" i="1" dirty="0"/>
              <a:t> </a:t>
            </a:r>
            <a:r>
              <a:rPr lang="en-US" sz="4000" i="1" dirty="0" err="1"/>
              <a:t>veya</a:t>
            </a:r>
            <a:r>
              <a:rPr lang="en-US" sz="4000" i="1" dirty="0"/>
              <a:t> </a:t>
            </a:r>
            <a:r>
              <a:rPr lang="en-US" sz="4000" i="1" dirty="0" err="1"/>
              <a:t>başarılı</a:t>
            </a:r>
            <a:r>
              <a:rPr lang="en-US" sz="4000" i="1" dirty="0"/>
              <a:t> </a:t>
            </a:r>
            <a:r>
              <a:rPr lang="en-US" sz="4000" i="1" dirty="0" err="1"/>
              <a:t>olmasını</a:t>
            </a:r>
            <a:r>
              <a:rPr lang="en-US" sz="4000" i="1" dirty="0"/>
              <a:t> </a:t>
            </a:r>
            <a:r>
              <a:rPr lang="en-US" sz="4000" i="1" dirty="0" err="1"/>
              <a:t>engelleyen</a:t>
            </a:r>
            <a:r>
              <a:rPr lang="en-US" sz="4000" i="1" dirty="0"/>
              <a:t> </a:t>
            </a:r>
            <a:r>
              <a:rPr lang="en-US" sz="4000" i="1" dirty="0" err="1"/>
              <a:t>bağlamsal</a:t>
            </a:r>
            <a:r>
              <a:rPr lang="en-US" sz="4000" i="1" dirty="0"/>
              <a:t> </a:t>
            </a:r>
            <a:r>
              <a:rPr lang="en-US" sz="4000" i="1" dirty="0" err="1"/>
              <a:t>unsurlardır</a:t>
            </a:r>
            <a:r>
              <a:rPr lang="en-US" sz="4000" i="1" dirty="0"/>
              <a:t>. </a:t>
            </a:r>
            <a:r>
              <a:rPr lang="en-US" sz="4000" i="1" dirty="0" err="1"/>
              <a:t>Ortaya</a:t>
            </a:r>
            <a:r>
              <a:rPr lang="en-US" sz="4000" i="1" dirty="0"/>
              <a:t> </a:t>
            </a:r>
            <a:r>
              <a:rPr lang="en-US" sz="4000" i="1" dirty="0" err="1"/>
              <a:t>çıkan</a:t>
            </a:r>
            <a:r>
              <a:rPr lang="en-US" sz="4000" i="1" dirty="0"/>
              <a:t> </a:t>
            </a:r>
            <a:r>
              <a:rPr lang="en-US" sz="4000" i="1" dirty="0" err="1"/>
              <a:t>engelleri</a:t>
            </a:r>
            <a:r>
              <a:rPr lang="en-US" sz="4000" i="1" dirty="0"/>
              <a:t> </a:t>
            </a:r>
            <a:r>
              <a:rPr lang="en-US" sz="4000" i="1" dirty="0" err="1"/>
              <a:t>anlamak</a:t>
            </a:r>
            <a:r>
              <a:rPr lang="en-US" sz="4000" i="1" dirty="0"/>
              <a:t> </a:t>
            </a:r>
            <a:r>
              <a:rPr lang="en-US" sz="4000" i="1" dirty="0" err="1"/>
              <a:t>için</a:t>
            </a:r>
            <a:r>
              <a:rPr lang="en-US" sz="4000" i="1" dirty="0"/>
              <a:t> </a:t>
            </a:r>
            <a:r>
              <a:rPr lang="en-US" sz="4000" i="1" dirty="0" err="1"/>
              <a:t>kişinin</a:t>
            </a:r>
            <a:r>
              <a:rPr lang="en-US" sz="4000" i="1" dirty="0"/>
              <a:t> </a:t>
            </a:r>
            <a:r>
              <a:rPr lang="en-US" sz="4000" i="1" dirty="0" err="1"/>
              <a:t>bağlamı</a:t>
            </a:r>
            <a:r>
              <a:rPr lang="en-US" sz="4000" i="1" dirty="0"/>
              <a:t> </a:t>
            </a:r>
            <a:r>
              <a:rPr lang="en-US" sz="4000" i="1" dirty="0" err="1"/>
              <a:t>ve</a:t>
            </a:r>
            <a:r>
              <a:rPr lang="en-US" sz="4000" i="1" dirty="0"/>
              <a:t> </a:t>
            </a:r>
            <a:r>
              <a:rPr lang="en-US" sz="4000" i="1" dirty="0" err="1"/>
              <a:t>ortamı</a:t>
            </a:r>
            <a:r>
              <a:rPr lang="en-US" sz="4000" i="1" dirty="0"/>
              <a:t>, </a:t>
            </a:r>
            <a:r>
              <a:rPr lang="en-US" sz="4000" i="1" dirty="0" err="1"/>
              <a:t>toplumu</a:t>
            </a:r>
            <a:r>
              <a:rPr lang="en-US" sz="4000" i="1" dirty="0"/>
              <a:t> </a:t>
            </a:r>
            <a:r>
              <a:rPr lang="en-US" sz="4000" i="1" dirty="0" err="1"/>
              <a:t>anlaması</a:t>
            </a:r>
            <a:r>
              <a:rPr lang="en-US" sz="4000" i="1" dirty="0"/>
              <a:t> </a:t>
            </a:r>
            <a:r>
              <a:rPr lang="en-US" sz="4000" i="1" dirty="0" err="1"/>
              <a:t>gerekir</a:t>
            </a:r>
            <a:r>
              <a:rPr lang="en-US" sz="4000" i="1" dirty="0"/>
              <a:t>.</a:t>
            </a:r>
            <a:endParaRPr lang="en-US" dirty="0"/>
          </a:p>
        </p:txBody>
      </p:sp>
      <p:sp>
        <p:nvSpPr>
          <p:cNvPr id="3" name="Text Placeholder 2">
            <a:extLst>
              <a:ext uri="{FF2B5EF4-FFF2-40B4-BE49-F238E27FC236}">
                <a16:creationId xmlns="" xmlns:a16="http://schemas.microsoft.com/office/drawing/2014/main" id="{70643B21-900B-4D97-9C91-7E8C42D76EA1}"/>
              </a:ext>
            </a:extLst>
          </p:cNvPr>
          <p:cNvSpPr>
            <a:spLocks noGrp="1"/>
          </p:cNvSpPr>
          <p:nvPr>
            <p:ph type="body" sz="quarter" idx="16"/>
          </p:nvPr>
        </p:nvSpPr>
        <p:spPr>
          <a:xfrm>
            <a:off x="691949" y="561692"/>
            <a:ext cx="10808102" cy="1612548"/>
          </a:xfrm>
        </p:spPr>
        <p:txBody>
          <a:bodyPr>
            <a:normAutofit/>
          </a:bodyPr>
          <a:lstStyle/>
          <a:p>
            <a:pPr algn="ctr"/>
            <a:r>
              <a:rPr lang="tr-TR" sz="4800" dirty="0" smtClean="0"/>
              <a:t>E</a:t>
            </a:r>
            <a:r>
              <a:rPr lang="en-US" sz="4800" dirty="0" err="1" smtClean="0"/>
              <a:t>ngeller</a:t>
            </a:r>
            <a:endParaRPr lang="en-US" sz="4800" dirty="0"/>
          </a:p>
        </p:txBody>
      </p:sp>
    </p:spTree>
    <p:extLst>
      <p:ext uri="{BB962C8B-B14F-4D97-AF65-F5344CB8AC3E}">
        <p14:creationId xmlns:p14="http://schemas.microsoft.com/office/powerpoint/2010/main" val="3449901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734715" y="1757011"/>
            <a:ext cx="4961235" cy="3867704"/>
          </a:xfrm>
        </p:spPr>
        <p:txBody>
          <a:bodyPr/>
          <a:lstStyle/>
          <a:p>
            <a:pPr marL="0" indent="0"/>
            <a:r>
              <a:rPr lang="en-GB" dirty="0" err="1"/>
              <a:t>Topluluk</a:t>
            </a:r>
            <a:r>
              <a:rPr lang="en-GB" dirty="0"/>
              <a:t>, </a:t>
            </a:r>
            <a:r>
              <a:rPr lang="en-GB" dirty="0" err="1"/>
              <a:t>aşağıdakiler</a:t>
            </a:r>
            <a:r>
              <a:rPr lang="en-GB" dirty="0"/>
              <a:t> </a:t>
            </a:r>
            <a:r>
              <a:rPr lang="en-GB" dirty="0" err="1"/>
              <a:t>gibi</a:t>
            </a:r>
            <a:r>
              <a:rPr lang="en-GB" dirty="0"/>
              <a:t> </a:t>
            </a:r>
            <a:r>
              <a:rPr lang="en-GB" dirty="0" err="1"/>
              <a:t>birleşik</a:t>
            </a:r>
            <a:r>
              <a:rPr lang="en-GB" dirty="0"/>
              <a:t> </a:t>
            </a:r>
            <a:r>
              <a:rPr lang="en-GB" dirty="0" err="1"/>
              <a:t>bir</a:t>
            </a:r>
            <a:r>
              <a:rPr lang="en-GB" dirty="0"/>
              <a:t> </a:t>
            </a:r>
            <a:r>
              <a:rPr lang="en-GB" dirty="0" err="1"/>
              <a:t>bireyler</a:t>
            </a:r>
            <a:r>
              <a:rPr lang="en-GB" dirty="0"/>
              <a:t> </a:t>
            </a:r>
            <a:r>
              <a:rPr lang="en-GB" dirty="0" err="1"/>
              <a:t>topluluğudur</a:t>
            </a:r>
            <a:r>
              <a:rPr lang="en-GB" dirty="0" smtClean="0"/>
              <a:t>:</a:t>
            </a:r>
            <a:endParaRPr lang="tr-TR" dirty="0" smtClean="0"/>
          </a:p>
          <a:p>
            <a:pPr marL="0" indent="0"/>
            <a:endParaRPr lang="en-GB" dirty="0"/>
          </a:p>
          <a:p>
            <a:pPr marL="342900" indent="-342900">
              <a:buFont typeface="Wingdings" panose="05000000000000000000" pitchFamily="2" charset="2"/>
              <a:buChar char="ü"/>
            </a:pPr>
            <a:r>
              <a:rPr lang="en-GB" dirty="0" err="1"/>
              <a:t>genel</a:t>
            </a:r>
            <a:r>
              <a:rPr lang="en-GB" dirty="0"/>
              <a:t> </a:t>
            </a:r>
            <a:r>
              <a:rPr lang="en-GB" dirty="0" err="1"/>
              <a:t>olarak</a:t>
            </a:r>
            <a:r>
              <a:rPr lang="en-GB" dirty="0"/>
              <a:t> </a:t>
            </a:r>
            <a:r>
              <a:rPr lang="en-GB" dirty="0" err="1"/>
              <a:t>belirli</a:t>
            </a:r>
            <a:r>
              <a:rPr lang="en-GB" dirty="0"/>
              <a:t> </a:t>
            </a:r>
            <a:r>
              <a:rPr lang="en-GB" dirty="0" err="1"/>
              <a:t>bir</a:t>
            </a:r>
            <a:r>
              <a:rPr lang="en-GB" dirty="0"/>
              <a:t> </a:t>
            </a:r>
            <a:r>
              <a:rPr lang="en-GB" dirty="0" err="1"/>
              <a:t>alanda</a:t>
            </a:r>
            <a:r>
              <a:rPr lang="en-GB" dirty="0"/>
              <a:t> </a:t>
            </a:r>
            <a:r>
              <a:rPr lang="en-GB" dirty="0" err="1"/>
              <a:t>yaşayan</a:t>
            </a:r>
            <a:r>
              <a:rPr lang="en-GB" dirty="0"/>
              <a:t> </a:t>
            </a:r>
            <a:r>
              <a:rPr lang="en-GB" dirty="0" err="1"/>
              <a:t>ortak</a:t>
            </a:r>
            <a:r>
              <a:rPr lang="en-GB" dirty="0"/>
              <a:t> </a:t>
            </a:r>
            <a:r>
              <a:rPr lang="en-GB" dirty="0" err="1"/>
              <a:t>çıkarları</a:t>
            </a:r>
            <a:r>
              <a:rPr lang="en-GB" dirty="0"/>
              <a:t> </a:t>
            </a:r>
            <a:r>
              <a:rPr lang="en-GB" dirty="0" err="1"/>
              <a:t>olan</a:t>
            </a:r>
            <a:r>
              <a:rPr lang="en-GB" dirty="0"/>
              <a:t> </a:t>
            </a:r>
            <a:r>
              <a:rPr lang="en-GB" dirty="0" err="1"/>
              <a:t>insanlar</a:t>
            </a:r>
            <a:endParaRPr lang="en-GB" dirty="0"/>
          </a:p>
          <a:p>
            <a:pPr marL="342900" indent="-342900">
              <a:buFont typeface="Wingdings" panose="05000000000000000000" pitchFamily="2" charset="2"/>
              <a:buChar char="ü"/>
            </a:pPr>
            <a:r>
              <a:rPr lang="en-GB" dirty="0" err="1"/>
              <a:t>daha</a:t>
            </a:r>
            <a:r>
              <a:rPr lang="en-GB" dirty="0"/>
              <a:t> </a:t>
            </a:r>
            <a:r>
              <a:rPr lang="en-GB" dirty="0" err="1"/>
              <a:t>büyük</a:t>
            </a:r>
            <a:r>
              <a:rPr lang="en-GB" dirty="0"/>
              <a:t> </a:t>
            </a:r>
            <a:r>
              <a:rPr lang="en-GB" dirty="0" err="1"/>
              <a:t>bir</a:t>
            </a:r>
            <a:r>
              <a:rPr lang="en-GB" dirty="0"/>
              <a:t> </a:t>
            </a:r>
            <a:r>
              <a:rPr lang="en-GB" dirty="0" err="1"/>
              <a:t>toplumda</a:t>
            </a:r>
            <a:r>
              <a:rPr lang="en-GB" dirty="0"/>
              <a:t> </a:t>
            </a:r>
            <a:r>
              <a:rPr lang="en-GB" dirty="0" err="1"/>
              <a:t>birlikte</a:t>
            </a:r>
            <a:r>
              <a:rPr lang="en-GB" dirty="0"/>
              <a:t> </a:t>
            </a:r>
            <a:r>
              <a:rPr lang="en-GB" dirty="0" err="1"/>
              <a:t>yaşayan</a:t>
            </a:r>
            <a:r>
              <a:rPr lang="en-GB" dirty="0"/>
              <a:t> </a:t>
            </a:r>
            <a:r>
              <a:rPr lang="en-GB" dirty="0" err="1"/>
              <a:t>ortak</a:t>
            </a:r>
            <a:r>
              <a:rPr lang="en-GB" dirty="0"/>
              <a:t> </a:t>
            </a:r>
            <a:r>
              <a:rPr lang="en-GB" dirty="0" err="1"/>
              <a:t>bir</a:t>
            </a:r>
            <a:r>
              <a:rPr lang="en-GB" dirty="0"/>
              <a:t> </a:t>
            </a:r>
            <a:r>
              <a:rPr lang="en-GB" dirty="0" err="1"/>
              <a:t>özellik</a:t>
            </a:r>
            <a:r>
              <a:rPr lang="en-GB" dirty="0"/>
              <a:t> </a:t>
            </a:r>
            <a:r>
              <a:rPr lang="en-GB" dirty="0" err="1"/>
              <a:t>veya</a:t>
            </a:r>
            <a:r>
              <a:rPr lang="en-GB" dirty="0"/>
              <a:t> </a:t>
            </a:r>
            <a:r>
              <a:rPr lang="en-GB" dirty="0" err="1"/>
              <a:t>ilgiye</a:t>
            </a:r>
            <a:r>
              <a:rPr lang="en-GB" dirty="0"/>
              <a:t> </a:t>
            </a:r>
            <a:r>
              <a:rPr lang="en-GB" dirty="0" err="1"/>
              <a:t>sahip</a:t>
            </a:r>
            <a:r>
              <a:rPr lang="en-GB" dirty="0"/>
              <a:t> </a:t>
            </a:r>
            <a:r>
              <a:rPr lang="en-GB" dirty="0" err="1"/>
              <a:t>bir</a:t>
            </a:r>
            <a:r>
              <a:rPr lang="en-GB" dirty="0"/>
              <a:t> </a:t>
            </a:r>
            <a:r>
              <a:rPr lang="en-GB" dirty="0" err="1"/>
              <a:t>grup</a:t>
            </a:r>
            <a:r>
              <a:rPr lang="en-GB" dirty="0"/>
              <a:t> </a:t>
            </a:r>
            <a:r>
              <a:rPr lang="en-GB" dirty="0" err="1"/>
              <a:t>insan</a:t>
            </a:r>
            <a:endParaRPr lang="en-US" dirty="0"/>
          </a:p>
        </p:txBody>
      </p:sp>
      <p:sp>
        <p:nvSpPr>
          <p:cNvPr id="3" name="Text Placeholder 2"/>
          <p:cNvSpPr>
            <a:spLocks noGrp="1"/>
          </p:cNvSpPr>
          <p:nvPr>
            <p:ph type="body" sz="quarter" idx="16"/>
          </p:nvPr>
        </p:nvSpPr>
        <p:spPr/>
        <p:txBody>
          <a:bodyPr>
            <a:normAutofit lnSpcReduction="10000"/>
          </a:bodyPr>
          <a:lstStyle/>
          <a:p>
            <a:r>
              <a:rPr lang="en-GB" dirty="0" err="1"/>
              <a:t>Topluluğu</a:t>
            </a:r>
            <a:r>
              <a:rPr lang="en-GB" dirty="0"/>
              <a:t> </a:t>
            </a:r>
            <a:r>
              <a:rPr lang="en-GB" dirty="0" err="1"/>
              <a:t>Anlamak</a:t>
            </a:r>
            <a:endParaRPr lang="en-US" dirty="0"/>
          </a:p>
        </p:txBody>
      </p:sp>
      <p:pic>
        <p:nvPicPr>
          <p:cNvPr id="5" name="Picture 4" descr="A group of multi colored wooden stick figures">
            <a:extLst>
              <a:ext uri="{FF2B5EF4-FFF2-40B4-BE49-F238E27FC236}">
                <a16:creationId xmlns="" xmlns:a16="http://schemas.microsoft.com/office/drawing/2014/main" id="{6396EA42-ECDA-47D8-9CE3-00F05DE149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63"/>
          <a:stretch/>
        </p:blipFill>
        <p:spPr>
          <a:xfrm>
            <a:off x="6372129" y="642972"/>
            <a:ext cx="5580000" cy="5247238"/>
          </a:xfrm>
          <a:prstGeom prst="rect">
            <a:avLst/>
          </a:prstGeom>
        </p:spPr>
      </p:pic>
    </p:spTree>
    <p:extLst>
      <p:ext uri="{BB962C8B-B14F-4D97-AF65-F5344CB8AC3E}">
        <p14:creationId xmlns:p14="http://schemas.microsoft.com/office/powerpoint/2010/main" val="2352823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480395" y="3408323"/>
            <a:ext cx="5124371" cy="1680348"/>
          </a:xfrm>
        </p:spPr>
        <p:txBody>
          <a:bodyPr>
            <a:noAutofit/>
          </a:bodyPr>
          <a:lstStyle/>
          <a:p>
            <a:pPr marL="342900" indent="-342900" algn="just">
              <a:buFont typeface="Wingdings" panose="05000000000000000000" pitchFamily="2" charset="2"/>
              <a:buChar char="ü"/>
            </a:pPr>
            <a:r>
              <a:rPr lang="en-GB" dirty="0" err="1"/>
              <a:t>Göçmen</a:t>
            </a:r>
            <a:r>
              <a:rPr lang="en-GB" dirty="0"/>
              <a:t> </a:t>
            </a:r>
            <a:r>
              <a:rPr lang="en-GB" dirty="0" err="1"/>
              <a:t>anadili</a:t>
            </a:r>
            <a:r>
              <a:rPr lang="en-GB" dirty="0"/>
              <a:t> </a:t>
            </a:r>
            <a:r>
              <a:rPr lang="en-GB" dirty="0" err="1"/>
              <a:t>ev</a:t>
            </a:r>
            <a:r>
              <a:rPr lang="en-GB" dirty="0"/>
              <a:t> </a:t>
            </a:r>
            <a:r>
              <a:rPr lang="en-GB" dirty="0" err="1"/>
              <a:t>sahibi</a:t>
            </a:r>
            <a:r>
              <a:rPr lang="en-GB" dirty="0"/>
              <a:t> </a:t>
            </a:r>
            <a:r>
              <a:rPr lang="en-GB" dirty="0" err="1"/>
              <a:t>ülkenin</a:t>
            </a:r>
            <a:r>
              <a:rPr lang="en-GB" dirty="0"/>
              <a:t> </a:t>
            </a:r>
            <a:r>
              <a:rPr lang="en-GB" dirty="0" err="1"/>
              <a:t>dilinden</a:t>
            </a:r>
            <a:r>
              <a:rPr lang="en-GB" dirty="0"/>
              <a:t> </a:t>
            </a:r>
            <a:r>
              <a:rPr lang="en-GB" dirty="0" err="1"/>
              <a:t>farklı</a:t>
            </a:r>
            <a:r>
              <a:rPr lang="en-GB" dirty="0"/>
              <a:t> </a:t>
            </a:r>
            <a:r>
              <a:rPr lang="en-GB" dirty="0" err="1"/>
              <a:t>ise</a:t>
            </a:r>
            <a:r>
              <a:rPr lang="en-GB" dirty="0"/>
              <a:t> </a:t>
            </a:r>
            <a:r>
              <a:rPr lang="en-GB" dirty="0" err="1"/>
              <a:t>sözlü</a:t>
            </a:r>
            <a:r>
              <a:rPr lang="en-GB" dirty="0"/>
              <a:t> </a:t>
            </a:r>
            <a:r>
              <a:rPr lang="en-GB" dirty="0" err="1"/>
              <a:t>ve</a:t>
            </a:r>
            <a:r>
              <a:rPr lang="en-GB" dirty="0"/>
              <a:t> </a:t>
            </a:r>
            <a:r>
              <a:rPr lang="en-GB" dirty="0" err="1"/>
              <a:t>yazılı</a:t>
            </a:r>
            <a:r>
              <a:rPr lang="en-GB" dirty="0"/>
              <a:t> </a:t>
            </a:r>
            <a:r>
              <a:rPr lang="en-GB" dirty="0" err="1"/>
              <a:t>iletişim</a:t>
            </a:r>
            <a:r>
              <a:rPr lang="en-GB" dirty="0"/>
              <a:t> </a:t>
            </a:r>
            <a:r>
              <a:rPr lang="en-GB" dirty="0" err="1"/>
              <a:t>zorlaşır</a:t>
            </a:r>
            <a:r>
              <a:rPr lang="en-GB" dirty="0"/>
              <a:t>.</a:t>
            </a:r>
          </a:p>
          <a:p>
            <a:pPr marL="342900" indent="-342900" algn="just">
              <a:buFont typeface="Wingdings" panose="05000000000000000000" pitchFamily="2" charset="2"/>
              <a:buChar char="ü"/>
            </a:pPr>
            <a:r>
              <a:rPr lang="en-GB" dirty="0" err="1"/>
              <a:t>Bazen</a:t>
            </a:r>
            <a:r>
              <a:rPr lang="en-GB" dirty="0"/>
              <a:t> </a:t>
            </a:r>
            <a:r>
              <a:rPr lang="en-GB" dirty="0" err="1"/>
              <a:t>aynı</a:t>
            </a:r>
            <a:r>
              <a:rPr lang="en-GB" dirty="0"/>
              <a:t> </a:t>
            </a:r>
            <a:r>
              <a:rPr lang="en-GB" dirty="0" err="1"/>
              <a:t>dille</a:t>
            </a:r>
            <a:r>
              <a:rPr lang="en-GB" dirty="0"/>
              <a:t> bile </a:t>
            </a:r>
            <a:r>
              <a:rPr lang="en-GB" dirty="0" err="1"/>
              <a:t>kültürel</a:t>
            </a:r>
            <a:r>
              <a:rPr lang="en-GB" dirty="0"/>
              <a:t> </a:t>
            </a:r>
            <a:r>
              <a:rPr lang="en-GB" dirty="0" err="1"/>
              <a:t>farklılıklar</a:t>
            </a:r>
            <a:r>
              <a:rPr lang="en-GB" dirty="0"/>
              <a:t> </a:t>
            </a:r>
            <a:r>
              <a:rPr lang="en-GB" dirty="0" err="1"/>
              <a:t>ve</a:t>
            </a:r>
            <a:r>
              <a:rPr lang="en-GB" dirty="0"/>
              <a:t> </a:t>
            </a:r>
            <a:r>
              <a:rPr lang="en-GB" dirty="0" err="1"/>
              <a:t>farklı</a:t>
            </a:r>
            <a:r>
              <a:rPr lang="en-GB" dirty="0"/>
              <a:t> </a:t>
            </a:r>
            <a:r>
              <a:rPr lang="en-GB" dirty="0" err="1"/>
              <a:t>anlamlar</a:t>
            </a:r>
            <a:r>
              <a:rPr lang="en-GB" dirty="0"/>
              <a:t> </a:t>
            </a:r>
            <a:r>
              <a:rPr lang="en-GB" dirty="0" err="1"/>
              <a:t>olabiliyor</a:t>
            </a:r>
            <a:r>
              <a:rPr lang="en-GB" dirty="0"/>
              <a:t>.</a:t>
            </a:r>
          </a:p>
          <a:p>
            <a:pPr marL="342900" indent="-342900" algn="just">
              <a:buFont typeface="Wingdings" panose="05000000000000000000" pitchFamily="2" charset="2"/>
              <a:buChar char="ü"/>
            </a:pPr>
            <a:r>
              <a:rPr lang="en-GB" dirty="0"/>
              <a:t>Bu </a:t>
            </a:r>
            <a:r>
              <a:rPr lang="en-GB" dirty="0" err="1"/>
              <a:t>hayatın</a:t>
            </a:r>
            <a:r>
              <a:rPr lang="en-GB" dirty="0"/>
              <a:t> her </a:t>
            </a:r>
            <a:r>
              <a:rPr lang="en-GB" dirty="0" err="1"/>
              <a:t>yönünü</a:t>
            </a:r>
            <a:r>
              <a:rPr lang="en-GB" dirty="0"/>
              <a:t> </a:t>
            </a:r>
            <a:r>
              <a:rPr lang="en-GB" dirty="0" err="1"/>
              <a:t>etkiler</a:t>
            </a:r>
            <a:endParaRPr lang="en-US" dirty="0"/>
          </a:p>
        </p:txBody>
      </p:sp>
      <p:sp>
        <p:nvSpPr>
          <p:cNvPr id="3" name="Text Placeholder 2"/>
          <p:cNvSpPr>
            <a:spLocks noGrp="1"/>
          </p:cNvSpPr>
          <p:nvPr>
            <p:ph type="body" sz="quarter" idx="16"/>
          </p:nvPr>
        </p:nvSpPr>
        <p:spPr>
          <a:xfrm>
            <a:off x="646858" y="2252152"/>
            <a:ext cx="4957908" cy="582221"/>
          </a:xfrm>
        </p:spPr>
        <p:txBody>
          <a:bodyPr>
            <a:normAutofit lnSpcReduction="10000"/>
          </a:bodyPr>
          <a:lstStyle/>
          <a:p>
            <a:r>
              <a:rPr lang="tr-TR" dirty="0" smtClean="0"/>
              <a:t>Dil</a:t>
            </a:r>
            <a:endParaRPr lang="en-US" sz="4000" dirty="0"/>
          </a:p>
        </p:txBody>
      </p:sp>
      <p:sp>
        <p:nvSpPr>
          <p:cNvPr id="4" name="Text Placeholder 3"/>
          <p:cNvSpPr>
            <a:spLocks noGrp="1"/>
          </p:cNvSpPr>
          <p:nvPr>
            <p:ph type="body" sz="quarter" idx="19"/>
          </p:nvPr>
        </p:nvSpPr>
        <p:spPr>
          <a:xfrm>
            <a:off x="6354096" y="3408323"/>
            <a:ext cx="4957908" cy="1680348"/>
          </a:xfrm>
        </p:spPr>
        <p:txBody>
          <a:bodyPr>
            <a:noAutofit/>
          </a:bodyPr>
          <a:lstStyle/>
          <a:p>
            <a:pPr marL="342900" indent="-342900" algn="just">
              <a:buFont typeface="Wingdings" panose="05000000000000000000" pitchFamily="2" charset="2"/>
              <a:buChar char="ü"/>
            </a:pPr>
            <a:r>
              <a:rPr lang="en-GB" dirty="0" err="1"/>
              <a:t>Bazıları</a:t>
            </a:r>
            <a:r>
              <a:rPr lang="en-GB" dirty="0"/>
              <a:t> </a:t>
            </a:r>
            <a:r>
              <a:rPr lang="en-GB" dirty="0" err="1"/>
              <a:t>için</a:t>
            </a:r>
            <a:r>
              <a:rPr lang="en-GB" dirty="0"/>
              <a:t> </a:t>
            </a:r>
            <a:r>
              <a:rPr lang="en-GB" dirty="0" err="1"/>
              <a:t>aileyi</a:t>
            </a:r>
            <a:r>
              <a:rPr lang="en-GB" dirty="0"/>
              <a:t> </a:t>
            </a:r>
            <a:r>
              <a:rPr lang="en-GB" dirty="0" err="1"/>
              <a:t>bir</a:t>
            </a:r>
            <a:r>
              <a:rPr lang="en-GB" dirty="0"/>
              <a:t> </a:t>
            </a:r>
            <a:r>
              <a:rPr lang="en-GB" dirty="0" err="1"/>
              <a:t>arada</a:t>
            </a:r>
            <a:r>
              <a:rPr lang="en-GB" dirty="0"/>
              <a:t> </a:t>
            </a:r>
            <a:r>
              <a:rPr lang="en-GB" dirty="0" err="1"/>
              <a:t>tutmak</a:t>
            </a:r>
            <a:r>
              <a:rPr lang="en-GB" dirty="0"/>
              <a:t> </a:t>
            </a:r>
            <a:r>
              <a:rPr lang="en-GB" dirty="0" err="1"/>
              <a:t>bir</a:t>
            </a:r>
            <a:r>
              <a:rPr lang="en-GB" dirty="0"/>
              <a:t> </a:t>
            </a:r>
            <a:r>
              <a:rPr lang="en-GB" dirty="0" err="1"/>
              <a:t>meydan</a:t>
            </a:r>
            <a:r>
              <a:rPr lang="en-GB" dirty="0"/>
              <a:t> </a:t>
            </a:r>
            <a:r>
              <a:rPr lang="en-GB" dirty="0" err="1"/>
              <a:t>okumadır</a:t>
            </a:r>
            <a:r>
              <a:rPr lang="en-GB" dirty="0"/>
              <a:t>.</a:t>
            </a:r>
          </a:p>
          <a:p>
            <a:pPr marL="342900" indent="-342900" algn="just">
              <a:buFont typeface="Wingdings" panose="05000000000000000000" pitchFamily="2" charset="2"/>
              <a:buChar char="ü"/>
            </a:pPr>
            <a:r>
              <a:rPr lang="en-GB" dirty="0" err="1"/>
              <a:t>Bazıları</a:t>
            </a:r>
            <a:r>
              <a:rPr lang="en-GB" dirty="0"/>
              <a:t> </a:t>
            </a:r>
            <a:r>
              <a:rPr lang="en-GB" dirty="0" err="1"/>
              <a:t>için</a:t>
            </a:r>
            <a:r>
              <a:rPr lang="en-GB" dirty="0"/>
              <a:t> </a:t>
            </a:r>
            <a:r>
              <a:rPr lang="en-GB" dirty="0" err="1"/>
              <a:t>yeni</a:t>
            </a:r>
            <a:r>
              <a:rPr lang="en-GB" dirty="0"/>
              <a:t>, </a:t>
            </a:r>
            <a:r>
              <a:rPr lang="en-GB" dirty="0" err="1"/>
              <a:t>tanıdık</a:t>
            </a:r>
            <a:r>
              <a:rPr lang="en-GB" dirty="0"/>
              <a:t> </a:t>
            </a:r>
            <a:r>
              <a:rPr lang="en-GB" dirty="0" err="1"/>
              <a:t>olmayan</a:t>
            </a:r>
            <a:r>
              <a:rPr lang="en-GB" dirty="0"/>
              <a:t> </a:t>
            </a:r>
            <a:r>
              <a:rPr lang="en-GB" dirty="0" err="1"/>
              <a:t>bir</a:t>
            </a:r>
            <a:r>
              <a:rPr lang="en-GB" dirty="0"/>
              <a:t> </a:t>
            </a:r>
            <a:r>
              <a:rPr lang="en-GB" dirty="0" err="1"/>
              <a:t>kültürde</a:t>
            </a:r>
            <a:r>
              <a:rPr lang="en-GB" dirty="0"/>
              <a:t> </a:t>
            </a:r>
            <a:r>
              <a:rPr lang="en-GB" dirty="0" err="1"/>
              <a:t>çocuk</a:t>
            </a:r>
            <a:r>
              <a:rPr lang="en-GB" dirty="0"/>
              <a:t> </a:t>
            </a:r>
            <a:r>
              <a:rPr lang="en-GB" dirty="0" err="1"/>
              <a:t>yetiştirmek</a:t>
            </a:r>
            <a:r>
              <a:rPr lang="en-GB" dirty="0"/>
              <a:t> </a:t>
            </a:r>
            <a:r>
              <a:rPr lang="en-GB" dirty="0" err="1"/>
              <a:t>bir</a:t>
            </a:r>
            <a:r>
              <a:rPr lang="en-GB" dirty="0"/>
              <a:t> </a:t>
            </a:r>
            <a:r>
              <a:rPr lang="en-GB" dirty="0" err="1"/>
              <a:t>engel</a:t>
            </a:r>
            <a:r>
              <a:rPr lang="en-GB" dirty="0"/>
              <a:t> </a:t>
            </a:r>
            <a:r>
              <a:rPr lang="en-GB" dirty="0" err="1"/>
              <a:t>teşkil</a:t>
            </a:r>
            <a:r>
              <a:rPr lang="en-GB" dirty="0"/>
              <a:t> </a:t>
            </a:r>
            <a:r>
              <a:rPr lang="en-GB" dirty="0" err="1"/>
              <a:t>ediyor</a:t>
            </a:r>
            <a:endParaRPr lang="en-GB" dirty="0"/>
          </a:p>
          <a:p>
            <a:pPr marL="342900" indent="-342900" algn="just">
              <a:buFont typeface="Wingdings" panose="05000000000000000000" pitchFamily="2" charset="2"/>
              <a:buChar char="ü"/>
            </a:pPr>
            <a:r>
              <a:rPr lang="en-GB" dirty="0" err="1"/>
              <a:t>Bazıları</a:t>
            </a:r>
            <a:r>
              <a:rPr lang="en-GB" dirty="0"/>
              <a:t> </a:t>
            </a:r>
            <a:r>
              <a:rPr lang="en-GB" dirty="0" err="1"/>
              <a:t>için</a:t>
            </a:r>
            <a:r>
              <a:rPr lang="en-GB" dirty="0"/>
              <a:t> </a:t>
            </a:r>
            <a:r>
              <a:rPr lang="en-GB" dirty="0" err="1"/>
              <a:t>yeni</a:t>
            </a:r>
            <a:r>
              <a:rPr lang="en-GB" dirty="0"/>
              <a:t> </a:t>
            </a:r>
            <a:r>
              <a:rPr lang="en-GB" dirty="0" err="1"/>
              <a:t>bir</a:t>
            </a:r>
            <a:r>
              <a:rPr lang="en-GB" dirty="0"/>
              <a:t> </a:t>
            </a:r>
            <a:r>
              <a:rPr lang="en-GB" dirty="0" err="1"/>
              <a:t>aile</a:t>
            </a:r>
            <a:r>
              <a:rPr lang="en-GB" dirty="0"/>
              <a:t> </a:t>
            </a:r>
            <a:r>
              <a:rPr lang="en-GB" dirty="0" err="1"/>
              <a:t>kurmak</a:t>
            </a:r>
            <a:r>
              <a:rPr lang="en-GB" dirty="0"/>
              <a:t>, </a:t>
            </a:r>
            <a:r>
              <a:rPr lang="en-GB" dirty="0" err="1"/>
              <a:t>yeni</a:t>
            </a:r>
            <a:r>
              <a:rPr lang="en-GB" dirty="0"/>
              <a:t> </a:t>
            </a:r>
            <a:r>
              <a:rPr lang="en-GB" dirty="0" err="1"/>
              <a:t>durumları</a:t>
            </a:r>
            <a:r>
              <a:rPr lang="en-GB" dirty="0"/>
              <a:t> </a:t>
            </a:r>
            <a:r>
              <a:rPr lang="en-GB" dirty="0" err="1"/>
              <a:t>nedeniyle</a:t>
            </a:r>
            <a:r>
              <a:rPr lang="en-GB" dirty="0"/>
              <a:t> </a:t>
            </a:r>
            <a:r>
              <a:rPr lang="en-GB" dirty="0" err="1"/>
              <a:t>ertelenebilecek</a:t>
            </a:r>
            <a:r>
              <a:rPr lang="en-GB" dirty="0"/>
              <a:t> </a:t>
            </a:r>
            <a:r>
              <a:rPr lang="en-GB" dirty="0" err="1"/>
              <a:t>bir</a:t>
            </a:r>
            <a:r>
              <a:rPr lang="en-GB" dirty="0"/>
              <a:t> </a:t>
            </a:r>
            <a:r>
              <a:rPr lang="en-GB" dirty="0" err="1"/>
              <a:t>sonraki</a:t>
            </a:r>
            <a:r>
              <a:rPr lang="en-GB" dirty="0"/>
              <a:t> </a:t>
            </a:r>
            <a:r>
              <a:rPr lang="en-GB" dirty="0" err="1"/>
              <a:t>doğal</a:t>
            </a:r>
            <a:r>
              <a:rPr lang="en-GB" dirty="0"/>
              <a:t> </a:t>
            </a:r>
            <a:r>
              <a:rPr lang="en-GB" dirty="0" err="1"/>
              <a:t>adımdır</a:t>
            </a:r>
            <a:r>
              <a:rPr lang="en-GB" dirty="0"/>
              <a:t>.</a:t>
            </a:r>
            <a:endParaRPr lang="en-US" dirty="0"/>
          </a:p>
        </p:txBody>
      </p:sp>
      <p:sp>
        <p:nvSpPr>
          <p:cNvPr id="5" name="Text Placeholder 4"/>
          <p:cNvSpPr>
            <a:spLocks noGrp="1"/>
          </p:cNvSpPr>
          <p:nvPr>
            <p:ph type="body" sz="quarter" idx="20"/>
          </p:nvPr>
        </p:nvSpPr>
        <p:spPr>
          <a:xfrm>
            <a:off x="6420771" y="2252151"/>
            <a:ext cx="4957908" cy="582221"/>
          </a:xfrm>
        </p:spPr>
        <p:txBody>
          <a:bodyPr>
            <a:normAutofit lnSpcReduction="10000"/>
          </a:bodyPr>
          <a:lstStyle/>
          <a:p>
            <a:r>
              <a:rPr lang="tr-TR" sz="4000" dirty="0" smtClean="0"/>
              <a:t>Aile</a:t>
            </a:r>
            <a:endParaRPr lang="en-US" sz="4000" dirty="0"/>
          </a:p>
          <a:p>
            <a:endParaRPr lang="en-US" dirty="0"/>
          </a:p>
        </p:txBody>
      </p:sp>
      <p:sp>
        <p:nvSpPr>
          <p:cNvPr id="6" name="Text Placeholder 1">
            <a:extLst>
              <a:ext uri="{FF2B5EF4-FFF2-40B4-BE49-F238E27FC236}">
                <a16:creationId xmlns="" xmlns:a16="http://schemas.microsoft.com/office/drawing/2014/main" id="{3C43CE31-982C-E641-BBE0-EFD3B04ABEC8}"/>
              </a:ext>
            </a:extLst>
          </p:cNvPr>
          <p:cNvSpPr txBox="1">
            <a:spLocks/>
          </p:cNvSpPr>
          <p:nvPr/>
        </p:nvSpPr>
        <p:spPr>
          <a:xfrm>
            <a:off x="0" y="344927"/>
            <a:ext cx="12192000" cy="483748"/>
          </a:xfrm>
          <a:prstGeom prst="rect">
            <a:avLst/>
          </a:prstGeom>
          <a:solidFill>
            <a:schemeClr val="bg1"/>
          </a:solidFill>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800" dirty="0" smtClean="0">
                <a:solidFill>
                  <a:schemeClr val="tx1">
                    <a:lumMod val="50000"/>
                    <a:lumOff val="50000"/>
                  </a:schemeClr>
                </a:solidFill>
              </a:rPr>
              <a:t>Mültecilerin ve Göçmenlerin Karşılaştığı En Yaygın Engeller ve Zorluklar</a:t>
            </a:r>
            <a:endParaRPr lang="tr-TR" sz="2800" dirty="0">
              <a:solidFill>
                <a:schemeClr val="tx1">
                  <a:lumMod val="50000"/>
                  <a:lumOff val="50000"/>
                </a:schemeClr>
              </a:solidFill>
            </a:endParaRPr>
          </a:p>
        </p:txBody>
      </p:sp>
    </p:spTree>
    <p:extLst>
      <p:ext uri="{BB962C8B-B14F-4D97-AF65-F5344CB8AC3E}">
        <p14:creationId xmlns:p14="http://schemas.microsoft.com/office/powerpoint/2010/main" val="2763088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200025" y="3429000"/>
            <a:ext cx="5391598" cy="2843431"/>
          </a:xfrm>
        </p:spPr>
        <p:txBody>
          <a:bodyPr>
            <a:noAutofit/>
          </a:bodyPr>
          <a:lstStyle/>
          <a:p>
            <a:pPr marL="342900" indent="-342900" algn="just">
              <a:buFont typeface="Wingdings" panose="05000000000000000000" pitchFamily="2" charset="2"/>
              <a:buChar char="ü"/>
            </a:pPr>
            <a:r>
              <a:rPr lang="en-GB" dirty="0" err="1"/>
              <a:t>Aidiyet</a:t>
            </a:r>
            <a:r>
              <a:rPr lang="en-GB" dirty="0"/>
              <a:t> </a:t>
            </a:r>
            <a:r>
              <a:rPr lang="en-GB" dirty="0" err="1"/>
              <a:t>duygusunu</a:t>
            </a:r>
            <a:r>
              <a:rPr lang="en-GB" dirty="0"/>
              <a:t> </a:t>
            </a:r>
            <a:r>
              <a:rPr lang="en-GB" dirty="0" err="1"/>
              <a:t>kazanmak</a:t>
            </a:r>
            <a:r>
              <a:rPr lang="en-GB" dirty="0"/>
              <a:t> normal </a:t>
            </a:r>
            <a:r>
              <a:rPr lang="en-GB" dirty="0" err="1"/>
              <a:t>sosyal</a:t>
            </a:r>
            <a:r>
              <a:rPr lang="en-GB" dirty="0"/>
              <a:t> </a:t>
            </a:r>
            <a:r>
              <a:rPr lang="en-GB" dirty="0" err="1"/>
              <a:t>yaşam</a:t>
            </a:r>
            <a:r>
              <a:rPr lang="en-GB" dirty="0"/>
              <a:t> </a:t>
            </a:r>
            <a:r>
              <a:rPr lang="en-GB" dirty="0" err="1"/>
              <a:t>ve</a:t>
            </a:r>
            <a:r>
              <a:rPr lang="en-GB" dirty="0"/>
              <a:t> </a:t>
            </a:r>
            <a:r>
              <a:rPr lang="en-GB" dirty="0" err="1"/>
              <a:t>mutluluk</a:t>
            </a:r>
            <a:r>
              <a:rPr lang="en-GB" dirty="0"/>
              <a:t> </a:t>
            </a:r>
            <a:r>
              <a:rPr lang="en-GB" dirty="0" err="1"/>
              <a:t>için</a:t>
            </a:r>
            <a:r>
              <a:rPr lang="en-GB" dirty="0"/>
              <a:t> </a:t>
            </a:r>
            <a:r>
              <a:rPr lang="en-GB" dirty="0" err="1"/>
              <a:t>çok</a:t>
            </a:r>
            <a:r>
              <a:rPr lang="en-GB" dirty="0"/>
              <a:t> </a:t>
            </a:r>
            <a:r>
              <a:rPr lang="en-GB" dirty="0" err="1"/>
              <a:t>önemlidir</a:t>
            </a:r>
            <a:r>
              <a:rPr lang="en-GB" dirty="0"/>
              <a:t>.</a:t>
            </a:r>
          </a:p>
          <a:p>
            <a:pPr marL="342900" indent="-342900" algn="just">
              <a:buFont typeface="Wingdings" panose="05000000000000000000" pitchFamily="2" charset="2"/>
              <a:buChar char="ü"/>
            </a:pPr>
            <a:r>
              <a:rPr lang="en-GB" dirty="0" err="1"/>
              <a:t>Topluluğa</a:t>
            </a:r>
            <a:r>
              <a:rPr lang="en-GB" dirty="0"/>
              <a:t> </a:t>
            </a:r>
            <a:r>
              <a:rPr lang="en-GB" dirty="0" err="1"/>
              <a:t>kabul</a:t>
            </a:r>
            <a:r>
              <a:rPr lang="en-GB" dirty="0"/>
              <a:t> </a:t>
            </a:r>
            <a:r>
              <a:rPr lang="en-GB" dirty="0" err="1"/>
              <a:t>edilmek</a:t>
            </a:r>
            <a:r>
              <a:rPr lang="en-GB" dirty="0"/>
              <a:t>, </a:t>
            </a:r>
            <a:r>
              <a:rPr lang="en-GB" dirty="0" err="1"/>
              <a:t>arkadaş</a:t>
            </a:r>
            <a:r>
              <a:rPr lang="en-GB" dirty="0"/>
              <a:t> </a:t>
            </a:r>
            <a:r>
              <a:rPr lang="en-GB" dirty="0" err="1"/>
              <a:t>edinmek</a:t>
            </a:r>
            <a:r>
              <a:rPr lang="en-GB" dirty="0"/>
              <a:t>, </a:t>
            </a:r>
            <a:r>
              <a:rPr lang="en-GB" dirty="0" err="1"/>
              <a:t>toplumun</a:t>
            </a:r>
            <a:r>
              <a:rPr lang="en-GB" dirty="0"/>
              <a:t> </a:t>
            </a:r>
            <a:r>
              <a:rPr lang="en-GB" dirty="0" err="1"/>
              <a:t>eşit</a:t>
            </a:r>
            <a:r>
              <a:rPr lang="en-GB" dirty="0"/>
              <a:t> </a:t>
            </a:r>
            <a:r>
              <a:rPr lang="en-GB" dirty="0" err="1"/>
              <a:t>bir</a:t>
            </a:r>
            <a:r>
              <a:rPr lang="en-GB" dirty="0"/>
              <a:t> </a:t>
            </a:r>
            <a:r>
              <a:rPr lang="en-GB" dirty="0" err="1"/>
              <a:t>üyesi</a:t>
            </a:r>
            <a:r>
              <a:rPr lang="en-GB" dirty="0"/>
              <a:t> </a:t>
            </a:r>
            <a:r>
              <a:rPr lang="en-GB" dirty="0" err="1"/>
              <a:t>olmak</a:t>
            </a:r>
            <a:r>
              <a:rPr lang="en-GB" dirty="0"/>
              <a:t>, </a:t>
            </a:r>
            <a:r>
              <a:rPr lang="en-GB" dirty="0" err="1"/>
              <a:t>özellikle</a:t>
            </a:r>
            <a:r>
              <a:rPr lang="en-GB" dirty="0"/>
              <a:t> </a:t>
            </a:r>
            <a:r>
              <a:rPr lang="en-GB" dirty="0" err="1"/>
              <a:t>diğer</a:t>
            </a:r>
            <a:r>
              <a:rPr lang="en-GB" dirty="0"/>
              <a:t> </a:t>
            </a:r>
            <a:r>
              <a:rPr lang="en-GB" dirty="0" err="1"/>
              <a:t>engellerin</a:t>
            </a:r>
            <a:r>
              <a:rPr lang="en-GB" dirty="0"/>
              <a:t> </a:t>
            </a:r>
            <a:r>
              <a:rPr lang="en-GB" dirty="0" err="1"/>
              <a:t>bir</a:t>
            </a:r>
            <a:r>
              <a:rPr lang="en-GB" dirty="0"/>
              <a:t> </a:t>
            </a:r>
            <a:r>
              <a:rPr lang="en-GB" dirty="0" err="1"/>
              <a:t>kombinasyonu</a:t>
            </a:r>
            <a:r>
              <a:rPr lang="en-GB" dirty="0"/>
              <a:t> </a:t>
            </a:r>
            <a:r>
              <a:rPr lang="en-GB" dirty="0" err="1"/>
              <a:t>varsa</a:t>
            </a:r>
            <a:r>
              <a:rPr lang="en-GB" dirty="0"/>
              <a:t>, </a:t>
            </a:r>
            <a:r>
              <a:rPr lang="en-GB" dirty="0" err="1"/>
              <a:t>kolay</a:t>
            </a:r>
            <a:r>
              <a:rPr lang="en-GB" dirty="0"/>
              <a:t> </a:t>
            </a:r>
            <a:r>
              <a:rPr lang="en-GB" dirty="0" err="1"/>
              <a:t>değildir</a:t>
            </a:r>
            <a:r>
              <a:rPr lang="en-GB" dirty="0"/>
              <a:t>.</a:t>
            </a:r>
          </a:p>
        </p:txBody>
      </p:sp>
      <p:sp>
        <p:nvSpPr>
          <p:cNvPr id="3" name="Text Placeholder 2"/>
          <p:cNvSpPr>
            <a:spLocks noGrp="1"/>
          </p:cNvSpPr>
          <p:nvPr>
            <p:ph type="body" sz="quarter" idx="16"/>
          </p:nvPr>
        </p:nvSpPr>
        <p:spPr>
          <a:xfrm>
            <a:off x="633715" y="2044786"/>
            <a:ext cx="4957908" cy="582221"/>
          </a:xfrm>
        </p:spPr>
        <p:txBody>
          <a:bodyPr>
            <a:normAutofit lnSpcReduction="10000"/>
          </a:bodyPr>
          <a:lstStyle/>
          <a:p>
            <a:r>
              <a:rPr lang="hr-BA" dirty="0"/>
              <a:t>Toplum</a:t>
            </a:r>
            <a:endParaRPr lang="en-US" dirty="0"/>
          </a:p>
        </p:txBody>
      </p:sp>
      <p:sp>
        <p:nvSpPr>
          <p:cNvPr id="4" name="Text Placeholder 3"/>
          <p:cNvSpPr>
            <a:spLocks noGrp="1"/>
          </p:cNvSpPr>
          <p:nvPr>
            <p:ph type="body" sz="quarter" idx="19"/>
          </p:nvPr>
        </p:nvSpPr>
        <p:spPr>
          <a:xfrm>
            <a:off x="6096001" y="3385915"/>
            <a:ext cx="5895974" cy="2986309"/>
          </a:xfrm>
        </p:spPr>
        <p:txBody>
          <a:bodyPr>
            <a:noAutofit/>
          </a:bodyPr>
          <a:lstStyle/>
          <a:p>
            <a:pPr marL="342900" indent="-342900" algn="just">
              <a:spcBef>
                <a:spcPts val="0"/>
              </a:spcBef>
              <a:buFont typeface="Wingdings" panose="05000000000000000000" pitchFamily="2" charset="2"/>
              <a:buChar char="ü"/>
              <a:tabLst>
                <a:tab pos="0" algn="l"/>
              </a:tabLst>
            </a:pPr>
            <a:r>
              <a:rPr lang="en-GB" dirty="0" err="1"/>
              <a:t>Barınma</a:t>
            </a:r>
            <a:r>
              <a:rPr lang="en-GB" dirty="0"/>
              <a:t>, </a:t>
            </a:r>
            <a:r>
              <a:rPr lang="en-GB" dirty="0" err="1"/>
              <a:t>istihdam</a:t>
            </a:r>
            <a:r>
              <a:rPr lang="en-GB" dirty="0"/>
              <a:t> </a:t>
            </a:r>
            <a:r>
              <a:rPr lang="en-GB" dirty="0" err="1"/>
              <a:t>ve</a:t>
            </a:r>
            <a:r>
              <a:rPr lang="en-GB" dirty="0"/>
              <a:t> </a:t>
            </a:r>
            <a:r>
              <a:rPr lang="en-GB" dirty="0" err="1"/>
              <a:t>yerleşim</a:t>
            </a:r>
            <a:r>
              <a:rPr lang="en-GB" dirty="0"/>
              <a:t>, </a:t>
            </a:r>
            <a:r>
              <a:rPr lang="en-GB" dirty="0" err="1"/>
              <a:t>mülteciler</a:t>
            </a:r>
            <a:r>
              <a:rPr lang="en-GB" dirty="0"/>
              <a:t> </a:t>
            </a:r>
            <a:r>
              <a:rPr lang="en-GB" dirty="0" err="1"/>
              <a:t>ve</a:t>
            </a:r>
            <a:r>
              <a:rPr lang="en-GB" dirty="0"/>
              <a:t> </a:t>
            </a:r>
            <a:r>
              <a:rPr lang="en-GB" dirty="0" err="1"/>
              <a:t>göçmenler</a:t>
            </a:r>
            <a:r>
              <a:rPr lang="en-GB" dirty="0"/>
              <a:t> </a:t>
            </a:r>
            <a:r>
              <a:rPr lang="en-GB" dirty="0" err="1"/>
              <a:t>için</a:t>
            </a:r>
            <a:r>
              <a:rPr lang="en-GB" dirty="0"/>
              <a:t> </a:t>
            </a:r>
            <a:r>
              <a:rPr lang="en-GB" dirty="0" err="1"/>
              <a:t>daha</a:t>
            </a:r>
            <a:r>
              <a:rPr lang="en-GB" dirty="0"/>
              <a:t> </a:t>
            </a:r>
            <a:r>
              <a:rPr lang="en-GB" dirty="0" err="1"/>
              <a:t>zor</a:t>
            </a:r>
            <a:r>
              <a:rPr lang="en-GB" dirty="0"/>
              <a:t> </a:t>
            </a:r>
            <a:r>
              <a:rPr lang="en-GB" dirty="0" err="1"/>
              <a:t>görevlerdir</a:t>
            </a:r>
            <a:endParaRPr lang="en-GB" dirty="0"/>
          </a:p>
          <a:p>
            <a:pPr marL="342900" indent="-342900" algn="just">
              <a:spcBef>
                <a:spcPts val="0"/>
              </a:spcBef>
              <a:buFont typeface="Wingdings" panose="05000000000000000000" pitchFamily="2" charset="2"/>
              <a:buChar char="ü"/>
              <a:tabLst>
                <a:tab pos="0" algn="l"/>
              </a:tabLst>
            </a:pPr>
            <a:endParaRPr lang="en-GB" dirty="0"/>
          </a:p>
          <a:p>
            <a:pPr marL="342900" indent="-342900" algn="just">
              <a:spcBef>
                <a:spcPts val="0"/>
              </a:spcBef>
              <a:buFont typeface="Wingdings" panose="05000000000000000000" pitchFamily="2" charset="2"/>
              <a:buChar char="ü"/>
              <a:tabLst>
                <a:tab pos="0" algn="l"/>
              </a:tabLst>
            </a:pPr>
            <a:r>
              <a:rPr lang="en-GB" dirty="0" err="1"/>
              <a:t>Örneğin</a:t>
            </a:r>
            <a:r>
              <a:rPr lang="en-GB" dirty="0"/>
              <a:t>, </a:t>
            </a:r>
            <a:r>
              <a:rPr lang="en-GB" dirty="0" err="1"/>
              <a:t>çalışma</a:t>
            </a:r>
            <a:r>
              <a:rPr lang="en-GB" dirty="0"/>
              <a:t> </a:t>
            </a:r>
            <a:r>
              <a:rPr lang="en-GB" dirty="0" err="1"/>
              <a:t>ve</a:t>
            </a:r>
            <a:r>
              <a:rPr lang="en-GB" dirty="0"/>
              <a:t> </a:t>
            </a:r>
            <a:r>
              <a:rPr lang="en-GB" dirty="0" err="1"/>
              <a:t>barınma</a:t>
            </a:r>
            <a:r>
              <a:rPr lang="en-GB" dirty="0"/>
              <a:t> </a:t>
            </a:r>
            <a:r>
              <a:rPr lang="en-GB" dirty="0" err="1"/>
              <a:t>önündeki</a:t>
            </a:r>
            <a:r>
              <a:rPr lang="en-GB" dirty="0"/>
              <a:t> </a:t>
            </a:r>
            <a:r>
              <a:rPr lang="en-GB" dirty="0" err="1"/>
              <a:t>yasal</a:t>
            </a:r>
            <a:r>
              <a:rPr lang="en-GB" dirty="0"/>
              <a:t> </a:t>
            </a:r>
            <a:r>
              <a:rPr lang="en-GB" dirty="0" err="1"/>
              <a:t>engeller</a:t>
            </a:r>
            <a:r>
              <a:rPr lang="en-GB" dirty="0"/>
              <a:t>, </a:t>
            </a:r>
            <a:r>
              <a:rPr lang="en-GB" dirty="0" err="1"/>
              <a:t>nitelik</a:t>
            </a:r>
            <a:r>
              <a:rPr lang="en-GB" dirty="0"/>
              <a:t> </a:t>
            </a:r>
            <a:r>
              <a:rPr lang="en-GB" dirty="0" err="1"/>
              <a:t>farklılıkları</a:t>
            </a:r>
            <a:r>
              <a:rPr lang="en-GB" dirty="0"/>
              <a:t>, </a:t>
            </a:r>
            <a:r>
              <a:rPr lang="en-GB" dirty="0" err="1"/>
              <a:t>bağlantı</a:t>
            </a:r>
            <a:r>
              <a:rPr lang="en-GB" dirty="0"/>
              <a:t> </a:t>
            </a:r>
            <a:r>
              <a:rPr lang="en-GB" dirty="0" err="1"/>
              <a:t>eksikliği</a:t>
            </a:r>
            <a:r>
              <a:rPr lang="en-GB" dirty="0"/>
              <a:t> </a:t>
            </a:r>
            <a:r>
              <a:rPr lang="en-GB" dirty="0" err="1"/>
              <a:t>ve</a:t>
            </a:r>
            <a:r>
              <a:rPr lang="en-GB" dirty="0"/>
              <a:t> </a:t>
            </a:r>
            <a:r>
              <a:rPr lang="en-GB" dirty="0" err="1"/>
              <a:t>ağ</a:t>
            </a:r>
            <a:r>
              <a:rPr lang="en-GB" dirty="0"/>
              <a:t> </a:t>
            </a:r>
            <a:r>
              <a:rPr lang="en-GB" dirty="0" err="1"/>
              <a:t>oluşturma</a:t>
            </a:r>
            <a:r>
              <a:rPr lang="en-GB" dirty="0"/>
              <a:t> </a:t>
            </a:r>
            <a:r>
              <a:rPr lang="en-GB" dirty="0" err="1"/>
              <a:t>gibi</a:t>
            </a:r>
            <a:r>
              <a:rPr lang="en-GB" dirty="0"/>
              <a:t> </a:t>
            </a:r>
            <a:r>
              <a:rPr lang="en-GB" dirty="0" err="1"/>
              <a:t>çeşitli</a:t>
            </a:r>
            <a:r>
              <a:rPr lang="en-GB" dirty="0"/>
              <a:t> </a:t>
            </a:r>
            <a:r>
              <a:rPr lang="en-GB" dirty="0" err="1"/>
              <a:t>koşullardan</a:t>
            </a:r>
            <a:r>
              <a:rPr lang="en-GB" dirty="0"/>
              <a:t> </a:t>
            </a:r>
            <a:r>
              <a:rPr lang="en-GB" dirty="0" err="1"/>
              <a:t>daha</a:t>
            </a:r>
            <a:r>
              <a:rPr lang="en-GB" dirty="0"/>
              <a:t> </a:t>
            </a:r>
            <a:r>
              <a:rPr lang="en-GB" dirty="0" err="1"/>
              <a:t>fazla</a:t>
            </a:r>
            <a:r>
              <a:rPr lang="en-GB" dirty="0"/>
              <a:t> </a:t>
            </a:r>
            <a:r>
              <a:rPr lang="en-GB" dirty="0" err="1"/>
              <a:t>etkilenebilir</a:t>
            </a:r>
            <a:r>
              <a:rPr lang="en-GB" dirty="0"/>
              <a:t>.</a:t>
            </a:r>
          </a:p>
        </p:txBody>
      </p:sp>
      <p:sp>
        <p:nvSpPr>
          <p:cNvPr id="5" name="Text Placeholder 4"/>
          <p:cNvSpPr>
            <a:spLocks noGrp="1"/>
          </p:cNvSpPr>
          <p:nvPr>
            <p:ph type="body" sz="quarter" idx="20"/>
          </p:nvPr>
        </p:nvSpPr>
        <p:spPr>
          <a:xfrm>
            <a:off x="6516021" y="2044785"/>
            <a:ext cx="4957908" cy="582221"/>
          </a:xfrm>
        </p:spPr>
        <p:txBody>
          <a:bodyPr>
            <a:normAutofit lnSpcReduction="10000"/>
          </a:bodyPr>
          <a:lstStyle/>
          <a:p>
            <a:r>
              <a:rPr lang="en-GB" dirty="0" err="1"/>
              <a:t>Yerleşme</a:t>
            </a:r>
            <a:endParaRPr lang="en-GB" dirty="0"/>
          </a:p>
        </p:txBody>
      </p:sp>
      <p:sp>
        <p:nvSpPr>
          <p:cNvPr id="7" name="Text Placeholder 1">
            <a:extLst>
              <a:ext uri="{FF2B5EF4-FFF2-40B4-BE49-F238E27FC236}">
                <a16:creationId xmlns="" xmlns:a16="http://schemas.microsoft.com/office/drawing/2014/main" id="{B49D5D75-3AAC-485E-8960-9487CFFCFF8F}"/>
              </a:ext>
            </a:extLst>
          </p:cNvPr>
          <p:cNvSpPr txBox="1">
            <a:spLocks/>
          </p:cNvSpPr>
          <p:nvPr/>
        </p:nvSpPr>
        <p:spPr>
          <a:xfrm>
            <a:off x="0" y="343695"/>
            <a:ext cx="12192000" cy="483748"/>
          </a:xfrm>
          <a:prstGeom prst="rect">
            <a:avLst/>
          </a:prstGeom>
          <a:solidFill>
            <a:schemeClr val="bg1"/>
          </a:solidFill>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800" dirty="0">
                <a:solidFill>
                  <a:schemeClr val="tx1">
                    <a:lumMod val="50000"/>
                    <a:lumOff val="50000"/>
                  </a:schemeClr>
                </a:solidFill>
              </a:rPr>
              <a:t>Mültecilerin ve Göçmenlerin Karşılaştığı En Yaygın Engeller ve Zorluklar</a:t>
            </a:r>
          </a:p>
        </p:txBody>
      </p:sp>
    </p:spTree>
    <p:extLst>
      <p:ext uri="{BB962C8B-B14F-4D97-AF65-F5344CB8AC3E}">
        <p14:creationId xmlns:p14="http://schemas.microsoft.com/office/powerpoint/2010/main" val="3329822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553094" y="1409700"/>
            <a:ext cx="10989721" cy="4572000"/>
          </a:xfrm>
        </p:spPr>
        <p:txBody>
          <a:bodyPr>
            <a:normAutofit fontScale="92500" lnSpcReduction="10000"/>
          </a:bodyPr>
          <a:lstStyle/>
          <a:p>
            <a:pPr marL="342900" indent="-342900">
              <a:buFont typeface="Arial" panose="020B0604020202020204" pitchFamily="34" charset="0"/>
              <a:buChar char="•"/>
            </a:pPr>
            <a:r>
              <a:rPr lang="hr-BA" dirty="0"/>
              <a:t>Bir göçmen ailesi yeni bir topluluğa geliyor</a:t>
            </a:r>
          </a:p>
          <a:p>
            <a:pPr marL="342900" indent="-342900">
              <a:buFont typeface="Arial" panose="020B0604020202020204" pitchFamily="34" charset="0"/>
              <a:buChar char="•"/>
            </a:pPr>
            <a:r>
              <a:rPr lang="hr-BA" dirty="0"/>
              <a:t>Onları karşılayacak bir Göçmen Topluluğu Arabulucusu var</a:t>
            </a:r>
          </a:p>
          <a:p>
            <a:pPr marL="342900" indent="-342900">
              <a:buFont typeface="Arial" panose="020B0604020202020204" pitchFamily="34" charset="0"/>
              <a:buChar char="•"/>
            </a:pPr>
            <a:r>
              <a:rPr lang="hr-BA" dirty="0"/>
              <a:t>Oryantasyon günlerini organize etmek için yerel toplum merkezi ile yakın işbirliği içinde çalışır.</a:t>
            </a:r>
          </a:p>
          <a:p>
            <a:pPr marL="342900" indent="-342900">
              <a:buFont typeface="Arial" panose="020B0604020202020204" pitchFamily="34" charset="0"/>
              <a:buChar char="•"/>
            </a:pPr>
            <a:r>
              <a:rPr lang="hr-BA" dirty="0"/>
              <a:t>Arabulucu oryantasyonu düzenler ve ailenin mahalle, okul, toplum merkezi temsilcileriyle tanışmasını sağlar.</a:t>
            </a:r>
          </a:p>
          <a:p>
            <a:pPr marL="342900" indent="-342900">
              <a:buFont typeface="Arial" panose="020B0604020202020204" pitchFamily="34" charset="0"/>
              <a:buChar char="•"/>
            </a:pPr>
            <a:r>
              <a:rPr lang="hr-BA" dirty="0"/>
              <a:t>Aile, ev sahibi topluluktan hiçbir direnç görmez</a:t>
            </a:r>
          </a:p>
          <a:p>
            <a:pPr marL="342900" indent="-342900">
              <a:buFont typeface="Arial" panose="020B0604020202020204" pitchFamily="34" charset="0"/>
              <a:buChar char="•"/>
            </a:pPr>
            <a:r>
              <a:rPr lang="hr-BA" dirty="0"/>
              <a:t>Toplumun göçmenler hakkında olumsuz bir algısı yok gibi görünüyor</a:t>
            </a:r>
          </a:p>
          <a:p>
            <a:pPr marL="342900" indent="-342900">
              <a:buFont typeface="Arial" panose="020B0604020202020204" pitchFamily="34" charset="0"/>
              <a:buChar char="•"/>
            </a:pPr>
            <a:r>
              <a:rPr lang="hr-BA" dirty="0"/>
              <a:t>Herkes, John Lennon'un "Bütün insanların hayatlarını barış içinde yaşadığını hayal edin" şarkısını söyleyerek kutlar. </a:t>
            </a:r>
            <a:r>
              <a:rPr lang="hr-BA" b="1" dirty="0" smtClean="0">
                <a:sym typeface="Wingdings" panose="05000000000000000000" pitchFamily="2" charset="2"/>
              </a:rPr>
              <a:t></a:t>
            </a:r>
            <a:endParaRPr lang="hr-BA" b="1" dirty="0">
              <a:sym typeface="Wingdings" panose="05000000000000000000" pitchFamily="2" charset="2"/>
            </a:endParaRPr>
          </a:p>
          <a:p>
            <a:pPr marL="342900" indent="-342900">
              <a:buFont typeface="Arial" panose="020B0604020202020204" pitchFamily="34" charset="0"/>
              <a:buChar char="•"/>
            </a:pPr>
            <a:r>
              <a:rPr lang="hr-BA" dirty="0" smtClean="0"/>
              <a:t>Bu</a:t>
            </a:r>
            <a:r>
              <a:rPr lang="hr-BA" dirty="0"/>
              <a:t>, Arabulucunun </a:t>
            </a:r>
            <a:r>
              <a:rPr lang="hr-BA" b="1" dirty="0">
                <a:solidFill>
                  <a:srgbClr val="92D050"/>
                </a:solidFill>
              </a:rPr>
              <a:t>GÖÇMENLERE KARŞI OLUMSUZ ANLATIMLA MÜCADELE </a:t>
            </a:r>
            <a:r>
              <a:rPr lang="hr-BA" dirty="0"/>
              <a:t>çalışması nedeniyle </a:t>
            </a:r>
            <a:r>
              <a:rPr lang="hr-BA" dirty="0" smtClean="0"/>
              <a:t>olmalıdır. </a:t>
            </a:r>
            <a:endParaRPr lang="hr-BA" b="1" dirty="0">
              <a:solidFill>
                <a:srgbClr val="92D050"/>
              </a:solidFill>
            </a:endParaRPr>
          </a:p>
          <a:p>
            <a:endParaRPr lang="en-US" dirty="0"/>
          </a:p>
        </p:txBody>
      </p:sp>
      <p:sp>
        <p:nvSpPr>
          <p:cNvPr id="3" name="Text Placeholder 2"/>
          <p:cNvSpPr>
            <a:spLocks noGrp="1"/>
          </p:cNvSpPr>
          <p:nvPr>
            <p:ph type="body" sz="quarter" idx="16"/>
          </p:nvPr>
        </p:nvSpPr>
        <p:spPr>
          <a:xfrm>
            <a:off x="553094" y="556614"/>
            <a:ext cx="10808102" cy="582221"/>
          </a:xfrm>
        </p:spPr>
        <p:txBody>
          <a:bodyPr>
            <a:normAutofit lnSpcReduction="10000"/>
          </a:bodyPr>
          <a:lstStyle/>
          <a:p>
            <a:pPr algn="ctr"/>
            <a:r>
              <a:rPr lang="tr-TR" dirty="0" smtClean="0">
                <a:highlight>
                  <a:srgbClr val="92D050"/>
                </a:highlight>
              </a:rPr>
              <a:t>ÖRNEK</a:t>
            </a:r>
            <a:r>
              <a:rPr lang="en-IE" dirty="0" smtClean="0"/>
              <a:t>- </a:t>
            </a:r>
            <a:r>
              <a:rPr lang="tr-TR" dirty="0" smtClean="0"/>
              <a:t>Farz edin ki</a:t>
            </a:r>
            <a:endParaRPr lang="en-US" dirty="0"/>
          </a:p>
        </p:txBody>
      </p:sp>
    </p:spTree>
    <p:extLst>
      <p:ext uri="{BB962C8B-B14F-4D97-AF65-F5344CB8AC3E}">
        <p14:creationId xmlns:p14="http://schemas.microsoft.com/office/powerpoint/2010/main" val="1858971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2"/>
          </p:nvPr>
        </p:nvSpPr>
        <p:spPr>
          <a:xfrm>
            <a:off x="6096000" y="536886"/>
            <a:ext cx="5158622" cy="1375340"/>
          </a:xfrm>
        </p:spPr>
        <p:txBody>
          <a:bodyPr>
            <a:normAutofit fontScale="85000" lnSpcReduction="10000"/>
          </a:bodyPr>
          <a:lstStyle/>
          <a:p>
            <a:r>
              <a:rPr lang="en-US" dirty="0" err="1"/>
              <a:t>Arabuluculuk</a:t>
            </a:r>
            <a:r>
              <a:rPr lang="en-US" dirty="0"/>
              <a:t> </a:t>
            </a:r>
            <a:r>
              <a:rPr lang="en-US" dirty="0" err="1"/>
              <a:t>gerçekleşmeden</a:t>
            </a:r>
            <a:r>
              <a:rPr lang="en-US" dirty="0"/>
              <a:t> </a:t>
            </a:r>
            <a:r>
              <a:rPr lang="en-US" dirty="0" err="1"/>
              <a:t>önceki</a:t>
            </a:r>
            <a:r>
              <a:rPr lang="en-US" dirty="0"/>
              <a:t> </a:t>
            </a:r>
            <a:r>
              <a:rPr lang="en-US" dirty="0" err="1"/>
              <a:t>engelleri</a:t>
            </a:r>
            <a:r>
              <a:rPr lang="en-US" dirty="0"/>
              <a:t> </a:t>
            </a:r>
            <a:r>
              <a:rPr lang="en-US" dirty="0" err="1"/>
              <a:t>bilmek</a:t>
            </a:r>
            <a:r>
              <a:rPr lang="en-US" dirty="0"/>
              <a:t> </a:t>
            </a:r>
            <a:r>
              <a:rPr lang="en-US" dirty="0" err="1"/>
              <a:t>şunları</a:t>
            </a:r>
            <a:r>
              <a:rPr lang="en-US" dirty="0"/>
              <a:t> </a:t>
            </a:r>
            <a:r>
              <a:rPr lang="en-US" dirty="0" err="1"/>
              <a:t>mümkün</a:t>
            </a:r>
            <a:r>
              <a:rPr lang="en-US" dirty="0"/>
              <a:t> </a:t>
            </a:r>
            <a:r>
              <a:rPr lang="en-US" dirty="0" err="1"/>
              <a:t>kılar</a:t>
            </a:r>
            <a:r>
              <a:rPr lang="en-US" dirty="0"/>
              <a:t>:</a:t>
            </a:r>
          </a:p>
        </p:txBody>
      </p:sp>
      <p:sp>
        <p:nvSpPr>
          <p:cNvPr id="4" name="Text Placeholder 3"/>
          <p:cNvSpPr>
            <a:spLocks noGrp="1"/>
          </p:cNvSpPr>
          <p:nvPr>
            <p:ph type="body" sz="quarter" idx="23"/>
          </p:nvPr>
        </p:nvSpPr>
        <p:spPr>
          <a:xfrm>
            <a:off x="852673" y="2342769"/>
            <a:ext cx="4237037" cy="4013765"/>
          </a:xfrm>
        </p:spPr>
        <p:txBody>
          <a:bodyPr>
            <a:normAutofit/>
          </a:bodyPr>
          <a:lstStyle/>
          <a:p>
            <a:r>
              <a:rPr lang="en-GB" sz="3200" dirty="0" err="1">
                <a:solidFill>
                  <a:srgbClr val="28AF95"/>
                </a:solidFill>
              </a:rPr>
              <a:t>Arabuluculuğun</a:t>
            </a:r>
            <a:r>
              <a:rPr lang="en-GB" sz="3200" dirty="0">
                <a:solidFill>
                  <a:srgbClr val="28AF95"/>
                </a:solidFill>
              </a:rPr>
              <a:t> </a:t>
            </a:r>
            <a:r>
              <a:rPr lang="en-GB" sz="3200" dirty="0" err="1">
                <a:solidFill>
                  <a:srgbClr val="28AF95"/>
                </a:solidFill>
              </a:rPr>
              <a:t>önündeki</a:t>
            </a:r>
            <a:r>
              <a:rPr lang="en-GB" sz="3200" dirty="0">
                <a:solidFill>
                  <a:srgbClr val="28AF95"/>
                </a:solidFill>
              </a:rPr>
              <a:t> </a:t>
            </a:r>
            <a:r>
              <a:rPr lang="en-GB" sz="3200" dirty="0" err="1">
                <a:solidFill>
                  <a:srgbClr val="28AF95"/>
                </a:solidFill>
              </a:rPr>
              <a:t>engeller</a:t>
            </a:r>
            <a:r>
              <a:rPr lang="en-GB" sz="3200" dirty="0">
                <a:solidFill>
                  <a:srgbClr val="28AF95"/>
                </a:solidFill>
              </a:rPr>
              <a:t>, </a:t>
            </a:r>
            <a:r>
              <a:rPr lang="en-GB" sz="3200" dirty="0" err="1">
                <a:solidFill>
                  <a:srgbClr val="28AF95"/>
                </a:solidFill>
              </a:rPr>
              <a:t>bir</a:t>
            </a:r>
            <a:r>
              <a:rPr lang="en-GB" sz="3200" dirty="0">
                <a:solidFill>
                  <a:srgbClr val="28AF95"/>
                </a:solidFill>
              </a:rPr>
              <a:t> </a:t>
            </a:r>
            <a:r>
              <a:rPr lang="en-GB" sz="3200" dirty="0" err="1">
                <a:solidFill>
                  <a:srgbClr val="28AF95"/>
                </a:solidFill>
              </a:rPr>
              <a:t>müzakere</a:t>
            </a:r>
            <a:r>
              <a:rPr lang="en-GB" sz="3200" dirty="0">
                <a:solidFill>
                  <a:srgbClr val="28AF95"/>
                </a:solidFill>
              </a:rPr>
              <a:t> </a:t>
            </a:r>
            <a:r>
              <a:rPr lang="en-GB" sz="3200" dirty="0" err="1">
                <a:solidFill>
                  <a:srgbClr val="28AF95"/>
                </a:solidFill>
              </a:rPr>
              <a:t>veya</a:t>
            </a:r>
            <a:r>
              <a:rPr lang="en-GB" sz="3200" dirty="0">
                <a:solidFill>
                  <a:srgbClr val="28AF95"/>
                </a:solidFill>
              </a:rPr>
              <a:t> </a:t>
            </a:r>
            <a:r>
              <a:rPr lang="en-GB" sz="3200" dirty="0" err="1">
                <a:solidFill>
                  <a:srgbClr val="28AF95"/>
                </a:solidFill>
              </a:rPr>
              <a:t>diyalogun</a:t>
            </a:r>
            <a:r>
              <a:rPr lang="en-GB" sz="3200" dirty="0">
                <a:solidFill>
                  <a:srgbClr val="28AF95"/>
                </a:solidFill>
              </a:rPr>
              <a:t> </a:t>
            </a:r>
            <a:r>
              <a:rPr lang="en-GB" sz="3200" dirty="0" err="1">
                <a:solidFill>
                  <a:srgbClr val="28AF95"/>
                </a:solidFill>
              </a:rPr>
              <a:t>gerçekleşmesini</a:t>
            </a:r>
            <a:r>
              <a:rPr lang="en-GB" sz="3200" dirty="0">
                <a:solidFill>
                  <a:srgbClr val="28AF95"/>
                </a:solidFill>
              </a:rPr>
              <a:t> </a:t>
            </a:r>
            <a:r>
              <a:rPr lang="en-GB" sz="3200" dirty="0" err="1">
                <a:solidFill>
                  <a:srgbClr val="28AF95"/>
                </a:solidFill>
              </a:rPr>
              <a:t>veya</a:t>
            </a:r>
            <a:r>
              <a:rPr lang="en-GB" sz="3200" dirty="0">
                <a:solidFill>
                  <a:srgbClr val="28AF95"/>
                </a:solidFill>
              </a:rPr>
              <a:t> </a:t>
            </a:r>
            <a:r>
              <a:rPr lang="en-GB" sz="3200" dirty="0" err="1">
                <a:solidFill>
                  <a:srgbClr val="28AF95"/>
                </a:solidFill>
              </a:rPr>
              <a:t>başarılı</a:t>
            </a:r>
            <a:r>
              <a:rPr lang="en-GB" sz="3200" dirty="0">
                <a:solidFill>
                  <a:srgbClr val="28AF95"/>
                </a:solidFill>
              </a:rPr>
              <a:t> </a:t>
            </a:r>
            <a:r>
              <a:rPr lang="en-GB" sz="3200" dirty="0" err="1">
                <a:solidFill>
                  <a:srgbClr val="28AF95"/>
                </a:solidFill>
              </a:rPr>
              <a:t>olmasını</a:t>
            </a:r>
            <a:r>
              <a:rPr lang="en-GB" sz="3200" dirty="0">
                <a:solidFill>
                  <a:srgbClr val="28AF95"/>
                </a:solidFill>
              </a:rPr>
              <a:t> </a:t>
            </a:r>
            <a:r>
              <a:rPr lang="en-GB" sz="3200" dirty="0" err="1">
                <a:solidFill>
                  <a:srgbClr val="28AF95"/>
                </a:solidFill>
              </a:rPr>
              <a:t>engelleyen</a:t>
            </a:r>
            <a:r>
              <a:rPr lang="en-GB" sz="3200" dirty="0">
                <a:solidFill>
                  <a:srgbClr val="28AF95"/>
                </a:solidFill>
              </a:rPr>
              <a:t> </a:t>
            </a:r>
            <a:r>
              <a:rPr lang="en-GB" sz="3200" dirty="0" err="1">
                <a:solidFill>
                  <a:srgbClr val="28AF95"/>
                </a:solidFill>
              </a:rPr>
              <a:t>bağlamsal</a:t>
            </a:r>
            <a:r>
              <a:rPr lang="en-GB" sz="3200" dirty="0">
                <a:solidFill>
                  <a:srgbClr val="28AF95"/>
                </a:solidFill>
              </a:rPr>
              <a:t> </a:t>
            </a:r>
            <a:r>
              <a:rPr lang="en-GB" sz="3200" dirty="0" err="1">
                <a:solidFill>
                  <a:srgbClr val="28AF95"/>
                </a:solidFill>
              </a:rPr>
              <a:t>unsurlardır</a:t>
            </a:r>
            <a:r>
              <a:rPr lang="en-GB" sz="3200" dirty="0">
                <a:solidFill>
                  <a:srgbClr val="28AF95"/>
                </a:solidFill>
              </a:rPr>
              <a:t>.</a:t>
            </a:r>
            <a:endParaRPr lang="en-US" sz="3200" dirty="0">
              <a:solidFill>
                <a:srgbClr val="28AF95"/>
              </a:solidFill>
            </a:endParaRPr>
          </a:p>
        </p:txBody>
      </p:sp>
      <p:sp>
        <p:nvSpPr>
          <p:cNvPr id="6" name="Text Placeholder 5">
            <a:extLst>
              <a:ext uri="{FF2B5EF4-FFF2-40B4-BE49-F238E27FC236}">
                <a16:creationId xmlns="" xmlns:a16="http://schemas.microsoft.com/office/drawing/2014/main" id="{F757A7DB-196D-418F-BD67-FAB12B633F66}"/>
              </a:ext>
            </a:extLst>
          </p:cNvPr>
          <p:cNvSpPr>
            <a:spLocks noGrp="1"/>
          </p:cNvSpPr>
          <p:nvPr>
            <p:ph type="body" sz="quarter" idx="20"/>
          </p:nvPr>
        </p:nvSpPr>
        <p:spPr>
          <a:xfrm>
            <a:off x="5772274" y="2342769"/>
            <a:ext cx="5883698" cy="3722513"/>
          </a:xfrm>
        </p:spPr>
        <p:txBody>
          <a:bodyPr/>
          <a:lstStyle/>
          <a:p>
            <a:pPr marL="571500" indent="-571500">
              <a:buClrTx/>
              <a:buFont typeface="Arial" panose="020B0604020202020204" pitchFamily="34" charset="0"/>
              <a:buChar char="•"/>
            </a:pPr>
            <a:r>
              <a:rPr lang="hr-BA" sz="2800" dirty="0"/>
              <a:t>Kendini ve diğer tarafları müzakereye daha iyi hazırlamak (olgunluk)</a:t>
            </a:r>
          </a:p>
          <a:p>
            <a:pPr marL="571500" indent="-571500">
              <a:buClrTx/>
              <a:buFont typeface="Arial" panose="020B0604020202020204" pitchFamily="34" charset="0"/>
              <a:buChar char="•"/>
            </a:pPr>
            <a:r>
              <a:rPr lang="hr-BA" sz="2800" dirty="0"/>
              <a:t>Arabuluculuk stratejisini tartışmadan önce ve tartışma sırasında </a:t>
            </a:r>
            <a:r>
              <a:rPr lang="hr-BA" sz="2800" dirty="0" smtClean="0"/>
              <a:t>uyarla</a:t>
            </a:r>
            <a:r>
              <a:rPr lang="tr-TR" sz="2800" dirty="0" err="1" smtClean="0"/>
              <a:t>mak</a:t>
            </a:r>
            <a:endParaRPr lang="hr-BA" sz="2800" dirty="0"/>
          </a:p>
          <a:p>
            <a:pPr marL="571500" indent="-571500">
              <a:buClrTx/>
              <a:buFont typeface="Arial" panose="020B0604020202020204" pitchFamily="34" charset="0"/>
              <a:buChar char="•"/>
            </a:pPr>
            <a:r>
              <a:rPr lang="hr-BA" sz="2800" dirty="0"/>
              <a:t>Anlaşmaya varıldığında anlaşmayı zayıflatabilecek faktörleri tahmin </a:t>
            </a:r>
            <a:r>
              <a:rPr lang="hr-BA" sz="2800" dirty="0" smtClean="0"/>
              <a:t>e</a:t>
            </a:r>
            <a:r>
              <a:rPr lang="tr-TR" sz="2800" dirty="0" err="1" smtClean="0"/>
              <a:t>tmek</a:t>
            </a:r>
            <a:endParaRPr lang="en-US" dirty="0"/>
          </a:p>
        </p:txBody>
      </p:sp>
    </p:spTree>
    <p:extLst>
      <p:ext uri="{BB962C8B-B14F-4D97-AF65-F5344CB8AC3E}">
        <p14:creationId xmlns:p14="http://schemas.microsoft.com/office/powerpoint/2010/main" val="977499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 xmlns:a16="http://schemas.microsoft.com/office/drawing/2014/main" id="{70F568C8-FE61-4A4E-A103-B085EFFCBDED}"/>
              </a:ext>
            </a:extLst>
          </p:cNvPr>
          <p:cNvSpPr txBox="1">
            <a:spLocks/>
          </p:cNvSpPr>
          <p:nvPr/>
        </p:nvSpPr>
        <p:spPr>
          <a:xfrm>
            <a:off x="0" y="397395"/>
            <a:ext cx="5584723" cy="582221"/>
          </a:xfrm>
          <a:prstGeom prst="rect">
            <a:avLst/>
          </a:prstGeom>
          <a:solidFill>
            <a:srgbClr val="92D050"/>
          </a:solidFill>
          <a:ln>
            <a:solidFill>
              <a:srgbClr val="92D050"/>
            </a:solidFill>
          </a:ln>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C6A7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solidFill>
                  <a:schemeClr val="bg1"/>
                </a:solidFill>
              </a:rPr>
              <a:t>Taktik</a:t>
            </a:r>
            <a:r>
              <a:rPr lang="en-GB" dirty="0">
                <a:solidFill>
                  <a:schemeClr val="bg1"/>
                </a:solidFill>
              </a:rPr>
              <a:t> </a:t>
            </a:r>
            <a:r>
              <a:rPr lang="en-GB" dirty="0" err="1">
                <a:solidFill>
                  <a:schemeClr val="bg1"/>
                </a:solidFill>
              </a:rPr>
              <a:t>veya</a:t>
            </a:r>
            <a:r>
              <a:rPr lang="en-GB" dirty="0">
                <a:solidFill>
                  <a:schemeClr val="bg1"/>
                </a:solidFill>
              </a:rPr>
              <a:t> </a:t>
            </a:r>
            <a:r>
              <a:rPr lang="en-GB" dirty="0" err="1">
                <a:solidFill>
                  <a:schemeClr val="bg1"/>
                </a:solidFill>
              </a:rPr>
              <a:t>stratejik</a:t>
            </a:r>
            <a:r>
              <a:rPr lang="en-GB" dirty="0">
                <a:solidFill>
                  <a:schemeClr val="bg1"/>
                </a:solidFill>
              </a:rPr>
              <a:t> </a:t>
            </a:r>
            <a:r>
              <a:rPr lang="en-GB" dirty="0" err="1">
                <a:solidFill>
                  <a:schemeClr val="bg1"/>
                </a:solidFill>
              </a:rPr>
              <a:t>engeller</a:t>
            </a:r>
            <a:endParaRPr lang="en-GB" dirty="0">
              <a:solidFill>
                <a:schemeClr val="bg1"/>
              </a:solidFill>
            </a:endParaRPr>
          </a:p>
        </p:txBody>
      </p:sp>
      <p:sp>
        <p:nvSpPr>
          <p:cNvPr id="5" name="Text Placeholder 2">
            <a:extLst>
              <a:ext uri="{FF2B5EF4-FFF2-40B4-BE49-F238E27FC236}">
                <a16:creationId xmlns="" xmlns:a16="http://schemas.microsoft.com/office/drawing/2014/main" id="{7EEE081A-3A51-4376-900E-1DB871287821}"/>
              </a:ext>
            </a:extLst>
          </p:cNvPr>
          <p:cNvSpPr txBox="1">
            <a:spLocks/>
          </p:cNvSpPr>
          <p:nvPr/>
        </p:nvSpPr>
        <p:spPr>
          <a:xfrm>
            <a:off x="6096000" y="181283"/>
            <a:ext cx="5077383" cy="2266949"/>
          </a:xfrm>
          <a:prstGeom prst="rect">
            <a:avLst/>
          </a:prstGeom>
          <a:solidFill>
            <a:srgbClr val="1188A3"/>
          </a:solidFill>
          <a:ln w="38100">
            <a:gradFill>
              <a:gsLst>
                <a:gs pos="0">
                  <a:srgbClr val="1188A3"/>
                </a:gs>
                <a:gs pos="74000">
                  <a:srgbClr val="92D050"/>
                </a:gs>
                <a:gs pos="83000">
                  <a:srgbClr val="92D050"/>
                </a:gs>
                <a:gs pos="100000">
                  <a:srgbClr val="28AF95"/>
                </a:gs>
              </a:gsLst>
              <a:lin ang="5400000" scaled="1"/>
            </a:gra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hr-BA" sz="2800" i="1" dirty="0"/>
          </a:p>
          <a:p>
            <a:pPr algn="ctr"/>
            <a:r>
              <a:rPr lang="hr-BA" sz="2800" i="1" dirty="0"/>
              <a:t>Müzakere, tarafların bakış açısından taktik veya stratejik olarak en iyi seçenek görünmediğinde</a:t>
            </a:r>
            <a:endParaRPr lang="en-US" sz="2800" i="1" dirty="0"/>
          </a:p>
        </p:txBody>
      </p:sp>
      <p:sp>
        <p:nvSpPr>
          <p:cNvPr id="6" name="Text Placeholder 1">
            <a:extLst>
              <a:ext uri="{FF2B5EF4-FFF2-40B4-BE49-F238E27FC236}">
                <a16:creationId xmlns="" xmlns:a16="http://schemas.microsoft.com/office/drawing/2014/main" id="{FFBBCA60-25AC-4DF7-8D9D-92D6FE64A20B}"/>
              </a:ext>
            </a:extLst>
          </p:cNvPr>
          <p:cNvSpPr>
            <a:spLocks noGrp="1"/>
          </p:cNvSpPr>
          <p:nvPr>
            <p:ph type="body" sz="quarter" idx="18"/>
          </p:nvPr>
        </p:nvSpPr>
        <p:spPr>
          <a:xfrm>
            <a:off x="579996" y="2859524"/>
            <a:ext cx="10593387" cy="3100489"/>
          </a:xfrm>
        </p:spPr>
        <p:txBody>
          <a:bodyPr>
            <a:normAutofit/>
          </a:bodyPr>
          <a:lstStyle/>
          <a:p>
            <a:pPr marL="342900" indent="-342900">
              <a:buFont typeface="Wingdings" panose="05000000000000000000" pitchFamily="2" charset="2"/>
              <a:buChar char="ü"/>
            </a:pPr>
            <a:r>
              <a:rPr lang="en-US" b="1" dirty="0" err="1"/>
              <a:t>Diyalog</a:t>
            </a:r>
            <a:r>
              <a:rPr lang="en-US" b="1" dirty="0"/>
              <a:t> = </a:t>
            </a:r>
            <a:r>
              <a:rPr lang="en-US" b="1" dirty="0" err="1"/>
              <a:t>vazgeçme</a:t>
            </a:r>
            <a:r>
              <a:rPr lang="en-US" b="1" dirty="0"/>
              <a:t>: </a:t>
            </a:r>
            <a:r>
              <a:rPr lang="en-US" dirty="0"/>
              <a:t>Bu, </a:t>
            </a:r>
            <a:r>
              <a:rPr lang="en-US" dirty="0" err="1"/>
              <a:t>diyaloga</a:t>
            </a:r>
            <a:r>
              <a:rPr lang="en-US" dirty="0"/>
              <a:t> </a:t>
            </a:r>
            <a:r>
              <a:rPr lang="en-US" dirty="0" err="1"/>
              <a:t>istekli</a:t>
            </a:r>
            <a:r>
              <a:rPr lang="en-US" dirty="0"/>
              <a:t> </a:t>
            </a:r>
            <a:r>
              <a:rPr lang="en-US" dirty="0" err="1"/>
              <a:t>olmanın</a:t>
            </a:r>
            <a:r>
              <a:rPr lang="en-US" dirty="0"/>
              <a:t> “</a:t>
            </a:r>
            <a:r>
              <a:rPr lang="en-US" dirty="0" err="1"/>
              <a:t>yumuşak</a:t>
            </a:r>
            <a:r>
              <a:rPr lang="en-US" dirty="0"/>
              <a:t>” </a:t>
            </a:r>
            <a:r>
              <a:rPr lang="en-US" dirty="0" err="1"/>
              <a:t>bir</a:t>
            </a:r>
            <a:r>
              <a:rPr lang="en-US" dirty="0"/>
              <a:t> </a:t>
            </a:r>
            <a:r>
              <a:rPr lang="en-US" dirty="0" err="1"/>
              <a:t>müzakereci</a:t>
            </a:r>
            <a:r>
              <a:rPr lang="en-US" dirty="0"/>
              <a:t> </a:t>
            </a:r>
            <a:r>
              <a:rPr lang="en-US" dirty="0" err="1"/>
              <a:t>imajını</a:t>
            </a:r>
            <a:r>
              <a:rPr lang="en-US" dirty="0"/>
              <a:t> </a:t>
            </a:r>
            <a:r>
              <a:rPr lang="en-US" dirty="0" err="1"/>
              <a:t>verdiği</a:t>
            </a:r>
            <a:r>
              <a:rPr lang="en-US" dirty="0"/>
              <a:t> </a:t>
            </a:r>
            <a:r>
              <a:rPr lang="en-US" dirty="0" err="1"/>
              <a:t>zamandır</a:t>
            </a:r>
            <a:r>
              <a:rPr lang="en-US" dirty="0"/>
              <a:t>. </a:t>
            </a:r>
            <a:r>
              <a:rPr lang="en-US" dirty="0" err="1"/>
              <a:t>Güç</a:t>
            </a:r>
            <a:r>
              <a:rPr lang="en-US" dirty="0"/>
              <a:t> </a:t>
            </a:r>
            <a:r>
              <a:rPr lang="en-US" dirty="0" err="1"/>
              <a:t>asimetrisi</a:t>
            </a:r>
            <a:r>
              <a:rPr lang="en-US" dirty="0"/>
              <a:t>: </a:t>
            </a:r>
            <a:r>
              <a:rPr lang="en-US" dirty="0" err="1"/>
              <a:t>Güçlü</a:t>
            </a:r>
            <a:r>
              <a:rPr lang="en-US" dirty="0"/>
              <a:t> </a:t>
            </a:r>
            <a:r>
              <a:rPr lang="en-US" dirty="0" err="1"/>
              <a:t>olanlar</a:t>
            </a:r>
            <a:r>
              <a:rPr lang="en-US" dirty="0"/>
              <a:t> </a:t>
            </a:r>
            <a:r>
              <a:rPr lang="en-US" dirty="0" err="1"/>
              <a:t>aksi</a:t>
            </a:r>
            <a:r>
              <a:rPr lang="en-US" dirty="0"/>
              <a:t> </a:t>
            </a:r>
            <a:r>
              <a:rPr lang="en-US" dirty="0" err="1"/>
              <a:t>takdirde</a:t>
            </a:r>
            <a:r>
              <a:rPr lang="en-US" dirty="0"/>
              <a:t> </a:t>
            </a:r>
            <a:r>
              <a:rPr lang="en-US" dirty="0" err="1"/>
              <a:t>kazanacaklarını</a:t>
            </a:r>
            <a:r>
              <a:rPr lang="en-US" dirty="0"/>
              <a:t> </a:t>
            </a:r>
            <a:r>
              <a:rPr lang="en-US" dirty="0" err="1"/>
              <a:t>düşündükçe</a:t>
            </a:r>
            <a:r>
              <a:rPr lang="en-US" dirty="0"/>
              <a:t>, </a:t>
            </a:r>
            <a:r>
              <a:rPr lang="en-US" dirty="0" err="1"/>
              <a:t>daha</a:t>
            </a:r>
            <a:r>
              <a:rPr lang="en-US" dirty="0"/>
              <a:t> </a:t>
            </a:r>
            <a:r>
              <a:rPr lang="en-US" dirty="0" err="1"/>
              <a:t>zayıf</a:t>
            </a:r>
            <a:r>
              <a:rPr lang="en-US" dirty="0"/>
              <a:t> </a:t>
            </a:r>
            <a:r>
              <a:rPr lang="en-US" dirty="0" err="1"/>
              <a:t>olanlar</a:t>
            </a:r>
            <a:r>
              <a:rPr lang="en-US" dirty="0"/>
              <a:t> </a:t>
            </a:r>
            <a:r>
              <a:rPr lang="en-US" dirty="0" err="1"/>
              <a:t>kazanamayacaklarını</a:t>
            </a:r>
            <a:r>
              <a:rPr lang="en-US" dirty="0"/>
              <a:t> </a:t>
            </a:r>
            <a:r>
              <a:rPr lang="en-US" dirty="0" err="1"/>
              <a:t>düşünürler</a:t>
            </a:r>
            <a:r>
              <a:rPr lang="en-US" dirty="0"/>
              <a:t>.</a:t>
            </a:r>
          </a:p>
          <a:p>
            <a:pPr marL="342900" indent="-342900">
              <a:buFont typeface="Wingdings" panose="05000000000000000000" pitchFamily="2" charset="2"/>
              <a:buChar char="ü"/>
            </a:pPr>
            <a:r>
              <a:rPr lang="en-US" b="1" dirty="0" err="1"/>
              <a:t>Potansiyel</a:t>
            </a:r>
            <a:r>
              <a:rPr lang="en-US" b="1" dirty="0"/>
              <a:t> </a:t>
            </a:r>
            <a:r>
              <a:rPr lang="en-US" b="1" dirty="0" err="1"/>
              <a:t>Anlaşma</a:t>
            </a:r>
            <a:r>
              <a:rPr lang="en-US" b="1" dirty="0"/>
              <a:t> Alanı Yok: </a:t>
            </a:r>
            <a:r>
              <a:rPr lang="en-US" dirty="0" err="1"/>
              <a:t>Taraflar</a:t>
            </a:r>
            <a:r>
              <a:rPr lang="en-US" dirty="0"/>
              <a:t>, </a:t>
            </a:r>
            <a:r>
              <a:rPr lang="en-US" dirty="0" err="1"/>
              <a:t>anlaşmaya</a:t>
            </a:r>
            <a:r>
              <a:rPr lang="en-US" dirty="0"/>
              <a:t> </a:t>
            </a:r>
            <a:r>
              <a:rPr lang="en-US" dirty="0" err="1"/>
              <a:t>yer</a:t>
            </a:r>
            <a:r>
              <a:rPr lang="en-US" dirty="0"/>
              <a:t> </a:t>
            </a:r>
            <a:r>
              <a:rPr lang="en-US" dirty="0" err="1"/>
              <a:t>olmadığını</a:t>
            </a:r>
            <a:r>
              <a:rPr lang="en-US" dirty="0"/>
              <a:t> </a:t>
            </a:r>
            <a:r>
              <a:rPr lang="en-US" dirty="0" err="1"/>
              <a:t>güçlü</a:t>
            </a:r>
            <a:r>
              <a:rPr lang="en-US" dirty="0"/>
              <a:t> </a:t>
            </a:r>
            <a:r>
              <a:rPr lang="en-US" dirty="0" err="1"/>
              <a:t>bir</a:t>
            </a:r>
            <a:r>
              <a:rPr lang="en-US" dirty="0"/>
              <a:t> </a:t>
            </a:r>
            <a:r>
              <a:rPr lang="en-US" dirty="0" err="1"/>
              <a:t>şekilde</a:t>
            </a:r>
            <a:r>
              <a:rPr lang="en-US" dirty="0"/>
              <a:t> </a:t>
            </a:r>
            <a:r>
              <a:rPr lang="en-US" dirty="0" err="1"/>
              <a:t>hissettiklerinde</a:t>
            </a:r>
            <a:r>
              <a:rPr lang="en-US" dirty="0"/>
              <a:t>, </a:t>
            </a:r>
            <a:r>
              <a:rPr lang="en-US" dirty="0" err="1"/>
              <a:t>herhangi</a:t>
            </a:r>
            <a:r>
              <a:rPr lang="en-US" dirty="0"/>
              <a:t> </a:t>
            </a:r>
            <a:r>
              <a:rPr lang="en-US" dirty="0" err="1"/>
              <a:t>bir</a:t>
            </a:r>
            <a:r>
              <a:rPr lang="en-US" dirty="0"/>
              <a:t> </a:t>
            </a:r>
            <a:r>
              <a:rPr lang="en-US" dirty="0" err="1"/>
              <a:t>arabuluculuk</a:t>
            </a:r>
            <a:r>
              <a:rPr lang="en-US" dirty="0"/>
              <a:t> </a:t>
            </a:r>
            <a:r>
              <a:rPr lang="en-US" dirty="0" err="1"/>
              <a:t>sürecine</a:t>
            </a:r>
            <a:r>
              <a:rPr lang="en-US" dirty="0"/>
              <a:t> </a:t>
            </a:r>
            <a:r>
              <a:rPr lang="en-US" dirty="0" err="1"/>
              <a:t>neredeyse</a:t>
            </a:r>
            <a:r>
              <a:rPr lang="en-US" dirty="0"/>
              <a:t> </a:t>
            </a:r>
            <a:r>
              <a:rPr lang="en-US" dirty="0" err="1"/>
              <a:t>hiç</a:t>
            </a:r>
            <a:r>
              <a:rPr lang="en-US" dirty="0"/>
              <a:t> </a:t>
            </a:r>
            <a:r>
              <a:rPr lang="en-US" dirty="0" err="1"/>
              <a:t>girmeyeceklerdir</a:t>
            </a:r>
            <a:r>
              <a:rPr lang="en-US" dirty="0"/>
              <a:t>.</a:t>
            </a:r>
          </a:p>
          <a:p>
            <a:pPr marL="342900" indent="-342900">
              <a:buFont typeface="Wingdings" panose="05000000000000000000" pitchFamily="2" charset="2"/>
              <a:buChar char="ü"/>
            </a:pPr>
            <a:r>
              <a:rPr lang="en-US" b="1" dirty="0" err="1"/>
              <a:t>Hiçbir</a:t>
            </a:r>
            <a:r>
              <a:rPr lang="en-US" b="1" dirty="0"/>
              <a:t> “</a:t>
            </a:r>
            <a:r>
              <a:rPr lang="en-US" b="1" dirty="0" err="1"/>
              <a:t>ortak</a:t>
            </a:r>
            <a:r>
              <a:rPr lang="en-US" b="1" dirty="0"/>
              <a:t>”, </a:t>
            </a:r>
            <a:r>
              <a:rPr lang="en-US" dirty="0" err="1"/>
              <a:t>bir</a:t>
            </a:r>
            <a:r>
              <a:rPr lang="en-US" dirty="0"/>
              <a:t> </a:t>
            </a:r>
            <a:r>
              <a:rPr lang="en-US" dirty="0" err="1"/>
              <a:t>anlaşmaya</a:t>
            </a:r>
            <a:r>
              <a:rPr lang="en-US" dirty="0"/>
              <a:t> </a:t>
            </a:r>
            <a:r>
              <a:rPr lang="en-US" dirty="0" err="1"/>
              <a:t>dayandıracak</a:t>
            </a:r>
            <a:r>
              <a:rPr lang="en-US" dirty="0"/>
              <a:t> </a:t>
            </a:r>
            <a:r>
              <a:rPr lang="en-US" dirty="0" err="1"/>
              <a:t>veya</a:t>
            </a:r>
            <a:r>
              <a:rPr lang="en-US" dirty="0"/>
              <a:t> </a:t>
            </a:r>
            <a:r>
              <a:rPr lang="en-US" dirty="0" err="1"/>
              <a:t>onu</a:t>
            </a:r>
            <a:r>
              <a:rPr lang="en-US" dirty="0"/>
              <a:t> </a:t>
            </a:r>
            <a:r>
              <a:rPr lang="en-US" dirty="0" err="1"/>
              <a:t>uygulayacak</a:t>
            </a:r>
            <a:r>
              <a:rPr lang="en-US" dirty="0"/>
              <a:t> </a:t>
            </a:r>
            <a:r>
              <a:rPr lang="en-US" dirty="0" err="1"/>
              <a:t>durumda</a:t>
            </a:r>
            <a:r>
              <a:rPr lang="en-US" dirty="0"/>
              <a:t> (</a:t>
            </a:r>
            <a:r>
              <a:rPr lang="en-US" dirty="0" err="1"/>
              <a:t>yetenek</a:t>
            </a:r>
            <a:r>
              <a:rPr lang="en-US" dirty="0"/>
              <a:t> </a:t>
            </a:r>
            <a:r>
              <a:rPr lang="en-US" dirty="0" err="1"/>
              <a:t>veya</a:t>
            </a:r>
            <a:r>
              <a:rPr lang="en-US" dirty="0"/>
              <a:t> </a:t>
            </a:r>
            <a:r>
              <a:rPr lang="en-US" dirty="0" err="1"/>
              <a:t>istekli</a:t>
            </a:r>
            <a:r>
              <a:rPr lang="en-US" dirty="0"/>
              <a:t>) </a:t>
            </a:r>
            <a:r>
              <a:rPr lang="en-US" dirty="0" err="1"/>
              <a:t>değildir</a:t>
            </a:r>
            <a:r>
              <a:rPr lang="en-US" dirty="0"/>
              <a:t>.</a:t>
            </a:r>
          </a:p>
        </p:txBody>
      </p:sp>
    </p:spTree>
    <p:extLst>
      <p:ext uri="{BB962C8B-B14F-4D97-AF65-F5344CB8AC3E}">
        <p14:creationId xmlns:p14="http://schemas.microsoft.com/office/powerpoint/2010/main" val="3932760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 xmlns:a16="http://schemas.microsoft.com/office/drawing/2014/main" id="{70F568C8-FE61-4A4E-A103-B085EFFCBDED}"/>
              </a:ext>
            </a:extLst>
          </p:cNvPr>
          <p:cNvSpPr txBox="1">
            <a:spLocks/>
          </p:cNvSpPr>
          <p:nvPr/>
        </p:nvSpPr>
        <p:spPr>
          <a:xfrm>
            <a:off x="0" y="397395"/>
            <a:ext cx="5879690" cy="582221"/>
          </a:xfrm>
          <a:prstGeom prst="rect">
            <a:avLst/>
          </a:prstGeom>
          <a:solidFill>
            <a:srgbClr val="1188A3"/>
          </a:solidFill>
          <a:ln>
            <a:solidFill>
              <a:schemeClr val="bg1"/>
            </a:solidFill>
          </a:ln>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C6A7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solidFill>
                  <a:schemeClr val="bg1"/>
                </a:solidFill>
              </a:rPr>
              <a:t>Yapısal</a:t>
            </a:r>
            <a:r>
              <a:rPr lang="en-GB" dirty="0">
                <a:solidFill>
                  <a:schemeClr val="bg1"/>
                </a:solidFill>
              </a:rPr>
              <a:t> </a:t>
            </a:r>
            <a:r>
              <a:rPr lang="en-GB" dirty="0" err="1">
                <a:solidFill>
                  <a:schemeClr val="bg1"/>
                </a:solidFill>
              </a:rPr>
              <a:t>veya</a:t>
            </a:r>
            <a:r>
              <a:rPr lang="en-GB" dirty="0">
                <a:solidFill>
                  <a:schemeClr val="bg1"/>
                </a:solidFill>
              </a:rPr>
              <a:t> </a:t>
            </a:r>
            <a:r>
              <a:rPr lang="en-GB" dirty="0" err="1">
                <a:solidFill>
                  <a:schemeClr val="bg1"/>
                </a:solidFill>
              </a:rPr>
              <a:t>kurumsal</a:t>
            </a:r>
            <a:r>
              <a:rPr lang="en-GB" dirty="0">
                <a:solidFill>
                  <a:schemeClr val="bg1"/>
                </a:solidFill>
              </a:rPr>
              <a:t> </a:t>
            </a:r>
            <a:r>
              <a:rPr lang="en-GB" dirty="0" err="1">
                <a:solidFill>
                  <a:schemeClr val="bg1"/>
                </a:solidFill>
              </a:rPr>
              <a:t>engeller</a:t>
            </a:r>
            <a:endParaRPr lang="en-GB" dirty="0">
              <a:solidFill>
                <a:schemeClr val="bg1"/>
              </a:solidFill>
            </a:endParaRPr>
          </a:p>
        </p:txBody>
      </p:sp>
      <p:sp>
        <p:nvSpPr>
          <p:cNvPr id="5" name="Text Placeholder 2">
            <a:extLst>
              <a:ext uri="{FF2B5EF4-FFF2-40B4-BE49-F238E27FC236}">
                <a16:creationId xmlns="" xmlns:a16="http://schemas.microsoft.com/office/drawing/2014/main" id="{7EEE081A-3A51-4376-900E-1DB871287821}"/>
              </a:ext>
            </a:extLst>
          </p:cNvPr>
          <p:cNvSpPr txBox="1">
            <a:spLocks/>
          </p:cNvSpPr>
          <p:nvPr/>
        </p:nvSpPr>
        <p:spPr>
          <a:xfrm>
            <a:off x="6096000" y="181283"/>
            <a:ext cx="5077383" cy="2266949"/>
          </a:xfrm>
          <a:prstGeom prst="rect">
            <a:avLst/>
          </a:prstGeom>
          <a:solidFill>
            <a:srgbClr val="28AF95"/>
          </a:solidFill>
          <a:ln w="38100">
            <a:gradFill>
              <a:gsLst>
                <a:gs pos="0">
                  <a:srgbClr val="28AF95"/>
                </a:gs>
                <a:gs pos="74000">
                  <a:srgbClr val="92D050"/>
                </a:gs>
                <a:gs pos="83000">
                  <a:srgbClr val="92D050"/>
                </a:gs>
                <a:gs pos="100000">
                  <a:srgbClr val="1188A3"/>
                </a:gs>
              </a:gsLst>
              <a:lin ang="5400000" scaled="1"/>
            </a:gra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r-BA" sz="2800" i="1" dirty="0"/>
              <a:t>“Çatışma ve müzakerenin gerçekleştiği bağlamı” yansıtırlar ve esas olarak müzakereyi yürütmekten sorumlu kurumları ilgilendirirler.</a:t>
            </a:r>
            <a:endParaRPr lang="en-US" sz="2800" i="1" dirty="0"/>
          </a:p>
        </p:txBody>
      </p:sp>
      <p:sp>
        <p:nvSpPr>
          <p:cNvPr id="6" name="Text Placeholder 1">
            <a:extLst>
              <a:ext uri="{FF2B5EF4-FFF2-40B4-BE49-F238E27FC236}">
                <a16:creationId xmlns="" xmlns:a16="http://schemas.microsoft.com/office/drawing/2014/main" id="{FFBBCA60-25AC-4DF7-8D9D-92D6FE64A20B}"/>
              </a:ext>
            </a:extLst>
          </p:cNvPr>
          <p:cNvSpPr>
            <a:spLocks noGrp="1"/>
          </p:cNvSpPr>
          <p:nvPr>
            <p:ph type="body" sz="quarter" idx="18"/>
          </p:nvPr>
        </p:nvSpPr>
        <p:spPr>
          <a:xfrm>
            <a:off x="579996" y="2859524"/>
            <a:ext cx="10593387" cy="3100489"/>
          </a:xfrm>
        </p:spPr>
        <p:txBody>
          <a:bodyPr vert="horz" lIns="91440" tIns="45720" rIns="91440" bIns="45720" rtlCol="0" anchor="t">
            <a:normAutofit/>
          </a:bodyPr>
          <a:lstStyle/>
          <a:p>
            <a:pPr marL="342900" indent="-342900">
              <a:buFont typeface="Wingdings" panose="05000000000000000000" pitchFamily="2" charset="2"/>
              <a:buChar char="ü"/>
            </a:pPr>
            <a:r>
              <a:rPr lang="en-US" sz="2800" b="1" dirty="0" err="1"/>
              <a:t>Destek</a:t>
            </a:r>
            <a:r>
              <a:rPr lang="en-US" sz="2800" b="1" dirty="0"/>
              <a:t> </a:t>
            </a:r>
            <a:r>
              <a:rPr lang="en-US" sz="2800" b="1" dirty="0" err="1"/>
              <a:t>tabanı</a:t>
            </a:r>
            <a:r>
              <a:rPr lang="en-US" sz="2800" b="1" dirty="0"/>
              <a:t> </a:t>
            </a:r>
            <a:r>
              <a:rPr lang="en-US" sz="2800" b="1" dirty="0" err="1"/>
              <a:t>bölünmüştür</a:t>
            </a:r>
            <a:r>
              <a:rPr lang="en-US" sz="2800" b="1" dirty="0"/>
              <a:t>: </a:t>
            </a:r>
            <a:r>
              <a:rPr lang="en-US" sz="2800" dirty="0" err="1"/>
              <a:t>Uzlaştırıcı</a:t>
            </a:r>
            <a:r>
              <a:rPr lang="en-US" sz="2800" dirty="0"/>
              <a:t> </a:t>
            </a:r>
            <a:r>
              <a:rPr lang="en-US" sz="2800" dirty="0" err="1"/>
              <a:t>görünüyorsanız</a:t>
            </a:r>
            <a:r>
              <a:rPr lang="en-US" sz="2800" dirty="0"/>
              <a:t>, </a:t>
            </a:r>
            <a:r>
              <a:rPr lang="en-US" sz="2800" dirty="0" err="1"/>
              <a:t>grubunuzdaki</a:t>
            </a:r>
            <a:r>
              <a:rPr lang="en-US" sz="2800" dirty="0"/>
              <a:t> </a:t>
            </a:r>
            <a:r>
              <a:rPr lang="en-US" sz="2800" dirty="0" err="1"/>
              <a:t>muhalefet</a:t>
            </a:r>
            <a:r>
              <a:rPr lang="en-US" sz="2800" dirty="0"/>
              <a:t> </a:t>
            </a:r>
            <a:r>
              <a:rPr lang="en-US" sz="2800" dirty="0" err="1"/>
              <a:t>ifade</a:t>
            </a:r>
            <a:r>
              <a:rPr lang="en-US" sz="2800" dirty="0"/>
              <a:t> </a:t>
            </a:r>
            <a:r>
              <a:rPr lang="en-US" sz="2800" dirty="0" err="1"/>
              <a:t>edilebilir</a:t>
            </a:r>
            <a:r>
              <a:rPr lang="en-US" sz="2800" dirty="0"/>
              <a:t>.</a:t>
            </a:r>
          </a:p>
          <a:p>
            <a:pPr marL="342900" indent="-342900">
              <a:buFont typeface="Wingdings" panose="05000000000000000000" pitchFamily="2" charset="2"/>
              <a:buChar char="ü"/>
            </a:pPr>
            <a:r>
              <a:rPr lang="en-US" sz="2800" b="1" dirty="0" err="1"/>
              <a:t>Siyasi</a:t>
            </a:r>
            <a:r>
              <a:rPr lang="en-US" sz="2800" b="1" dirty="0"/>
              <a:t>/</a:t>
            </a:r>
            <a:r>
              <a:rPr lang="en-US" sz="2800" b="1" dirty="0" err="1"/>
              <a:t>fiziki</a:t>
            </a:r>
            <a:r>
              <a:rPr lang="en-US" sz="2800" b="1" dirty="0"/>
              <a:t> </a:t>
            </a:r>
            <a:r>
              <a:rPr lang="en-US" sz="2800" b="1" dirty="0" err="1"/>
              <a:t>kanallar</a:t>
            </a:r>
            <a:r>
              <a:rPr lang="en-US" sz="2800" b="1" dirty="0"/>
              <a:t> </a:t>
            </a:r>
            <a:r>
              <a:rPr lang="en-US" sz="2800" b="1" dirty="0" err="1"/>
              <a:t>kapalı</a:t>
            </a:r>
            <a:r>
              <a:rPr lang="en-US" sz="2800" b="1" dirty="0"/>
              <a:t>: </a:t>
            </a:r>
            <a:r>
              <a:rPr lang="en-US" sz="2800" dirty="0" err="1"/>
              <a:t>müzakereye</a:t>
            </a:r>
            <a:r>
              <a:rPr lang="en-US" sz="2800" dirty="0"/>
              <a:t> </a:t>
            </a:r>
            <a:r>
              <a:rPr lang="en-US" sz="2800" dirty="0" err="1"/>
              <a:t>girme</a:t>
            </a:r>
            <a:r>
              <a:rPr lang="en-US" sz="2800" dirty="0"/>
              <a:t> </a:t>
            </a:r>
            <a:r>
              <a:rPr lang="en-US" sz="2800" dirty="0" err="1"/>
              <a:t>imkanı</a:t>
            </a:r>
            <a:r>
              <a:rPr lang="en-US" sz="2800" dirty="0"/>
              <a:t> yok</a:t>
            </a:r>
          </a:p>
          <a:p>
            <a:pPr marL="342900" indent="-342900">
              <a:buFont typeface="Wingdings" panose="05000000000000000000" pitchFamily="2" charset="2"/>
              <a:buChar char="ü"/>
            </a:pPr>
            <a:r>
              <a:rPr lang="en-US" sz="2800" b="1" dirty="0" err="1"/>
              <a:t>Taraflar</a:t>
            </a:r>
            <a:r>
              <a:rPr lang="en-US" sz="2800" b="1" dirty="0"/>
              <a:t>, “</a:t>
            </a:r>
            <a:r>
              <a:rPr lang="en-US" sz="2800" b="1" dirty="0" err="1"/>
              <a:t>öteki”ni</a:t>
            </a:r>
            <a:r>
              <a:rPr lang="en-US" sz="2800" b="1" dirty="0"/>
              <a:t> </a:t>
            </a:r>
            <a:r>
              <a:rPr lang="en-US" sz="2800" b="1" dirty="0" err="1"/>
              <a:t>çok</a:t>
            </a:r>
            <a:r>
              <a:rPr lang="en-US" sz="2800" b="1" dirty="0"/>
              <a:t> </a:t>
            </a:r>
            <a:r>
              <a:rPr lang="en-US" sz="2800" b="1" dirty="0" err="1"/>
              <a:t>sayıda</a:t>
            </a:r>
            <a:r>
              <a:rPr lang="en-US" sz="2800" b="1" dirty="0"/>
              <a:t> </a:t>
            </a:r>
            <a:r>
              <a:rPr lang="en-US" sz="2800" b="1" dirty="0" err="1"/>
              <a:t>aktör</a:t>
            </a:r>
            <a:r>
              <a:rPr lang="en-US" sz="2800" b="1" dirty="0"/>
              <a:t> (</a:t>
            </a:r>
            <a:r>
              <a:rPr lang="en-US" sz="2800" b="1" dirty="0" err="1"/>
              <a:t>kişi</a:t>
            </a:r>
            <a:r>
              <a:rPr lang="en-US" sz="2800" b="1" dirty="0"/>
              <a:t>) </a:t>
            </a:r>
            <a:r>
              <a:rPr lang="en-US" sz="2800" dirty="0" err="1"/>
              <a:t>ve</a:t>
            </a:r>
            <a:r>
              <a:rPr lang="en-US" sz="2800" dirty="0"/>
              <a:t> </a:t>
            </a:r>
            <a:r>
              <a:rPr lang="en-US" sz="2800" dirty="0" err="1"/>
              <a:t>potansiyel</a:t>
            </a:r>
            <a:r>
              <a:rPr lang="en-US" sz="2800" dirty="0"/>
              <a:t> </a:t>
            </a:r>
            <a:r>
              <a:rPr lang="en-US" sz="2800" dirty="0" err="1"/>
              <a:t>ortaktan</a:t>
            </a:r>
            <a:r>
              <a:rPr lang="en-US" sz="2800" dirty="0"/>
              <a:t> </a:t>
            </a:r>
            <a:r>
              <a:rPr lang="en-US" sz="2800" dirty="0" err="1"/>
              <a:t>ziyade</a:t>
            </a:r>
            <a:r>
              <a:rPr lang="en-US" sz="2800" dirty="0"/>
              <a:t> </a:t>
            </a:r>
            <a:r>
              <a:rPr lang="en-US" sz="2800" dirty="0" err="1"/>
              <a:t>tek</a:t>
            </a:r>
            <a:r>
              <a:rPr lang="en-US" sz="2800" dirty="0"/>
              <a:t> tip </a:t>
            </a:r>
            <a:r>
              <a:rPr lang="en-US" sz="2800" dirty="0" err="1"/>
              <a:t>bir</a:t>
            </a:r>
            <a:r>
              <a:rPr lang="en-US" sz="2800" dirty="0"/>
              <a:t> </a:t>
            </a:r>
            <a:r>
              <a:rPr lang="en-US" sz="2800" dirty="0" err="1"/>
              <a:t>blok</a:t>
            </a:r>
            <a:r>
              <a:rPr lang="en-US" sz="2800" dirty="0"/>
              <a:t> (</a:t>
            </a:r>
            <a:r>
              <a:rPr lang="en-US" sz="2800" dirty="0" err="1"/>
              <a:t>belediye</a:t>
            </a:r>
            <a:r>
              <a:rPr lang="en-US" sz="2800" dirty="0"/>
              <a:t> </a:t>
            </a:r>
            <a:r>
              <a:rPr lang="en-US" sz="2800" dirty="0" err="1"/>
              <a:t>binası</a:t>
            </a:r>
            <a:r>
              <a:rPr lang="en-US" sz="2800" dirty="0"/>
              <a:t>, Y </a:t>
            </a:r>
            <a:r>
              <a:rPr lang="en-US" sz="2800" dirty="0" err="1"/>
              <a:t>topluluğu</a:t>
            </a:r>
            <a:r>
              <a:rPr lang="en-US" sz="2800" dirty="0"/>
              <a:t>) </a:t>
            </a:r>
            <a:r>
              <a:rPr lang="en-US" sz="2800" dirty="0" err="1"/>
              <a:t>olarak</a:t>
            </a:r>
            <a:r>
              <a:rPr lang="en-US" sz="2800" dirty="0"/>
              <a:t> </a:t>
            </a:r>
            <a:r>
              <a:rPr lang="en-US" sz="2800" dirty="0" err="1"/>
              <a:t>görürler</a:t>
            </a:r>
            <a:r>
              <a:rPr lang="en-US" sz="2800" dirty="0"/>
              <a:t>.</a:t>
            </a:r>
          </a:p>
        </p:txBody>
      </p:sp>
    </p:spTree>
    <p:extLst>
      <p:ext uri="{BB962C8B-B14F-4D97-AF65-F5344CB8AC3E}">
        <p14:creationId xmlns:p14="http://schemas.microsoft.com/office/powerpoint/2010/main" val="186954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7B4EE4B5-201B-174E-B893-01ED4F1DAA83}"/>
              </a:ext>
            </a:extLst>
          </p:cNvPr>
          <p:cNvSpPr>
            <a:spLocks noGrp="1"/>
          </p:cNvSpPr>
          <p:nvPr>
            <p:ph type="body" sz="quarter" idx="15"/>
          </p:nvPr>
        </p:nvSpPr>
        <p:spPr/>
        <p:txBody>
          <a:bodyPr/>
          <a:lstStyle/>
          <a:p>
            <a:r>
              <a:rPr lang="hr-BA"/>
              <a:t>1</a:t>
            </a:r>
            <a:endParaRPr lang="en-US"/>
          </a:p>
        </p:txBody>
      </p:sp>
      <p:sp>
        <p:nvSpPr>
          <p:cNvPr id="7" name="Text Placeholder 6">
            <a:extLst>
              <a:ext uri="{FF2B5EF4-FFF2-40B4-BE49-F238E27FC236}">
                <a16:creationId xmlns="" xmlns:a16="http://schemas.microsoft.com/office/drawing/2014/main" id="{9F49D57C-D7DF-9F49-AF13-3998A730433E}"/>
              </a:ext>
            </a:extLst>
          </p:cNvPr>
          <p:cNvSpPr>
            <a:spLocks noGrp="1"/>
          </p:cNvSpPr>
          <p:nvPr>
            <p:ph type="body" sz="quarter" idx="18"/>
          </p:nvPr>
        </p:nvSpPr>
        <p:spPr>
          <a:xfrm>
            <a:off x="757099" y="1528129"/>
            <a:ext cx="4935095" cy="4796389"/>
          </a:xfrm>
        </p:spPr>
        <p:txBody>
          <a:bodyPr>
            <a:normAutofit/>
          </a:bodyPr>
          <a:lstStyle/>
          <a:p>
            <a:pPr marL="0" indent="0" algn="just">
              <a:lnSpc>
                <a:spcPct val="100000"/>
              </a:lnSpc>
            </a:pPr>
            <a:r>
              <a:rPr lang="hr-BA" sz="2100" dirty="0"/>
              <a:t>Modül 1'de, </a:t>
            </a:r>
            <a:r>
              <a:rPr lang="tr-TR" sz="2100" dirty="0" smtClean="0"/>
              <a:t>akranlar</a:t>
            </a:r>
            <a:r>
              <a:rPr lang="hr-BA" sz="2100" dirty="0" smtClean="0"/>
              <a:t> </a:t>
            </a:r>
            <a:r>
              <a:rPr lang="hr-BA" sz="2100" dirty="0"/>
              <a:t>arası, göçmenden göçmen ortamına arabuluculuk kavramının ne anlama geldiğini öğreneceksiniz. Topluluk arabuluculuğunun arkasındaki temel ilkeleri tanımlayacağız ve oluşabilecek bazı engeller hakkında uyarıda bulunacağız. Bu engellerin nasıl aşılacağını göstereceğiz ve içerme için arabuluculuğu ve rol modellerin hayati rolünü öğrenmenin neden önemli olduğunu keşfedeceğiz</a:t>
            </a:r>
            <a:r>
              <a:rPr lang="hr-BA" sz="2100" dirty="0" smtClean="0"/>
              <a:t>. </a:t>
            </a:r>
            <a:endParaRPr lang="hr-BA" sz="2100" dirty="0"/>
          </a:p>
          <a:p>
            <a:pPr marL="0" indent="0" algn="r">
              <a:lnSpc>
                <a:spcPct val="100000"/>
              </a:lnSpc>
            </a:pPr>
            <a:r>
              <a:rPr lang="hr-BA" b="1" dirty="0"/>
              <a:t>Arabulucu olarak nasıl başlayacağınızı ve ne bekleyeceğinizi öğreneceksiniz</a:t>
            </a:r>
            <a:r>
              <a:rPr lang="hr-BA" b="1" dirty="0" smtClean="0"/>
              <a:t>.</a:t>
            </a:r>
            <a:endParaRPr lang="en-US" b="1" dirty="0"/>
          </a:p>
        </p:txBody>
      </p:sp>
      <p:sp>
        <p:nvSpPr>
          <p:cNvPr id="6" name="Text Placeholder 5">
            <a:extLst>
              <a:ext uri="{FF2B5EF4-FFF2-40B4-BE49-F238E27FC236}">
                <a16:creationId xmlns="" xmlns:a16="http://schemas.microsoft.com/office/drawing/2014/main" id="{D1F97872-E326-814E-B621-401B933B821F}"/>
              </a:ext>
            </a:extLst>
          </p:cNvPr>
          <p:cNvSpPr>
            <a:spLocks noGrp="1"/>
          </p:cNvSpPr>
          <p:nvPr>
            <p:ph type="body" sz="quarter" idx="16"/>
          </p:nvPr>
        </p:nvSpPr>
        <p:spPr/>
        <p:txBody>
          <a:bodyPr>
            <a:normAutofit fontScale="62500" lnSpcReduction="20000"/>
          </a:bodyPr>
          <a:lstStyle/>
          <a:p>
            <a:r>
              <a:rPr lang="en-US" dirty="0" err="1"/>
              <a:t>Genel</a:t>
            </a:r>
            <a:r>
              <a:rPr lang="en-US" dirty="0"/>
              <a:t> </a:t>
            </a:r>
            <a:r>
              <a:rPr lang="en-US" dirty="0" err="1"/>
              <a:t>bakış</a:t>
            </a:r>
            <a:r>
              <a:rPr lang="en-US" dirty="0"/>
              <a:t>, </a:t>
            </a:r>
            <a:r>
              <a:rPr lang="en-US" dirty="0" err="1"/>
              <a:t>nasıl</a:t>
            </a:r>
            <a:r>
              <a:rPr lang="en-US" dirty="0"/>
              <a:t> </a:t>
            </a:r>
            <a:r>
              <a:rPr lang="en-US" dirty="0" err="1"/>
              <a:t>yararlanacaksınız</a:t>
            </a:r>
            <a:endParaRPr lang="en-US" dirty="0"/>
          </a:p>
        </p:txBody>
      </p:sp>
      <p:sp>
        <p:nvSpPr>
          <p:cNvPr id="2" name="Text Placeholder 1">
            <a:extLst>
              <a:ext uri="{FF2B5EF4-FFF2-40B4-BE49-F238E27FC236}">
                <a16:creationId xmlns="" xmlns:a16="http://schemas.microsoft.com/office/drawing/2014/main" id="{5A80BA90-44CA-2744-BB6F-BEACD329C22E}"/>
              </a:ext>
            </a:extLst>
          </p:cNvPr>
          <p:cNvSpPr>
            <a:spLocks noGrp="1"/>
          </p:cNvSpPr>
          <p:nvPr>
            <p:ph type="body" sz="quarter" idx="14"/>
          </p:nvPr>
        </p:nvSpPr>
        <p:spPr/>
        <p:txBody>
          <a:bodyPr/>
          <a:lstStyle/>
          <a:p>
            <a:r>
              <a:rPr lang="tr-TR" dirty="0" smtClean="0"/>
              <a:t>Topluma d</a:t>
            </a:r>
            <a:r>
              <a:rPr lang="hr-BA" dirty="0" smtClean="0"/>
              <a:t>ahil </a:t>
            </a:r>
            <a:r>
              <a:rPr lang="hr-BA" dirty="0"/>
              <a:t>etmek için topluluk arabuluculuğunu tanımlama</a:t>
            </a:r>
            <a:endParaRPr lang="en-US" dirty="0"/>
          </a:p>
        </p:txBody>
      </p:sp>
      <p:sp>
        <p:nvSpPr>
          <p:cNvPr id="8" name="Text Placeholder 7">
            <a:extLst>
              <a:ext uri="{FF2B5EF4-FFF2-40B4-BE49-F238E27FC236}">
                <a16:creationId xmlns="" xmlns:a16="http://schemas.microsoft.com/office/drawing/2014/main" id="{A17A3573-EF13-E64A-81BB-BF0EFE81C187}"/>
              </a:ext>
            </a:extLst>
          </p:cNvPr>
          <p:cNvSpPr>
            <a:spLocks noGrp="1"/>
          </p:cNvSpPr>
          <p:nvPr>
            <p:ph type="body" sz="quarter" idx="19"/>
          </p:nvPr>
        </p:nvSpPr>
        <p:spPr/>
        <p:txBody>
          <a:bodyPr/>
          <a:lstStyle/>
          <a:p>
            <a:r>
              <a:rPr lang="hr-BA"/>
              <a:t>2</a:t>
            </a:r>
            <a:endParaRPr lang="en-US"/>
          </a:p>
        </p:txBody>
      </p:sp>
      <p:sp>
        <p:nvSpPr>
          <p:cNvPr id="9" name="Text Placeholder 8">
            <a:extLst>
              <a:ext uri="{FF2B5EF4-FFF2-40B4-BE49-F238E27FC236}">
                <a16:creationId xmlns="" xmlns:a16="http://schemas.microsoft.com/office/drawing/2014/main" id="{C4419BF1-5CAF-8F47-86A0-836F57506040}"/>
              </a:ext>
            </a:extLst>
          </p:cNvPr>
          <p:cNvSpPr>
            <a:spLocks noGrp="1"/>
          </p:cNvSpPr>
          <p:nvPr>
            <p:ph type="body" sz="quarter" idx="20"/>
          </p:nvPr>
        </p:nvSpPr>
        <p:spPr/>
        <p:txBody>
          <a:bodyPr/>
          <a:lstStyle/>
          <a:p>
            <a:r>
              <a:rPr lang="hr-BA" dirty="0"/>
              <a:t>Arabuluculuğun önündeki engeller ve bunların üstesinden gelinmesi</a:t>
            </a:r>
            <a:endParaRPr lang="en-US" dirty="0"/>
          </a:p>
        </p:txBody>
      </p:sp>
      <p:sp>
        <p:nvSpPr>
          <p:cNvPr id="10" name="Text Placeholder 9">
            <a:extLst>
              <a:ext uri="{FF2B5EF4-FFF2-40B4-BE49-F238E27FC236}">
                <a16:creationId xmlns="" xmlns:a16="http://schemas.microsoft.com/office/drawing/2014/main" id="{C48A5FD9-D237-2A4E-8E70-A4EEB17BACF2}"/>
              </a:ext>
            </a:extLst>
          </p:cNvPr>
          <p:cNvSpPr>
            <a:spLocks noGrp="1"/>
          </p:cNvSpPr>
          <p:nvPr>
            <p:ph type="body" sz="quarter" idx="21"/>
          </p:nvPr>
        </p:nvSpPr>
        <p:spPr/>
        <p:txBody>
          <a:bodyPr/>
          <a:lstStyle/>
          <a:p>
            <a:r>
              <a:rPr lang="hr-BA"/>
              <a:t>3</a:t>
            </a:r>
            <a:endParaRPr lang="en-US"/>
          </a:p>
        </p:txBody>
      </p:sp>
      <p:sp>
        <p:nvSpPr>
          <p:cNvPr id="11" name="Text Placeholder 10">
            <a:extLst>
              <a:ext uri="{FF2B5EF4-FFF2-40B4-BE49-F238E27FC236}">
                <a16:creationId xmlns="" xmlns:a16="http://schemas.microsoft.com/office/drawing/2014/main" id="{2C40850D-009A-7441-B664-3A4BA8330E62}"/>
              </a:ext>
            </a:extLst>
          </p:cNvPr>
          <p:cNvSpPr>
            <a:spLocks noGrp="1"/>
          </p:cNvSpPr>
          <p:nvPr>
            <p:ph type="body" sz="quarter" idx="22"/>
          </p:nvPr>
        </p:nvSpPr>
        <p:spPr/>
        <p:txBody>
          <a:bodyPr/>
          <a:lstStyle/>
          <a:p>
            <a:r>
              <a:rPr lang="hr-BA" dirty="0"/>
              <a:t>Rol modelleri</a:t>
            </a:r>
            <a:endParaRPr lang="en-US" dirty="0"/>
          </a:p>
        </p:txBody>
      </p:sp>
      <p:sp>
        <p:nvSpPr>
          <p:cNvPr id="12" name="Text Placeholder 11">
            <a:extLst>
              <a:ext uri="{FF2B5EF4-FFF2-40B4-BE49-F238E27FC236}">
                <a16:creationId xmlns="" xmlns:a16="http://schemas.microsoft.com/office/drawing/2014/main" id="{9D01DFFD-F752-934A-8AD0-6D0868299CF3}"/>
              </a:ext>
            </a:extLst>
          </p:cNvPr>
          <p:cNvSpPr>
            <a:spLocks noGrp="1"/>
          </p:cNvSpPr>
          <p:nvPr>
            <p:ph type="body" sz="quarter" idx="23"/>
          </p:nvPr>
        </p:nvSpPr>
        <p:spPr/>
        <p:txBody>
          <a:bodyPr/>
          <a:lstStyle/>
          <a:p>
            <a:r>
              <a:rPr lang="hr-BA"/>
              <a:t>4</a:t>
            </a:r>
            <a:endParaRPr lang="en-US"/>
          </a:p>
        </p:txBody>
      </p:sp>
      <p:sp>
        <p:nvSpPr>
          <p:cNvPr id="13" name="Text Placeholder 12">
            <a:extLst>
              <a:ext uri="{FF2B5EF4-FFF2-40B4-BE49-F238E27FC236}">
                <a16:creationId xmlns="" xmlns:a16="http://schemas.microsoft.com/office/drawing/2014/main" id="{49B03528-2202-E941-B8AD-F9FFA7651659}"/>
              </a:ext>
            </a:extLst>
          </p:cNvPr>
          <p:cNvSpPr>
            <a:spLocks noGrp="1"/>
          </p:cNvSpPr>
          <p:nvPr>
            <p:ph type="body" sz="quarter" idx="24"/>
          </p:nvPr>
        </p:nvSpPr>
        <p:spPr>
          <a:xfrm>
            <a:off x="7229715" y="4577243"/>
            <a:ext cx="4465067" cy="822373"/>
          </a:xfrm>
        </p:spPr>
        <p:txBody>
          <a:bodyPr/>
          <a:lstStyle/>
          <a:p>
            <a:r>
              <a:rPr lang="hr-BA" dirty="0"/>
              <a:t>Bir göçmen olarak eşler arası arabuluculuğa nasıl başlanır?</a:t>
            </a:r>
            <a:endParaRPr lang="en-US" dirty="0"/>
          </a:p>
        </p:txBody>
      </p:sp>
      <p:sp>
        <p:nvSpPr>
          <p:cNvPr id="14" name="Text Placeholder 13">
            <a:extLst>
              <a:ext uri="{FF2B5EF4-FFF2-40B4-BE49-F238E27FC236}">
                <a16:creationId xmlns="" xmlns:a16="http://schemas.microsoft.com/office/drawing/2014/main" id="{3B7B5BCC-0C75-6048-B2A1-702C8D5716E9}"/>
              </a:ext>
            </a:extLst>
          </p:cNvPr>
          <p:cNvSpPr>
            <a:spLocks noGrp="1"/>
          </p:cNvSpPr>
          <p:nvPr>
            <p:ph type="body" sz="quarter" idx="25"/>
          </p:nvPr>
        </p:nvSpPr>
        <p:spPr/>
        <p:txBody>
          <a:bodyPr/>
          <a:lstStyle/>
          <a:p>
            <a:r>
              <a:rPr lang="hr-BA"/>
              <a:t>5</a:t>
            </a:r>
            <a:endParaRPr lang="en-US"/>
          </a:p>
        </p:txBody>
      </p:sp>
      <p:sp>
        <p:nvSpPr>
          <p:cNvPr id="15" name="Text Placeholder 14">
            <a:extLst>
              <a:ext uri="{FF2B5EF4-FFF2-40B4-BE49-F238E27FC236}">
                <a16:creationId xmlns="" xmlns:a16="http://schemas.microsoft.com/office/drawing/2014/main" id="{2CF53864-63EB-9940-A7F3-3B7A547B5905}"/>
              </a:ext>
            </a:extLst>
          </p:cNvPr>
          <p:cNvSpPr>
            <a:spLocks noGrp="1"/>
          </p:cNvSpPr>
          <p:nvPr>
            <p:ph type="body" sz="quarter" idx="26"/>
          </p:nvPr>
        </p:nvSpPr>
        <p:spPr/>
        <p:txBody>
          <a:bodyPr/>
          <a:lstStyle/>
          <a:p>
            <a:r>
              <a:rPr lang="nl-NL" dirty="0"/>
              <a:t>Başarı nasıl görünür – ilham verecek rol modelleri</a:t>
            </a:r>
            <a:endParaRPr lang="en-US" dirty="0"/>
          </a:p>
        </p:txBody>
      </p:sp>
    </p:spTree>
    <p:extLst>
      <p:ext uri="{BB962C8B-B14F-4D97-AF65-F5344CB8AC3E}">
        <p14:creationId xmlns:p14="http://schemas.microsoft.com/office/powerpoint/2010/main" val="4080054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 xmlns:a16="http://schemas.microsoft.com/office/drawing/2014/main" id="{70F568C8-FE61-4A4E-A103-B085EFFCBDED}"/>
              </a:ext>
            </a:extLst>
          </p:cNvPr>
          <p:cNvSpPr txBox="1">
            <a:spLocks/>
          </p:cNvSpPr>
          <p:nvPr/>
        </p:nvSpPr>
        <p:spPr>
          <a:xfrm>
            <a:off x="0" y="397395"/>
            <a:ext cx="4541941" cy="582221"/>
          </a:xfrm>
          <a:prstGeom prst="rect">
            <a:avLst/>
          </a:prstGeom>
          <a:solidFill>
            <a:srgbClr val="1188A3"/>
          </a:solidFill>
          <a:ln>
            <a:solidFill>
              <a:srgbClr val="1188A3"/>
            </a:solidFill>
          </a:ln>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C6A7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err="1" smtClean="0">
                <a:solidFill>
                  <a:schemeClr val="bg1"/>
                </a:solidFill>
              </a:rPr>
              <a:t>P</a:t>
            </a:r>
            <a:r>
              <a:rPr lang="en-GB" dirty="0" err="1" smtClean="0">
                <a:solidFill>
                  <a:schemeClr val="bg1"/>
                </a:solidFill>
              </a:rPr>
              <a:t>sikolojik</a:t>
            </a:r>
            <a:r>
              <a:rPr lang="en-GB" dirty="0" smtClean="0">
                <a:solidFill>
                  <a:schemeClr val="bg1"/>
                </a:solidFill>
              </a:rPr>
              <a:t> </a:t>
            </a:r>
            <a:r>
              <a:rPr lang="en-GB" dirty="0" err="1">
                <a:solidFill>
                  <a:schemeClr val="bg1"/>
                </a:solidFill>
              </a:rPr>
              <a:t>engeller</a:t>
            </a:r>
            <a:endParaRPr lang="en-US" dirty="0">
              <a:solidFill>
                <a:schemeClr val="bg1"/>
              </a:solidFill>
            </a:endParaRPr>
          </a:p>
        </p:txBody>
      </p:sp>
      <p:sp>
        <p:nvSpPr>
          <p:cNvPr id="5" name="Text Placeholder 2">
            <a:extLst>
              <a:ext uri="{FF2B5EF4-FFF2-40B4-BE49-F238E27FC236}">
                <a16:creationId xmlns="" xmlns:a16="http://schemas.microsoft.com/office/drawing/2014/main" id="{7EEE081A-3A51-4376-900E-1DB871287821}"/>
              </a:ext>
            </a:extLst>
          </p:cNvPr>
          <p:cNvSpPr txBox="1">
            <a:spLocks/>
          </p:cNvSpPr>
          <p:nvPr/>
        </p:nvSpPr>
        <p:spPr>
          <a:xfrm>
            <a:off x="6096000" y="181283"/>
            <a:ext cx="5077383" cy="2266949"/>
          </a:xfrm>
          <a:prstGeom prst="rect">
            <a:avLst/>
          </a:prstGeom>
          <a:solidFill>
            <a:schemeClr val="bg1"/>
          </a:solidFill>
          <a:ln w="38100">
            <a:gradFill>
              <a:gsLst>
                <a:gs pos="0">
                  <a:schemeClr val="bg1"/>
                </a:gs>
                <a:gs pos="74000">
                  <a:srgbClr val="1188A3"/>
                </a:gs>
                <a:gs pos="83000">
                  <a:srgbClr val="92D050"/>
                </a:gs>
                <a:gs pos="100000">
                  <a:srgbClr val="1188A3"/>
                </a:gs>
              </a:gsLst>
              <a:lin ang="5400000" scaled="1"/>
            </a:gra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hr-BA" sz="2800" i="1" dirty="0" smtClean="0">
              <a:solidFill>
                <a:srgbClr val="28AF95"/>
              </a:solidFill>
            </a:endParaRPr>
          </a:p>
          <a:p>
            <a:pPr algn="ctr"/>
            <a:r>
              <a:rPr lang="en-GB" sz="2800" i="1" dirty="0" err="1">
                <a:solidFill>
                  <a:srgbClr val="28AF95"/>
                </a:solidFill>
              </a:rPr>
              <a:t>Psikolojik</a:t>
            </a:r>
            <a:r>
              <a:rPr lang="en-GB" sz="2800" i="1" dirty="0">
                <a:solidFill>
                  <a:srgbClr val="28AF95"/>
                </a:solidFill>
              </a:rPr>
              <a:t> </a:t>
            </a:r>
            <a:r>
              <a:rPr lang="en-GB" sz="2800" i="1" dirty="0" err="1">
                <a:solidFill>
                  <a:srgbClr val="28AF95"/>
                </a:solidFill>
              </a:rPr>
              <a:t>engeller</a:t>
            </a:r>
            <a:r>
              <a:rPr lang="en-GB" sz="2800" i="1" dirty="0">
                <a:solidFill>
                  <a:srgbClr val="28AF95"/>
                </a:solidFill>
              </a:rPr>
              <a:t>, </a:t>
            </a:r>
            <a:r>
              <a:rPr lang="en-GB" sz="2800" i="1" dirty="0" err="1">
                <a:solidFill>
                  <a:srgbClr val="28AF95"/>
                </a:solidFill>
              </a:rPr>
              <a:t>algılar</a:t>
            </a:r>
            <a:r>
              <a:rPr lang="en-GB" sz="2800" i="1" dirty="0">
                <a:solidFill>
                  <a:srgbClr val="28AF95"/>
                </a:solidFill>
              </a:rPr>
              <a:t> </a:t>
            </a:r>
            <a:r>
              <a:rPr lang="en-GB" sz="2800" i="1" dirty="0" err="1">
                <a:solidFill>
                  <a:srgbClr val="28AF95"/>
                </a:solidFill>
              </a:rPr>
              <a:t>veya</a:t>
            </a:r>
            <a:r>
              <a:rPr lang="en-GB" sz="2800" i="1" dirty="0">
                <a:solidFill>
                  <a:srgbClr val="28AF95"/>
                </a:solidFill>
              </a:rPr>
              <a:t> </a:t>
            </a:r>
            <a:r>
              <a:rPr lang="en-GB" sz="2800" i="1" dirty="0" err="1">
                <a:solidFill>
                  <a:srgbClr val="28AF95"/>
                </a:solidFill>
              </a:rPr>
              <a:t>duygularla</a:t>
            </a:r>
            <a:r>
              <a:rPr lang="en-GB" sz="2800" i="1" dirty="0">
                <a:solidFill>
                  <a:srgbClr val="28AF95"/>
                </a:solidFill>
              </a:rPr>
              <a:t> </a:t>
            </a:r>
            <a:r>
              <a:rPr lang="en-GB" sz="2800" i="1" dirty="0" err="1">
                <a:solidFill>
                  <a:srgbClr val="28AF95"/>
                </a:solidFill>
              </a:rPr>
              <a:t>ilgilidir</a:t>
            </a:r>
            <a:r>
              <a:rPr lang="en-GB" sz="2800" i="1" dirty="0">
                <a:solidFill>
                  <a:srgbClr val="28AF95"/>
                </a:solidFill>
              </a:rPr>
              <a:t> </a:t>
            </a:r>
            <a:r>
              <a:rPr lang="en-GB" sz="2800" i="1" dirty="0" err="1">
                <a:solidFill>
                  <a:srgbClr val="28AF95"/>
                </a:solidFill>
              </a:rPr>
              <a:t>ve</a:t>
            </a:r>
            <a:r>
              <a:rPr lang="en-GB" sz="2800" i="1" dirty="0">
                <a:solidFill>
                  <a:srgbClr val="28AF95"/>
                </a:solidFill>
              </a:rPr>
              <a:t> </a:t>
            </a:r>
            <a:r>
              <a:rPr lang="en-GB" sz="2800" i="1" dirty="0" err="1">
                <a:solidFill>
                  <a:srgbClr val="28AF95"/>
                </a:solidFill>
              </a:rPr>
              <a:t>müzakerenin</a:t>
            </a:r>
            <a:r>
              <a:rPr lang="en-GB" sz="2800" i="1" dirty="0">
                <a:solidFill>
                  <a:srgbClr val="28AF95"/>
                </a:solidFill>
              </a:rPr>
              <a:t> “</a:t>
            </a:r>
            <a:r>
              <a:rPr lang="en-GB" sz="2800" i="1" dirty="0" err="1">
                <a:solidFill>
                  <a:srgbClr val="28AF95"/>
                </a:solidFill>
              </a:rPr>
              <a:t>etkileşimli</a:t>
            </a:r>
            <a:r>
              <a:rPr lang="en-GB" sz="2800" i="1" dirty="0">
                <a:solidFill>
                  <a:srgbClr val="28AF95"/>
                </a:solidFill>
              </a:rPr>
              <a:t> </a:t>
            </a:r>
            <a:r>
              <a:rPr lang="en-GB" sz="2800" i="1" dirty="0" err="1">
                <a:solidFill>
                  <a:srgbClr val="28AF95"/>
                </a:solidFill>
              </a:rPr>
              <a:t>bir</a:t>
            </a:r>
            <a:r>
              <a:rPr lang="en-GB" sz="2800" i="1" dirty="0">
                <a:solidFill>
                  <a:srgbClr val="28AF95"/>
                </a:solidFill>
              </a:rPr>
              <a:t> </a:t>
            </a:r>
            <a:r>
              <a:rPr lang="en-GB" sz="2800" i="1" dirty="0" err="1">
                <a:solidFill>
                  <a:srgbClr val="28AF95"/>
                </a:solidFill>
              </a:rPr>
              <a:t>sosyal</a:t>
            </a:r>
            <a:r>
              <a:rPr lang="en-GB" sz="2800" i="1" dirty="0">
                <a:solidFill>
                  <a:srgbClr val="28AF95"/>
                </a:solidFill>
              </a:rPr>
              <a:t> </a:t>
            </a:r>
            <a:r>
              <a:rPr lang="en-GB" sz="2800" i="1" dirty="0" err="1">
                <a:solidFill>
                  <a:srgbClr val="28AF95"/>
                </a:solidFill>
              </a:rPr>
              <a:t>süreç</a:t>
            </a:r>
            <a:r>
              <a:rPr lang="en-GB" sz="2800" i="1" dirty="0">
                <a:solidFill>
                  <a:srgbClr val="28AF95"/>
                </a:solidFill>
              </a:rPr>
              <a:t>” </a:t>
            </a:r>
            <a:r>
              <a:rPr lang="en-GB" sz="2800" i="1" dirty="0" err="1">
                <a:solidFill>
                  <a:srgbClr val="28AF95"/>
                </a:solidFill>
              </a:rPr>
              <a:t>olduğunu</a:t>
            </a:r>
            <a:r>
              <a:rPr lang="en-GB" sz="2800" i="1" dirty="0">
                <a:solidFill>
                  <a:srgbClr val="28AF95"/>
                </a:solidFill>
              </a:rPr>
              <a:t> </a:t>
            </a:r>
            <a:r>
              <a:rPr lang="en-GB" sz="2800" i="1" dirty="0" err="1">
                <a:solidFill>
                  <a:srgbClr val="28AF95"/>
                </a:solidFill>
              </a:rPr>
              <a:t>gösterir</a:t>
            </a:r>
            <a:r>
              <a:rPr lang="en-GB" sz="2800" i="1" dirty="0">
                <a:solidFill>
                  <a:srgbClr val="28AF95"/>
                </a:solidFill>
              </a:rPr>
              <a:t>.</a:t>
            </a:r>
            <a:endParaRPr lang="en-US" sz="2800" i="1" dirty="0">
              <a:solidFill>
                <a:srgbClr val="28AF95"/>
              </a:solidFill>
            </a:endParaRPr>
          </a:p>
        </p:txBody>
      </p:sp>
      <p:sp>
        <p:nvSpPr>
          <p:cNvPr id="6" name="Text Placeholder 1">
            <a:extLst>
              <a:ext uri="{FF2B5EF4-FFF2-40B4-BE49-F238E27FC236}">
                <a16:creationId xmlns="" xmlns:a16="http://schemas.microsoft.com/office/drawing/2014/main" id="{FFBBCA60-25AC-4DF7-8D9D-92D6FE64A20B}"/>
              </a:ext>
            </a:extLst>
          </p:cNvPr>
          <p:cNvSpPr>
            <a:spLocks noGrp="1"/>
          </p:cNvSpPr>
          <p:nvPr>
            <p:ph type="body" sz="quarter" idx="18"/>
          </p:nvPr>
        </p:nvSpPr>
        <p:spPr>
          <a:xfrm>
            <a:off x="579996" y="2859524"/>
            <a:ext cx="10593387" cy="3100489"/>
          </a:xfrm>
        </p:spPr>
        <p:txBody>
          <a:bodyPr>
            <a:normAutofit lnSpcReduction="10000"/>
          </a:bodyPr>
          <a:lstStyle/>
          <a:p>
            <a:pPr marL="342900" indent="-342900">
              <a:buFont typeface="Wingdings" panose="05000000000000000000" pitchFamily="2" charset="2"/>
              <a:buChar char="ü"/>
            </a:pPr>
            <a:r>
              <a:rPr lang="en-GB" b="1" dirty="0" err="1" smtClean="0">
                <a:solidFill>
                  <a:srgbClr val="92D050"/>
                </a:solidFill>
              </a:rPr>
              <a:t>Diğerinin</a:t>
            </a:r>
            <a:r>
              <a:rPr lang="en-GB" b="1" dirty="0" smtClean="0">
                <a:solidFill>
                  <a:srgbClr val="92D050"/>
                </a:solidFill>
              </a:rPr>
              <a:t> </a:t>
            </a:r>
            <a:r>
              <a:rPr lang="en-GB" b="1" dirty="0" err="1">
                <a:solidFill>
                  <a:srgbClr val="92D050"/>
                </a:solidFill>
              </a:rPr>
              <a:t>tanınmaması</a:t>
            </a:r>
            <a:r>
              <a:rPr lang="en-GB" dirty="0"/>
              <a:t>; </a:t>
            </a:r>
            <a:r>
              <a:rPr lang="en-GB" dirty="0" err="1" smtClean="0"/>
              <a:t>tartışmalar</a:t>
            </a:r>
            <a:r>
              <a:rPr lang="tr-TR" dirty="0" smtClean="0"/>
              <a:t>a</a:t>
            </a:r>
            <a:r>
              <a:rPr lang="en-GB" dirty="0" smtClean="0"/>
              <a:t> </a:t>
            </a:r>
            <a:r>
              <a:rPr lang="en-GB" dirty="0" err="1"/>
              <a:t>meşruiyet</a:t>
            </a:r>
            <a:r>
              <a:rPr lang="en-GB" dirty="0"/>
              <a:t> </a:t>
            </a:r>
            <a:r>
              <a:rPr lang="tr-TR" dirty="0" smtClean="0"/>
              <a:t>katar</a:t>
            </a:r>
            <a:endParaRPr lang="en-GB" dirty="0"/>
          </a:p>
          <a:p>
            <a:pPr marL="342900" indent="-342900">
              <a:buFont typeface="Wingdings" panose="05000000000000000000" pitchFamily="2" charset="2"/>
              <a:buChar char="ü"/>
            </a:pPr>
            <a:r>
              <a:rPr lang="en-GB" b="1" dirty="0" err="1">
                <a:solidFill>
                  <a:srgbClr val="92D050"/>
                </a:solidFill>
              </a:rPr>
              <a:t>Anlaşmaya</a:t>
            </a:r>
            <a:r>
              <a:rPr lang="en-GB" b="1" dirty="0">
                <a:solidFill>
                  <a:srgbClr val="92D050"/>
                </a:solidFill>
              </a:rPr>
              <a:t> </a:t>
            </a:r>
            <a:r>
              <a:rPr lang="en-GB" b="1" dirty="0" err="1">
                <a:solidFill>
                  <a:srgbClr val="92D050"/>
                </a:solidFill>
              </a:rPr>
              <a:t>varmanın</a:t>
            </a:r>
            <a:r>
              <a:rPr lang="en-GB" b="1" dirty="0">
                <a:solidFill>
                  <a:srgbClr val="92D050"/>
                </a:solidFill>
              </a:rPr>
              <a:t> her zaman </a:t>
            </a:r>
            <a:r>
              <a:rPr lang="en-GB" b="1" dirty="0" err="1">
                <a:solidFill>
                  <a:srgbClr val="92D050"/>
                </a:solidFill>
              </a:rPr>
              <a:t>en</a:t>
            </a:r>
            <a:r>
              <a:rPr lang="en-GB" b="1" dirty="0">
                <a:solidFill>
                  <a:srgbClr val="92D050"/>
                </a:solidFill>
              </a:rPr>
              <a:t> </a:t>
            </a:r>
            <a:r>
              <a:rPr lang="en-GB" b="1" dirty="0" err="1">
                <a:solidFill>
                  <a:srgbClr val="92D050"/>
                </a:solidFill>
              </a:rPr>
              <a:t>önemli</a:t>
            </a:r>
            <a:r>
              <a:rPr lang="en-GB" b="1" dirty="0">
                <a:solidFill>
                  <a:srgbClr val="92D050"/>
                </a:solidFill>
              </a:rPr>
              <a:t> </a:t>
            </a:r>
            <a:r>
              <a:rPr lang="en-GB" b="1" dirty="0" err="1">
                <a:solidFill>
                  <a:srgbClr val="92D050"/>
                </a:solidFill>
              </a:rPr>
              <a:t>şey</a:t>
            </a:r>
            <a:r>
              <a:rPr lang="en-GB" b="1" dirty="0">
                <a:solidFill>
                  <a:srgbClr val="92D050"/>
                </a:solidFill>
              </a:rPr>
              <a:t> </a:t>
            </a:r>
            <a:r>
              <a:rPr lang="en-GB" b="1" dirty="0" err="1">
                <a:solidFill>
                  <a:srgbClr val="92D050"/>
                </a:solidFill>
              </a:rPr>
              <a:t>olmadığı</a:t>
            </a:r>
            <a:r>
              <a:rPr lang="en-GB" b="1" dirty="0">
                <a:solidFill>
                  <a:srgbClr val="92D050"/>
                </a:solidFill>
              </a:rPr>
              <a:t> </a:t>
            </a:r>
            <a:r>
              <a:rPr lang="en-GB" b="1" dirty="0" err="1">
                <a:solidFill>
                  <a:srgbClr val="92D050"/>
                </a:solidFill>
              </a:rPr>
              <a:t>gerçeği</a:t>
            </a:r>
            <a:r>
              <a:rPr lang="en-GB" dirty="0"/>
              <a:t>: “</a:t>
            </a:r>
            <a:r>
              <a:rPr lang="en-GB" dirty="0" err="1"/>
              <a:t>bu</a:t>
            </a:r>
            <a:r>
              <a:rPr lang="en-GB" dirty="0"/>
              <a:t> </a:t>
            </a:r>
            <a:r>
              <a:rPr lang="en-GB" dirty="0" err="1"/>
              <a:t>benim</a:t>
            </a:r>
            <a:r>
              <a:rPr lang="en-GB" dirty="0"/>
              <a:t> </a:t>
            </a:r>
            <a:r>
              <a:rPr lang="en-GB" dirty="0" err="1"/>
              <a:t>hakkım</a:t>
            </a:r>
            <a:r>
              <a:rPr lang="en-GB" dirty="0"/>
              <a:t>”, </a:t>
            </a:r>
            <a:r>
              <a:rPr lang="en-GB" dirty="0" err="1"/>
              <a:t>pazarlık</a:t>
            </a:r>
            <a:r>
              <a:rPr lang="en-GB" dirty="0"/>
              <a:t> </a:t>
            </a:r>
            <a:r>
              <a:rPr lang="en-GB" dirty="0" err="1"/>
              <a:t>konusu</a:t>
            </a:r>
            <a:r>
              <a:rPr lang="en-GB" dirty="0"/>
              <a:t> </a:t>
            </a:r>
            <a:r>
              <a:rPr lang="en-GB" dirty="0" err="1"/>
              <a:t>olmayan</a:t>
            </a:r>
            <a:r>
              <a:rPr lang="en-GB" dirty="0"/>
              <a:t> </a:t>
            </a:r>
            <a:r>
              <a:rPr lang="en-GB" dirty="0" err="1"/>
              <a:t>bir</a:t>
            </a:r>
            <a:r>
              <a:rPr lang="en-GB" dirty="0"/>
              <a:t> </a:t>
            </a:r>
            <a:r>
              <a:rPr lang="en-GB" dirty="0" err="1"/>
              <a:t>adalet</a:t>
            </a:r>
            <a:r>
              <a:rPr lang="en-GB" dirty="0"/>
              <a:t> </a:t>
            </a:r>
            <a:r>
              <a:rPr lang="en-GB" dirty="0" err="1"/>
              <a:t>meselesi</a:t>
            </a:r>
            <a:r>
              <a:rPr lang="en-GB" dirty="0"/>
              <a:t>.</a:t>
            </a:r>
          </a:p>
          <a:p>
            <a:pPr marL="342900" indent="-342900">
              <a:buFont typeface="Wingdings" panose="05000000000000000000" pitchFamily="2" charset="2"/>
              <a:buChar char="ü"/>
            </a:pPr>
            <a:r>
              <a:rPr lang="en-GB" b="1" dirty="0" err="1">
                <a:solidFill>
                  <a:srgbClr val="92D050"/>
                </a:solidFill>
              </a:rPr>
              <a:t>Kutuplaşma</a:t>
            </a:r>
            <a:r>
              <a:rPr lang="en-GB" b="1" dirty="0">
                <a:solidFill>
                  <a:srgbClr val="92D050"/>
                </a:solidFill>
              </a:rPr>
              <a:t>: </a:t>
            </a:r>
            <a:r>
              <a:rPr lang="en-GB" dirty="0" err="1"/>
              <a:t>Uzun</a:t>
            </a:r>
            <a:r>
              <a:rPr lang="en-GB" dirty="0"/>
              <a:t> </a:t>
            </a:r>
            <a:r>
              <a:rPr lang="en-GB" dirty="0" err="1"/>
              <a:t>çatışmalarda</a:t>
            </a:r>
            <a:r>
              <a:rPr lang="en-GB" dirty="0"/>
              <a:t>, her </a:t>
            </a:r>
            <a:r>
              <a:rPr lang="en-GB" dirty="0" err="1"/>
              <a:t>iki</a:t>
            </a:r>
            <a:r>
              <a:rPr lang="en-GB" dirty="0"/>
              <a:t> </a:t>
            </a:r>
            <a:r>
              <a:rPr lang="en-GB" dirty="0" err="1"/>
              <a:t>taraf</a:t>
            </a:r>
            <a:r>
              <a:rPr lang="en-GB" dirty="0"/>
              <a:t> da </a:t>
            </a:r>
            <a:r>
              <a:rPr lang="en-GB" dirty="0" err="1"/>
              <a:t>diğerini</a:t>
            </a:r>
            <a:r>
              <a:rPr lang="en-GB" dirty="0"/>
              <a:t> </a:t>
            </a:r>
            <a:r>
              <a:rPr lang="en-GB" dirty="0" err="1"/>
              <a:t>kurtarılamaz</a:t>
            </a:r>
            <a:r>
              <a:rPr lang="en-GB" dirty="0"/>
              <a:t> </a:t>
            </a:r>
            <a:r>
              <a:rPr lang="en-GB" dirty="0" err="1"/>
              <a:t>olarak</a:t>
            </a:r>
            <a:r>
              <a:rPr lang="en-GB" dirty="0"/>
              <a:t> </a:t>
            </a:r>
            <a:r>
              <a:rPr lang="en-GB" dirty="0" err="1"/>
              <a:t>görerek</a:t>
            </a:r>
            <a:r>
              <a:rPr lang="en-GB" dirty="0"/>
              <a:t> </a:t>
            </a:r>
            <a:r>
              <a:rPr lang="en-GB" dirty="0" err="1"/>
              <a:t>stereotipler</a:t>
            </a:r>
            <a:r>
              <a:rPr lang="en-GB" dirty="0"/>
              <a:t> </a:t>
            </a:r>
            <a:r>
              <a:rPr lang="en-GB" dirty="0" err="1"/>
              <a:t>devralabilir</a:t>
            </a:r>
            <a:r>
              <a:rPr lang="en-GB" dirty="0"/>
              <a:t>.</a:t>
            </a:r>
          </a:p>
          <a:p>
            <a:pPr marL="342900" indent="-342900">
              <a:buFont typeface="Wingdings" panose="05000000000000000000" pitchFamily="2" charset="2"/>
              <a:buChar char="ü"/>
            </a:pPr>
            <a:r>
              <a:rPr lang="en-GB" b="1" dirty="0" err="1">
                <a:solidFill>
                  <a:srgbClr val="92D050"/>
                </a:solidFill>
              </a:rPr>
              <a:t>Karşılıklı</a:t>
            </a:r>
            <a:r>
              <a:rPr lang="en-GB" b="1" dirty="0">
                <a:solidFill>
                  <a:srgbClr val="92D050"/>
                </a:solidFill>
              </a:rPr>
              <a:t> </a:t>
            </a:r>
            <a:r>
              <a:rPr lang="en-GB" b="1" dirty="0" err="1">
                <a:solidFill>
                  <a:srgbClr val="92D050"/>
                </a:solidFill>
              </a:rPr>
              <a:t>yükselmenin</a:t>
            </a:r>
            <a:r>
              <a:rPr lang="en-GB" b="1" dirty="0">
                <a:solidFill>
                  <a:srgbClr val="92D050"/>
                </a:solidFill>
              </a:rPr>
              <a:t> </a:t>
            </a:r>
            <a:r>
              <a:rPr lang="en-GB" b="1" dirty="0" err="1">
                <a:solidFill>
                  <a:srgbClr val="92D050"/>
                </a:solidFill>
              </a:rPr>
              <a:t>dinamikleri</a:t>
            </a:r>
            <a:r>
              <a:rPr lang="en-GB" b="1" dirty="0">
                <a:solidFill>
                  <a:srgbClr val="92D050"/>
                </a:solidFill>
              </a:rPr>
              <a:t>: </a:t>
            </a:r>
            <a:r>
              <a:rPr lang="en-GB" dirty="0" err="1"/>
              <a:t>bir</a:t>
            </a:r>
            <a:r>
              <a:rPr lang="en-GB" dirty="0"/>
              <a:t> </a:t>
            </a:r>
            <a:r>
              <a:rPr lang="en-GB" dirty="0" err="1"/>
              <a:t>isabetle</a:t>
            </a:r>
            <a:r>
              <a:rPr lang="en-GB" dirty="0"/>
              <a:t>, </a:t>
            </a:r>
            <a:r>
              <a:rPr lang="en-GB" dirty="0" err="1"/>
              <a:t>bir</a:t>
            </a:r>
            <a:r>
              <a:rPr lang="en-GB" dirty="0"/>
              <a:t> </a:t>
            </a:r>
            <a:r>
              <a:rPr lang="en-GB" dirty="0" err="1"/>
              <a:t>isabetle</a:t>
            </a:r>
            <a:r>
              <a:rPr lang="en-GB" dirty="0"/>
              <a:t> </a:t>
            </a:r>
            <a:r>
              <a:rPr lang="en-GB" dirty="0" err="1"/>
              <a:t>geri</a:t>
            </a:r>
            <a:r>
              <a:rPr lang="en-GB" dirty="0"/>
              <a:t> </a:t>
            </a:r>
            <a:r>
              <a:rPr lang="en-GB" dirty="0" err="1"/>
              <a:t>dönerken</a:t>
            </a:r>
            <a:r>
              <a:rPr lang="en-GB" dirty="0"/>
              <a:t>, </a:t>
            </a:r>
            <a:r>
              <a:rPr lang="en-GB" dirty="0" err="1"/>
              <a:t>göreceli</a:t>
            </a:r>
            <a:r>
              <a:rPr lang="en-GB" dirty="0"/>
              <a:t> </a:t>
            </a:r>
            <a:r>
              <a:rPr lang="en-GB" dirty="0" err="1"/>
              <a:t>kazançlar</a:t>
            </a:r>
            <a:r>
              <a:rPr lang="en-GB" dirty="0"/>
              <a:t> </a:t>
            </a:r>
            <a:r>
              <a:rPr lang="en-GB" dirty="0" err="1"/>
              <a:t>olağanüstü</a:t>
            </a:r>
            <a:r>
              <a:rPr lang="en-GB" dirty="0"/>
              <a:t> hale </a:t>
            </a:r>
            <a:r>
              <a:rPr lang="en-GB" dirty="0" err="1"/>
              <a:t>gelir</a:t>
            </a:r>
            <a:r>
              <a:rPr lang="en-GB" dirty="0"/>
              <a:t> (ne </a:t>
            </a:r>
            <a:r>
              <a:rPr lang="en-GB" dirty="0" err="1"/>
              <a:t>kazanırsam</a:t>
            </a:r>
            <a:r>
              <a:rPr lang="en-GB" dirty="0"/>
              <a:t> </a:t>
            </a:r>
            <a:r>
              <a:rPr lang="en-GB" dirty="0" err="1"/>
              <a:t>kazanayım</a:t>
            </a:r>
            <a:r>
              <a:rPr lang="en-GB" dirty="0"/>
              <a:t>, </a:t>
            </a:r>
            <a:r>
              <a:rPr lang="en-GB" dirty="0" err="1"/>
              <a:t>sizden</a:t>
            </a:r>
            <a:r>
              <a:rPr lang="en-GB" dirty="0"/>
              <a:t> </a:t>
            </a:r>
            <a:r>
              <a:rPr lang="en-GB" dirty="0" err="1"/>
              <a:t>daha</a:t>
            </a:r>
            <a:r>
              <a:rPr lang="en-GB" dirty="0"/>
              <a:t> </a:t>
            </a:r>
            <a:r>
              <a:rPr lang="en-GB" dirty="0" err="1"/>
              <a:t>fazla</a:t>
            </a:r>
            <a:r>
              <a:rPr lang="en-GB" dirty="0"/>
              <a:t> </a:t>
            </a:r>
            <a:r>
              <a:rPr lang="en-GB" dirty="0" err="1"/>
              <a:t>kazanmalıyım</a:t>
            </a:r>
            <a:r>
              <a:rPr lang="en-GB" dirty="0"/>
              <a:t>).</a:t>
            </a:r>
            <a:endParaRPr lang="en-US" dirty="0"/>
          </a:p>
        </p:txBody>
      </p:sp>
    </p:spTree>
    <p:extLst>
      <p:ext uri="{BB962C8B-B14F-4D97-AF65-F5344CB8AC3E}">
        <p14:creationId xmlns:p14="http://schemas.microsoft.com/office/powerpoint/2010/main" val="1699497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9DAC448-D44F-4F7D-9DC6-146D8B446200}"/>
              </a:ext>
            </a:extLst>
          </p:cNvPr>
          <p:cNvSpPr>
            <a:spLocks noGrp="1"/>
          </p:cNvSpPr>
          <p:nvPr>
            <p:ph type="body" sz="quarter" idx="20"/>
          </p:nvPr>
        </p:nvSpPr>
        <p:spPr/>
        <p:txBody>
          <a:bodyPr/>
          <a:lstStyle/>
          <a:p>
            <a:r>
              <a:rPr lang="en-US" dirty="0" err="1"/>
              <a:t>Psikolojik</a:t>
            </a:r>
            <a:r>
              <a:rPr lang="en-US" dirty="0"/>
              <a:t> </a:t>
            </a:r>
            <a:r>
              <a:rPr lang="en-US" dirty="0" err="1"/>
              <a:t>engeller</a:t>
            </a:r>
            <a:r>
              <a:rPr lang="en-US" dirty="0"/>
              <a:t>, </a:t>
            </a:r>
            <a:r>
              <a:rPr lang="en-US" dirty="0" err="1"/>
              <a:t>bir</a:t>
            </a:r>
            <a:r>
              <a:rPr lang="en-US" dirty="0"/>
              <a:t> </a:t>
            </a:r>
            <a:r>
              <a:rPr lang="en-US" dirty="0" err="1"/>
              <a:t>kişinin</a:t>
            </a:r>
            <a:r>
              <a:rPr lang="en-US" dirty="0"/>
              <a:t> </a:t>
            </a:r>
            <a:r>
              <a:rPr lang="en-US" dirty="0" err="1"/>
              <a:t>yeteneği</a:t>
            </a:r>
            <a:r>
              <a:rPr lang="en-US" dirty="0"/>
              <a:t>, </a:t>
            </a:r>
            <a:r>
              <a:rPr lang="en-US" dirty="0" err="1"/>
              <a:t>potansiyeli</a:t>
            </a:r>
            <a:r>
              <a:rPr lang="en-US" dirty="0"/>
              <a:t> </a:t>
            </a:r>
            <a:r>
              <a:rPr lang="en-US" dirty="0" err="1"/>
              <a:t>ve</a:t>
            </a:r>
            <a:r>
              <a:rPr lang="en-US" dirty="0"/>
              <a:t> </a:t>
            </a:r>
            <a:r>
              <a:rPr lang="en-US" dirty="0" err="1"/>
              <a:t>öz</a:t>
            </a:r>
            <a:r>
              <a:rPr lang="en-US" dirty="0"/>
              <a:t> </a:t>
            </a:r>
            <a:r>
              <a:rPr lang="en-US" dirty="0" err="1"/>
              <a:t>değeri</a:t>
            </a:r>
            <a:r>
              <a:rPr lang="en-US" dirty="0"/>
              <a:t> </a:t>
            </a:r>
            <a:r>
              <a:rPr lang="en-US" dirty="0" err="1"/>
              <a:t>ile</a:t>
            </a:r>
            <a:r>
              <a:rPr lang="en-US" dirty="0"/>
              <a:t> </a:t>
            </a:r>
            <a:r>
              <a:rPr lang="en-US" dirty="0" err="1"/>
              <a:t>ilgili</a:t>
            </a:r>
            <a:r>
              <a:rPr lang="en-US" dirty="0"/>
              <a:t> </a:t>
            </a:r>
            <a:r>
              <a:rPr lang="en-US" dirty="0" err="1"/>
              <a:t>olarak</a:t>
            </a:r>
            <a:r>
              <a:rPr lang="en-US" dirty="0"/>
              <a:t> </a:t>
            </a:r>
            <a:r>
              <a:rPr lang="en-US" dirty="0" err="1"/>
              <a:t>kendisi</a:t>
            </a:r>
            <a:r>
              <a:rPr lang="en-US" dirty="0"/>
              <a:t> </a:t>
            </a:r>
            <a:r>
              <a:rPr lang="en-US" dirty="0" err="1"/>
              <a:t>hakkında</a:t>
            </a:r>
            <a:r>
              <a:rPr lang="en-US" dirty="0"/>
              <a:t> </a:t>
            </a:r>
            <a:r>
              <a:rPr lang="en-US" dirty="0" err="1"/>
              <a:t>sahip</a:t>
            </a:r>
            <a:r>
              <a:rPr lang="en-US" dirty="0"/>
              <a:t> </a:t>
            </a:r>
            <a:r>
              <a:rPr lang="en-US" dirty="0" err="1"/>
              <a:t>olduğu</a:t>
            </a:r>
            <a:r>
              <a:rPr lang="en-US" dirty="0"/>
              <a:t> </a:t>
            </a:r>
            <a:r>
              <a:rPr lang="en-US" dirty="0" err="1"/>
              <a:t>inançlardır</a:t>
            </a:r>
            <a:r>
              <a:rPr lang="en-US" dirty="0"/>
              <a:t>. </a:t>
            </a:r>
            <a:r>
              <a:rPr lang="en-US" dirty="0" err="1"/>
              <a:t>Sağlıksız</a:t>
            </a:r>
            <a:r>
              <a:rPr lang="en-US" dirty="0"/>
              <a:t> </a:t>
            </a:r>
            <a:r>
              <a:rPr lang="en-US" dirty="0" err="1"/>
              <a:t>veya</a:t>
            </a:r>
            <a:r>
              <a:rPr lang="en-US" dirty="0"/>
              <a:t> </a:t>
            </a:r>
            <a:r>
              <a:rPr lang="en-US" dirty="0" err="1"/>
              <a:t>yanlış</a:t>
            </a:r>
            <a:r>
              <a:rPr lang="en-US" dirty="0"/>
              <a:t> </a:t>
            </a:r>
            <a:r>
              <a:rPr lang="en-US" dirty="0" err="1"/>
              <a:t>düşünce</a:t>
            </a:r>
            <a:r>
              <a:rPr lang="en-US" dirty="0"/>
              <a:t> </a:t>
            </a:r>
            <a:r>
              <a:rPr lang="en-US" dirty="0" err="1"/>
              <a:t>kalıpları</a:t>
            </a:r>
            <a:r>
              <a:rPr lang="en-US" dirty="0"/>
              <a:t> </a:t>
            </a:r>
            <a:r>
              <a:rPr lang="en-US" dirty="0" err="1"/>
              <a:t>olarak</a:t>
            </a:r>
            <a:r>
              <a:rPr lang="en-US" dirty="0"/>
              <a:t> </a:t>
            </a:r>
            <a:r>
              <a:rPr lang="en-US" dirty="0" err="1"/>
              <a:t>adlandırılabilirler</a:t>
            </a:r>
            <a:r>
              <a:rPr lang="en-US" dirty="0"/>
              <a:t>.</a:t>
            </a:r>
          </a:p>
          <a:p>
            <a:endParaRPr lang="en-US" dirty="0"/>
          </a:p>
          <a:p>
            <a:r>
              <a:rPr lang="en-US" dirty="0" err="1"/>
              <a:t>Sosyal</a:t>
            </a:r>
            <a:r>
              <a:rPr lang="en-US" dirty="0"/>
              <a:t> </a:t>
            </a:r>
            <a:r>
              <a:rPr lang="en-US" dirty="0" err="1"/>
              <a:t>engeller</a:t>
            </a:r>
            <a:r>
              <a:rPr lang="en-US" dirty="0"/>
              <a:t>, </a:t>
            </a:r>
            <a:r>
              <a:rPr lang="en-US" dirty="0" err="1"/>
              <a:t>topluluğun</a:t>
            </a:r>
            <a:r>
              <a:rPr lang="en-US" dirty="0"/>
              <a:t> </a:t>
            </a:r>
            <a:r>
              <a:rPr lang="en-US" dirty="0" err="1"/>
              <a:t>kültürü</a:t>
            </a:r>
            <a:r>
              <a:rPr lang="en-US" dirty="0"/>
              <a:t> </a:t>
            </a:r>
            <a:r>
              <a:rPr lang="en-US" dirty="0" err="1"/>
              <a:t>tarafından</a:t>
            </a:r>
            <a:r>
              <a:rPr lang="en-US" dirty="0"/>
              <a:t> </a:t>
            </a:r>
            <a:r>
              <a:rPr lang="en-US" dirty="0" err="1"/>
              <a:t>yaratılan</a:t>
            </a:r>
            <a:r>
              <a:rPr lang="en-US" dirty="0"/>
              <a:t> </a:t>
            </a:r>
            <a:r>
              <a:rPr lang="en-US" dirty="0" err="1"/>
              <a:t>giriş</a:t>
            </a:r>
            <a:r>
              <a:rPr lang="en-US" dirty="0"/>
              <a:t> </a:t>
            </a:r>
            <a:r>
              <a:rPr lang="en-US" dirty="0" err="1"/>
              <a:t>engelleridir</a:t>
            </a:r>
            <a:r>
              <a:rPr lang="en-US" dirty="0"/>
              <a:t>, </a:t>
            </a:r>
            <a:r>
              <a:rPr lang="en-US" dirty="0" err="1"/>
              <a:t>yani</a:t>
            </a:r>
            <a:r>
              <a:rPr lang="en-US" dirty="0"/>
              <a:t> </a:t>
            </a:r>
            <a:r>
              <a:rPr lang="en-US" dirty="0" err="1"/>
              <a:t>insanların</a:t>
            </a:r>
            <a:r>
              <a:rPr lang="en-US" dirty="0"/>
              <a:t> </a:t>
            </a:r>
            <a:r>
              <a:rPr lang="en-US" dirty="0" err="1"/>
              <a:t>yeni</a:t>
            </a:r>
            <a:r>
              <a:rPr lang="en-US" dirty="0"/>
              <a:t> </a:t>
            </a:r>
            <a:r>
              <a:rPr lang="en-US" dirty="0" err="1"/>
              <a:t>gelenlere</a:t>
            </a:r>
            <a:r>
              <a:rPr lang="en-US" dirty="0"/>
              <a:t> </a:t>
            </a:r>
            <a:r>
              <a:rPr lang="en-US" dirty="0" err="1"/>
              <a:t>veya</a:t>
            </a:r>
            <a:r>
              <a:rPr lang="en-US" dirty="0"/>
              <a:t> </a:t>
            </a:r>
            <a:r>
              <a:rPr lang="en-US" dirty="0" err="1"/>
              <a:t>genel</a:t>
            </a:r>
            <a:r>
              <a:rPr lang="en-US" dirty="0"/>
              <a:t> </a:t>
            </a:r>
            <a:r>
              <a:rPr lang="en-US" dirty="0" err="1"/>
              <a:t>olarak</a:t>
            </a:r>
            <a:r>
              <a:rPr lang="en-US" dirty="0"/>
              <a:t> </a:t>
            </a:r>
            <a:r>
              <a:rPr lang="en-US" dirty="0" err="1"/>
              <a:t>başkalarına</a:t>
            </a:r>
            <a:r>
              <a:rPr lang="en-US" dirty="0"/>
              <a:t> </a:t>
            </a:r>
            <a:r>
              <a:rPr lang="en-US" dirty="0" err="1"/>
              <a:t>karşı</a:t>
            </a:r>
            <a:r>
              <a:rPr lang="en-US" dirty="0"/>
              <a:t> </a:t>
            </a:r>
            <a:r>
              <a:rPr lang="en-US" dirty="0" err="1"/>
              <a:t>davranışları</a:t>
            </a:r>
            <a:r>
              <a:rPr lang="en-US" dirty="0"/>
              <a:t>.</a:t>
            </a:r>
          </a:p>
        </p:txBody>
      </p:sp>
      <p:sp>
        <p:nvSpPr>
          <p:cNvPr id="3" name="Text Placeholder 2">
            <a:extLst>
              <a:ext uri="{FF2B5EF4-FFF2-40B4-BE49-F238E27FC236}">
                <a16:creationId xmlns="" xmlns:a16="http://schemas.microsoft.com/office/drawing/2014/main" id="{2AAB75D5-C982-4D15-B35D-8D5EA5F31929}"/>
              </a:ext>
            </a:extLst>
          </p:cNvPr>
          <p:cNvSpPr>
            <a:spLocks noGrp="1"/>
          </p:cNvSpPr>
          <p:nvPr>
            <p:ph type="body" sz="quarter" idx="22"/>
          </p:nvPr>
        </p:nvSpPr>
        <p:spPr/>
        <p:txBody>
          <a:bodyPr>
            <a:normAutofit fontScale="92500" lnSpcReduction="20000"/>
          </a:bodyPr>
          <a:lstStyle/>
          <a:p>
            <a:r>
              <a:rPr lang="en-US" dirty="0" err="1"/>
              <a:t>En</a:t>
            </a:r>
            <a:r>
              <a:rPr lang="en-US" dirty="0"/>
              <a:t> </a:t>
            </a:r>
            <a:r>
              <a:rPr lang="en-US" dirty="0" err="1"/>
              <a:t>etkili</a:t>
            </a:r>
            <a:r>
              <a:rPr lang="en-US" dirty="0"/>
              <a:t> </a:t>
            </a:r>
            <a:r>
              <a:rPr lang="en-US" dirty="0" err="1"/>
              <a:t>engellerden</a:t>
            </a:r>
            <a:r>
              <a:rPr lang="en-US" dirty="0"/>
              <a:t> </a:t>
            </a:r>
            <a:r>
              <a:rPr lang="en-US" dirty="0" err="1"/>
              <a:t>bazılarını</a:t>
            </a:r>
            <a:r>
              <a:rPr lang="en-US" dirty="0"/>
              <a:t> </a:t>
            </a:r>
            <a:r>
              <a:rPr lang="en-US" dirty="0" err="1"/>
              <a:t>daha</a:t>
            </a:r>
            <a:r>
              <a:rPr lang="en-US" dirty="0"/>
              <a:t> </a:t>
            </a:r>
            <a:r>
              <a:rPr lang="en-US" dirty="0" err="1"/>
              <a:t>derine</a:t>
            </a:r>
            <a:r>
              <a:rPr lang="en-US" dirty="0"/>
              <a:t> </a:t>
            </a:r>
            <a:r>
              <a:rPr lang="en-US" dirty="0" err="1"/>
              <a:t>inelim</a:t>
            </a:r>
            <a:endParaRPr lang="en-US" dirty="0"/>
          </a:p>
        </p:txBody>
      </p:sp>
      <p:sp>
        <p:nvSpPr>
          <p:cNvPr id="4" name="Text Placeholder 3">
            <a:extLst>
              <a:ext uri="{FF2B5EF4-FFF2-40B4-BE49-F238E27FC236}">
                <a16:creationId xmlns="" xmlns:a16="http://schemas.microsoft.com/office/drawing/2014/main" id="{75603160-5A63-413B-AC65-5A6EEDCB5672}"/>
              </a:ext>
            </a:extLst>
          </p:cNvPr>
          <p:cNvSpPr>
            <a:spLocks noGrp="1"/>
          </p:cNvSpPr>
          <p:nvPr>
            <p:ph type="body" sz="quarter" idx="23"/>
          </p:nvPr>
        </p:nvSpPr>
        <p:spPr/>
        <p:txBody>
          <a:bodyPr/>
          <a:lstStyle/>
          <a:p>
            <a:r>
              <a:rPr lang="en-US" dirty="0"/>
              <a:t>ALGILAR VE DUYGULARLA BAĞLANTILI PSİKOLOJİK ENGELLER</a:t>
            </a:r>
          </a:p>
        </p:txBody>
      </p:sp>
    </p:spTree>
    <p:extLst>
      <p:ext uri="{BB962C8B-B14F-4D97-AF65-F5344CB8AC3E}">
        <p14:creationId xmlns:p14="http://schemas.microsoft.com/office/powerpoint/2010/main" val="1441804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noAutofit/>
          </a:bodyPr>
          <a:lstStyle/>
          <a:p>
            <a:r>
              <a:rPr lang="tr-TR" sz="4400" b="1" dirty="0" err="1" smtClean="0"/>
              <a:t>S</a:t>
            </a:r>
            <a:r>
              <a:rPr lang="en-GB" sz="4400" b="1" dirty="0" err="1" smtClean="0"/>
              <a:t>osyo-psikolojik</a:t>
            </a:r>
            <a:endParaRPr lang="en-GB" sz="4400" b="1" dirty="0"/>
          </a:p>
          <a:p>
            <a:r>
              <a:rPr lang="tr-TR" sz="4400" b="1" dirty="0" err="1" smtClean="0"/>
              <a:t>E</a:t>
            </a:r>
            <a:r>
              <a:rPr lang="en-GB" sz="4400" b="1" dirty="0" err="1" smtClean="0"/>
              <a:t>ngeller</a:t>
            </a:r>
            <a:endParaRPr lang="en-GB" sz="4400" b="1" dirty="0"/>
          </a:p>
        </p:txBody>
      </p:sp>
      <p:sp>
        <p:nvSpPr>
          <p:cNvPr id="3" name="Text Placeholder 2"/>
          <p:cNvSpPr>
            <a:spLocks noGrp="1"/>
          </p:cNvSpPr>
          <p:nvPr>
            <p:ph type="body" sz="quarter" idx="16"/>
          </p:nvPr>
        </p:nvSpPr>
        <p:spPr>
          <a:xfrm>
            <a:off x="714542" y="3554338"/>
            <a:ext cx="5085159" cy="1847979"/>
          </a:xfrm>
        </p:spPr>
        <p:txBody>
          <a:bodyPr>
            <a:normAutofit/>
          </a:bodyPr>
          <a:lstStyle/>
          <a:p>
            <a:r>
              <a:rPr lang="en-GB" sz="3000" i="1" dirty="0"/>
              <a:t>"</a:t>
            </a:r>
            <a:r>
              <a:rPr lang="en-GB" sz="3000" i="1" dirty="0" err="1"/>
              <a:t>Geçmiş</a:t>
            </a:r>
            <a:r>
              <a:rPr lang="en-GB" sz="3000" i="1" dirty="0"/>
              <a:t> </a:t>
            </a:r>
            <a:r>
              <a:rPr lang="en-GB" sz="3000" i="1" dirty="0" err="1"/>
              <a:t>asla</a:t>
            </a:r>
            <a:r>
              <a:rPr lang="en-GB" sz="3000" i="1" dirty="0"/>
              <a:t> </a:t>
            </a:r>
            <a:r>
              <a:rPr lang="en-GB" sz="3000" i="1" dirty="0" err="1"/>
              <a:t>bıraktığını</a:t>
            </a:r>
            <a:r>
              <a:rPr lang="en-GB" sz="3000" i="1" dirty="0"/>
              <a:t> </a:t>
            </a:r>
            <a:r>
              <a:rPr lang="en-GB" sz="3000" i="1" dirty="0" err="1"/>
              <a:t>sandığın</a:t>
            </a:r>
            <a:r>
              <a:rPr lang="en-GB" sz="3000" i="1" dirty="0"/>
              <a:t> </a:t>
            </a:r>
            <a:r>
              <a:rPr lang="en-GB" sz="3000" i="1" dirty="0" err="1"/>
              <a:t>yerde</a:t>
            </a:r>
            <a:r>
              <a:rPr lang="en-GB" sz="3000" i="1" dirty="0"/>
              <a:t> </a:t>
            </a:r>
            <a:r>
              <a:rPr lang="en-GB" sz="3000" i="1" dirty="0" err="1"/>
              <a:t>değildir</a:t>
            </a:r>
            <a:r>
              <a:rPr lang="en-GB" sz="3000" i="1" dirty="0"/>
              <a:t>." </a:t>
            </a:r>
            <a:r>
              <a:rPr lang="en-GB" sz="3000" dirty="0" smtClean="0"/>
              <a:t>Katherine Anne Porter</a:t>
            </a:r>
            <a:endParaRPr lang="en-GB" sz="3000" dirty="0"/>
          </a:p>
        </p:txBody>
      </p:sp>
      <p:pic>
        <p:nvPicPr>
          <p:cNvPr id="5" name="Picture Placeholder 4"/>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62793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9"/>
          </p:nvPr>
        </p:nvSpPr>
        <p:spPr/>
        <p:txBody>
          <a:bodyPr>
            <a:normAutofit lnSpcReduction="10000"/>
          </a:bodyPr>
          <a:lstStyle/>
          <a:p>
            <a:r>
              <a:rPr lang="en-GB" dirty="0" err="1"/>
              <a:t>Sosyo-psikolojik</a:t>
            </a:r>
            <a:r>
              <a:rPr lang="en-GB" dirty="0"/>
              <a:t> </a:t>
            </a:r>
            <a:r>
              <a:rPr lang="en-GB" dirty="0" err="1"/>
              <a:t>Engellerin</a:t>
            </a:r>
            <a:r>
              <a:rPr lang="en-GB" dirty="0"/>
              <a:t> </a:t>
            </a:r>
            <a:r>
              <a:rPr lang="en-GB" dirty="0" err="1"/>
              <a:t>Arkasındaki</a:t>
            </a:r>
            <a:r>
              <a:rPr lang="en-GB" dirty="0"/>
              <a:t> </a:t>
            </a:r>
            <a:r>
              <a:rPr lang="en-GB" dirty="0" err="1"/>
              <a:t>Nedenler</a:t>
            </a:r>
            <a:endParaRPr lang="en-US" dirty="0"/>
          </a:p>
        </p:txBody>
      </p:sp>
      <p:sp>
        <p:nvSpPr>
          <p:cNvPr id="9" name="Text Placeholder 3"/>
          <p:cNvSpPr>
            <a:spLocks noGrp="1"/>
          </p:cNvSpPr>
          <p:nvPr>
            <p:ph type="body" sz="quarter" idx="32"/>
          </p:nvPr>
        </p:nvSpPr>
        <p:spPr>
          <a:xfrm>
            <a:off x="1818968" y="6411797"/>
            <a:ext cx="8554064" cy="249119"/>
          </a:xfrm>
        </p:spPr>
        <p:txBody>
          <a:bodyPr>
            <a:normAutofit/>
          </a:bodyPr>
          <a:lstStyle/>
          <a:p>
            <a:pPr marL="0" indent="0"/>
            <a:r>
              <a:rPr lang="en-GB" sz="800" baseline="30000" dirty="0" smtClean="0">
                <a:latin typeface="+mn-lt"/>
              </a:rPr>
              <a:t>1</a:t>
            </a:r>
            <a:r>
              <a:rPr lang="en-GB" sz="800" dirty="0" smtClean="0">
                <a:latin typeface="+mn-lt"/>
              </a:rPr>
              <a:t>Barışçıl </a:t>
            </a:r>
            <a:r>
              <a:rPr lang="en-GB" sz="800" dirty="0" err="1">
                <a:latin typeface="+mn-lt"/>
              </a:rPr>
              <a:t>çatışma</a:t>
            </a:r>
            <a:r>
              <a:rPr lang="en-GB" sz="800" dirty="0">
                <a:latin typeface="+mn-lt"/>
              </a:rPr>
              <a:t> </a:t>
            </a:r>
            <a:r>
              <a:rPr lang="en-GB" sz="800" dirty="0" err="1">
                <a:latin typeface="+mn-lt"/>
              </a:rPr>
              <a:t>çözümünün</a:t>
            </a:r>
            <a:r>
              <a:rPr lang="en-GB" sz="800" dirty="0">
                <a:latin typeface="+mn-lt"/>
              </a:rPr>
              <a:t> </a:t>
            </a:r>
            <a:r>
              <a:rPr lang="en-GB" sz="800" dirty="0" err="1">
                <a:latin typeface="+mn-lt"/>
              </a:rPr>
              <a:t>önündeki</a:t>
            </a:r>
            <a:r>
              <a:rPr lang="en-GB" sz="800" dirty="0">
                <a:latin typeface="+mn-lt"/>
              </a:rPr>
              <a:t> </a:t>
            </a:r>
            <a:r>
              <a:rPr lang="en-GB" sz="800" dirty="0" err="1">
                <a:latin typeface="+mn-lt"/>
              </a:rPr>
              <a:t>sosyo-psikolojik</a:t>
            </a:r>
            <a:r>
              <a:rPr lang="en-GB" sz="800" dirty="0">
                <a:latin typeface="+mn-lt"/>
              </a:rPr>
              <a:t> </a:t>
            </a:r>
            <a:r>
              <a:rPr lang="en-GB" sz="800" dirty="0" err="1">
                <a:latin typeface="+mn-lt"/>
              </a:rPr>
              <a:t>engellerin</a:t>
            </a:r>
            <a:r>
              <a:rPr lang="en-GB" sz="800" dirty="0">
                <a:latin typeface="+mn-lt"/>
              </a:rPr>
              <a:t> </a:t>
            </a:r>
            <a:r>
              <a:rPr lang="en-GB" sz="800" dirty="0" err="1">
                <a:latin typeface="+mn-lt"/>
              </a:rPr>
              <a:t>doğası</a:t>
            </a:r>
            <a:r>
              <a:rPr lang="en-GB" sz="800" dirty="0">
                <a:latin typeface="+mn-lt"/>
              </a:rPr>
              <a:t> </a:t>
            </a:r>
            <a:r>
              <a:rPr lang="en-GB" sz="800" dirty="0" err="1">
                <a:latin typeface="+mn-lt"/>
              </a:rPr>
              <a:t>ve</a:t>
            </a:r>
            <a:r>
              <a:rPr lang="en-GB" sz="800" dirty="0">
                <a:latin typeface="+mn-lt"/>
              </a:rPr>
              <a:t> </a:t>
            </a:r>
            <a:r>
              <a:rPr lang="en-GB" sz="800" dirty="0" err="1">
                <a:latin typeface="+mn-lt"/>
              </a:rPr>
              <a:t>bunların</a:t>
            </a:r>
            <a:r>
              <a:rPr lang="en-GB" sz="800" dirty="0">
                <a:latin typeface="+mn-lt"/>
              </a:rPr>
              <a:t> </a:t>
            </a:r>
            <a:r>
              <a:rPr lang="en-GB" sz="800" dirty="0" err="1">
                <a:latin typeface="+mn-lt"/>
              </a:rPr>
              <a:t>üstesinden</a:t>
            </a:r>
            <a:r>
              <a:rPr lang="en-GB" sz="800" dirty="0">
                <a:latin typeface="+mn-lt"/>
              </a:rPr>
              <a:t> </a:t>
            </a:r>
            <a:r>
              <a:rPr lang="en-GB" sz="800" dirty="0" err="1">
                <a:latin typeface="+mn-lt"/>
              </a:rPr>
              <a:t>gelmenin</a:t>
            </a:r>
            <a:r>
              <a:rPr lang="en-GB" sz="800" dirty="0">
                <a:latin typeface="+mn-lt"/>
              </a:rPr>
              <a:t> </a:t>
            </a:r>
            <a:r>
              <a:rPr lang="en-GB" sz="800" dirty="0" err="1">
                <a:latin typeface="+mn-lt"/>
              </a:rPr>
              <a:t>yolları</a:t>
            </a:r>
            <a:r>
              <a:rPr lang="en-GB" sz="800" dirty="0">
                <a:latin typeface="+mn-lt"/>
              </a:rPr>
              <a:t>, Daniel Bar-Tal &amp; </a:t>
            </a:r>
            <a:r>
              <a:rPr lang="en-GB" sz="800" dirty="0" err="1">
                <a:latin typeface="+mn-lt"/>
              </a:rPr>
              <a:t>Eran</a:t>
            </a:r>
            <a:r>
              <a:rPr lang="en-GB" sz="800" dirty="0">
                <a:latin typeface="+mn-lt"/>
              </a:rPr>
              <a:t> </a:t>
            </a:r>
            <a:r>
              <a:rPr lang="en-GB" sz="800" dirty="0" err="1">
                <a:latin typeface="+mn-lt"/>
              </a:rPr>
              <a:t>Halperin</a:t>
            </a:r>
            <a:r>
              <a:rPr lang="en-GB" sz="800" dirty="0">
                <a:latin typeface="+mn-lt"/>
              </a:rPr>
              <a:t>, </a:t>
            </a:r>
            <a:r>
              <a:rPr lang="en-GB" sz="800" dirty="0" err="1">
                <a:latin typeface="+mn-lt"/>
              </a:rPr>
              <a:t>çatışma</a:t>
            </a:r>
            <a:r>
              <a:rPr lang="en-GB" sz="800" dirty="0">
                <a:latin typeface="+mn-lt"/>
              </a:rPr>
              <a:t> </a:t>
            </a:r>
            <a:r>
              <a:rPr lang="en-GB" sz="800" dirty="0" err="1">
                <a:latin typeface="+mn-lt"/>
              </a:rPr>
              <a:t>ve</a:t>
            </a:r>
            <a:r>
              <a:rPr lang="en-GB" sz="800" dirty="0">
                <a:latin typeface="+mn-lt"/>
              </a:rPr>
              <a:t> </a:t>
            </a:r>
            <a:r>
              <a:rPr lang="en-GB" sz="800" dirty="0" err="1">
                <a:latin typeface="+mn-lt"/>
              </a:rPr>
              <a:t>iletişim</a:t>
            </a:r>
            <a:r>
              <a:rPr lang="en-GB" sz="800" dirty="0">
                <a:latin typeface="+mn-lt"/>
              </a:rPr>
              <a:t> </a:t>
            </a:r>
            <a:r>
              <a:rPr lang="en-GB" sz="800" dirty="0" err="1">
                <a:latin typeface="+mn-lt"/>
              </a:rPr>
              <a:t>çevrimiçi</a:t>
            </a:r>
            <a:r>
              <a:rPr lang="en-GB" sz="800" dirty="0">
                <a:latin typeface="+mn-lt"/>
              </a:rPr>
              <a:t>, </a:t>
            </a:r>
            <a:r>
              <a:rPr lang="en-GB" sz="800" dirty="0" err="1">
                <a:latin typeface="+mn-lt"/>
              </a:rPr>
              <a:t>Cilt</a:t>
            </a:r>
            <a:r>
              <a:rPr lang="en-GB" sz="800" dirty="0">
                <a:latin typeface="+mn-lt"/>
              </a:rPr>
              <a:t>. 12, </a:t>
            </a:r>
            <a:r>
              <a:rPr lang="en-GB" sz="800" dirty="0" err="1">
                <a:latin typeface="+mn-lt"/>
              </a:rPr>
              <a:t>Sayı</a:t>
            </a:r>
            <a:r>
              <a:rPr lang="en-GB" sz="800" dirty="0">
                <a:latin typeface="+mn-lt"/>
              </a:rPr>
              <a:t> 2, 2013</a:t>
            </a:r>
          </a:p>
        </p:txBody>
      </p:sp>
      <p:sp>
        <p:nvSpPr>
          <p:cNvPr id="12" name="Text Placeholder 2">
            <a:extLst>
              <a:ext uri="{FF2B5EF4-FFF2-40B4-BE49-F238E27FC236}">
                <a16:creationId xmlns="" xmlns:a16="http://schemas.microsoft.com/office/drawing/2014/main" id="{A579CF2C-5ADD-4FB7-8101-1E2F1619DED3}"/>
              </a:ext>
            </a:extLst>
          </p:cNvPr>
          <p:cNvSpPr>
            <a:spLocks noGrp="1"/>
          </p:cNvSpPr>
          <p:nvPr>
            <p:ph type="body" sz="quarter" idx="4294967295"/>
          </p:nvPr>
        </p:nvSpPr>
        <p:spPr>
          <a:xfrm>
            <a:off x="1366683" y="4124491"/>
            <a:ext cx="3087329" cy="1765031"/>
          </a:xfrm>
          <a:prstGeom prst="rect">
            <a:avLst/>
          </a:prstGeom>
        </p:spPr>
        <p:txBody>
          <a:bodyPr>
            <a:normAutofit/>
          </a:bodyPr>
          <a:lstStyle/>
          <a:p>
            <a:pPr marL="0" indent="0" algn="ctr">
              <a:buNone/>
            </a:pPr>
            <a:r>
              <a:rPr lang="en-GB" sz="2000" dirty="0" err="1">
                <a:solidFill>
                  <a:srgbClr val="7F7F7F"/>
                </a:solidFill>
              </a:rPr>
              <a:t>İnatçı</a:t>
            </a:r>
            <a:r>
              <a:rPr lang="en-GB" sz="2000" dirty="0">
                <a:solidFill>
                  <a:srgbClr val="7F7F7F"/>
                </a:solidFill>
              </a:rPr>
              <a:t> </a:t>
            </a:r>
            <a:r>
              <a:rPr lang="en-GB" sz="2000" dirty="0" err="1">
                <a:solidFill>
                  <a:srgbClr val="7F7F7F"/>
                </a:solidFill>
              </a:rPr>
              <a:t>çatışmalar</a:t>
            </a:r>
            <a:r>
              <a:rPr lang="en-GB" sz="2000" dirty="0">
                <a:solidFill>
                  <a:srgbClr val="7F7F7F"/>
                </a:solidFill>
              </a:rPr>
              <a:t>, </a:t>
            </a:r>
            <a:r>
              <a:rPr lang="en-GB" sz="2000" dirty="0" err="1">
                <a:solidFill>
                  <a:srgbClr val="7F7F7F"/>
                </a:solidFill>
              </a:rPr>
              <a:t>etkilenen</a:t>
            </a:r>
            <a:r>
              <a:rPr lang="en-GB" sz="2000" dirty="0">
                <a:solidFill>
                  <a:srgbClr val="7F7F7F"/>
                </a:solidFill>
              </a:rPr>
              <a:t> </a:t>
            </a:r>
            <a:r>
              <a:rPr lang="en-GB" sz="2000" dirty="0" err="1">
                <a:solidFill>
                  <a:srgbClr val="7F7F7F"/>
                </a:solidFill>
              </a:rPr>
              <a:t>toplumlarda</a:t>
            </a:r>
            <a:r>
              <a:rPr lang="en-GB" sz="2000" dirty="0">
                <a:solidFill>
                  <a:srgbClr val="7F7F7F"/>
                </a:solidFill>
              </a:rPr>
              <a:t> </a:t>
            </a:r>
            <a:r>
              <a:rPr lang="en-GB" sz="2000" dirty="0" err="1">
                <a:solidFill>
                  <a:srgbClr val="7F7F7F"/>
                </a:solidFill>
              </a:rPr>
              <a:t>bireysel</a:t>
            </a:r>
            <a:r>
              <a:rPr lang="en-GB" sz="2000" dirty="0">
                <a:solidFill>
                  <a:srgbClr val="7F7F7F"/>
                </a:solidFill>
              </a:rPr>
              <a:t> </a:t>
            </a:r>
            <a:r>
              <a:rPr lang="en-GB" sz="2000" dirty="0" err="1">
                <a:solidFill>
                  <a:srgbClr val="7F7F7F"/>
                </a:solidFill>
              </a:rPr>
              <a:t>ve</a:t>
            </a:r>
            <a:r>
              <a:rPr lang="en-GB" sz="2000" dirty="0">
                <a:solidFill>
                  <a:srgbClr val="7F7F7F"/>
                </a:solidFill>
              </a:rPr>
              <a:t> </a:t>
            </a:r>
            <a:r>
              <a:rPr lang="en-GB" sz="2000" dirty="0" err="1">
                <a:solidFill>
                  <a:srgbClr val="7F7F7F"/>
                </a:solidFill>
              </a:rPr>
              <a:t>toplu</a:t>
            </a:r>
            <a:r>
              <a:rPr lang="en-GB" sz="2000" dirty="0">
                <a:solidFill>
                  <a:srgbClr val="7F7F7F"/>
                </a:solidFill>
              </a:rPr>
              <a:t> </a:t>
            </a:r>
            <a:r>
              <a:rPr lang="en-GB" sz="2000" dirty="0" err="1">
                <a:solidFill>
                  <a:srgbClr val="7F7F7F"/>
                </a:solidFill>
              </a:rPr>
              <a:t>yaşam</a:t>
            </a:r>
            <a:r>
              <a:rPr lang="en-GB" sz="2000" dirty="0">
                <a:solidFill>
                  <a:srgbClr val="7F7F7F"/>
                </a:solidFill>
              </a:rPr>
              <a:t> </a:t>
            </a:r>
            <a:r>
              <a:rPr lang="en-GB" sz="2000" dirty="0" err="1">
                <a:solidFill>
                  <a:srgbClr val="7F7F7F"/>
                </a:solidFill>
              </a:rPr>
              <a:t>üzerinde</a:t>
            </a:r>
            <a:r>
              <a:rPr lang="en-GB" sz="2000" dirty="0">
                <a:solidFill>
                  <a:srgbClr val="7F7F7F"/>
                </a:solidFill>
              </a:rPr>
              <a:t> </a:t>
            </a:r>
            <a:r>
              <a:rPr lang="en-GB" sz="2000" dirty="0" err="1">
                <a:solidFill>
                  <a:srgbClr val="7F7F7F"/>
                </a:solidFill>
              </a:rPr>
              <a:t>damgalayıcı</a:t>
            </a:r>
            <a:r>
              <a:rPr lang="en-GB" sz="2000" dirty="0">
                <a:solidFill>
                  <a:srgbClr val="7F7F7F"/>
                </a:solidFill>
              </a:rPr>
              <a:t> </a:t>
            </a:r>
            <a:r>
              <a:rPr lang="en-GB" sz="2000" dirty="0" err="1">
                <a:solidFill>
                  <a:srgbClr val="7F7F7F"/>
                </a:solidFill>
              </a:rPr>
              <a:t>bir</a:t>
            </a:r>
            <a:r>
              <a:rPr lang="en-GB" sz="2000" dirty="0">
                <a:solidFill>
                  <a:srgbClr val="7F7F7F"/>
                </a:solidFill>
              </a:rPr>
              <a:t> </a:t>
            </a:r>
            <a:r>
              <a:rPr lang="en-GB" sz="2000" dirty="0" err="1">
                <a:solidFill>
                  <a:srgbClr val="7F7F7F"/>
                </a:solidFill>
              </a:rPr>
              <a:t>etkiye</a:t>
            </a:r>
            <a:r>
              <a:rPr lang="en-GB" sz="2000" dirty="0">
                <a:solidFill>
                  <a:srgbClr val="7F7F7F"/>
                </a:solidFill>
              </a:rPr>
              <a:t> </a:t>
            </a:r>
            <a:r>
              <a:rPr lang="en-GB" sz="2000" dirty="0" err="1">
                <a:solidFill>
                  <a:srgbClr val="7F7F7F"/>
                </a:solidFill>
              </a:rPr>
              <a:t>sahiptir</a:t>
            </a:r>
            <a:r>
              <a:rPr lang="en-GB" sz="2000" dirty="0">
                <a:solidFill>
                  <a:srgbClr val="7F7F7F"/>
                </a:solidFill>
              </a:rPr>
              <a:t>.</a:t>
            </a:r>
          </a:p>
        </p:txBody>
      </p:sp>
      <p:sp>
        <p:nvSpPr>
          <p:cNvPr id="16" name="Rectangle 15"/>
          <p:cNvSpPr/>
          <p:nvPr/>
        </p:nvSpPr>
        <p:spPr>
          <a:xfrm>
            <a:off x="4670323" y="4080915"/>
            <a:ext cx="2998838" cy="1631216"/>
          </a:xfrm>
          <a:prstGeom prst="rect">
            <a:avLst/>
          </a:prstGeom>
        </p:spPr>
        <p:txBody>
          <a:bodyPr wrap="square">
            <a:spAutoFit/>
          </a:bodyPr>
          <a:lstStyle/>
          <a:p>
            <a:pPr lvl="0" algn="ctr">
              <a:defRPr/>
            </a:pPr>
            <a:r>
              <a:rPr lang="en-GB" sz="2000" dirty="0" err="1">
                <a:solidFill>
                  <a:srgbClr val="7F7F7F"/>
                </a:solidFill>
              </a:rPr>
              <a:t>Toplumlar</a:t>
            </a:r>
            <a:r>
              <a:rPr lang="en-GB" sz="2000" dirty="0">
                <a:solidFill>
                  <a:srgbClr val="7F7F7F"/>
                </a:solidFill>
              </a:rPr>
              <a:t> </a:t>
            </a:r>
            <a:r>
              <a:rPr lang="en-GB" sz="2000" dirty="0" err="1">
                <a:solidFill>
                  <a:srgbClr val="7F7F7F"/>
                </a:solidFill>
              </a:rPr>
              <a:t>arası</a:t>
            </a:r>
            <a:r>
              <a:rPr lang="en-GB" sz="2000" dirty="0">
                <a:solidFill>
                  <a:srgbClr val="7F7F7F"/>
                </a:solidFill>
              </a:rPr>
              <a:t> </a:t>
            </a:r>
            <a:r>
              <a:rPr lang="en-GB" sz="2000" dirty="0" err="1">
                <a:solidFill>
                  <a:srgbClr val="7F7F7F"/>
                </a:solidFill>
              </a:rPr>
              <a:t>çatışmanın</a:t>
            </a:r>
            <a:r>
              <a:rPr lang="en-GB" sz="2000" dirty="0">
                <a:solidFill>
                  <a:srgbClr val="7F7F7F"/>
                </a:solidFill>
              </a:rPr>
              <a:t> </a:t>
            </a:r>
            <a:r>
              <a:rPr lang="en-GB" sz="2000" dirty="0" err="1">
                <a:solidFill>
                  <a:srgbClr val="7F7F7F"/>
                </a:solidFill>
              </a:rPr>
              <a:t>zorlu</a:t>
            </a:r>
            <a:r>
              <a:rPr lang="en-GB" sz="2000" dirty="0">
                <a:solidFill>
                  <a:srgbClr val="7F7F7F"/>
                </a:solidFill>
              </a:rPr>
              <a:t> </a:t>
            </a:r>
            <a:r>
              <a:rPr lang="en-GB" sz="2000" dirty="0" err="1">
                <a:solidFill>
                  <a:srgbClr val="7F7F7F"/>
                </a:solidFill>
              </a:rPr>
              <a:t>koşulları</a:t>
            </a:r>
            <a:r>
              <a:rPr lang="en-GB" sz="2000" dirty="0">
                <a:solidFill>
                  <a:srgbClr val="7F7F7F"/>
                </a:solidFill>
              </a:rPr>
              <a:t> </a:t>
            </a:r>
            <a:r>
              <a:rPr lang="en-GB" sz="2000" dirty="0" err="1">
                <a:solidFill>
                  <a:srgbClr val="7F7F7F"/>
                </a:solidFill>
              </a:rPr>
              <a:t>altında</a:t>
            </a:r>
            <a:r>
              <a:rPr lang="en-GB" sz="2000" dirty="0">
                <a:solidFill>
                  <a:srgbClr val="7F7F7F"/>
                </a:solidFill>
              </a:rPr>
              <a:t> </a:t>
            </a:r>
            <a:r>
              <a:rPr lang="en-GB" sz="2000" dirty="0" err="1">
                <a:solidFill>
                  <a:srgbClr val="7F7F7F"/>
                </a:solidFill>
              </a:rPr>
              <a:t>yaşayan</a:t>
            </a:r>
            <a:r>
              <a:rPr lang="en-GB" sz="2000" dirty="0">
                <a:solidFill>
                  <a:srgbClr val="7F7F7F"/>
                </a:solidFill>
              </a:rPr>
              <a:t> </a:t>
            </a:r>
            <a:r>
              <a:rPr lang="en-GB" sz="2000" dirty="0" err="1">
                <a:solidFill>
                  <a:srgbClr val="7F7F7F"/>
                </a:solidFill>
              </a:rPr>
              <a:t>toplum</a:t>
            </a:r>
            <a:r>
              <a:rPr lang="en-GB" sz="2000" dirty="0">
                <a:solidFill>
                  <a:srgbClr val="7F7F7F"/>
                </a:solidFill>
              </a:rPr>
              <a:t> </a:t>
            </a:r>
            <a:r>
              <a:rPr lang="en-GB" sz="2000" dirty="0" err="1">
                <a:solidFill>
                  <a:srgbClr val="7F7F7F"/>
                </a:solidFill>
              </a:rPr>
              <a:t>üyeleri</a:t>
            </a:r>
            <a:r>
              <a:rPr lang="en-GB" sz="2000" dirty="0">
                <a:solidFill>
                  <a:srgbClr val="7F7F7F"/>
                </a:solidFill>
              </a:rPr>
              <a:t>, </a:t>
            </a:r>
            <a:r>
              <a:rPr lang="en-GB" sz="2000" dirty="0" err="1">
                <a:solidFill>
                  <a:srgbClr val="7F7F7F"/>
                </a:solidFill>
              </a:rPr>
              <a:t>devam</a:t>
            </a:r>
            <a:r>
              <a:rPr lang="en-GB" sz="2000" dirty="0">
                <a:solidFill>
                  <a:srgbClr val="7F7F7F"/>
                </a:solidFill>
              </a:rPr>
              <a:t> </a:t>
            </a:r>
            <a:r>
              <a:rPr lang="en-GB" sz="2000" dirty="0" err="1">
                <a:solidFill>
                  <a:srgbClr val="7F7F7F"/>
                </a:solidFill>
              </a:rPr>
              <a:t>eden</a:t>
            </a:r>
            <a:r>
              <a:rPr lang="en-GB" sz="2000" dirty="0">
                <a:solidFill>
                  <a:srgbClr val="7F7F7F"/>
                </a:solidFill>
              </a:rPr>
              <a:t> </a:t>
            </a:r>
            <a:r>
              <a:rPr lang="en-GB" sz="2000" dirty="0" err="1">
                <a:solidFill>
                  <a:srgbClr val="7F7F7F"/>
                </a:solidFill>
              </a:rPr>
              <a:t>ciddi</a:t>
            </a:r>
            <a:r>
              <a:rPr lang="en-GB" sz="2000" dirty="0">
                <a:solidFill>
                  <a:srgbClr val="7F7F7F"/>
                </a:solidFill>
              </a:rPr>
              <a:t> </a:t>
            </a:r>
            <a:r>
              <a:rPr lang="en-GB" sz="2000" dirty="0" err="1">
                <a:solidFill>
                  <a:srgbClr val="7F7F7F"/>
                </a:solidFill>
              </a:rPr>
              <a:t>olumsuz</a:t>
            </a:r>
            <a:r>
              <a:rPr lang="en-GB" sz="2000" dirty="0">
                <a:solidFill>
                  <a:srgbClr val="7F7F7F"/>
                </a:solidFill>
              </a:rPr>
              <a:t> </a:t>
            </a:r>
            <a:r>
              <a:rPr lang="en-GB" sz="2000" dirty="0" err="1">
                <a:solidFill>
                  <a:srgbClr val="7F7F7F"/>
                </a:solidFill>
              </a:rPr>
              <a:t>psikolojik</a:t>
            </a:r>
            <a:r>
              <a:rPr lang="en-GB" sz="2000" dirty="0">
                <a:solidFill>
                  <a:srgbClr val="7F7F7F"/>
                </a:solidFill>
              </a:rPr>
              <a:t> </a:t>
            </a:r>
            <a:r>
              <a:rPr lang="en-GB" sz="2000" dirty="0" err="1">
                <a:solidFill>
                  <a:srgbClr val="7F7F7F"/>
                </a:solidFill>
              </a:rPr>
              <a:t>etkiler</a:t>
            </a:r>
            <a:r>
              <a:rPr lang="en-GB" sz="2000" dirty="0">
                <a:solidFill>
                  <a:srgbClr val="7F7F7F"/>
                </a:solidFill>
              </a:rPr>
              <a:t> </a:t>
            </a:r>
            <a:r>
              <a:rPr lang="en-GB" sz="2000" dirty="0" err="1">
                <a:solidFill>
                  <a:srgbClr val="7F7F7F"/>
                </a:solidFill>
              </a:rPr>
              <a:t>yaşarlar</a:t>
            </a:r>
            <a:r>
              <a:rPr lang="en-GB" sz="2000" dirty="0">
                <a:solidFill>
                  <a:srgbClr val="7F7F7F"/>
                </a:solidFill>
              </a:rPr>
              <a:t>.</a:t>
            </a:r>
            <a:endParaRPr kumimoji="0" lang="en-GB" sz="2000" b="0" i="0" u="none" strike="noStrike" kern="1200" cap="none" spc="0" normalizeH="0" baseline="0" noProof="0" dirty="0">
              <a:ln>
                <a:noFill/>
              </a:ln>
              <a:solidFill>
                <a:srgbClr val="7F7F7F"/>
              </a:solidFill>
              <a:effectLst/>
              <a:uLnTx/>
              <a:uFillTx/>
              <a:latin typeface="Calibri" panose="020F0502020204030204"/>
              <a:ea typeface="+mn-ea"/>
              <a:cs typeface="+mn-cs"/>
            </a:endParaRPr>
          </a:p>
        </p:txBody>
      </p:sp>
      <p:sp>
        <p:nvSpPr>
          <p:cNvPr id="17" name="Rectangle 16"/>
          <p:cNvSpPr/>
          <p:nvPr/>
        </p:nvSpPr>
        <p:spPr>
          <a:xfrm>
            <a:off x="7993626" y="4080915"/>
            <a:ext cx="3126658" cy="1631216"/>
          </a:xfrm>
          <a:prstGeom prst="rect">
            <a:avLst/>
          </a:prstGeom>
        </p:spPr>
        <p:txBody>
          <a:bodyPr wrap="square">
            <a:spAutoFit/>
          </a:bodyPr>
          <a:lstStyle/>
          <a:p>
            <a:pPr lvl="0" algn="ctr">
              <a:defRPr/>
            </a:pPr>
            <a:r>
              <a:rPr lang="en-GB" sz="2000" dirty="0" err="1">
                <a:solidFill>
                  <a:srgbClr val="7F7F7F"/>
                </a:solidFill>
              </a:rPr>
              <a:t>Ek</a:t>
            </a:r>
            <a:r>
              <a:rPr lang="en-GB" sz="2000" dirty="0">
                <a:solidFill>
                  <a:srgbClr val="7F7F7F"/>
                </a:solidFill>
              </a:rPr>
              <a:t> </a:t>
            </a:r>
            <a:r>
              <a:rPr lang="en-GB" sz="2000" dirty="0" err="1">
                <a:solidFill>
                  <a:srgbClr val="7F7F7F"/>
                </a:solidFill>
              </a:rPr>
              <a:t>olarak</a:t>
            </a:r>
            <a:r>
              <a:rPr lang="en-GB" sz="2000" dirty="0">
                <a:solidFill>
                  <a:srgbClr val="7F7F7F"/>
                </a:solidFill>
              </a:rPr>
              <a:t>, </a:t>
            </a:r>
            <a:r>
              <a:rPr lang="en-GB" sz="2000" dirty="0" err="1">
                <a:solidFill>
                  <a:srgbClr val="7F7F7F"/>
                </a:solidFill>
              </a:rPr>
              <a:t>bu</a:t>
            </a:r>
            <a:r>
              <a:rPr lang="en-GB" sz="2000" dirty="0">
                <a:solidFill>
                  <a:srgbClr val="7F7F7F"/>
                </a:solidFill>
              </a:rPr>
              <a:t> </a:t>
            </a:r>
            <a:r>
              <a:rPr lang="en-GB" sz="2000" dirty="0" err="1">
                <a:solidFill>
                  <a:srgbClr val="7F7F7F"/>
                </a:solidFill>
              </a:rPr>
              <a:t>anlatılar</a:t>
            </a:r>
            <a:r>
              <a:rPr lang="en-GB" sz="2000" dirty="0">
                <a:solidFill>
                  <a:srgbClr val="7F7F7F"/>
                </a:solidFill>
              </a:rPr>
              <a:t>, </a:t>
            </a:r>
            <a:r>
              <a:rPr lang="en-GB" sz="2000" dirty="0" err="1">
                <a:solidFill>
                  <a:srgbClr val="7F7F7F"/>
                </a:solidFill>
              </a:rPr>
              <a:t>engellerin</a:t>
            </a:r>
            <a:r>
              <a:rPr lang="en-GB" sz="2000" dirty="0">
                <a:solidFill>
                  <a:srgbClr val="7F7F7F"/>
                </a:solidFill>
              </a:rPr>
              <a:t> </a:t>
            </a:r>
            <a:r>
              <a:rPr lang="en-GB" sz="2000" dirty="0" err="1">
                <a:solidFill>
                  <a:srgbClr val="7F7F7F"/>
                </a:solidFill>
              </a:rPr>
              <a:t>işleyişine</a:t>
            </a:r>
            <a:r>
              <a:rPr lang="en-GB" sz="2000" dirty="0">
                <a:solidFill>
                  <a:srgbClr val="7F7F7F"/>
                </a:solidFill>
              </a:rPr>
              <a:t> </a:t>
            </a:r>
            <a:r>
              <a:rPr lang="en-GB" sz="2000" dirty="0" err="1">
                <a:solidFill>
                  <a:srgbClr val="7F7F7F"/>
                </a:solidFill>
              </a:rPr>
              <a:t>bir</a:t>
            </a:r>
            <a:r>
              <a:rPr lang="en-GB" sz="2000" dirty="0">
                <a:solidFill>
                  <a:srgbClr val="7F7F7F"/>
                </a:solidFill>
              </a:rPr>
              <a:t> </a:t>
            </a:r>
            <a:r>
              <a:rPr lang="en-GB" sz="2000" dirty="0" err="1">
                <a:solidFill>
                  <a:srgbClr val="7F7F7F"/>
                </a:solidFill>
              </a:rPr>
              <a:t>başka</a:t>
            </a:r>
            <a:r>
              <a:rPr lang="en-GB" sz="2000" dirty="0">
                <a:solidFill>
                  <a:srgbClr val="7F7F7F"/>
                </a:solidFill>
              </a:rPr>
              <a:t> </a:t>
            </a:r>
            <a:r>
              <a:rPr lang="en-GB" sz="2000" dirty="0" err="1">
                <a:solidFill>
                  <a:srgbClr val="7F7F7F"/>
                </a:solidFill>
              </a:rPr>
              <a:t>güçlü</a:t>
            </a:r>
            <a:r>
              <a:rPr lang="en-GB" sz="2000" dirty="0">
                <a:solidFill>
                  <a:srgbClr val="7F7F7F"/>
                </a:solidFill>
              </a:rPr>
              <a:t> </a:t>
            </a:r>
            <a:r>
              <a:rPr lang="en-GB" sz="2000" dirty="0" err="1">
                <a:solidFill>
                  <a:srgbClr val="7F7F7F"/>
                </a:solidFill>
              </a:rPr>
              <a:t>vektör</a:t>
            </a:r>
            <a:r>
              <a:rPr lang="en-GB" sz="2000" dirty="0">
                <a:solidFill>
                  <a:srgbClr val="7F7F7F"/>
                </a:solidFill>
              </a:rPr>
              <a:t> </a:t>
            </a:r>
            <a:r>
              <a:rPr lang="en-GB" sz="2000" dirty="0" err="1">
                <a:solidFill>
                  <a:srgbClr val="7F7F7F"/>
                </a:solidFill>
              </a:rPr>
              <a:t>ekleyen</a:t>
            </a:r>
            <a:r>
              <a:rPr lang="en-GB" sz="2000" dirty="0">
                <a:solidFill>
                  <a:srgbClr val="7F7F7F"/>
                </a:solidFill>
              </a:rPr>
              <a:t> </a:t>
            </a:r>
            <a:r>
              <a:rPr lang="en-GB" sz="2000" dirty="0" err="1">
                <a:solidFill>
                  <a:srgbClr val="7F7F7F"/>
                </a:solidFill>
              </a:rPr>
              <a:t>paylaşılan</a:t>
            </a:r>
            <a:r>
              <a:rPr lang="en-GB" sz="2000" dirty="0">
                <a:solidFill>
                  <a:srgbClr val="7F7F7F"/>
                </a:solidFill>
              </a:rPr>
              <a:t> </a:t>
            </a:r>
            <a:r>
              <a:rPr lang="en-GB" sz="2000" dirty="0" err="1">
                <a:solidFill>
                  <a:srgbClr val="7F7F7F"/>
                </a:solidFill>
              </a:rPr>
              <a:t>duyguların</a:t>
            </a:r>
            <a:r>
              <a:rPr lang="en-GB" sz="2000" dirty="0">
                <a:solidFill>
                  <a:srgbClr val="7F7F7F"/>
                </a:solidFill>
              </a:rPr>
              <a:t> </a:t>
            </a:r>
            <a:r>
              <a:rPr lang="en-GB" sz="2000" dirty="0" err="1">
                <a:solidFill>
                  <a:srgbClr val="7F7F7F"/>
                </a:solidFill>
              </a:rPr>
              <a:t>bir</a:t>
            </a:r>
            <a:r>
              <a:rPr lang="en-GB" sz="2000" dirty="0">
                <a:solidFill>
                  <a:srgbClr val="7F7F7F"/>
                </a:solidFill>
              </a:rPr>
              <a:t> </a:t>
            </a:r>
            <a:r>
              <a:rPr lang="en-GB" sz="2000" dirty="0" err="1">
                <a:solidFill>
                  <a:srgbClr val="7F7F7F"/>
                </a:solidFill>
              </a:rPr>
              <a:t>temeline</a:t>
            </a:r>
            <a:r>
              <a:rPr lang="en-GB" sz="2000" dirty="0">
                <a:solidFill>
                  <a:srgbClr val="7F7F7F"/>
                </a:solidFill>
              </a:rPr>
              <a:t> </a:t>
            </a:r>
            <a:r>
              <a:rPr lang="en-GB" sz="2000" dirty="0" err="1">
                <a:solidFill>
                  <a:srgbClr val="7F7F7F"/>
                </a:solidFill>
              </a:rPr>
              <a:t>dayanır</a:t>
            </a:r>
            <a:r>
              <a:rPr lang="en-GB" sz="2000" dirty="0">
                <a:solidFill>
                  <a:srgbClr val="7F7F7F"/>
                </a:solidFill>
              </a:rPr>
              <a:t>.</a:t>
            </a:r>
            <a:r>
              <a:rPr kumimoji="0" lang="en-GB" sz="2000" b="0" i="0" u="none" strike="noStrike" kern="1200" cap="none" spc="0" normalizeH="0" baseline="30000" noProof="0" dirty="0" smtClean="0">
                <a:ln>
                  <a:noFill/>
                </a:ln>
                <a:solidFill>
                  <a:srgbClr val="7F7F7F"/>
                </a:solidFill>
                <a:effectLst/>
                <a:uLnTx/>
                <a:uFillTx/>
                <a:latin typeface="Calibri" panose="020F0502020204030204"/>
                <a:ea typeface="+mn-ea"/>
                <a:cs typeface="+mn-cs"/>
              </a:rPr>
              <a:t>1</a:t>
            </a:r>
            <a:endParaRPr kumimoji="0" lang="en-GB" sz="2000" b="0" i="0" u="none" strike="noStrike" kern="1200" cap="none" spc="0" normalizeH="0" baseline="30000" noProof="0" dirty="0">
              <a:ln>
                <a:noFill/>
              </a:ln>
              <a:solidFill>
                <a:srgbClr val="7F7F7F"/>
              </a:solidFill>
              <a:effectLst/>
              <a:uLnTx/>
              <a:uFillTx/>
              <a:latin typeface="Calibri" panose="020F0502020204030204"/>
              <a:ea typeface="+mn-ea"/>
              <a:cs typeface="+mn-cs"/>
            </a:endParaRPr>
          </a:p>
        </p:txBody>
      </p:sp>
      <p:sp>
        <p:nvSpPr>
          <p:cNvPr id="18" name="Shape 2617">
            <a:extLst>
              <a:ext uri="{FF2B5EF4-FFF2-40B4-BE49-F238E27FC236}">
                <a16:creationId xmlns="" xmlns:a16="http://schemas.microsoft.com/office/drawing/2014/main" id="{4CC52F16-351F-1F47-8493-3F81566864F0}"/>
              </a:ext>
            </a:extLst>
          </p:cNvPr>
          <p:cNvSpPr/>
          <p:nvPr/>
        </p:nvSpPr>
        <p:spPr>
          <a:xfrm>
            <a:off x="5719824" y="2159559"/>
            <a:ext cx="763116" cy="624437"/>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noFill/>
            <a:miter lim="400000"/>
          </a:ln>
        </p:spPr>
        <p:txBody>
          <a:bodyPr lIns="38090" tIns="38090" rIns="38090" bIns="38090" anchor="ctr"/>
          <a:lstStyle/>
          <a:p>
            <a:pPr marL="0" marR="0" lvl="0" indent="0" algn="l" defTabSz="457063"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pic>
        <p:nvPicPr>
          <p:cNvPr id="3" name="Graphic 2" descr="Two Hearts with solid fill">
            <a:extLst>
              <a:ext uri="{FF2B5EF4-FFF2-40B4-BE49-F238E27FC236}">
                <a16:creationId xmlns="" xmlns:a16="http://schemas.microsoft.com/office/drawing/2014/main" id="{3CF86DA4-DB48-4748-AE11-F32F256A587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9099755" y="2097469"/>
            <a:ext cx="914400" cy="914400"/>
          </a:xfrm>
          <a:prstGeom prst="rect">
            <a:avLst/>
          </a:prstGeom>
        </p:spPr>
      </p:pic>
      <p:pic>
        <p:nvPicPr>
          <p:cNvPr id="5" name="Graphic 4" descr="Medieval Armor outline">
            <a:extLst>
              <a:ext uri="{FF2B5EF4-FFF2-40B4-BE49-F238E27FC236}">
                <a16:creationId xmlns="" xmlns:a16="http://schemas.microsoft.com/office/drawing/2014/main" id="{8B1F60C2-5C97-4E79-A16A-DEF8F1746FB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2551470" y="2097469"/>
            <a:ext cx="914400" cy="914400"/>
          </a:xfrm>
          <a:prstGeom prst="rect">
            <a:avLst/>
          </a:prstGeom>
        </p:spPr>
      </p:pic>
    </p:spTree>
    <p:extLst>
      <p:ext uri="{BB962C8B-B14F-4D97-AF65-F5344CB8AC3E}">
        <p14:creationId xmlns:p14="http://schemas.microsoft.com/office/powerpoint/2010/main" val="2291852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EB8BC5C-7A27-4800-BF66-BE8F79CFFA4E}"/>
              </a:ext>
            </a:extLst>
          </p:cNvPr>
          <p:cNvSpPr/>
          <p:nvPr/>
        </p:nvSpPr>
        <p:spPr>
          <a:xfrm>
            <a:off x="0" y="756490"/>
            <a:ext cx="6095999" cy="2517058"/>
          </a:xfrm>
          <a:prstGeom prst="rect">
            <a:avLst/>
          </a:prstGeom>
          <a:blipFill>
            <a:blip r:embed="rId2" cstate="screen">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2E98E227-8B33-41DD-BC0B-1B82FBD92792}"/>
              </a:ext>
            </a:extLst>
          </p:cNvPr>
          <p:cNvSpPr/>
          <p:nvPr/>
        </p:nvSpPr>
        <p:spPr>
          <a:xfrm>
            <a:off x="6096001" y="756490"/>
            <a:ext cx="6096002" cy="2517058"/>
          </a:xfrm>
          <a:prstGeom prst="rect">
            <a:avLst/>
          </a:prstGeom>
          <a:blipFill>
            <a:blip r:embed="rId4" cstate="screen">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 xmlns:a16="http://schemas.microsoft.com/office/drawing/2014/main" id="{8EAFDEDB-183D-4EF4-88E4-341A5CF439DF}"/>
              </a:ext>
            </a:extLst>
          </p:cNvPr>
          <p:cNvCxnSpPr/>
          <p:nvPr/>
        </p:nvCxnSpPr>
        <p:spPr>
          <a:xfrm>
            <a:off x="6095999" y="3429000"/>
            <a:ext cx="0" cy="3119284"/>
          </a:xfrm>
          <a:prstGeom prst="line">
            <a:avLst/>
          </a:prstGeom>
          <a:ln w="19050">
            <a:solidFill>
              <a:srgbClr val="1188A3"/>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 xmlns:a16="http://schemas.microsoft.com/office/drawing/2014/main" id="{047BC06A-F69C-41FF-9832-702FDE412082}"/>
              </a:ext>
            </a:extLst>
          </p:cNvPr>
          <p:cNvSpPr/>
          <p:nvPr/>
        </p:nvSpPr>
        <p:spPr>
          <a:xfrm>
            <a:off x="167148" y="3624309"/>
            <a:ext cx="5928852" cy="2954655"/>
          </a:xfrm>
          <a:prstGeom prst="rect">
            <a:avLst/>
          </a:prstGeom>
        </p:spPr>
        <p:txBody>
          <a:bodyPr wrap="square">
            <a:spAutoFit/>
          </a:bodyPr>
          <a:lstStyle/>
          <a:p>
            <a:pPr algn="ctr"/>
            <a:r>
              <a:rPr lang="en-GB" sz="2400" dirty="0">
                <a:solidFill>
                  <a:srgbClr val="7F7F7F"/>
                </a:solidFill>
              </a:rPr>
              <a:t>DONDURMA </a:t>
            </a:r>
            <a:r>
              <a:rPr lang="en-GB" sz="2400" dirty="0" err="1">
                <a:solidFill>
                  <a:srgbClr val="7F7F7F"/>
                </a:solidFill>
              </a:rPr>
              <a:t>durumu</a:t>
            </a:r>
            <a:r>
              <a:rPr lang="en-GB" sz="2400" dirty="0">
                <a:solidFill>
                  <a:srgbClr val="7F7F7F"/>
                </a:solidFill>
              </a:rPr>
              <a:t>, </a:t>
            </a:r>
            <a:r>
              <a:rPr lang="en-GB" sz="2400" dirty="0" err="1">
                <a:solidFill>
                  <a:srgbClr val="7F7F7F"/>
                </a:solidFill>
              </a:rPr>
              <a:t>çatışmayı</a:t>
            </a:r>
            <a:r>
              <a:rPr lang="en-GB" sz="2400" dirty="0">
                <a:solidFill>
                  <a:srgbClr val="7F7F7F"/>
                </a:solidFill>
              </a:rPr>
              <a:t> </a:t>
            </a:r>
            <a:r>
              <a:rPr lang="en-GB" sz="2400" dirty="0" err="1">
                <a:solidFill>
                  <a:srgbClr val="7F7F7F"/>
                </a:solidFill>
              </a:rPr>
              <a:t>destekleyen</a:t>
            </a:r>
            <a:r>
              <a:rPr lang="en-GB" sz="2400" dirty="0">
                <a:solidFill>
                  <a:srgbClr val="7F7F7F"/>
                </a:solidFill>
              </a:rPr>
              <a:t> </a:t>
            </a:r>
            <a:r>
              <a:rPr lang="en-GB" sz="2400" dirty="0" err="1">
                <a:solidFill>
                  <a:srgbClr val="7F7F7F"/>
                </a:solidFill>
              </a:rPr>
              <a:t>geniş</a:t>
            </a:r>
            <a:r>
              <a:rPr lang="en-GB" sz="2400" dirty="0">
                <a:solidFill>
                  <a:srgbClr val="7F7F7F"/>
                </a:solidFill>
              </a:rPr>
              <a:t> </a:t>
            </a:r>
            <a:r>
              <a:rPr lang="en-GB" sz="2400" dirty="0" err="1">
                <a:solidFill>
                  <a:srgbClr val="7F7F7F"/>
                </a:solidFill>
              </a:rPr>
              <a:t>çapta</a:t>
            </a:r>
            <a:r>
              <a:rPr lang="en-GB" sz="2400" dirty="0">
                <a:solidFill>
                  <a:srgbClr val="7F7F7F"/>
                </a:solidFill>
              </a:rPr>
              <a:t> </a:t>
            </a:r>
            <a:r>
              <a:rPr lang="en-GB" sz="2400" dirty="0" err="1">
                <a:solidFill>
                  <a:srgbClr val="7F7F7F"/>
                </a:solidFill>
              </a:rPr>
              <a:t>sahip</a:t>
            </a:r>
            <a:r>
              <a:rPr lang="en-GB" sz="2400" dirty="0">
                <a:solidFill>
                  <a:srgbClr val="7F7F7F"/>
                </a:solidFill>
              </a:rPr>
              <a:t> </a:t>
            </a:r>
            <a:r>
              <a:rPr lang="en-GB" sz="2400" dirty="0" err="1">
                <a:solidFill>
                  <a:srgbClr val="7F7F7F"/>
                </a:solidFill>
              </a:rPr>
              <a:t>olunan</a:t>
            </a:r>
            <a:r>
              <a:rPr lang="en-GB" sz="2400" dirty="0">
                <a:solidFill>
                  <a:srgbClr val="7F7F7F"/>
                </a:solidFill>
              </a:rPr>
              <a:t> </a:t>
            </a:r>
            <a:r>
              <a:rPr lang="en-GB" sz="2400" dirty="0" err="1">
                <a:solidFill>
                  <a:srgbClr val="7F7F7F"/>
                </a:solidFill>
              </a:rPr>
              <a:t>toplumsal</a:t>
            </a:r>
            <a:r>
              <a:rPr lang="en-GB" sz="2400" dirty="0">
                <a:solidFill>
                  <a:srgbClr val="7F7F7F"/>
                </a:solidFill>
              </a:rPr>
              <a:t> </a:t>
            </a:r>
            <a:r>
              <a:rPr lang="en-GB" sz="2400" dirty="0" err="1">
                <a:solidFill>
                  <a:srgbClr val="7F7F7F"/>
                </a:solidFill>
              </a:rPr>
              <a:t>inançlara</a:t>
            </a:r>
            <a:r>
              <a:rPr lang="en-GB" sz="2400" dirty="0">
                <a:solidFill>
                  <a:srgbClr val="7F7F7F"/>
                </a:solidFill>
              </a:rPr>
              <a:t> </a:t>
            </a:r>
            <a:r>
              <a:rPr lang="en-GB" sz="2400" dirty="0" err="1">
                <a:solidFill>
                  <a:srgbClr val="7F7F7F"/>
                </a:solidFill>
              </a:rPr>
              <a:t>devam</a:t>
            </a:r>
            <a:r>
              <a:rPr lang="en-GB" sz="2400" dirty="0">
                <a:solidFill>
                  <a:srgbClr val="7F7F7F"/>
                </a:solidFill>
              </a:rPr>
              <a:t> </a:t>
            </a:r>
            <a:r>
              <a:rPr lang="en-GB" sz="2400" dirty="0" err="1">
                <a:solidFill>
                  <a:srgbClr val="7F7F7F"/>
                </a:solidFill>
              </a:rPr>
              <a:t>eden</a:t>
            </a:r>
            <a:r>
              <a:rPr lang="en-GB" sz="2400" dirty="0">
                <a:solidFill>
                  <a:srgbClr val="7F7F7F"/>
                </a:solidFill>
              </a:rPr>
              <a:t> </a:t>
            </a:r>
            <a:r>
              <a:rPr lang="en-GB" sz="2400" dirty="0" err="1">
                <a:solidFill>
                  <a:srgbClr val="7F7F7F"/>
                </a:solidFill>
              </a:rPr>
              <a:t>güven</a:t>
            </a:r>
            <a:r>
              <a:rPr lang="en-GB" sz="2400" dirty="0">
                <a:solidFill>
                  <a:srgbClr val="7F7F7F"/>
                </a:solidFill>
              </a:rPr>
              <a:t>, </a:t>
            </a:r>
            <a:r>
              <a:rPr lang="en-GB" sz="2400" dirty="0" err="1">
                <a:solidFill>
                  <a:srgbClr val="7F7F7F"/>
                </a:solidFill>
              </a:rPr>
              <a:t>alternatif</a:t>
            </a:r>
            <a:r>
              <a:rPr lang="en-GB" sz="2400" dirty="0">
                <a:solidFill>
                  <a:srgbClr val="7F7F7F"/>
                </a:solidFill>
              </a:rPr>
              <a:t> </a:t>
            </a:r>
            <a:r>
              <a:rPr lang="en-GB" sz="2400" dirty="0" err="1">
                <a:solidFill>
                  <a:srgbClr val="7F7F7F"/>
                </a:solidFill>
              </a:rPr>
              <a:t>bilgi</a:t>
            </a:r>
            <a:r>
              <a:rPr lang="en-GB" sz="2400" dirty="0">
                <a:solidFill>
                  <a:srgbClr val="7F7F7F"/>
                </a:solidFill>
              </a:rPr>
              <a:t> </a:t>
            </a:r>
            <a:r>
              <a:rPr lang="en-GB" sz="2400" dirty="0" err="1">
                <a:solidFill>
                  <a:srgbClr val="7F7F7F"/>
                </a:solidFill>
              </a:rPr>
              <a:t>arama</a:t>
            </a:r>
            <a:r>
              <a:rPr lang="en-GB" sz="2400" dirty="0">
                <a:solidFill>
                  <a:srgbClr val="7F7F7F"/>
                </a:solidFill>
              </a:rPr>
              <a:t> </a:t>
            </a:r>
            <a:r>
              <a:rPr lang="en-GB" sz="2400" dirty="0" err="1">
                <a:solidFill>
                  <a:srgbClr val="7F7F7F"/>
                </a:solidFill>
              </a:rPr>
              <a:t>isteksizliği</a:t>
            </a:r>
            <a:r>
              <a:rPr lang="en-GB" sz="2400" dirty="0">
                <a:solidFill>
                  <a:srgbClr val="7F7F7F"/>
                </a:solidFill>
              </a:rPr>
              <a:t> </a:t>
            </a:r>
            <a:r>
              <a:rPr lang="en-GB" sz="2400" dirty="0" err="1">
                <a:solidFill>
                  <a:srgbClr val="7F7F7F"/>
                </a:solidFill>
              </a:rPr>
              <a:t>ve</a:t>
            </a:r>
            <a:r>
              <a:rPr lang="en-GB" sz="2400" dirty="0">
                <a:solidFill>
                  <a:srgbClr val="7F7F7F"/>
                </a:solidFill>
              </a:rPr>
              <a:t> </a:t>
            </a:r>
            <a:r>
              <a:rPr lang="en-GB" sz="2400" dirty="0" err="1">
                <a:solidFill>
                  <a:srgbClr val="7F7F7F"/>
                </a:solidFill>
              </a:rPr>
              <a:t>bu</a:t>
            </a:r>
            <a:r>
              <a:rPr lang="en-GB" sz="2400" dirty="0">
                <a:solidFill>
                  <a:srgbClr val="7F7F7F"/>
                </a:solidFill>
              </a:rPr>
              <a:t> </a:t>
            </a:r>
            <a:r>
              <a:rPr lang="en-GB" sz="2400" dirty="0" err="1">
                <a:solidFill>
                  <a:srgbClr val="7F7F7F"/>
                </a:solidFill>
              </a:rPr>
              <a:t>konumlara</a:t>
            </a:r>
            <a:r>
              <a:rPr lang="en-GB" sz="2400" dirty="0">
                <a:solidFill>
                  <a:srgbClr val="7F7F7F"/>
                </a:solidFill>
              </a:rPr>
              <a:t> </a:t>
            </a:r>
            <a:r>
              <a:rPr lang="en-GB" sz="2400" dirty="0" err="1">
                <a:solidFill>
                  <a:srgbClr val="7F7F7F"/>
                </a:solidFill>
              </a:rPr>
              <a:t>meydan</a:t>
            </a:r>
            <a:r>
              <a:rPr lang="en-GB" sz="2400" dirty="0">
                <a:solidFill>
                  <a:srgbClr val="7F7F7F"/>
                </a:solidFill>
              </a:rPr>
              <a:t> </a:t>
            </a:r>
            <a:r>
              <a:rPr lang="en-GB" sz="2400" dirty="0" err="1">
                <a:solidFill>
                  <a:srgbClr val="7F7F7F"/>
                </a:solidFill>
              </a:rPr>
              <a:t>okuyan</a:t>
            </a:r>
            <a:r>
              <a:rPr lang="en-GB" sz="2400" dirty="0">
                <a:solidFill>
                  <a:srgbClr val="7F7F7F"/>
                </a:solidFill>
              </a:rPr>
              <a:t> </a:t>
            </a:r>
            <a:r>
              <a:rPr lang="en-GB" sz="2400" dirty="0" err="1">
                <a:solidFill>
                  <a:srgbClr val="7F7F7F"/>
                </a:solidFill>
              </a:rPr>
              <a:t>sağlam</a:t>
            </a:r>
            <a:r>
              <a:rPr lang="en-GB" sz="2400" dirty="0">
                <a:solidFill>
                  <a:srgbClr val="7F7F7F"/>
                </a:solidFill>
              </a:rPr>
              <a:t> </a:t>
            </a:r>
            <a:r>
              <a:rPr lang="en-GB" sz="2400" dirty="0" err="1">
                <a:solidFill>
                  <a:srgbClr val="7F7F7F"/>
                </a:solidFill>
              </a:rPr>
              <a:t>temelli</a:t>
            </a:r>
            <a:r>
              <a:rPr lang="en-GB" sz="2400" dirty="0">
                <a:solidFill>
                  <a:srgbClr val="7F7F7F"/>
                </a:solidFill>
              </a:rPr>
              <a:t> </a:t>
            </a:r>
            <a:r>
              <a:rPr lang="en-GB" sz="2400" dirty="0" err="1">
                <a:solidFill>
                  <a:srgbClr val="7F7F7F"/>
                </a:solidFill>
              </a:rPr>
              <a:t>argümanlara</a:t>
            </a:r>
            <a:r>
              <a:rPr lang="en-GB" sz="2400" dirty="0">
                <a:solidFill>
                  <a:srgbClr val="7F7F7F"/>
                </a:solidFill>
              </a:rPr>
              <a:t> </a:t>
            </a:r>
            <a:r>
              <a:rPr lang="en-GB" sz="2400" dirty="0" err="1">
                <a:solidFill>
                  <a:srgbClr val="7F7F7F"/>
                </a:solidFill>
              </a:rPr>
              <a:t>direnç</a:t>
            </a:r>
            <a:r>
              <a:rPr lang="en-GB" sz="2400" dirty="0">
                <a:solidFill>
                  <a:srgbClr val="7F7F7F"/>
                </a:solidFill>
              </a:rPr>
              <a:t> </a:t>
            </a:r>
            <a:r>
              <a:rPr lang="en-GB" sz="2400" dirty="0" err="1">
                <a:solidFill>
                  <a:srgbClr val="7F7F7F"/>
                </a:solidFill>
              </a:rPr>
              <a:t>olarak</a:t>
            </a:r>
            <a:r>
              <a:rPr lang="en-GB" sz="2400" dirty="0">
                <a:solidFill>
                  <a:srgbClr val="7F7F7F"/>
                </a:solidFill>
              </a:rPr>
              <a:t> </a:t>
            </a:r>
            <a:r>
              <a:rPr lang="en-GB" sz="2400" dirty="0" err="1">
                <a:solidFill>
                  <a:srgbClr val="7F7F7F"/>
                </a:solidFill>
              </a:rPr>
              <a:t>yansıtılır</a:t>
            </a:r>
            <a:r>
              <a:rPr lang="en-GB" sz="2400" dirty="0" smtClean="0">
                <a:solidFill>
                  <a:srgbClr val="7F7F7F"/>
                </a:solidFill>
              </a:rPr>
              <a:t>.</a:t>
            </a:r>
            <a:endParaRPr lang="tr-TR" sz="2400" dirty="0" smtClean="0">
              <a:solidFill>
                <a:srgbClr val="7F7F7F"/>
              </a:solidFill>
            </a:endParaRPr>
          </a:p>
          <a:p>
            <a:pPr algn="ctr"/>
            <a:endParaRPr lang="hr-BA" sz="2400" dirty="0">
              <a:solidFill>
                <a:srgbClr val="7F7F7F"/>
              </a:solidFill>
            </a:endParaRPr>
          </a:p>
          <a:p>
            <a:pPr algn="ctr"/>
            <a:r>
              <a:rPr lang="en-GB" dirty="0">
                <a:solidFill>
                  <a:srgbClr val="7F7F7F"/>
                </a:solidFill>
              </a:rPr>
              <a:t>(Kruglanski, 2004;Kruglanski &amp; Webster, 1996; </a:t>
            </a:r>
            <a:r>
              <a:rPr lang="en-GB" dirty="0" err="1">
                <a:solidFill>
                  <a:srgbClr val="7F7F7F"/>
                </a:solidFill>
              </a:rPr>
              <a:t>Kunda</a:t>
            </a:r>
            <a:r>
              <a:rPr lang="en-GB" dirty="0">
                <a:solidFill>
                  <a:srgbClr val="7F7F7F"/>
                </a:solidFill>
              </a:rPr>
              <a:t>, 1990).</a:t>
            </a:r>
            <a:endParaRPr lang="en-GB" sz="2400" dirty="0">
              <a:solidFill>
                <a:srgbClr val="7F7F7F"/>
              </a:solidFill>
            </a:endParaRPr>
          </a:p>
        </p:txBody>
      </p:sp>
      <p:sp>
        <p:nvSpPr>
          <p:cNvPr id="7" name="Rectangle 6">
            <a:extLst>
              <a:ext uri="{FF2B5EF4-FFF2-40B4-BE49-F238E27FC236}">
                <a16:creationId xmlns="" xmlns:a16="http://schemas.microsoft.com/office/drawing/2014/main" id="{8FA101CD-BD44-43E9-98EF-A213686BA2A7}"/>
              </a:ext>
            </a:extLst>
          </p:cNvPr>
          <p:cNvSpPr/>
          <p:nvPr/>
        </p:nvSpPr>
        <p:spPr>
          <a:xfrm>
            <a:off x="6723735" y="3833536"/>
            <a:ext cx="4815147" cy="1569660"/>
          </a:xfrm>
          <a:prstGeom prst="rect">
            <a:avLst/>
          </a:prstGeom>
        </p:spPr>
        <p:txBody>
          <a:bodyPr wrap="square">
            <a:spAutoFit/>
          </a:bodyPr>
          <a:lstStyle/>
          <a:p>
            <a:pPr algn="ctr"/>
            <a:r>
              <a:rPr lang="en-GB" sz="2400" dirty="0" err="1">
                <a:solidFill>
                  <a:srgbClr val="7F7F7F"/>
                </a:solidFill>
              </a:rPr>
              <a:t>Donma</a:t>
            </a:r>
            <a:r>
              <a:rPr lang="en-GB" sz="2400" dirty="0">
                <a:solidFill>
                  <a:srgbClr val="7F7F7F"/>
                </a:solidFill>
              </a:rPr>
              <a:t>, </a:t>
            </a:r>
            <a:r>
              <a:rPr lang="en-GB" sz="2400" dirty="0" err="1">
                <a:solidFill>
                  <a:srgbClr val="7F7F7F"/>
                </a:solidFill>
              </a:rPr>
              <a:t>engellere</a:t>
            </a:r>
            <a:r>
              <a:rPr lang="en-GB" sz="2400" dirty="0">
                <a:solidFill>
                  <a:srgbClr val="7F7F7F"/>
                </a:solidFill>
              </a:rPr>
              <a:t> </a:t>
            </a:r>
            <a:r>
              <a:rPr lang="en-GB" sz="2400" dirty="0" err="1">
                <a:solidFill>
                  <a:srgbClr val="7F7F7F"/>
                </a:solidFill>
              </a:rPr>
              <a:t>katkıda</a:t>
            </a:r>
            <a:r>
              <a:rPr lang="en-GB" sz="2400" dirty="0">
                <a:solidFill>
                  <a:srgbClr val="7F7F7F"/>
                </a:solidFill>
              </a:rPr>
              <a:t> </a:t>
            </a:r>
            <a:r>
              <a:rPr lang="en-GB" sz="2400" dirty="0" err="1">
                <a:solidFill>
                  <a:srgbClr val="7F7F7F"/>
                </a:solidFill>
              </a:rPr>
              <a:t>bulunur</a:t>
            </a:r>
            <a:r>
              <a:rPr lang="en-GB" sz="2400" dirty="0">
                <a:solidFill>
                  <a:srgbClr val="7F7F7F"/>
                </a:solidFill>
              </a:rPr>
              <a:t> </a:t>
            </a:r>
            <a:r>
              <a:rPr lang="en-GB" sz="2400" dirty="0" err="1">
                <a:solidFill>
                  <a:srgbClr val="7F7F7F"/>
                </a:solidFill>
              </a:rPr>
              <a:t>ve</a:t>
            </a:r>
            <a:r>
              <a:rPr lang="en-GB" sz="2400" dirty="0">
                <a:solidFill>
                  <a:srgbClr val="7F7F7F"/>
                </a:solidFill>
              </a:rPr>
              <a:t> </a:t>
            </a:r>
            <a:r>
              <a:rPr lang="en-GB" sz="2400" dirty="0" err="1">
                <a:solidFill>
                  <a:srgbClr val="7F7F7F"/>
                </a:solidFill>
              </a:rPr>
              <a:t>savaş</a:t>
            </a:r>
            <a:r>
              <a:rPr lang="en-GB" sz="2400" dirty="0">
                <a:solidFill>
                  <a:srgbClr val="7F7F7F"/>
                </a:solidFill>
              </a:rPr>
              <a:t> </a:t>
            </a:r>
            <a:r>
              <a:rPr lang="en-GB" sz="2400" dirty="0" err="1">
                <a:solidFill>
                  <a:srgbClr val="7F7F7F"/>
                </a:solidFill>
              </a:rPr>
              <a:t>gibi</a:t>
            </a:r>
            <a:r>
              <a:rPr lang="en-GB" sz="2400" dirty="0">
                <a:solidFill>
                  <a:srgbClr val="7F7F7F"/>
                </a:solidFill>
              </a:rPr>
              <a:t> </a:t>
            </a:r>
            <a:r>
              <a:rPr lang="en-GB" sz="2400" dirty="0" err="1">
                <a:solidFill>
                  <a:srgbClr val="7F7F7F"/>
                </a:solidFill>
              </a:rPr>
              <a:t>çatışmalarla</a:t>
            </a:r>
            <a:r>
              <a:rPr lang="en-GB" sz="2400" dirty="0">
                <a:solidFill>
                  <a:srgbClr val="7F7F7F"/>
                </a:solidFill>
              </a:rPr>
              <a:t> </a:t>
            </a:r>
            <a:r>
              <a:rPr lang="en-GB" sz="2400" dirty="0" err="1">
                <a:solidFill>
                  <a:srgbClr val="7F7F7F"/>
                </a:solidFill>
              </a:rPr>
              <a:t>dolu</a:t>
            </a:r>
            <a:r>
              <a:rPr lang="en-GB" sz="2400" dirty="0">
                <a:solidFill>
                  <a:srgbClr val="7F7F7F"/>
                </a:solidFill>
              </a:rPr>
              <a:t> </a:t>
            </a:r>
            <a:r>
              <a:rPr lang="en-GB" sz="2400" dirty="0" err="1">
                <a:solidFill>
                  <a:srgbClr val="7F7F7F"/>
                </a:solidFill>
              </a:rPr>
              <a:t>yaşam</a:t>
            </a:r>
            <a:r>
              <a:rPr lang="en-GB" sz="2400" dirty="0">
                <a:solidFill>
                  <a:srgbClr val="7F7F7F"/>
                </a:solidFill>
              </a:rPr>
              <a:t> </a:t>
            </a:r>
            <a:r>
              <a:rPr lang="en-GB" sz="2400" dirty="0" err="1">
                <a:solidFill>
                  <a:srgbClr val="7F7F7F"/>
                </a:solidFill>
              </a:rPr>
              <a:t>deneyimleri</a:t>
            </a:r>
            <a:r>
              <a:rPr lang="en-GB" sz="2400" dirty="0">
                <a:solidFill>
                  <a:srgbClr val="7F7F7F"/>
                </a:solidFill>
              </a:rPr>
              <a:t> </a:t>
            </a:r>
            <a:r>
              <a:rPr lang="en-GB" sz="2400" dirty="0" err="1">
                <a:solidFill>
                  <a:srgbClr val="7F7F7F"/>
                </a:solidFill>
              </a:rPr>
              <a:t>yaşayan</a:t>
            </a:r>
            <a:r>
              <a:rPr lang="en-GB" sz="2400" dirty="0">
                <a:solidFill>
                  <a:srgbClr val="7F7F7F"/>
                </a:solidFill>
              </a:rPr>
              <a:t> </a:t>
            </a:r>
            <a:r>
              <a:rPr lang="en-GB" sz="2400" dirty="0" err="1">
                <a:solidFill>
                  <a:srgbClr val="7F7F7F"/>
                </a:solidFill>
              </a:rPr>
              <a:t>kişinin</a:t>
            </a:r>
            <a:r>
              <a:rPr lang="en-GB" sz="2400" dirty="0">
                <a:solidFill>
                  <a:srgbClr val="7F7F7F"/>
                </a:solidFill>
              </a:rPr>
              <a:t> </a:t>
            </a:r>
            <a:r>
              <a:rPr lang="en-GB" sz="2400" dirty="0" err="1">
                <a:solidFill>
                  <a:srgbClr val="7F7F7F"/>
                </a:solidFill>
              </a:rPr>
              <a:t>yaşadığı</a:t>
            </a:r>
            <a:r>
              <a:rPr lang="en-GB" sz="2400" dirty="0">
                <a:solidFill>
                  <a:srgbClr val="7F7F7F"/>
                </a:solidFill>
              </a:rPr>
              <a:t> </a:t>
            </a:r>
            <a:r>
              <a:rPr lang="en-GB" sz="2400" dirty="0" err="1">
                <a:solidFill>
                  <a:srgbClr val="7F7F7F"/>
                </a:solidFill>
              </a:rPr>
              <a:t>bir</a:t>
            </a:r>
            <a:r>
              <a:rPr lang="en-GB" sz="2400" dirty="0">
                <a:solidFill>
                  <a:srgbClr val="7F7F7F"/>
                </a:solidFill>
              </a:rPr>
              <a:t> </a:t>
            </a:r>
            <a:r>
              <a:rPr lang="en-GB" sz="2400" dirty="0" err="1">
                <a:solidFill>
                  <a:srgbClr val="7F7F7F"/>
                </a:solidFill>
              </a:rPr>
              <a:t>engel</a:t>
            </a:r>
            <a:r>
              <a:rPr lang="en-GB" sz="2400" dirty="0">
                <a:solidFill>
                  <a:srgbClr val="7F7F7F"/>
                </a:solidFill>
              </a:rPr>
              <a:t> </a:t>
            </a:r>
            <a:r>
              <a:rPr lang="en-GB" sz="2400" dirty="0" err="1">
                <a:solidFill>
                  <a:srgbClr val="7F7F7F"/>
                </a:solidFill>
              </a:rPr>
              <a:t>şeklidir</a:t>
            </a:r>
            <a:r>
              <a:rPr lang="en-GB" sz="2400" dirty="0">
                <a:solidFill>
                  <a:srgbClr val="7F7F7F"/>
                </a:solidFill>
              </a:rPr>
              <a:t>.</a:t>
            </a:r>
          </a:p>
        </p:txBody>
      </p:sp>
      <p:sp>
        <p:nvSpPr>
          <p:cNvPr id="8" name="Title 1">
            <a:extLst>
              <a:ext uri="{FF2B5EF4-FFF2-40B4-BE49-F238E27FC236}">
                <a16:creationId xmlns="" xmlns:a16="http://schemas.microsoft.com/office/drawing/2014/main" id="{5D040818-5116-4DCF-9A1F-6C7C373F65E0}"/>
              </a:ext>
            </a:extLst>
          </p:cNvPr>
          <p:cNvSpPr txBox="1">
            <a:spLocks/>
          </p:cNvSpPr>
          <p:nvPr/>
        </p:nvSpPr>
        <p:spPr>
          <a:xfrm>
            <a:off x="0" y="143037"/>
            <a:ext cx="12192000" cy="544627"/>
          </a:xfrm>
          <a:prstGeom prst="rect">
            <a:avLst/>
          </a:prstGeom>
          <a:solidFill>
            <a:srgbClr val="1188A3"/>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err="1">
                <a:solidFill>
                  <a:schemeClr val="bg1"/>
                </a:solidFill>
                <a:latin typeface="+mn-lt"/>
              </a:rPr>
              <a:t>Psikolojik</a:t>
            </a:r>
            <a:r>
              <a:rPr lang="en-GB" sz="2800" b="1" dirty="0">
                <a:solidFill>
                  <a:schemeClr val="bg1"/>
                </a:solidFill>
                <a:latin typeface="+mn-lt"/>
              </a:rPr>
              <a:t> </a:t>
            </a:r>
            <a:r>
              <a:rPr lang="en-GB" sz="2800" b="1" dirty="0" err="1">
                <a:solidFill>
                  <a:schemeClr val="bg1"/>
                </a:solidFill>
                <a:latin typeface="+mn-lt"/>
              </a:rPr>
              <a:t>Engelin</a:t>
            </a:r>
            <a:r>
              <a:rPr lang="en-GB" sz="2800" b="1" dirty="0">
                <a:solidFill>
                  <a:schemeClr val="bg1"/>
                </a:solidFill>
                <a:latin typeface="+mn-lt"/>
              </a:rPr>
              <a:t> </a:t>
            </a:r>
            <a:r>
              <a:rPr lang="en-GB" sz="2800" b="1" dirty="0" err="1">
                <a:solidFill>
                  <a:schemeClr val="bg1"/>
                </a:solidFill>
                <a:latin typeface="+mn-lt"/>
              </a:rPr>
              <a:t>Tezahürü</a:t>
            </a:r>
            <a:r>
              <a:rPr lang="en-GB" sz="2800" b="1" dirty="0">
                <a:solidFill>
                  <a:schemeClr val="bg1"/>
                </a:solidFill>
                <a:latin typeface="+mn-lt"/>
              </a:rPr>
              <a:t> – </a:t>
            </a:r>
            <a:r>
              <a:rPr lang="en-GB" sz="2800" b="1" dirty="0" err="1">
                <a:solidFill>
                  <a:schemeClr val="bg1"/>
                </a:solidFill>
                <a:latin typeface="+mn-lt"/>
              </a:rPr>
              <a:t>DONDURMA'yı</a:t>
            </a:r>
            <a:r>
              <a:rPr lang="en-GB" sz="2800" b="1" dirty="0">
                <a:solidFill>
                  <a:schemeClr val="bg1"/>
                </a:solidFill>
                <a:latin typeface="+mn-lt"/>
              </a:rPr>
              <a:t> </a:t>
            </a:r>
            <a:r>
              <a:rPr lang="en-GB" sz="2800" b="1" dirty="0" err="1">
                <a:solidFill>
                  <a:schemeClr val="bg1"/>
                </a:solidFill>
                <a:latin typeface="+mn-lt"/>
              </a:rPr>
              <a:t>duydunuz</a:t>
            </a:r>
            <a:r>
              <a:rPr lang="en-GB" sz="2800" b="1" dirty="0">
                <a:solidFill>
                  <a:schemeClr val="bg1"/>
                </a:solidFill>
                <a:latin typeface="+mn-lt"/>
              </a:rPr>
              <a:t> mu?</a:t>
            </a:r>
            <a:endParaRPr lang="en-GB" sz="3200" b="1" dirty="0">
              <a:solidFill>
                <a:schemeClr val="bg1"/>
              </a:solidFill>
              <a:latin typeface="+mn-lt"/>
            </a:endParaRPr>
          </a:p>
        </p:txBody>
      </p:sp>
    </p:spTree>
    <p:extLst>
      <p:ext uri="{BB962C8B-B14F-4D97-AF65-F5344CB8AC3E}">
        <p14:creationId xmlns:p14="http://schemas.microsoft.com/office/powerpoint/2010/main" val="244103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66C6F23-13D4-47E4-9CAB-E264D4D959B2}"/>
              </a:ext>
            </a:extLst>
          </p:cNvPr>
          <p:cNvSpPr>
            <a:spLocks noGrp="1"/>
          </p:cNvSpPr>
          <p:nvPr>
            <p:ph type="body" sz="quarter" idx="13"/>
          </p:nvPr>
        </p:nvSpPr>
        <p:spPr/>
        <p:txBody>
          <a:bodyPr/>
          <a:lstStyle/>
          <a:p>
            <a:r>
              <a:rPr lang="hr-BA" dirty="0"/>
              <a:t>DONDURMA: Örnekler</a:t>
            </a:r>
            <a:endParaRPr lang="en-US" dirty="0"/>
          </a:p>
        </p:txBody>
      </p:sp>
      <p:sp>
        <p:nvSpPr>
          <p:cNvPr id="3" name="Text Placeholder 2">
            <a:extLst>
              <a:ext uri="{FF2B5EF4-FFF2-40B4-BE49-F238E27FC236}">
                <a16:creationId xmlns="" xmlns:a16="http://schemas.microsoft.com/office/drawing/2014/main" id="{A64AD7BC-7C2B-499F-AF79-96230F9B2DFF}"/>
              </a:ext>
            </a:extLst>
          </p:cNvPr>
          <p:cNvSpPr>
            <a:spLocks noGrp="1"/>
          </p:cNvSpPr>
          <p:nvPr>
            <p:ph type="body" sz="quarter" idx="14"/>
          </p:nvPr>
        </p:nvSpPr>
        <p:spPr>
          <a:xfrm>
            <a:off x="294145" y="2181479"/>
            <a:ext cx="5770879" cy="4433016"/>
          </a:xfrm>
          <a:solidFill>
            <a:schemeClr val="bg1"/>
          </a:solidFill>
        </p:spPr>
        <p:txBody>
          <a:bodyPr/>
          <a:lstStyle/>
          <a:p>
            <a:r>
              <a:rPr lang="hr-BA" dirty="0"/>
              <a:t>Birisi, belirli insanların, kültürlerin ve milliyetlerin ilişki kurmak istedikleri şeyler olmadığına ve çatışma çözümünün imkansız olduğuna dair ideoloji ve deneyime (örneğin savaşa) dayanan derin inançlara sahip olabilir.</a:t>
            </a:r>
          </a:p>
          <a:p>
            <a:r>
              <a:rPr lang="hr-BA" dirty="0"/>
              <a:t>Ev sahibi topluluklardan kişiler, yeni gelen kültürler hakkında belirli inançlara tabi olabilir. Bu inançları medyadan veya çevrelerinden gelen </a:t>
            </a:r>
            <a:r>
              <a:rPr lang="hr-BA" b="1" dirty="0">
                <a:solidFill>
                  <a:srgbClr val="28AF95"/>
                </a:solidFill>
              </a:rPr>
              <a:t>olumsuz anlatılara </a:t>
            </a:r>
            <a:r>
              <a:rPr lang="hr-BA" dirty="0"/>
              <a:t>maruz kalmaya dayalı olarak oluşturdularsa, özellikle de bu tür anlatılara ve etkilere uzun süre maruz </a:t>
            </a:r>
            <a:r>
              <a:rPr lang="hr-BA" dirty="0" smtClean="0"/>
              <a:t>kaldılarsa.</a:t>
            </a:r>
            <a:endParaRPr lang="en-US" dirty="0"/>
          </a:p>
        </p:txBody>
      </p:sp>
      <p:pic>
        <p:nvPicPr>
          <p:cNvPr id="5" name="Picture 4">
            <a:hlinkClick r:id="rId2"/>
            <a:extLst>
              <a:ext uri="{FF2B5EF4-FFF2-40B4-BE49-F238E27FC236}">
                <a16:creationId xmlns="" xmlns:a16="http://schemas.microsoft.com/office/drawing/2014/main" id="{BC1B764B-868B-448D-9F1E-2BA853173199}"/>
              </a:ext>
            </a:extLst>
          </p:cNvPr>
          <p:cNvPicPr>
            <a:picLocks noChangeAspect="1"/>
          </p:cNvPicPr>
          <p:nvPr/>
        </p:nvPicPr>
        <p:blipFill>
          <a:blip r:embed="rId3"/>
          <a:stretch>
            <a:fillRect/>
          </a:stretch>
        </p:blipFill>
        <p:spPr>
          <a:xfrm>
            <a:off x="6065024" y="502425"/>
            <a:ext cx="5770879" cy="5294154"/>
          </a:xfrm>
          <a:prstGeom prst="rect">
            <a:avLst/>
          </a:prstGeom>
          <a:ln>
            <a:noFill/>
          </a:ln>
          <a:effectLst>
            <a:outerShdw blurRad="292100" dist="139700" dir="2700000" algn="tl" rotWithShape="0">
              <a:srgbClr val="333333">
                <a:alpha val="65000"/>
              </a:srgbClr>
            </a:outerShdw>
          </a:effectLst>
        </p:spPr>
      </p:pic>
      <p:pic>
        <p:nvPicPr>
          <p:cNvPr id="7" name="Graphic 6" descr="Line arrow: Slight curve outline">
            <a:extLst>
              <a:ext uri="{FF2B5EF4-FFF2-40B4-BE49-F238E27FC236}">
                <a16:creationId xmlns="" xmlns:a16="http://schemas.microsoft.com/office/drawing/2014/main" id="{9E2CB536-99BB-45B5-8EC8-5266B0055FF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rot="20701317">
            <a:off x="5438958" y="5797856"/>
            <a:ext cx="1627855" cy="914400"/>
          </a:xfrm>
          <a:prstGeom prst="rect">
            <a:avLst/>
          </a:prstGeom>
        </p:spPr>
      </p:pic>
      <p:sp>
        <p:nvSpPr>
          <p:cNvPr id="8" name="TextBox 7">
            <a:extLst>
              <a:ext uri="{FF2B5EF4-FFF2-40B4-BE49-F238E27FC236}">
                <a16:creationId xmlns="" xmlns:a16="http://schemas.microsoft.com/office/drawing/2014/main" id="{DCFB7445-62C5-42D7-B30F-1732CA5A5CFE}"/>
              </a:ext>
            </a:extLst>
          </p:cNvPr>
          <p:cNvSpPr txBox="1"/>
          <p:nvPr/>
        </p:nvSpPr>
        <p:spPr>
          <a:xfrm>
            <a:off x="7355840" y="6020554"/>
            <a:ext cx="4562531" cy="830997"/>
          </a:xfrm>
          <a:prstGeom prst="rect">
            <a:avLst/>
          </a:prstGeom>
          <a:noFill/>
        </p:spPr>
        <p:txBody>
          <a:bodyPr wrap="none" rtlCol="0">
            <a:spAutoFit/>
          </a:bodyPr>
          <a:lstStyle/>
          <a:p>
            <a:r>
              <a:rPr lang="hr-BA" sz="2400" b="1" i="1" dirty="0">
                <a:solidFill>
                  <a:srgbClr val="28AF95"/>
                </a:solidFill>
              </a:rPr>
              <a:t>OKUMAK İÇİN GÖRSELİN ÜZERİNE </a:t>
            </a:r>
            <a:endParaRPr lang="tr-TR" sz="2400" b="1" i="1" dirty="0" smtClean="0">
              <a:solidFill>
                <a:srgbClr val="28AF95"/>
              </a:solidFill>
            </a:endParaRPr>
          </a:p>
          <a:p>
            <a:r>
              <a:rPr lang="hr-BA" sz="2400" b="1" i="1" dirty="0" smtClean="0">
                <a:solidFill>
                  <a:srgbClr val="28AF95"/>
                </a:solidFill>
              </a:rPr>
              <a:t>TIKLAYINIZ</a:t>
            </a:r>
            <a:r>
              <a:rPr lang="tr-TR" sz="2400" b="1" i="1" dirty="0" smtClean="0">
                <a:solidFill>
                  <a:srgbClr val="28AF95"/>
                </a:solidFill>
              </a:rPr>
              <a:t> (İngilizce)</a:t>
            </a:r>
            <a:endParaRPr lang="en-US" sz="2400" b="1" i="1" dirty="0">
              <a:solidFill>
                <a:srgbClr val="28AF95"/>
              </a:solidFill>
            </a:endParaRPr>
          </a:p>
        </p:txBody>
      </p:sp>
    </p:spTree>
    <p:extLst>
      <p:ext uri="{BB962C8B-B14F-4D97-AF65-F5344CB8AC3E}">
        <p14:creationId xmlns:p14="http://schemas.microsoft.com/office/powerpoint/2010/main" val="4236002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F39DD2A4-EF24-4860-B2A0-E6E063BF44AE}"/>
              </a:ext>
            </a:extLst>
          </p:cNvPr>
          <p:cNvSpPr>
            <a:spLocks noGrp="1"/>
          </p:cNvSpPr>
          <p:nvPr>
            <p:ph type="body" sz="quarter" idx="18"/>
          </p:nvPr>
        </p:nvSpPr>
        <p:spPr>
          <a:xfrm>
            <a:off x="670576" y="3429000"/>
            <a:ext cx="5365022" cy="3008982"/>
          </a:xfrm>
        </p:spPr>
        <p:txBody>
          <a:bodyPr>
            <a:normAutofit fontScale="92500"/>
          </a:bodyPr>
          <a:lstStyle/>
          <a:p>
            <a:pPr marL="0" indent="0">
              <a:lnSpc>
                <a:spcPct val="110000"/>
              </a:lnSpc>
            </a:pPr>
            <a:r>
              <a:rPr lang="en-US" dirty="0"/>
              <a:t>“My Life as a </a:t>
            </a:r>
            <a:r>
              <a:rPr lang="en-US" dirty="0" smtClean="0"/>
              <a:t>Refugee</a:t>
            </a:r>
            <a:r>
              <a:rPr lang="tr-TR" dirty="0" smtClean="0"/>
              <a:t> - </a:t>
            </a:r>
            <a:r>
              <a:rPr lang="en-US" dirty="0" err="1" smtClean="0"/>
              <a:t>Mülteci</a:t>
            </a:r>
            <a:r>
              <a:rPr lang="tr-TR" dirty="0" smtClean="0"/>
              <a:t> olarak Yaşamım</a:t>
            </a:r>
            <a:r>
              <a:rPr lang="en-US" dirty="0" smtClean="0"/>
              <a:t>” </a:t>
            </a:r>
            <a:r>
              <a:rPr lang="en-US" dirty="0" err="1"/>
              <a:t>oyuncuları</a:t>
            </a:r>
            <a:r>
              <a:rPr lang="en-US" dirty="0"/>
              <a:t> </a:t>
            </a:r>
            <a:r>
              <a:rPr lang="en-US" dirty="0" err="1"/>
              <a:t>eğlendiren</a:t>
            </a:r>
            <a:r>
              <a:rPr lang="en-US" dirty="0"/>
              <a:t> </a:t>
            </a:r>
            <a:r>
              <a:rPr lang="en-US" dirty="0" err="1"/>
              <a:t>ve</a:t>
            </a:r>
            <a:r>
              <a:rPr lang="en-US" dirty="0"/>
              <a:t> </a:t>
            </a:r>
            <a:r>
              <a:rPr lang="en-US" dirty="0" err="1"/>
              <a:t>eğiten</a:t>
            </a:r>
            <a:r>
              <a:rPr lang="en-US" dirty="0"/>
              <a:t>, </a:t>
            </a:r>
            <a:r>
              <a:rPr lang="en-US" dirty="0" err="1"/>
              <a:t>onları</a:t>
            </a:r>
            <a:r>
              <a:rPr lang="en-US" dirty="0"/>
              <a:t> </a:t>
            </a:r>
            <a:r>
              <a:rPr lang="en-US" dirty="0" err="1"/>
              <a:t>milyonlarca</a:t>
            </a:r>
            <a:r>
              <a:rPr lang="en-US" dirty="0"/>
              <a:t> </a:t>
            </a:r>
            <a:r>
              <a:rPr lang="en-US" dirty="0" err="1"/>
              <a:t>mültecinin</a:t>
            </a:r>
            <a:r>
              <a:rPr lang="en-US" dirty="0"/>
              <a:t> </a:t>
            </a:r>
            <a:r>
              <a:rPr lang="en-US" dirty="0" err="1"/>
              <a:t>karşılaştığı</a:t>
            </a:r>
            <a:r>
              <a:rPr lang="en-US" dirty="0"/>
              <a:t> </a:t>
            </a:r>
            <a:r>
              <a:rPr lang="en-US" dirty="0" err="1"/>
              <a:t>ikilemlerle</a:t>
            </a:r>
            <a:r>
              <a:rPr lang="en-US" dirty="0"/>
              <a:t> </a:t>
            </a:r>
            <a:r>
              <a:rPr lang="en-US" dirty="0" err="1"/>
              <a:t>boğuşmaya</a:t>
            </a:r>
            <a:r>
              <a:rPr lang="en-US" dirty="0"/>
              <a:t> </a:t>
            </a:r>
            <a:r>
              <a:rPr lang="en-US" dirty="0" err="1"/>
              <a:t>zorlayan</a:t>
            </a:r>
            <a:r>
              <a:rPr lang="en-US" dirty="0"/>
              <a:t> </a:t>
            </a:r>
            <a:r>
              <a:rPr lang="en-US" dirty="0" err="1"/>
              <a:t>bir</a:t>
            </a:r>
            <a:r>
              <a:rPr lang="en-US" dirty="0"/>
              <a:t> </a:t>
            </a:r>
            <a:r>
              <a:rPr lang="en-US" dirty="0" err="1"/>
              <a:t>karar</a:t>
            </a:r>
            <a:r>
              <a:rPr lang="en-US" dirty="0"/>
              <a:t> </a:t>
            </a:r>
            <a:r>
              <a:rPr lang="en-US" dirty="0" err="1"/>
              <a:t>verme</a:t>
            </a:r>
            <a:r>
              <a:rPr lang="en-US" dirty="0"/>
              <a:t> </a:t>
            </a:r>
            <a:r>
              <a:rPr lang="en-US" dirty="0" err="1"/>
              <a:t>oyunudur</a:t>
            </a:r>
            <a:r>
              <a:rPr lang="en-US" dirty="0"/>
              <a:t>. </a:t>
            </a:r>
            <a:r>
              <a:rPr lang="en-US" dirty="0" err="1"/>
              <a:t>Uygulama</a:t>
            </a:r>
            <a:r>
              <a:rPr lang="en-US" dirty="0"/>
              <a:t>, </a:t>
            </a:r>
            <a:r>
              <a:rPr lang="en-US" dirty="0" err="1"/>
              <a:t>zulüm</a:t>
            </a:r>
            <a:r>
              <a:rPr lang="en-US" dirty="0"/>
              <a:t> </a:t>
            </a:r>
            <a:r>
              <a:rPr lang="en-US" dirty="0" err="1"/>
              <a:t>veya</a:t>
            </a:r>
            <a:r>
              <a:rPr lang="en-US" dirty="0"/>
              <a:t> </a:t>
            </a:r>
            <a:r>
              <a:rPr lang="en-US" dirty="0" err="1"/>
              <a:t>silahlı</a:t>
            </a:r>
            <a:r>
              <a:rPr lang="en-US" dirty="0"/>
              <a:t> </a:t>
            </a:r>
            <a:r>
              <a:rPr lang="en-US" dirty="0" err="1"/>
              <a:t>çatışmalardan</a:t>
            </a:r>
            <a:r>
              <a:rPr lang="en-US" dirty="0"/>
              <a:t> </a:t>
            </a:r>
            <a:r>
              <a:rPr lang="en-US" dirty="0" err="1"/>
              <a:t>kaçarken</a:t>
            </a:r>
            <a:r>
              <a:rPr lang="en-US" dirty="0"/>
              <a:t> </a:t>
            </a:r>
            <a:r>
              <a:rPr lang="en-US" dirty="0" err="1"/>
              <a:t>ailelerinden</a:t>
            </a:r>
            <a:r>
              <a:rPr lang="en-US" dirty="0"/>
              <a:t> </a:t>
            </a:r>
            <a:r>
              <a:rPr lang="en-US" dirty="0" err="1"/>
              <a:t>ayrılan</a:t>
            </a:r>
            <a:r>
              <a:rPr lang="en-US" dirty="0"/>
              <a:t> </a:t>
            </a:r>
            <a:r>
              <a:rPr lang="en-US" dirty="0" err="1"/>
              <a:t>karakterlerin</a:t>
            </a:r>
            <a:r>
              <a:rPr lang="en-US" dirty="0"/>
              <a:t> </a:t>
            </a:r>
            <a:r>
              <a:rPr lang="en-US" dirty="0" err="1"/>
              <a:t>üç</a:t>
            </a:r>
            <a:r>
              <a:rPr lang="en-US" dirty="0"/>
              <a:t> </a:t>
            </a:r>
            <a:r>
              <a:rPr lang="en-US" dirty="0" err="1"/>
              <a:t>hikayesini</a:t>
            </a:r>
            <a:r>
              <a:rPr lang="en-US" dirty="0"/>
              <a:t> </a:t>
            </a:r>
            <a:r>
              <a:rPr lang="en-US" dirty="0" err="1"/>
              <a:t>içeriyor</a:t>
            </a:r>
            <a:r>
              <a:rPr lang="en-US" dirty="0"/>
              <a:t>.</a:t>
            </a:r>
          </a:p>
        </p:txBody>
      </p:sp>
      <p:sp>
        <p:nvSpPr>
          <p:cNvPr id="4" name="Text Placeholder 3">
            <a:extLst>
              <a:ext uri="{FF2B5EF4-FFF2-40B4-BE49-F238E27FC236}">
                <a16:creationId xmlns="" xmlns:a16="http://schemas.microsoft.com/office/drawing/2014/main" id="{99762AF5-6665-47B8-9936-D958C07E0F95}"/>
              </a:ext>
            </a:extLst>
          </p:cNvPr>
          <p:cNvSpPr>
            <a:spLocks noGrp="1"/>
          </p:cNvSpPr>
          <p:nvPr>
            <p:ph type="body" sz="quarter" idx="16"/>
          </p:nvPr>
        </p:nvSpPr>
        <p:spPr/>
        <p:txBody>
          <a:bodyPr>
            <a:normAutofit lnSpcReduction="10000"/>
          </a:bodyPr>
          <a:lstStyle/>
          <a:p>
            <a:r>
              <a:rPr lang="hr-BA" b="1" dirty="0"/>
              <a:t>Bağlamı anlamak</a:t>
            </a:r>
            <a:endParaRPr lang="en-US" b="1" dirty="0"/>
          </a:p>
        </p:txBody>
      </p:sp>
      <p:pic>
        <p:nvPicPr>
          <p:cNvPr id="5" name="Online Media 4" title="My Life as a Refugee">
            <a:hlinkClick r:id="" action="ppaction://media"/>
            <a:extLst>
              <a:ext uri="{FF2B5EF4-FFF2-40B4-BE49-F238E27FC236}">
                <a16:creationId xmlns="" xmlns:a16="http://schemas.microsoft.com/office/drawing/2014/main" id="{9C77E2F6-966C-4C97-9247-65ABA66CA9B3}"/>
              </a:ext>
            </a:extLst>
          </p:cNvPr>
          <p:cNvPicPr>
            <a:picLocks noRot="1" noChangeAspect="1"/>
          </p:cNvPicPr>
          <p:nvPr>
            <a:videoFile r:link="rId1"/>
          </p:nvPr>
        </p:nvPicPr>
        <p:blipFill>
          <a:blip r:embed="rId3"/>
          <a:stretch>
            <a:fillRect/>
          </a:stretch>
        </p:blipFill>
        <p:spPr>
          <a:xfrm>
            <a:off x="7007124" y="1263446"/>
            <a:ext cx="5184876" cy="3888657"/>
          </a:xfrm>
          <a:prstGeom prst="rect">
            <a:avLst/>
          </a:prstGeom>
        </p:spPr>
      </p:pic>
      <p:sp>
        <p:nvSpPr>
          <p:cNvPr id="7" name="TextBox 6">
            <a:extLst>
              <a:ext uri="{FF2B5EF4-FFF2-40B4-BE49-F238E27FC236}">
                <a16:creationId xmlns="" xmlns:a16="http://schemas.microsoft.com/office/drawing/2014/main" id="{0C53CA6A-5EB1-47E0-93A0-5EFA6AFE25AB}"/>
              </a:ext>
            </a:extLst>
          </p:cNvPr>
          <p:cNvSpPr txBox="1"/>
          <p:nvPr/>
        </p:nvSpPr>
        <p:spPr>
          <a:xfrm>
            <a:off x="7007124" y="5894914"/>
            <a:ext cx="6096000" cy="369332"/>
          </a:xfrm>
          <a:prstGeom prst="rect">
            <a:avLst/>
          </a:prstGeom>
          <a:noFill/>
        </p:spPr>
        <p:txBody>
          <a:bodyPr wrap="square">
            <a:spAutoFit/>
          </a:bodyPr>
          <a:lstStyle/>
          <a:p>
            <a:r>
              <a:rPr lang="en-US" dirty="0" smtClean="0">
                <a:hlinkClick r:id="rId4"/>
              </a:rPr>
              <a:t>“My </a:t>
            </a:r>
            <a:r>
              <a:rPr lang="en-US" dirty="0">
                <a:hlinkClick r:id="rId4"/>
              </a:rPr>
              <a:t>Life as a </a:t>
            </a:r>
            <a:r>
              <a:rPr lang="en-US" dirty="0" smtClean="0">
                <a:hlinkClick r:id="rId4"/>
              </a:rPr>
              <a:t>Refugee</a:t>
            </a:r>
            <a:r>
              <a:rPr lang="tr-TR" dirty="0" smtClean="0">
                <a:hlinkClick r:id="rId4"/>
              </a:rPr>
              <a:t> – Mülteci olarak Yaşamım</a:t>
            </a:r>
            <a:r>
              <a:rPr lang="en-US" dirty="0" smtClean="0">
                <a:hlinkClick r:id="rId4"/>
              </a:rPr>
              <a:t>”</a:t>
            </a:r>
            <a:r>
              <a:rPr lang="tr-TR" dirty="0" smtClean="0">
                <a:hlinkClick r:id="rId4"/>
              </a:rPr>
              <a:t>ı izle</a:t>
            </a:r>
            <a:r>
              <a:rPr lang="tr-TR" dirty="0" smtClean="0"/>
              <a:t> </a:t>
            </a:r>
            <a:endParaRPr lang="en-US" dirty="0"/>
          </a:p>
        </p:txBody>
      </p:sp>
      <p:sp>
        <p:nvSpPr>
          <p:cNvPr id="8" name="TextBox 7">
            <a:extLst>
              <a:ext uri="{FF2B5EF4-FFF2-40B4-BE49-F238E27FC236}">
                <a16:creationId xmlns="" xmlns:a16="http://schemas.microsoft.com/office/drawing/2014/main" id="{1CB5AC88-4AB3-4804-8C30-3B5DD08457DF}"/>
              </a:ext>
            </a:extLst>
          </p:cNvPr>
          <p:cNvSpPr txBox="1"/>
          <p:nvPr/>
        </p:nvSpPr>
        <p:spPr>
          <a:xfrm>
            <a:off x="2820449" y="1954807"/>
            <a:ext cx="3215149" cy="523220"/>
          </a:xfrm>
          <a:prstGeom prst="rect">
            <a:avLst/>
          </a:prstGeom>
          <a:noFill/>
        </p:spPr>
        <p:txBody>
          <a:bodyPr wrap="square" rtlCol="0">
            <a:spAutoFit/>
          </a:bodyPr>
          <a:lstStyle/>
          <a:p>
            <a:r>
              <a:rPr lang="tr-TR" sz="2800" i="1" dirty="0" smtClean="0">
                <a:solidFill>
                  <a:schemeClr val="bg1"/>
                </a:solidFill>
              </a:rPr>
              <a:t>Videoyu izle</a:t>
            </a:r>
            <a:endParaRPr lang="en-US" sz="2800" i="1" dirty="0">
              <a:solidFill>
                <a:schemeClr val="bg1"/>
              </a:solidFill>
            </a:endParaRPr>
          </a:p>
        </p:txBody>
      </p:sp>
      <p:pic>
        <p:nvPicPr>
          <p:cNvPr id="10" name="Graphic 9" descr="Line arrow: Slight curve with solid fill">
            <a:extLst>
              <a:ext uri="{FF2B5EF4-FFF2-40B4-BE49-F238E27FC236}">
                <a16:creationId xmlns="" xmlns:a16="http://schemas.microsoft.com/office/drawing/2014/main" id="{14C1D330-CFDE-4E39-865E-9325A936704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4986365" y="2216417"/>
            <a:ext cx="1170039" cy="914400"/>
          </a:xfrm>
          <a:prstGeom prst="rect">
            <a:avLst/>
          </a:prstGeom>
        </p:spPr>
      </p:pic>
    </p:spTree>
    <p:extLst>
      <p:ext uri="{BB962C8B-B14F-4D97-AF65-F5344CB8AC3E}">
        <p14:creationId xmlns:p14="http://schemas.microsoft.com/office/powerpoint/2010/main" val="327713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 xmlns:a16="http://schemas.microsoft.com/office/drawing/2014/main" id="{A579CF2C-5ADD-4FB7-8101-1E2F1619DED3}"/>
              </a:ext>
            </a:extLst>
          </p:cNvPr>
          <p:cNvSpPr>
            <a:spLocks noGrp="1"/>
          </p:cNvSpPr>
          <p:nvPr>
            <p:ph type="body" sz="quarter" idx="4294967295"/>
          </p:nvPr>
        </p:nvSpPr>
        <p:spPr>
          <a:xfrm>
            <a:off x="1655065" y="4120945"/>
            <a:ext cx="2560474" cy="1249218"/>
          </a:xfrm>
          <a:prstGeom prst="rect">
            <a:avLst/>
          </a:prstGeom>
        </p:spPr>
        <p:txBody>
          <a:bodyPr>
            <a:noAutofit/>
          </a:bodyPr>
          <a:lstStyle/>
          <a:p>
            <a:pPr marL="0" indent="0" algn="ctr">
              <a:buNone/>
            </a:pPr>
            <a:r>
              <a:rPr lang="en-GB" sz="2400" dirty="0" err="1">
                <a:solidFill>
                  <a:srgbClr val="7F7F7F"/>
                </a:solidFill>
                <a:latin typeface="Calibri" panose="020F0502020204030204" pitchFamily="34" charset="0"/>
                <a:ea typeface="Calibri" panose="020F0502020204030204" pitchFamily="34" charset="0"/>
                <a:cs typeface="Times New Roman" panose="02020603050405020304" pitchFamily="18" charset="0"/>
              </a:rPr>
              <a:t>Sahip</a:t>
            </a:r>
            <a:r>
              <a:rPr lang="en-GB" sz="2400" dirty="0">
                <a:solidFill>
                  <a:srgbClr val="7F7F7F"/>
                </a:solidFill>
                <a:latin typeface="Calibri" panose="020F0502020204030204" pitchFamily="34" charset="0"/>
                <a:ea typeface="Calibri" panose="020F0502020204030204" pitchFamily="34" charset="0"/>
                <a:cs typeface="Times New Roman" panose="02020603050405020304" pitchFamily="18" charset="0"/>
              </a:rPr>
              <a:t> </a:t>
            </a:r>
            <a:r>
              <a:rPr lang="en-GB" sz="2400" dirty="0" err="1">
                <a:solidFill>
                  <a:srgbClr val="7F7F7F"/>
                </a:solidFill>
                <a:latin typeface="Calibri" panose="020F0502020204030204" pitchFamily="34" charset="0"/>
                <a:ea typeface="Calibri" panose="020F0502020204030204" pitchFamily="34" charset="0"/>
                <a:cs typeface="Times New Roman" panose="02020603050405020304" pitchFamily="18" charset="0"/>
              </a:rPr>
              <a:t>olunan</a:t>
            </a:r>
            <a:r>
              <a:rPr lang="en-GB" sz="2400" dirty="0">
                <a:solidFill>
                  <a:srgbClr val="7F7F7F"/>
                </a:solidFill>
                <a:latin typeface="Calibri" panose="020F0502020204030204" pitchFamily="34" charset="0"/>
                <a:ea typeface="Calibri" panose="020F0502020204030204" pitchFamily="34" charset="0"/>
                <a:cs typeface="Times New Roman" panose="02020603050405020304" pitchFamily="18" charset="0"/>
              </a:rPr>
              <a:t> </a:t>
            </a:r>
            <a:r>
              <a:rPr lang="en-GB" sz="2400" dirty="0" err="1">
                <a:solidFill>
                  <a:srgbClr val="7F7F7F"/>
                </a:solidFill>
                <a:latin typeface="Calibri" panose="020F0502020204030204" pitchFamily="34" charset="0"/>
                <a:ea typeface="Calibri" panose="020F0502020204030204" pitchFamily="34" charset="0"/>
                <a:cs typeface="Times New Roman" panose="02020603050405020304" pitchFamily="18" charset="0"/>
              </a:rPr>
              <a:t>inanç</a:t>
            </a:r>
            <a:r>
              <a:rPr lang="en-GB" sz="2400" dirty="0">
                <a:solidFill>
                  <a:srgbClr val="7F7F7F"/>
                </a:solidFill>
                <a:latin typeface="Calibri" panose="020F0502020204030204" pitchFamily="34" charset="0"/>
                <a:ea typeface="Calibri" panose="020F0502020204030204" pitchFamily="34" charset="0"/>
                <a:cs typeface="Times New Roman" panose="02020603050405020304" pitchFamily="18" charset="0"/>
              </a:rPr>
              <a:t> </a:t>
            </a:r>
            <a:r>
              <a:rPr lang="en-GB" sz="2400" dirty="0" err="1">
                <a:solidFill>
                  <a:srgbClr val="7F7F7F"/>
                </a:solidFill>
                <a:latin typeface="Calibri" panose="020F0502020204030204" pitchFamily="34" charset="0"/>
                <a:ea typeface="Calibri" panose="020F0502020204030204" pitchFamily="34" charset="0"/>
                <a:cs typeface="Times New Roman" panose="02020603050405020304" pitchFamily="18" charset="0"/>
              </a:rPr>
              <a:t>ve</a:t>
            </a:r>
            <a:r>
              <a:rPr lang="en-GB" sz="2400" dirty="0">
                <a:solidFill>
                  <a:srgbClr val="7F7F7F"/>
                </a:solidFill>
                <a:latin typeface="Calibri" panose="020F0502020204030204" pitchFamily="34" charset="0"/>
                <a:ea typeface="Calibri" panose="020F0502020204030204" pitchFamily="34" charset="0"/>
                <a:cs typeface="Times New Roman" panose="02020603050405020304" pitchFamily="18" charset="0"/>
              </a:rPr>
              <a:t> </a:t>
            </a:r>
            <a:r>
              <a:rPr lang="en-GB" sz="2400" dirty="0" err="1">
                <a:solidFill>
                  <a:srgbClr val="7F7F7F"/>
                </a:solidFill>
                <a:latin typeface="Calibri" panose="020F0502020204030204" pitchFamily="34" charset="0"/>
                <a:ea typeface="Calibri" panose="020F0502020204030204" pitchFamily="34" charset="0"/>
                <a:cs typeface="Times New Roman" panose="02020603050405020304" pitchFamily="18" charset="0"/>
              </a:rPr>
              <a:t>tutumların</a:t>
            </a:r>
            <a:r>
              <a:rPr lang="en-GB" sz="2400" dirty="0">
                <a:solidFill>
                  <a:srgbClr val="7F7F7F"/>
                </a:solidFill>
                <a:latin typeface="Calibri" panose="020F0502020204030204" pitchFamily="34" charset="0"/>
                <a:ea typeface="Calibri" panose="020F0502020204030204" pitchFamily="34" charset="0"/>
                <a:cs typeface="Times New Roman" panose="02020603050405020304" pitchFamily="18" charset="0"/>
              </a:rPr>
              <a:t> </a:t>
            </a:r>
            <a:r>
              <a:rPr lang="en-GB" sz="2400" dirty="0" err="1">
                <a:solidFill>
                  <a:srgbClr val="7F7F7F"/>
                </a:solidFill>
                <a:latin typeface="Calibri" panose="020F0502020204030204" pitchFamily="34" charset="0"/>
                <a:ea typeface="Calibri" panose="020F0502020204030204" pitchFamily="34" charset="0"/>
                <a:cs typeface="Times New Roman" panose="02020603050405020304" pitchFamily="18" charset="0"/>
              </a:rPr>
              <a:t>yeniden</a:t>
            </a:r>
            <a:r>
              <a:rPr lang="en-GB" sz="2400" dirty="0">
                <a:solidFill>
                  <a:srgbClr val="7F7F7F"/>
                </a:solidFill>
                <a:latin typeface="Calibri" panose="020F0502020204030204" pitchFamily="34" charset="0"/>
                <a:ea typeface="Calibri" panose="020F0502020204030204" pitchFamily="34" charset="0"/>
                <a:cs typeface="Times New Roman" panose="02020603050405020304" pitchFamily="18" charset="0"/>
              </a:rPr>
              <a:t> </a:t>
            </a:r>
            <a:r>
              <a:rPr lang="en-GB" sz="2400" dirty="0" err="1" smtClean="0">
                <a:solidFill>
                  <a:srgbClr val="7F7F7F"/>
                </a:solidFill>
                <a:latin typeface="Calibri" panose="020F0502020204030204" pitchFamily="34" charset="0"/>
                <a:ea typeface="Calibri" panose="020F0502020204030204" pitchFamily="34" charset="0"/>
                <a:cs typeface="Times New Roman" panose="02020603050405020304" pitchFamily="18" charset="0"/>
              </a:rPr>
              <a:t>değerlendir</a:t>
            </a:r>
            <a:endParaRPr lang="en-GB" sz="2400" dirty="0">
              <a:solidFill>
                <a:srgbClr val="7F7F7F"/>
              </a:solidFill>
            </a:endParaRPr>
          </a:p>
        </p:txBody>
      </p:sp>
      <p:sp>
        <p:nvSpPr>
          <p:cNvPr id="16" name="Rectangle 15"/>
          <p:cNvSpPr/>
          <p:nvPr/>
        </p:nvSpPr>
        <p:spPr>
          <a:xfrm>
            <a:off x="5072036" y="4080915"/>
            <a:ext cx="2058692" cy="830997"/>
          </a:xfrm>
          <a:prstGeom prst="rect">
            <a:avLst/>
          </a:prstGeom>
        </p:spPr>
        <p:txBody>
          <a:bodyPr wrap="square">
            <a:spAutoFit/>
          </a:bodyPr>
          <a:lstStyle/>
          <a:p>
            <a:pPr algn="ctr"/>
            <a:r>
              <a:rPr lang="en-GB" sz="2400" dirty="0" err="1">
                <a:solidFill>
                  <a:srgbClr val="7F7F7F"/>
                </a:solidFill>
                <a:latin typeface="Calibri" panose="020F0502020204030204" pitchFamily="34" charset="0"/>
                <a:cs typeface="Times New Roman" panose="02020603050405020304" pitchFamily="18" charset="0"/>
              </a:rPr>
              <a:t>Yeni</a:t>
            </a:r>
            <a:r>
              <a:rPr lang="en-GB" sz="2400" dirty="0">
                <a:solidFill>
                  <a:srgbClr val="7F7F7F"/>
                </a:solidFill>
                <a:latin typeface="Calibri" panose="020F0502020204030204" pitchFamily="34" charset="0"/>
                <a:cs typeface="Times New Roman" panose="02020603050405020304" pitchFamily="18" charset="0"/>
              </a:rPr>
              <a:t> </a:t>
            </a:r>
            <a:r>
              <a:rPr lang="en-GB" sz="2400" dirty="0" err="1">
                <a:solidFill>
                  <a:srgbClr val="7F7F7F"/>
                </a:solidFill>
                <a:latin typeface="Calibri" panose="020F0502020204030204" pitchFamily="34" charset="0"/>
                <a:cs typeface="Times New Roman" panose="02020603050405020304" pitchFamily="18" charset="0"/>
              </a:rPr>
              <a:t>bilgi</a:t>
            </a:r>
            <a:r>
              <a:rPr lang="en-GB" sz="2400" dirty="0">
                <a:solidFill>
                  <a:srgbClr val="7F7F7F"/>
                </a:solidFill>
                <a:latin typeface="Calibri" panose="020F0502020204030204" pitchFamily="34" charset="0"/>
                <a:cs typeface="Times New Roman" panose="02020603050405020304" pitchFamily="18" charset="0"/>
              </a:rPr>
              <a:t> </a:t>
            </a:r>
            <a:r>
              <a:rPr lang="en-GB" sz="2400" dirty="0" err="1">
                <a:solidFill>
                  <a:srgbClr val="7F7F7F"/>
                </a:solidFill>
                <a:latin typeface="Calibri" panose="020F0502020204030204" pitchFamily="34" charset="0"/>
                <a:cs typeface="Times New Roman" panose="02020603050405020304" pitchFamily="18" charset="0"/>
              </a:rPr>
              <a:t>ve</a:t>
            </a:r>
            <a:r>
              <a:rPr lang="en-GB" sz="2400" dirty="0">
                <a:solidFill>
                  <a:srgbClr val="7F7F7F"/>
                </a:solidFill>
                <a:latin typeface="Calibri" panose="020F0502020204030204" pitchFamily="34" charset="0"/>
                <a:cs typeface="Times New Roman" panose="02020603050405020304" pitchFamily="18" charset="0"/>
              </a:rPr>
              <a:t> </a:t>
            </a:r>
            <a:r>
              <a:rPr lang="en-GB" sz="2400" dirty="0" err="1">
                <a:solidFill>
                  <a:srgbClr val="7F7F7F"/>
                </a:solidFill>
                <a:latin typeface="Calibri" panose="020F0502020204030204" pitchFamily="34" charset="0"/>
                <a:cs typeface="Times New Roman" panose="02020603050405020304" pitchFamily="18" charset="0"/>
              </a:rPr>
              <a:t>fikirler</a:t>
            </a:r>
            <a:r>
              <a:rPr lang="en-GB" sz="2400" dirty="0">
                <a:solidFill>
                  <a:srgbClr val="7F7F7F"/>
                </a:solidFill>
                <a:latin typeface="Calibri" panose="020F0502020204030204" pitchFamily="34" charset="0"/>
                <a:cs typeface="Times New Roman" panose="02020603050405020304" pitchFamily="18" charset="0"/>
              </a:rPr>
              <a:t> </a:t>
            </a:r>
            <a:r>
              <a:rPr lang="en-GB" sz="2400" dirty="0" err="1" smtClean="0">
                <a:solidFill>
                  <a:srgbClr val="7F7F7F"/>
                </a:solidFill>
                <a:latin typeface="Calibri" panose="020F0502020204030204" pitchFamily="34" charset="0"/>
                <a:cs typeface="Times New Roman" panose="02020603050405020304" pitchFamily="18" charset="0"/>
              </a:rPr>
              <a:t>ara</a:t>
            </a:r>
            <a:endParaRPr lang="en-US" sz="2400" dirty="0">
              <a:solidFill>
                <a:srgbClr val="7F7F7F"/>
              </a:solidFill>
            </a:endParaRPr>
          </a:p>
        </p:txBody>
      </p:sp>
      <p:sp>
        <p:nvSpPr>
          <p:cNvPr id="17" name="Rectangle 16"/>
          <p:cNvSpPr/>
          <p:nvPr/>
        </p:nvSpPr>
        <p:spPr>
          <a:xfrm>
            <a:off x="8420928" y="4093525"/>
            <a:ext cx="2229173" cy="1200329"/>
          </a:xfrm>
          <a:prstGeom prst="rect">
            <a:avLst/>
          </a:prstGeom>
        </p:spPr>
        <p:txBody>
          <a:bodyPr wrap="square">
            <a:spAutoFit/>
          </a:bodyPr>
          <a:lstStyle/>
          <a:p>
            <a:pPr algn="ctr"/>
            <a:r>
              <a:rPr lang="en-GB" sz="2400" dirty="0" err="1">
                <a:solidFill>
                  <a:srgbClr val="7F7F7F"/>
                </a:solidFill>
                <a:latin typeface="Calibri" panose="020F0502020204030204" pitchFamily="34" charset="0"/>
                <a:cs typeface="Times New Roman" panose="02020603050405020304" pitchFamily="18" charset="0"/>
              </a:rPr>
              <a:t>Yeni</a:t>
            </a:r>
            <a:r>
              <a:rPr lang="en-GB" sz="2400" dirty="0">
                <a:solidFill>
                  <a:srgbClr val="7F7F7F"/>
                </a:solidFill>
                <a:latin typeface="Calibri" panose="020F0502020204030204" pitchFamily="34" charset="0"/>
                <a:cs typeface="Times New Roman" panose="02020603050405020304" pitchFamily="18" charset="0"/>
              </a:rPr>
              <a:t> </a:t>
            </a:r>
            <a:r>
              <a:rPr lang="en-GB" sz="2400" dirty="0" err="1">
                <a:solidFill>
                  <a:srgbClr val="7F7F7F"/>
                </a:solidFill>
                <a:latin typeface="Calibri" panose="020F0502020204030204" pitchFamily="34" charset="0"/>
                <a:cs typeface="Times New Roman" panose="02020603050405020304" pitchFamily="18" charset="0"/>
              </a:rPr>
              <a:t>alternatifleri</a:t>
            </a:r>
            <a:r>
              <a:rPr lang="en-GB" sz="2400" dirty="0">
                <a:solidFill>
                  <a:srgbClr val="7F7F7F"/>
                </a:solidFill>
                <a:latin typeface="Calibri" panose="020F0502020204030204" pitchFamily="34" charset="0"/>
                <a:cs typeface="Times New Roman" panose="02020603050405020304" pitchFamily="18" charset="0"/>
              </a:rPr>
              <a:t> </a:t>
            </a:r>
            <a:r>
              <a:rPr lang="en-GB" sz="2400" dirty="0" err="1">
                <a:solidFill>
                  <a:srgbClr val="7F7F7F"/>
                </a:solidFill>
                <a:latin typeface="Calibri" panose="020F0502020204030204" pitchFamily="34" charset="0"/>
                <a:cs typeface="Times New Roman" panose="02020603050405020304" pitchFamily="18" charset="0"/>
              </a:rPr>
              <a:t>kabul</a:t>
            </a:r>
            <a:r>
              <a:rPr lang="en-GB" sz="2400" dirty="0">
                <a:solidFill>
                  <a:srgbClr val="7F7F7F"/>
                </a:solidFill>
                <a:latin typeface="Calibri" panose="020F0502020204030204" pitchFamily="34" charset="0"/>
                <a:cs typeface="Times New Roman" panose="02020603050405020304" pitchFamily="18" charset="0"/>
              </a:rPr>
              <a:t> </a:t>
            </a:r>
            <a:r>
              <a:rPr lang="en-GB" sz="2400" dirty="0" smtClean="0">
                <a:solidFill>
                  <a:srgbClr val="7F7F7F"/>
                </a:solidFill>
                <a:latin typeface="Calibri" panose="020F0502020204030204" pitchFamily="34" charset="0"/>
                <a:cs typeface="Times New Roman" panose="02020603050405020304" pitchFamily="18" charset="0"/>
              </a:rPr>
              <a:t>e</a:t>
            </a:r>
            <a:r>
              <a:rPr lang="tr-TR" sz="2400" dirty="0" smtClean="0">
                <a:solidFill>
                  <a:srgbClr val="7F7F7F"/>
                </a:solidFill>
                <a:latin typeface="Calibri" panose="020F0502020204030204" pitchFamily="34" charset="0"/>
                <a:cs typeface="Times New Roman" panose="02020603050405020304" pitchFamily="18" charset="0"/>
              </a:rPr>
              <a:t>t</a:t>
            </a:r>
            <a:endParaRPr lang="en-US" sz="2400" dirty="0">
              <a:solidFill>
                <a:srgbClr val="7F7F7F"/>
              </a:solidFill>
            </a:endParaRPr>
          </a:p>
        </p:txBody>
      </p:sp>
      <p:sp>
        <p:nvSpPr>
          <p:cNvPr id="3" name="Rectangle 2"/>
          <p:cNvSpPr/>
          <p:nvPr/>
        </p:nvSpPr>
        <p:spPr>
          <a:xfrm>
            <a:off x="600027" y="303131"/>
            <a:ext cx="4630178" cy="461665"/>
          </a:xfrm>
          <a:prstGeom prst="rect">
            <a:avLst/>
          </a:prstGeom>
        </p:spPr>
        <p:txBody>
          <a:bodyPr wrap="none">
            <a:spAutoFit/>
          </a:bodyPr>
          <a:lstStyle/>
          <a:p>
            <a:r>
              <a:rPr lang="en-GB" sz="2400" b="1" dirty="0" err="1" smtClean="0">
                <a:solidFill>
                  <a:srgbClr val="1188A3"/>
                </a:solidFill>
              </a:rPr>
              <a:t>Çözülme</a:t>
            </a:r>
            <a:r>
              <a:rPr lang="en-GB" sz="2400" b="1" dirty="0">
                <a:solidFill>
                  <a:srgbClr val="1188A3"/>
                </a:solidFill>
              </a:rPr>
              <a:t>: </a:t>
            </a:r>
            <a:r>
              <a:rPr lang="en-GB" sz="2400" dirty="0" err="1"/>
              <a:t>Motivasyonun</a:t>
            </a:r>
            <a:r>
              <a:rPr lang="en-GB" sz="2400" dirty="0"/>
              <a:t> </a:t>
            </a:r>
            <a:r>
              <a:rPr lang="en-GB" sz="2400" dirty="0" err="1"/>
              <a:t>Yaratılması</a:t>
            </a:r>
            <a:endParaRPr lang="en-GB" sz="2400" dirty="0"/>
          </a:p>
        </p:txBody>
      </p:sp>
      <p:sp>
        <p:nvSpPr>
          <p:cNvPr id="13" name="Title 1"/>
          <p:cNvSpPr txBox="1">
            <a:spLocks/>
          </p:cNvSpPr>
          <p:nvPr/>
        </p:nvSpPr>
        <p:spPr>
          <a:xfrm>
            <a:off x="7130728" y="304045"/>
            <a:ext cx="4452840" cy="85766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i="1" dirty="0" err="1">
                <a:solidFill>
                  <a:srgbClr val="1188A3"/>
                </a:solidFill>
              </a:rPr>
              <a:t>Değişimi</a:t>
            </a:r>
            <a:r>
              <a:rPr lang="en-GB" sz="2800" i="1" dirty="0">
                <a:solidFill>
                  <a:srgbClr val="1188A3"/>
                </a:solidFill>
              </a:rPr>
              <a:t> </a:t>
            </a:r>
            <a:r>
              <a:rPr lang="en-GB" sz="2800" i="1" dirty="0" err="1">
                <a:solidFill>
                  <a:srgbClr val="1188A3"/>
                </a:solidFill>
              </a:rPr>
              <a:t>engelleyen</a:t>
            </a:r>
            <a:r>
              <a:rPr lang="en-GB" sz="2800" i="1" dirty="0">
                <a:solidFill>
                  <a:srgbClr val="1188A3"/>
                </a:solidFill>
              </a:rPr>
              <a:t> </a:t>
            </a:r>
            <a:r>
              <a:rPr lang="en-GB" sz="2800" i="1" dirty="0" err="1">
                <a:solidFill>
                  <a:srgbClr val="1188A3"/>
                </a:solidFill>
              </a:rPr>
              <a:t>psikolojik</a:t>
            </a:r>
            <a:r>
              <a:rPr lang="en-GB" sz="2800" i="1" dirty="0">
                <a:solidFill>
                  <a:srgbClr val="1188A3"/>
                </a:solidFill>
              </a:rPr>
              <a:t> </a:t>
            </a:r>
            <a:r>
              <a:rPr lang="en-GB" sz="2800" i="1" dirty="0" err="1">
                <a:solidFill>
                  <a:srgbClr val="1188A3"/>
                </a:solidFill>
              </a:rPr>
              <a:t>engelleri</a:t>
            </a:r>
            <a:r>
              <a:rPr lang="en-GB" sz="2800" i="1" dirty="0">
                <a:solidFill>
                  <a:srgbClr val="1188A3"/>
                </a:solidFill>
              </a:rPr>
              <a:t> </a:t>
            </a:r>
            <a:r>
              <a:rPr lang="en-GB" sz="2800" i="1" dirty="0" err="1">
                <a:solidFill>
                  <a:srgbClr val="1188A3"/>
                </a:solidFill>
              </a:rPr>
              <a:t>aşmak</a:t>
            </a:r>
            <a:endParaRPr lang="en-GB" sz="2800" i="1" dirty="0">
              <a:solidFill>
                <a:srgbClr val="1188A3"/>
              </a:solidFill>
            </a:endParaRPr>
          </a:p>
        </p:txBody>
      </p:sp>
      <p:sp>
        <p:nvSpPr>
          <p:cNvPr id="14" name="Text Placeholder 1"/>
          <p:cNvSpPr>
            <a:spLocks noGrp="1"/>
          </p:cNvSpPr>
          <p:nvPr>
            <p:ph type="body" sz="quarter" idx="4294967295"/>
          </p:nvPr>
        </p:nvSpPr>
        <p:spPr>
          <a:xfrm>
            <a:off x="9279975" y="2332773"/>
            <a:ext cx="511077" cy="635000"/>
          </a:xfrm>
          <a:prstGeom prst="rect">
            <a:avLst/>
          </a:prstGeom>
        </p:spPr>
        <p:txBody>
          <a:bodyPr>
            <a:normAutofit fontScale="92500" lnSpcReduction="10000"/>
          </a:bodyPr>
          <a:lstStyle/>
          <a:p>
            <a:pPr marL="0" indent="0">
              <a:buNone/>
            </a:pPr>
            <a:r>
              <a:rPr lang="bs-Latn-BA" sz="4800">
                <a:solidFill>
                  <a:schemeClr val="bg1"/>
                </a:solidFill>
              </a:rPr>
              <a:t>3</a:t>
            </a:r>
            <a:endParaRPr lang="en-US" sz="4800">
              <a:solidFill>
                <a:schemeClr val="bg1"/>
              </a:solidFill>
            </a:endParaRPr>
          </a:p>
        </p:txBody>
      </p:sp>
      <p:sp>
        <p:nvSpPr>
          <p:cNvPr id="15" name="Text Placeholder 1"/>
          <p:cNvSpPr>
            <a:spLocks noGrp="1"/>
          </p:cNvSpPr>
          <p:nvPr>
            <p:ph type="body" sz="quarter" idx="4294967295"/>
          </p:nvPr>
        </p:nvSpPr>
        <p:spPr>
          <a:xfrm>
            <a:off x="2716296" y="2138766"/>
            <a:ext cx="949054" cy="1023015"/>
          </a:xfrm>
          <a:prstGeom prst="rect">
            <a:avLst/>
          </a:prstGeom>
        </p:spPr>
        <p:txBody>
          <a:bodyPr>
            <a:normAutofit/>
          </a:bodyPr>
          <a:lstStyle/>
          <a:p>
            <a:pPr marL="0" indent="0">
              <a:buNone/>
            </a:pPr>
            <a:r>
              <a:rPr lang="bs-Latn-BA" sz="4800">
                <a:solidFill>
                  <a:schemeClr val="bg1"/>
                </a:solidFill>
              </a:rPr>
              <a:t>1</a:t>
            </a:r>
            <a:endParaRPr lang="en-US" sz="4800">
              <a:solidFill>
                <a:schemeClr val="bg1"/>
              </a:solidFill>
            </a:endParaRPr>
          </a:p>
        </p:txBody>
      </p:sp>
      <p:sp>
        <p:nvSpPr>
          <p:cNvPr id="19" name="Text Placeholder 1"/>
          <p:cNvSpPr>
            <a:spLocks noGrp="1"/>
          </p:cNvSpPr>
          <p:nvPr>
            <p:ph type="body" sz="quarter" idx="4294967295"/>
          </p:nvPr>
        </p:nvSpPr>
        <p:spPr>
          <a:xfrm>
            <a:off x="5874418" y="2157816"/>
            <a:ext cx="511077" cy="635000"/>
          </a:xfrm>
          <a:prstGeom prst="rect">
            <a:avLst/>
          </a:prstGeom>
        </p:spPr>
        <p:txBody>
          <a:bodyPr>
            <a:noAutofit/>
          </a:bodyPr>
          <a:lstStyle/>
          <a:p>
            <a:pPr marL="0" indent="0">
              <a:buNone/>
            </a:pPr>
            <a:r>
              <a:rPr lang="bs-Latn-BA" sz="4800">
                <a:solidFill>
                  <a:schemeClr val="bg1"/>
                </a:solidFill>
              </a:rPr>
              <a:t>2</a:t>
            </a:r>
            <a:endParaRPr lang="en-US" sz="4800">
              <a:solidFill>
                <a:schemeClr val="bg1"/>
              </a:solidFill>
            </a:endParaRPr>
          </a:p>
        </p:txBody>
      </p:sp>
    </p:spTree>
    <p:extLst>
      <p:ext uri="{BB962C8B-B14F-4D97-AF65-F5344CB8AC3E}">
        <p14:creationId xmlns:p14="http://schemas.microsoft.com/office/powerpoint/2010/main" val="3475905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C15C712E-3402-4874-8FAE-AE0927D4AB97}"/>
              </a:ext>
            </a:extLst>
          </p:cNvPr>
          <p:cNvSpPr>
            <a:spLocks noGrp="1"/>
          </p:cNvSpPr>
          <p:nvPr>
            <p:ph type="body" sz="quarter" idx="16"/>
          </p:nvPr>
        </p:nvSpPr>
        <p:spPr>
          <a:xfrm>
            <a:off x="2103052" y="702973"/>
            <a:ext cx="8165660" cy="5057143"/>
          </a:xfrm>
        </p:spPr>
        <p:txBody>
          <a:bodyPr>
            <a:normAutofit fontScale="62500" lnSpcReduction="20000"/>
          </a:bodyPr>
          <a:lstStyle/>
          <a:p>
            <a:pPr marL="685800" indent="-685800">
              <a:buFont typeface="Wingdings" panose="05000000000000000000" pitchFamily="2" charset="2"/>
              <a:buChar char="ü"/>
            </a:pPr>
            <a:r>
              <a:rPr lang="hr-BA" dirty="0"/>
              <a:t>Kültürlerarası arabuluculuğun önündeki engeller karmaşık nedenlerle ortaya çıkar.</a:t>
            </a:r>
          </a:p>
          <a:p>
            <a:pPr marL="685800" indent="-685800">
              <a:buFont typeface="Wingdings" panose="05000000000000000000" pitchFamily="2" charset="2"/>
              <a:buChar char="ü"/>
            </a:pPr>
            <a:endParaRPr lang="hr-BA" dirty="0"/>
          </a:p>
          <a:p>
            <a:pPr marL="685800" indent="-685800">
              <a:buFont typeface="Wingdings" panose="05000000000000000000" pitchFamily="2" charset="2"/>
              <a:buChar char="ü"/>
            </a:pPr>
            <a:r>
              <a:rPr lang="hr-BA" dirty="0"/>
              <a:t>Engellerin kaynağı bireylerde, toplumda, ev sahibi topluluklarda, yeni topluluklarda ve hep birlikte olabilir.</a:t>
            </a:r>
          </a:p>
          <a:p>
            <a:pPr marL="685800" indent="-685800">
              <a:buFont typeface="Wingdings" panose="05000000000000000000" pitchFamily="2" charset="2"/>
              <a:buChar char="ü"/>
            </a:pPr>
            <a:endParaRPr lang="hr-BA" dirty="0"/>
          </a:p>
          <a:p>
            <a:pPr marL="685800" indent="-685800">
              <a:buFont typeface="Wingdings" panose="05000000000000000000" pitchFamily="2" charset="2"/>
              <a:buChar char="ü"/>
            </a:pPr>
            <a:r>
              <a:rPr lang="hr-BA" dirty="0"/>
              <a:t>Engelleri aşmanın en önemli adımı, insanları ve içinde bulundukları koşulları anlama becerisinde ustalaşmaktır.</a:t>
            </a:r>
          </a:p>
          <a:p>
            <a:pPr marL="685800" indent="-685800">
              <a:buFont typeface="Wingdings" panose="05000000000000000000" pitchFamily="2" charset="2"/>
              <a:buChar char="ü"/>
            </a:pPr>
            <a:endParaRPr lang="hr-BA" dirty="0"/>
          </a:p>
          <a:p>
            <a:pPr marL="685800" indent="-685800">
              <a:buFont typeface="Wingdings" panose="05000000000000000000" pitchFamily="2" charset="2"/>
              <a:buChar char="ü"/>
            </a:pPr>
            <a:r>
              <a:rPr lang="hr-BA" dirty="0"/>
              <a:t>Empati, herhangi bir eşler arası arabulucu için en önemli beceridir!</a:t>
            </a:r>
            <a:endParaRPr lang="en-US" dirty="0"/>
          </a:p>
        </p:txBody>
      </p:sp>
      <p:sp>
        <p:nvSpPr>
          <p:cNvPr id="3" name="Text Placeholder 2">
            <a:extLst>
              <a:ext uri="{FF2B5EF4-FFF2-40B4-BE49-F238E27FC236}">
                <a16:creationId xmlns="" xmlns:a16="http://schemas.microsoft.com/office/drawing/2014/main" id="{F4E8357B-1101-463E-842F-7958BA8172D1}"/>
              </a:ext>
            </a:extLst>
          </p:cNvPr>
          <p:cNvSpPr>
            <a:spLocks noGrp="1"/>
          </p:cNvSpPr>
          <p:nvPr>
            <p:ph type="body" sz="quarter" idx="17"/>
          </p:nvPr>
        </p:nvSpPr>
        <p:spPr>
          <a:xfrm>
            <a:off x="845280" y="702973"/>
            <a:ext cx="772505" cy="1145924"/>
          </a:xfrm>
        </p:spPr>
        <p:txBody>
          <a:bodyPr>
            <a:normAutofit/>
          </a:bodyPr>
          <a:lstStyle/>
          <a:p>
            <a:r>
              <a:rPr lang="hr-BA" sz="7200" b="1" dirty="0">
                <a:solidFill>
                  <a:srgbClr val="AED07E"/>
                </a:solidFill>
              </a:rPr>
              <a:t>!</a:t>
            </a:r>
            <a:endParaRPr lang="en-US" sz="7200" b="1" dirty="0">
              <a:solidFill>
                <a:srgbClr val="AED07E"/>
              </a:solidFill>
            </a:endParaRPr>
          </a:p>
        </p:txBody>
      </p:sp>
    </p:spTree>
    <p:extLst>
      <p:ext uri="{BB962C8B-B14F-4D97-AF65-F5344CB8AC3E}">
        <p14:creationId xmlns:p14="http://schemas.microsoft.com/office/powerpoint/2010/main" val="2964239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E7B1DEF3-BCB1-4FE8-8EBF-B85F73F7CB38}"/>
              </a:ext>
            </a:extLst>
          </p:cNvPr>
          <p:cNvSpPr>
            <a:spLocks noGrp="1"/>
          </p:cNvSpPr>
          <p:nvPr>
            <p:ph type="body" sz="quarter" idx="18"/>
          </p:nvPr>
        </p:nvSpPr>
        <p:spPr/>
        <p:txBody>
          <a:bodyPr>
            <a:normAutofit/>
          </a:bodyPr>
          <a:lstStyle/>
          <a:p>
            <a:pPr marL="0" indent="0"/>
            <a:r>
              <a:rPr lang="en-US" sz="2800" dirty="0" err="1"/>
              <a:t>Empati</a:t>
            </a:r>
            <a:r>
              <a:rPr lang="en-US" sz="2800" dirty="0"/>
              <a:t>, </a:t>
            </a:r>
            <a:r>
              <a:rPr lang="en-US" sz="2800" dirty="0" err="1"/>
              <a:t>başka</a:t>
            </a:r>
            <a:r>
              <a:rPr lang="en-US" sz="2800" dirty="0"/>
              <a:t> </a:t>
            </a:r>
            <a:r>
              <a:rPr lang="en-US" sz="2800" dirty="0" err="1"/>
              <a:t>bir</a:t>
            </a:r>
            <a:r>
              <a:rPr lang="en-US" sz="2800" dirty="0"/>
              <a:t> </a:t>
            </a:r>
            <a:r>
              <a:rPr lang="en-US" sz="2800" dirty="0" err="1"/>
              <a:t>kişinin</a:t>
            </a:r>
            <a:r>
              <a:rPr lang="en-US" sz="2800" dirty="0"/>
              <a:t> </a:t>
            </a:r>
            <a:r>
              <a:rPr lang="en-US" sz="2800" dirty="0" err="1"/>
              <a:t>duygularını</a:t>
            </a:r>
            <a:r>
              <a:rPr lang="en-US" sz="2800" dirty="0"/>
              <a:t> </a:t>
            </a:r>
            <a:r>
              <a:rPr lang="en-US" sz="2800" dirty="0" err="1"/>
              <a:t>ve</a:t>
            </a:r>
            <a:r>
              <a:rPr lang="en-US" sz="2800" dirty="0"/>
              <a:t> </a:t>
            </a:r>
            <a:r>
              <a:rPr lang="en-US" sz="2800" dirty="0" err="1"/>
              <a:t>duygularını</a:t>
            </a:r>
            <a:r>
              <a:rPr lang="en-US" sz="2800" dirty="0"/>
              <a:t> </a:t>
            </a:r>
            <a:r>
              <a:rPr lang="en-US" sz="2800" dirty="0" err="1"/>
              <a:t>anlama</a:t>
            </a:r>
            <a:r>
              <a:rPr lang="en-US" sz="2800" dirty="0"/>
              <a:t> </a:t>
            </a:r>
            <a:r>
              <a:rPr lang="en-US" sz="2800" dirty="0" err="1"/>
              <a:t>ve</a:t>
            </a:r>
            <a:r>
              <a:rPr lang="en-US" sz="2800" dirty="0"/>
              <a:t> </a:t>
            </a:r>
            <a:r>
              <a:rPr lang="en-US" sz="2800" dirty="0" err="1"/>
              <a:t>paylaşma</a:t>
            </a:r>
            <a:r>
              <a:rPr lang="en-US" sz="2800" dirty="0"/>
              <a:t> </a:t>
            </a:r>
            <a:r>
              <a:rPr lang="en-US" sz="2800" dirty="0" err="1"/>
              <a:t>yeteneğidir</a:t>
            </a:r>
            <a:r>
              <a:rPr lang="en-US" sz="2800" dirty="0"/>
              <a:t>. </a:t>
            </a:r>
            <a:r>
              <a:rPr lang="en-US" sz="2800" dirty="0" err="1"/>
              <a:t>İyi</a:t>
            </a:r>
            <a:r>
              <a:rPr lang="en-US" sz="2800" dirty="0"/>
              <a:t> </a:t>
            </a:r>
            <a:r>
              <a:rPr lang="en-US" sz="2800" dirty="0" err="1"/>
              <a:t>ilişkiler</a:t>
            </a:r>
            <a:r>
              <a:rPr lang="en-US" sz="2800" dirty="0"/>
              <a:t> </a:t>
            </a:r>
            <a:r>
              <a:rPr lang="en-US" sz="2800" dirty="0" err="1"/>
              <a:t>kurmak</a:t>
            </a:r>
            <a:r>
              <a:rPr lang="en-US" sz="2800" dirty="0"/>
              <a:t> </a:t>
            </a:r>
            <a:r>
              <a:rPr lang="en-US" sz="2800" dirty="0" err="1"/>
              <a:t>için</a:t>
            </a:r>
            <a:r>
              <a:rPr lang="en-US" sz="2800" dirty="0"/>
              <a:t> </a:t>
            </a:r>
            <a:r>
              <a:rPr lang="en-US" sz="2800" dirty="0" err="1"/>
              <a:t>gereklidir</a:t>
            </a:r>
            <a:r>
              <a:rPr lang="en-US" sz="2800" dirty="0"/>
              <a:t>.</a:t>
            </a:r>
          </a:p>
          <a:p>
            <a:pPr marL="0" indent="0"/>
            <a:endParaRPr lang="en-US" sz="2800" dirty="0"/>
          </a:p>
          <a:p>
            <a:pPr marL="0" indent="0"/>
            <a:r>
              <a:rPr lang="en-US" sz="2800" dirty="0" err="1"/>
              <a:t>Araştırmalar</a:t>
            </a:r>
            <a:r>
              <a:rPr lang="en-US" sz="2800" dirty="0"/>
              <a:t> </a:t>
            </a:r>
            <a:r>
              <a:rPr lang="en-US" sz="2800" dirty="0" err="1"/>
              <a:t>empatinin</a:t>
            </a:r>
            <a:r>
              <a:rPr lang="en-US" sz="2800" dirty="0"/>
              <a:t> </a:t>
            </a:r>
            <a:r>
              <a:rPr lang="en-US" sz="2800" dirty="0" err="1"/>
              <a:t>kısmen</a:t>
            </a:r>
            <a:r>
              <a:rPr lang="en-US" sz="2800" dirty="0"/>
              <a:t> </a:t>
            </a:r>
            <a:r>
              <a:rPr lang="en-US" sz="2800" dirty="0" err="1"/>
              <a:t>doğuştan</a:t>
            </a:r>
            <a:r>
              <a:rPr lang="en-US" sz="2800" dirty="0"/>
              <a:t> </a:t>
            </a:r>
            <a:r>
              <a:rPr lang="en-US" sz="2800" dirty="0" err="1"/>
              <a:t>kısmen</a:t>
            </a:r>
            <a:r>
              <a:rPr lang="en-US" sz="2800" dirty="0"/>
              <a:t> de </a:t>
            </a:r>
            <a:r>
              <a:rPr lang="en-US" sz="2800" dirty="0" err="1"/>
              <a:t>öğrenildiğini</a:t>
            </a:r>
            <a:r>
              <a:rPr lang="en-US" sz="2800" dirty="0"/>
              <a:t> </a:t>
            </a:r>
            <a:r>
              <a:rPr lang="en-US" sz="2800" dirty="0" err="1"/>
              <a:t>gösteriyor</a:t>
            </a:r>
            <a:r>
              <a:rPr lang="en-US" sz="2800" dirty="0"/>
              <a:t>.</a:t>
            </a:r>
            <a:endParaRPr lang="en-US" sz="2800" dirty="0">
              <a:highlight>
                <a:srgbClr val="FFFF00"/>
              </a:highlight>
            </a:endParaRPr>
          </a:p>
        </p:txBody>
      </p:sp>
      <p:sp>
        <p:nvSpPr>
          <p:cNvPr id="3" name="Text Placeholder 2">
            <a:extLst>
              <a:ext uri="{FF2B5EF4-FFF2-40B4-BE49-F238E27FC236}">
                <a16:creationId xmlns="" xmlns:a16="http://schemas.microsoft.com/office/drawing/2014/main" id="{3C3285E9-F524-4CD5-B037-29F7D57692A9}"/>
              </a:ext>
            </a:extLst>
          </p:cNvPr>
          <p:cNvSpPr>
            <a:spLocks noGrp="1"/>
          </p:cNvSpPr>
          <p:nvPr>
            <p:ph type="body" sz="quarter" idx="16"/>
          </p:nvPr>
        </p:nvSpPr>
        <p:spPr/>
        <p:txBody>
          <a:bodyPr>
            <a:normAutofit lnSpcReduction="10000"/>
          </a:bodyPr>
          <a:lstStyle/>
          <a:p>
            <a:r>
              <a:rPr lang="hr-BA" dirty="0"/>
              <a:t>Empatiyi Anlamak</a:t>
            </a:r>
            <a:endParaRPr lang="en-US" dirty="0"/>
          </a:p>
        </p:txBody>
      </p:sp>
      <p:pic>
        <p:nvPicPr>
          <p:cNvPr id="6" name="Picture Placeholder 5" descr="Women hanging out">
            <a:extLst>
              <a:ext uri="{FF2B5EF4-FFF2-40B4-BE49-F238E27FC236}">
                <a16:creationId xmlns="" xmlns:a16="http://schemas.microsoft.com/office/drawing/2014/main" id="{026A607D-0022-46CB-A4E9-EDB5C6E6FF2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1419"/>
          <a:stretch/>
        </p:blipFill>
        <p:spPr>
          <a:xfrm>
            <a:off x="6372129" y="247650"/>
            <a:ext cx="4799575" cy="5447571"/>
          </a:xfrm>
        </p:spPr>
      </p:pic>
    </p:spTree>
    <p:extLst>
      <p:ext uri="{BB962C8B-B14F-4D97-AF65-F5344CB8AC3E}">
        <p14:creationId xmlns:p14="http://schemas.microsoft.com/office/powerpoint/2010/main" val="26053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 xmlns:a16="http://schemas.microsoft.com/office/drawing/2014/main" id="{11A3BC37-A457-064E-9438-4BCC0446A178}"/>
              </a:ext>
            </a:extLst>
          </p:cNvPr>
          <p:cNvSpPr>
            <a:spLocks noGrp="1"/>
          </p:cNvSpPr>
          <p:nvPr>
            <p:ph type="body" sz="quarter" idx="18"/>
          </p:nvPr>
        </p:nvSpPr>
        <p:spPr>
          <a:xfrm>
            <a:off x="734713" y="1620376"/>
            <a:ext cx="10594346" cy="4386614"/>
          </a:xfrm>
        </p:spPr>
        <p:txBody>
          <a:bodyPr>
            <a:normAutofit fontScale="85000" lnSpcReduction="20000"/>
          </a:bodyPr>
          <a:lstStyle/>
          <a:p>
            <a:pPr marL="0" indent="0" algn="just">
              <a:lnSpc>
                <a:spcPct val="120000"/>
              </a:lnSpc>
            </a:pPr>
            <a:r>
              <a:rPr lang="tr-TR" dirty="0" smtClean="0"/>
              <a:t>AB bir göç bölgesidir ve olmaya devam edecektir. Avrupa toplulukları farklı etnik, kültürel ve dini gruplardan oluşmaktadır. Azınlıkların hakları Temel Haklar Bildirgesi tarafından korunmakta ve çeşitlilik, açık ve demokratik toplumlar için bir katma değer olarak kutlanmaktadır</a:t>
            </a:r>
            <a:r>
              <a:rPr lang="en-US" dirty="0" smtClean="0"/>
              <a:t>. </a:t>
            </a:r>
            <a:endParaRPr lang="en-US" dirty="0"/>
          </a:p>
          <a:p>
            <a:pPr marL="0" indent="0" algn="just"/>
            <a:r>
              <a:rPr lang="en-US" b="1" dirty="0">
                <a:solidFill>
                  <a:srgbClr val="28AF95"/>
                </a:solidFill>
              </a:rPr>
              <a:t>MÜLTECİ VE GÖÇMENLERİN </a:t>
            </a:r>
            <a:r>
              <a:rPr lang="en-US" b="1" dirty="0" smtClean="0">
                <a:solidFill>
                  <a:srgbClr val="28AF95"/>
                </a:solidFill>
              </a:rPr>
              <a:t>HAKLARI</a:t>
            </a:r>
          </a:p>
          <a:p>
            <a:pPr marL="0" indent="0" algn="just">
              <a:lnSpc>
                <a:spcPct val="120000"/>
              </a:lnSpc>
            </a:pPr>
            <a:r>
              <a:rPr lang="tr-TR" dirty="0" smtClean="0"/>
              <a:t>Mülteciler ve Göçmenler, uluslararası hukuk ve insan hakları ilkeleri uyarınca korunma hakkına sahiptir. Kendilerine güvenmek ve bütünleşme onlara koruma sağlamak ve ev sahibi toplumlar tarafından kabul edilmek ve onlara katkıda bulunmak için anahtardır</a:t>
            </a:r>
            <a:r>
              <a:rPr lang="en-US" dirty="0" smtClean="0"/>
              <a:t>. </a:t>
            </a:r>
            <a:endParaRPr lang="en-US" dirty="0" smtClean="0"/>
          </a:p>
          <a:p>
            <a:pPr marL="0" indent="0" algn="just">
              <a:lnSpc>
                <a:spcPct val="120000"/>
              </a:lnSpc>
            </a:pPr>
            <a:r>
              <a:rPr lang="tr-TR" dirty="0" smtClean="0"/>
              <a:t>Daha yüksek sosyal entegrasyon ve topluluk uyumu ile </a:t>
            </a:r>
            <a:r>
              <a:rPr lang="tr-TR" dirty="0" smtClean="0">
                <a:solidFill>
                  <a:srgbClr val="28AF95"/>
                </a:solidFill>
              </a:rPr>
              <a:t>daha kapsayıcı bir Avrupa için Avrupa 2020 hedefleri</a:t>
            </a:r>
            <a:r>
              <a:rPr lang="tr-TR" dirty="0" smtClean="0"/>
              <a:t>, ekonomik kriz, göç ve mülteci krizi ve artan çok etnikli topluluklar vb. ile bağlantılı artan toplumsal gerilim ışığında her zamankinden daha önemli</a:t>
            </a:r>
            <a:r>
              <a:rPr lang="en-US" dirty="0" smtClean="0"/>
              <a:t>.</a:t>
            </a:r>
            <a:r>
              <a:rPr lang="tr-TR" dirty="0" smtClean="0"/>
              <a:t> </a:t>
            </a:r>
            <a:r>
              <a:rPr lang="en-US" b="1" dirty="0" smtClean="0">
                <a:solidFill>
                  <a:srgbClr val="92D050"/>
                </a:solidFill>
              </a:rPr>
              <a:t>INCLUDE M</a:t>
            </a:r>
            <a:r>
              <a:rPr lang="tr-TR" b="1" dirty="0" smtClean="0">
                <a:solidFill>
                  <a:srgbClr val="92D050"/>
                </a:solidFill>
              </a:rPr>
              <a:t>E</a:t>
            </a:r>
            <a:r>
              <a:rPr lang="en-US" dirty="0" smtClean="0"/>
              <a:t>, </a:t>
            </a:r>
            <a:r>
              <a:rPr lang="en-US" dirty="0" err="1"/>
              <a:t>göçmenleri</a:t>
            </a:r>
            <a:r>
              <a:rPr lang="en-US" dirty="0"/>
              <a:t> </a:t>
            </a:r>
            <a:r>
              <a:rPr lang="en-US" dirty="0" err="1"/>
              <a:t>ve</a:t>
            </a:r>
            <a:r>
              <a:rPr lang="en-US" dirty="0"/>
              <a:t> </a:t>
            </a:r>
            <a:r>
              <a:rPr lang="en-US" dirty="0" err="1"/>
              <a:t>mültecilerin</a:t>
            </a:r>
            <a:r>
              <a:rPr lang="en-US" dirty="0"/>
              <a:t> </a:t>
            </a:r>
            <a:r>
              <a:rPr lang="en-US" dirty="0" err="1"/>
              <a:t>yanı</a:t>
            </a:r>
            <a:r>
              <a:rPr lang="en-US" dirty="0"/>
              <a:t> </a:t>
            </a:r>
            <a:r>
              <a:rPr lang="en-US" dirty="0" err="1"/>
              <a:t>sıra</a:t>
            </a:r>
            <a:r>
              <a:rPr lang="en-US" dirty="0"/>
              <a:t> </a:t>
            </a:r>
            <a:r>
              <a:rPr lang="tr-TR" dirty="0" smtClean="0"/>
              <a:t>Yükseköğretim eğitim </a:t>
            </a:r>
            <a:r>
              <a:rPr lang="en-US" dirty="0" err="1" smtClean="0"/>
              <a:t>sağlayıcıları</a:t>
            </a:r>
            <a:r>
              <a:rPr lang="en-US" dirty="0"/>
              <a:t>, </a:t>
            </a:r>
            <a:r>
              <a:rPr lang="en-US" dirty="0" err="1"/>
              <a:t>topluluk</a:t>
            </a:r>
            <a:r>
              <a:rPr lang="en-US" dirty="0"/>
              <a:t> </a:t>
            </a:r>
            <a:r>
              <a:rPr lang="en-US" dirty="0" err="1"/>
              <a:t>aktivistleri</a:t>
            </a:r>
            <a:r>
              <a:rPr lang="en-US" dirty="0"/>
              <a:t> </a:t>
            </a:r>
            <a:r>
              <a:rPr lang="en-US" dirty="0" err="1"/>
              <a:t>ve</a:t>
            </a:r>
            <a:r>
              <a:rPr lang="en-US" dirty="0"/>
              <a:t> </a:t>
            </a:r>
            <a:r>
              <a:rPr lang="en-US" dirty="0" err="1"/>
              <a:t>işçileri</a:t>
            </a:r>
            <a:r>
              <a:rPr lang="en-US" dirty="0"/>
              <a:t> </a:t>
            </a:r>
            <a:r>
              <a:rPr lang="en-US" dirty="0" err="1"/>
              <a:t>arabuluculuk</a:t>
            </a:r>
            <a:r>
              <a:rPr lang="en-US" dirty="0"/>
              <a:t> </a:t>
            </a:r>
            <a:r>
              <a:rPr lang="en-US" dirty="0" err="1"/>
              <a:t>becerileri</a:t>
            </a:r>
            <a:r>
              <a:rPr lang="en-US" dirty="0"/>
              <a:t> </a:t>
            </a:r>
            <a:r>
              <a:rPr lang="en-US" dirty="0" err="1"/>
              <a:t>konusunda</a:t>
            </a:r>
            <a:r>
              <a:rPr lang="en-US" dirty="0"/>
              <a:t> </a:t>
            </a:r>
            <a:r>
              <a:rPr lang="en-US" dirty="0" err="1"/>
              <a:t>eğiterek</a:t>
            </a:r>
            <a:r>
              <a:rPr lang="en-US" dirty="0"/>
              <a:t>, </a:t>
            </a:r>
            <a:r>
              <a:rPr lang="en-US" dirty="0" err="1"/>
              <a:t>değişen</a:t>
            </a:r>
            <a:r>
              <a:rPr lang="en-US" dirty="0"/>
              <a:t> </a:t>
            </a:r>
            <a:r>
              <a:rPr lang="en-US" dirty="0" err="1"/>
              <a:t>sosyal</a:t>
            </a:r>
            <a:r>
              <a:rPr lang="en-US" dirty="0"/>
              <a:t> </a:t>
            </a:r>
            <a:r>
              <a:rPr lang="en-US" dirty="0" err="1"/>
              <a:t>dinamiklerde</a:t>
            </a:r>
            <a:r>
              <a:rPr lang="en-US" dirty="0"/>
              <a:t> </a:t>
            </a:r>
            <a:r>
              <a:rPr lang="en-US" dirty="0" err="1"/>
              <a:t>önemli</a:t>
            </a:r>
            <a:r>
              <a:rPr lang="en-US" dirty="0"/>
              <a:t> </a:t>
            </a:r>
            <a:r>
              <a:rPr lang="en-US" dirty="0" err="1"/>
              <a:t>ve</a:t>
            </a:r>
            <a:r>
              <a:rPr lang="en-US" dirty="0"/>
              <a:t> </a:t>
            </a:r>
            <a:r>
              <a:rPr lang="en-US" dirty="0" err="1"/>
              <a:t>olumlu</a:t>
            </a:r>
            <a:r>
              <a:rPr lang="en-US" dirty="0"/>
              <a:t> </a:t>
            </a:r>
            <a:r>
              <a:rPr lang="en-US" dirty="0" err="1"/>
              <a:t>bir</a:t>
            </a:r>
            <a:r>
              <a:rPr lang="en-US" dirty="0"/>
              <a:t> </a:t>
            </a:r>
            <a:r>
              <a:rPr lang="en-US" dirty="0" err="1"/>
              <a:t>rol</a:t>
            </a:r>
            <a:r>
              <a:rPr lang="en-US" dirty="0"/>
              <a:t> </a:t>
            </a:r>
            <a:r>
              <a:rPr lang="en-US" dirty="0" err="1"/>
              <a:t>oynayabileceğimizin</a:t>
            </a:r>
            <a:r>
              <a:rPr lang="en-US" dirty="0"/>
              <a:t> </a:t>
            </a:r>
            <a:r>
              <a:rPr lang="en-US" dirty="0" err="1"/>
              <a:t>farkındadır</a:t>
            </a:r>
            <a:r>
              <a:rPr lang="en-US" dirty="0" smtClean="0"/>
              <a:t>.</a:t>
            </a:r>
            <a:endParaRPr lang="en-US" dirty="0"/>
          </a:p>
        </p:txBody>
      </p:sp>
      <p:sp>
        <p:nvSpPr>
          <p:cNvPr id="14" name="Text Placeholder 13">
            <a:extLst>
              <a:ext uri="{FF2B5EF4-FFF2-40B4-BE49-F238E27FC236}">
                <a16:creationId xmlns="" xmlns:a16="http://schemas.microsoft.com/office/drawing/2014/main" id="{6F3EE22E-65D9-BB48-A761-52A004C04996}"/>
              </a:ext>
            </a:extLst>
          </p:cNvPr>
          <p:cNvSpPr>
            <a:spLocks noGrp="1"/>
          </p:cNvSpPr>
          <p:nvPr>
            <p:ph type="body" sz="quarter" idx="16"/>
          </p:nvPr>
        </p:nvSpPr>
        <p:spPr/>
        <p:txBody>
          <a:bodyPr>
            <a:normAutofit lnSpcReduction="10000"/>
          </a:bodyPr>
          <a:lstStyle/>
          <a:p>
            <a:r>
              <a:rPr lang="tr-TR" dirty="0" smtClean="0"/>
              <a:t>Bağlamımız - AB'de Göç</a:t>
            </a:r>
            <a:endParaRPr lang="tr-TR" dirty="0"/>
          </a:p>
        </p:txBody>
      </p:sp>
    </p:spTree>
    <p:extLst>
      <p:ext uri="{BB962C8B-B14F-4D97-AF65-F5344CB8AC3E}">
        <p14:creationId xmlns:p14="http://schemas.microsoft.com/office/powerpoint/2010/main" val="652889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 Placeholder 93">
            <a:extLst>
              <a:ext uri="{FF2B5EF4-FFF2-40B4-BE49-F238E27FC236}">
                <a16:creationId xmlns="" xmlns:a16="http://schemas.microsoft.com/office/drawing/2014/main" id="{0986B6EB-7E7A-4E4A-9F84-33C9942C76DB}"/>
              </a:ext>
            </a:extLst>
          </p:cNvPr>
          <p:cNvSpPr>
            <a:spLocks noGrp="1"/>
          </p:cNvSpPr>
          <p:nvPr>
            <p:ph type="body" sz="quarter" idx="29"/>
          </p:nvPr>
        </p:nvSpPr>
        <p:spPr>
          <a:xfrm>
            <a:off x="-286679" y="387162"/>
            <a:ext cx="12181236" cy="582221"/>
          </a:xfrm>
        </p:spPr>
        <p:txBody>
          <a:bodyPr>
            <a:normAutofit lnSpcReduction="10000"/>
          </a:bodyPr>
          <a:lstStyle/>
          <a:p>
            <a:r>
              <a:rPr lang="en-US" b="1" dirty="0">
                <a:solidFill>
                  <a:srgbClr val="1188A3"/>
                </a:solidFill>
              </a:rPr>
              <a:t>Walk in other</a:t>
            </a:r>
            <a:r>
              <a:rPr lang="hr-BA" b="1" dirty="0">
                <a:solidFill>
                  <a:srgbClr val="1188A3"/>
                </a:solidFill>
              </a:rPr>
              <a:t>’</a:t>
            </a:r>
            <a:r>
              <a:rPr lang="en-US" b="1" dirty="0">
                <a:solidFill>
                  <a:srgbClr val="1188A3"/>
                </a:solidFill>
              </a:rPr>
              <a:t>s shoes</a:t>
            </a:r>
            <a:r>
              <a:rPr lang="en-US" dirty="0"/>
              <a:t>: Empathy </a:t>
            </a:r>
          </a:p>
          <a:p>
            <a:endParaRPr lang="en-US" dirty="0"/>
          </a:p>
        </p:txBody>
      </p:sp>
      <p:sp>
        <p:nvSpPr>
          <p:cNvPr id="92" name="Text Placeholder 91">
            <a:extLst>
              <a:ext uri="{FF2B5EF4-FFF2-40B4-BE49-F238E27FC236}">
                <a16:creationId xmlns="" xmlns:a16="http://schemas.microsoft.com/office/drawing/2014/main" id="{D6DAA3BC-5200-2846-B8D2-9E6FAE141317}"/>
              </a:ext>
            </a:extLst>
          </p:cNvPr>
          <p:cNvSpPr>
            <a:spLocks noGrp="1"/>
          </p:cNvSpPr>
          <p:nvPr>
            <p:ph type="body" sz="quarter" idx="21"/>
          </p:nvPr>
        </p:nvSpPr>
        <p:spPr>
          <a:xfrm>
            <a:off x="553529" y="3825066"/>
            <a:ext cx="2386761" cy="2632884"/>
          </a:xfrm>
        </p:spPr>
        <p:txBody>
          <a:bodyPr>
            <a:normAutofit/>
          </a:bodyPr>
          <a:lstStyle/>
          <a:p>
            <a:pPr marL="0" indent="0">
              <a:lnSpc>
                <a:spcPct val="100000"/>
              </a:lnSpc>
            </a:pPr>
            <a:r>
              <a:rPr lang="en-US" sz="1900" dirty="0" err="1">
                <a:solidFill>
                  <a:schemeClr val="tx1">
                    <a:lumMod val="50000"/>
                    <a:lumOff val="50000"/>
                  </a:schemeClr>
                </a:solidFill>
              </a:rPr>
              <a:t>Sizi</a:t>
            </a:r>
            <a:r>
              <a:rPr lang="en-US" sz="1900" dirty="0">
                <a:solidFill>
                  <a:schemeClr val="tx1">
                    <a:lumMod val="50000"/>
                    <a:lumOff val="50000"/>
                  </a:schemeClr>
                </a:solidFill>
              </a:rPr>
              <a:t> </a:t>
            </a:r>
            <a:r>
              <a:rPr lang="en-US" sz="1900" dirty="0" err="1">
                <a:solidFill>
                  <a:schemeClr val="tx1">
                    <a:lumMod val="50000"/>
                    <a:lumOff val="50000"/>
                  </a:schemeClr>
                </a:solidFill>
              </a:rPr>
              <a:t>konfor</a:t>
            </a:r>
            <a:r>
              <a:rPr lang="en-US" sz="1900" dirty="0">
                <a:solidFill>
                  <a:schemeClr val="tx1">
                    <a:lumMod val="50000"/>
                    <a:lumOff val="50000"/>
                  </a:schemeClr>
                </a:solidFill>
              </a:rPr>
              <a:t> </a:t>
            </a:r>
            <a:r>
              <a:rPr lang="en-US" sz="1900" dirty="0" err="1">
                <a:solidFill>
                  <a:schemeClr val="tx1">
                    <a:lumMod val="50000"/>
                    <a:lumOff val="50000"/>
                  </a:schemeClr>
                </a:solidFill>
              </a:rPr>
              <a:t>alanınızın</a:t>
            </a:r>
            <a:r>
              <a:rPr lang="en-US" sz="1900" dirty="0">
                <a:solidFill>
                  <a:schemeClr val="tx1">
                    <a:lumMod val="50000"/>
                    <a:lumOff val="50000"/>
                  </a:schemeClr>
                </a:solidFill>
              </a:rPr>
              <a:t> </a:t>
            </a:r>
            <a:r>
              <a:rPr lang="en-US" sz="1900" dirty="0" err="1">
                <a:solidFill>
                  <a:schemeClr val="tx1">
                    <a:lumMod val="50000"/>
                    <a:lumOff val="50000"/>
                  </a:schemeClr>
                </a:solidFill>
              </a:rPr>
              <a:t>dışına</a:t>
            </a:r>
            <a:r>
              <a:rPr lang="en-US" sz="1900" dirty="0">
                <a:solidFill>
                  <a:schemeClr val="tx1">
                    <a:lumMod val="50000"/>
                    <a:lumOff val="50000"/>
                  </a:schemeClr>
                </a:solidFill>
              </a:rPr>
              <a:t> </a:t>
            </a:r>
            <a:r>
              <a:rPr lang="en-US" sz="1900" dirty="0" err="1">
                <a:solidFill>
                  <a:schemeClr val="tx1">
                    <a:lumMod val="50000"/>
                    <a:lumOff val="50000"/>
                  </a:schemeClr>
                </a:solidFill>
              </a:rPr>
              <a:t>iten</a:t>
            </a:r>
            <a:r>
              <a:rPr lang="en-US" sz="1900" dirty="0">
                <a:solidFill>
                  <a:schemeClr val="tx1">
                    <a:lumMod val="50000"/>
                    <a:lumOff val="50000"/>
                  </a:schemeClr>
                </a:solidFill>
              </a:rPr>
              <a:t> </a:t>
            </a:r>
            <a:r>
              <a:rPr lang="en-US" sz="1900" dirty="0" err="1">
                <a:solidFill>
                  <a:schemeClr val="tx1">
                    <a:lumMod val="50000"/>
                    <a:lumOff val="50000"/>
                  </a:schemeClr>
                </a:solidFill>
              </a:rPr>
              <a:t>zorlu</a:t>
            </a:r>
            <a:r>
              <a:rPr lang="en-US" sz="1900" dirty="0">
                <a:solidFill>
                  <a:schemeClr val="tx1">
                    <a:lumMod val="50000"/>
                    <a:lumOff val="50000"/>
                  </a:schemeClr>
                </a:solidFill>
              </a:rPr>
              <a:t> </a:t>
            </a:r>
            <a:r>
              <a:rPr lang="en-US" sz="1900" dirty="0" err="1">
                <a:solidFill>
                  <a:schemeClr val="tx1">
                    <a:lumMod val="50000"/>
                    <a:lumOff val="50000"/>
                  </a:schemeClr>
                </a:solidFill>
              </a:rPr>
              <a:t>deneyimler</a:t>
            </a:r>
            <a:r>
              <a:rPr lang="en-US" sz="1900" dirty="0">
                <a:solidFill>
                  <a:schemeClr val="tx1">
                    <a:lumMod val="50000"/>
                    <a:lumOff val="50000"/>
                  </a:schemeClr>
                </a:solidFill>
              </a:rPr>
              <a:t> </a:t>
            </a:r>
            <a:r>
              <a:rPr lang="en-US" sz="1900" dirty="0" err="1">
                <a:solidFill>
                  <a:schemeClr val="tx1">
                    <a:lumMod val="50000"/>
                    <a:lumOff val="50000"/>
                  </a:schemeClr>
                </a:solidFill>
              </a:rPr>
              <a:t>yaşayın</a:t>
            </a:r>
            <a:r>
              <a:rPr lang="en-US" sz="1900" dirty="0">
                <a:solidFill>
                  <a:schemeClr val="tx1">
                    <a:lumMod val="50000"/>
                    <a:lumOff val="50000"/>
                  </a:schemeClr>
                </a:solidFill>
              </a:rPr>
              <a:t>, </a:t>
            </a:r>
            <a:r>
              <a:rPr lang="en-US" sz="1900" dirty="0" err="1">
                <a:solidFill>
                  <a:schemeClr val="tx1">
                    <a:lumMod val="50000"/>
                    <a:lumOff val="50000"/>
                  </a:schemeClr>
                </a:solidFill>
              </a:rPr>
              <a:t>bu</a:t>
            </a:r>
            <a:r>
              <a:rPr lang="en-US" sz="1900" dirty="0">
                <a:solidFill>
                  <a:schemeClr val="tx1">
                    <a:lumMod val="50000"/>
                    <a:lumOff val="50000"/>
                  </a:schemeClr>
                </a:solidFill>
              </a:rPr>
              <a:t> </a:t>
            </a:r>
            <a:r>
              <a:rPr lang="en-US" sz="1900" dirty="0" err="1">
                <a:solidFill>
                  <a:schemeClr val="tx1">
                    <a:lumMod val="50000"/>
                    <a:lumOff val="50000"/>
                  </a:schemeClr>
                </a:solidFill>
              </a:rPr>
              <a:t>alçakgönüllülüğü</a:t>
            </a:r>
            <a:r>
              <a:rPr lang="en-US" sz="1900" dirty="0">
                <a:solidFill>
                  <a:schemeClr val="tx1">
                    <a:lumMod val="50000"/>
                    <a:lumOff val="50000"/>
                  </a:schemeClr>
                </a:solidFill>
              </a:rPr>
              <a:t> </a:t>
            </a:r>
            <a:r>
              <a:rPr lang="en-US" sz="1900" dirty="0" err="1">
                <a:solidFill>
                  <a:schemeClr val="tx1">
                    <a:lumMod val="50000"/>
                    <a:lumOff val="50000"/>
                  </a:schemeClr>
                </a:solidFill>
              </a:rPr>
              <a:t>öğretir</a:t>
            </a:r>
            <a:endParaRPr lang="en-US" sz="1900" dirty="0">
              <a:solidFill>
                <a:schemeClr val="tx1">
                  <a:lumMod val="50000"/>
                  <a:lumOff val="50000"/>
                </a:schemeClr>
              </a:solidFill>
            </a:endParaRPr>
          </a:p>
        </p:txBody>
      </p:sp>
      <p:sp>
        <p:nvSpPr>
          <p:cNvPr id="93" name="Text Placeholder 92">
            <a:extLst>
              <a:ext uri="{FF2B5EF4-FFF2-40B4-BE49-F238E27FC236}">
                <a16:creationId xmlns="" xmlns:a16="http://schemas.microsoft.com/office/drawing/2014/main" id="{6D337FA9-947C-D14C-8527-2783D9CEA8E1}"/>
              </a:ext>
            </a:extLst>
          </p:cNvPr>
          <p:cNvSpPr>
            <a:spLocks noGrp="1"/>
          </p:cNvSpPr>
          <p:nvPr>
            <p:ph type="body" sz="quarter" idx="25"/>
          </p:nvPr>
        </p:nvSpPr>
        <p:spPr>
          <a:xfrm>
            <a:off x="820413" y="2450958"/>
            <a:ext cx="1903851" cy="1088563"/>
          </a:xfrm>
        </p:spPr>
        <p:txBody>
          <a:bodyPr>
            <a:normAutofit/>
          </a:bodyPr>
          <a:lstStyle/>
          <a:p>
            <a:pPr marL="0" indent="0"/>
            <a:r>
              <a:rPr lang="en-US" sz="2400" dirty="0" err="1"/>
              <a:t>Kendinle</a:t>
            </a:r>
            <a:r>
              <a:rPr lang="en-US" sz="2400" dirty="0"/>
              <a:t> </a:t>
            </a:r>
            <a:r>
              <a:rPr lang="en-US" sz="2400" dirty="0" err="1"/>
              <a:t>yarış</a:t>
            </a:r>
            <a:endParaRPr lang="en-US" sz="2400" dirty="0"/>
          </a:p>
        </p:txBody>
      </p:sp>
      <p:sp>
        <p:nvSpPr>
          <p:cNvPr id="95" name="Text Placeholder 94">
            <a:extLst>
              <a:ext uri="{FF2B5EF4-FFF2-40B4-BE49-F238E27FC236}">
                <a16:creationId xmlns="" xmlns:a16="http://schemas.microsoft.com/office/drawing/2014/main" id="{EF26079B-DF5B-B142-8034-FAD279AFA172}"/>
              </a:ext>
            </a:extLst>
          </p:cNvPr>
          <p:cNvSpPr>
            <a:spLocks noGrp="1"/>
          </p:cNvSpPr>
          <p:nvPr>
            <p:ph type="body" sz="quarter" idx="30"/>
          </p:nvPr>
        </p:nvSpPr>
        <p:spPr>
          <a:xfrm>
            <a:off x="2940291" y="3914165"/>
            <a:ext cx="1921263" cy="1803612"/>
          </a:xfrm>
        </p:spPr>
        <p:txBody>
          <a:bodyPr>
            <a:normAutofit fontScale="92500"/>
          </a:bodyPr>
          <a:lstStyle/>
          <a:p>
            <a:pPr marL="0" indent="0">
              <a:lnSpc>
                <a:spcPct val="100000"/>
              </a:lnSpc>
            </a:pPr>
            <a:r>
              <a:rPr lang="en-US" sz="1900" dirty="0" err="1">
                <a:solidFill>
                  <a:schemeClr val="tx1">
                    <a:lumMod val="50000"/>
                    <a:lumOff val="50000"/>
                  </a:schemeClr>
                </a:solidFill>
              </a:rPr>
              <a:t>Özellikle</a:t>
            </a:r>
            <a:r>
              <a:rPr lang="en-US" sz="1900" dirty="0">
                <a:solidFill>
                  <a:schemeClr val="tx1">
                    <a:lumMod val="50000"/>
                    <a:lumOff val="50000"/>
                  </a:schemeClr>
                </a:solidFill>
              </a:rPr>
              <a:t> </a:t>
            </a:r>
            <a:r>
              <a:rPr lang="en-US" sz="1900" dirty="0" err="1">
                <a:solidFill>
                  <a:schemeClr val="tx1">
                    <a:lumMod val="50000"/>
                    <a:lumOff val="50000"/>
                  </a:schemeClr>
                </a:solidFill>
              </a:rPr>
              <a:t>yeni</a:t>
            </a:r>
            <a:r>
              <a:rPr lang="en-US" sz="1900" dirty="0">
                <a:solidFill>
                  <a:schemeClr val="tx1">
                    <a:lumMod val="50000"/>
                    <a:lumOff val="50000"/>
                  </a:schemeClr>
                </a:solidFill>
              </a:rPr>
              <a:t> </a:t>
            </a:r>
            <a:r>
              <a:rPr lang="en-US" sz="1900" dirty="0" err="1">
                <a:solidFill>
                  <a:schemeClr val="tx1">
                    <a:lumMod val="50000"/>
                    <a:lumOff val="50000"/>
                  </a:schemeClr>
                </a:solidFill>
              </a:rPr>
              <a:t>yerlere</a:t>
            </a:r>
            <a:r>
              <a:rPr lang="en-US" sz="1900" dirty="0">
                <a:solidFill>
                  <a:schemeClr val="tx1">
                    <a:lumMod val="50000"/>
                    <a:lumOff val="50000"/>
                  </a:schemeClr>
                </a:solidFill>
              </a:rPr>
              <a:t> </a:t>
            </a:r>
            <a:r>
              <a:rPr lang="en-US" sz="1900" dirty="0" err="1">
                <a:solidFill>
                  <a:schemeClr val="tx1">
                    <a:lumMod val="50000"/>
                    <a:lumOff val="50000"/>
                  </a:schemeClr>
                </a:solidFill>
              </a:rPr>
              <a:t>ve</a:t>
            </a:r>
            <a:r>
              <a:rPr lang="en-US" sz="1900" dirty="0">
                <a:solidFill>
                  <a:schemeClr val="tx1">
                    <a:lumMod val="50000"/>
                    <a:lumOff val="50000"/>
                  </a:schemeClr>
                </a:solidFill>
              </a:rPr>
              <a:t> </a:t>
            </a:r>
            <a:r>
              <a:rPr lang="en-US" sz="1900" dirty="0" err="1">
                <a:solidFill>
                  <a:schemeClr val="tx1">
                    <a:lumMod val="50000"/>
                    <a:lumOff val="50000"/>
                  </a:schemeClr>
                </a:solidFill>
              </a:rPr>
              <a:t>kültürlere</a:t>
            </a:r>
            <a:r>
              <a:rPr lang="en-US" sz="1900" dirty="0">
                <a:solidFill>
                  <a:schemeClr val="tx1">
                    <a:lumMod val="50000"/>
                    <a:lumOff val="50000"/>
                  </a:schemeClr>
                </a:solidFill>
              </a:rPr>
              <a:t> </a:t>
            </a:r>
            <a:r>
              <a:rPr lang="en-US" sz="1900" dirty="0" err="1">
                <a:solidFill>
                  <a:schemeClr val="tx1">
                    <a:lumMod val="50000"/>
                    <a:lumOff val="50000"/>
                  </a:schemeClr>
                </a:solidFill>
              </a:rPr>
              <a:t>seyahat</a:t>
            </a:r>
            <a:r>
              <a:rPr lang="en-US" sz="1900" dirty="0">
                <a:solidFill>
                  <a:schemeClr val="tx1">
                    <a:lumMod val="50000"/>
                    <a:lumOff val="50000"/>
                  </a:schemeClr>
                </a:solidFill>
              </a:rPr>
              <a:t> </a:t>
            </a:r>
            <a:r>
              <a:rPr lang="en-US" sz="1900" dirty="0" err="1">
                <a:solidFill>
                  <a:schemeClr val="tx1">
                    <a:lumMod val="50000"/>
                    <a:lumOff val="50000"/>
                  </a:schemeClr>
                </a:solidFill>
              </a:rPr>
              <a:t>edin</a:t>
            </a:r>
            <a:r>
              <a:rPr lang="en-US" sz="1900" dirty="0">
                <a:solidFill>
                  <a:schemeClr val="tx1">
                    <a:lumMod val="50000"/>
                    <a:lumOff val="50000"/>
                  </a:schemeClr>
                </a:solidFill>
              </a:rPr>
              <a:t>. Size </a:t>
            </a:r>
            <a:r>
              <a:rPr lang="en-US" sz="1900" dirty="0" err="1">
                <a:solidFill>
                  <a:schemeClr val="tx1">
                    <a:lumMod val="50000"/>
                    <a:lumOff val="50000"/>
                  </a:schemeClr>
                </a:solidFill>
              </a:rPr>
              <a:t>başkaları</a:t>
            </a:r>
            <a:r>
              <a:rPr lang="en-US" sz="1900" dirty="0">
                <a:solidFill>
                  <a:schemeClr val="tx1">
                    <a:lumMod val="50000"/>
                    <a:lumOff val="50000"/>
                  </a:schemeClr>
                </a:solidFill>
              </a:rPr>
              <a:t> </a:t>
            </a:r>
            <a:r>
              <a:rPr lang="en-US" sz="1900" dirty="0" err="1">
                <a:solidFill>
                  <a:schemeClr val="tx1">
                    <a:lumMod val="50000"/>
                    <a:lumOff val="50000"/>
                  </a:schemeClr>
                </a:solidFill>
              </a:rPr>
              <a:t>için</a:t>
            </a:r>
            <a:r>
              <a:rPr lang="en-US" sz="1900" dirty="0">
                <a:solidFill>
                  <a:schemeClr val="tx1">
                    <a:lumMod val="50000"/>
                    <a:lumOff val="50000"/>
                  </a:schemeClr>
                </a:solidFill>
              </a:rPr>
              <a:t> </a:t>
            </a:r>
            <a:r>
              <a:rPr lang="en-US" sz="1900" dirty="0" err="1">
                <a:solidFill>
                  <a:schemeClr val="tx1">
                    <a:lumMod val="50000"/>
                    <a:lumOff val="50000"/>
                  </a:schemeClr>
                </a:solidFill>
              </a:rPr>
              <a:t>daha</a:t>
            </a:r>
            <a:r>
              <a:rPr lang="en-US" sz="1900" dirty="0">
                <a:solidFill>
                  <a:schemeClr val="tx1">
                    <a:lumMod val="50000"/>
                    <a:lumOff val="50000"/>
                  </a:schemeClr>
                </a:solidFill>
              </a:rPr>
              <a:t> </a:t>
            </a:r>
            <a:r>
              <a:rPr lang="en-US" sz="1900" dirty="0" err="1">
                <a:solidFill>
                  <a:schemeClr val="tx1">
                    <a:lumMod val="50000"/>
                    <a:lumOff val="50000"/>
                  </a:schemeClr>
                </a:solidFill>
              </a:rPr>
              <a:t>iyi</a:t>
            </a:r>
            <a:r>
              <a:rPr lang="en-US" sz="1900" dirty="0">
                <a:solidFill>
                  <a:schemeClr val="tx1">
                    <a:lumMod val="50000"/>
                    <a:lumOff val="50000"/>
                  </a:schemeClr>
                </a:solidFill>
              </a:rPr>
              <a:t> </a:t>
            </a:r>
            <a:r>
              <a:rPr lang="en-US" sz="1900" dirty="0" err="1">
                <a:solidFill>
                  <a:schemeClr val="tx1">
                    <a:lumMod val="50000"/>
                    <a:lumOff val="50000"/>
                  </a:schemeClr>
                </a:solidFill>
              </a:rPr>
              <a:t>bir</a:t>
            </a:r>
            <a:r>
              <a:rPr lang="en-US" sz="1900" dirty="0">
                <a:solidFill>
                  <a:schemeClr val="tx1">
                    <a:lumMod val="50000"/>
                    <a:lumOff val="50000"/>
                  </a:schemeClr>
                </a:solidFill>
              </a:rPr>
              <a:t> </a:t>
            </a:r>
            <a:r>
              <a:rPr lang="en-US" sz="1900" dirty="0" err="1">
                <a:solidFill>
                  <a:schemeClr val="tx1">
                    <a:lumMod val="50000"/>
                    <a:lumOff val="50000"/>
                  </a:schemeClr>
                </a:solidFill>
              </a:rPr>
              <a:t>takdir</a:t>
            </a:r>
            <a:r>
              <a:rPr lang="en-US" sz="1900" dirty="0">
                <a:solidFill>
                  <a:schemeClr val="tx1">
                    <a:lumMod val="50000"/>
                    <a:lumOff val="50000"/>
                  </a:schemeClr>
                </a:solidFill>
              </a:rPr>
              <a:t> </a:t>
            </a:r>
            <a:r>
              <a:rPr lang="en-US" sz="1900" dirty="0" err="1">
                <a:solidFill>
                  <a:schemeClr val="tx1">
                    <a:lumMod val="50000"/>
                    <a:lumOff val="50000"/>
                  </a:schemeClr>
                </a:solidFill>
              </a:rPr>
              <a:t>verir</a:t>
            </a:r>
            <a:r>
              <a:rPr lang="en-US" sz="1900" dirty="0">
                <a:solidFill>
                  <a:schemeClr val="tx1">
                    <a:lumMod val="50000"/>
                    <a:lumOff val="50000"/>
                  </a:schemeClr>
                </a:solidFill>
              </a:rPr>
              <a:t>.</a:t>
            </a:r>
          </a:p>
        </p:txBody>
      </p:sp>
      <p:sp>
        <p:nvSpPr>
          <p:cNvPr id="96" name="Text Placeholder 95">
            <a:extLst>
              <a:ext uri="{FF2B5EF4-FFF2-40B4-BE49-F238E27FC236}">
                <a16:creationId xmlns="" xmlns:a16="http://schemas.microsoft.com/office/drawing/2014/main" id="{E4DBD74D-B74C-CC4A-8540-0BDEBE070587}"/>
              </a:ext>
            </a:extLst>
          </p:cNvPr>
          <p:cNvSpPr>
            <a:spLocks noGrp="1"/>
          </p:cNvSpPr>
          <p:nvPr>
            <p:ph type="body" sz="quarter" idx="31"/>
          </p:nvPr>
        </p:nvSpPr>
        <p:spPr>
          <a:xfrm>
            <a:off x="2975770" y="2301918"/>
            <a:ext cx="1921263" cy="1094812"/>
          </a:xfrm>
        </p:spPr>
        <p:txBody>
          <a:bodyPr>
            <a:normAutofit/>
          </a:bodyPr>
          <a:lstStyle/>
          <a:p>
            <a:pPr marL="0" indent="0"/>
            <a:r>
              <a:rPr lang="en-US" sz="2400" dirty="0"/>
              <a:t>Her </a:t>
            </a:r>
            <a:r>
              <a:rPr lang="en-US" sz="2400" dirty="0" err="1"/>
              <a:t>zamanki</a:t>
            </a:r>
            <a:r>
              <a:rPr lang="en-US" sz="2400" dirty="0"/>
              <a:t> </a:t>
            </a:r>
            <a:r>
              <a:rPr lang="en-US" sz="2400" dirty="0" err="1"/>
              <a:t>ortamınızdan</a:t>
            </a:r>
            <a:r>
              <a:rPr lang="en-US" sz="2400" dirty="0"/>
              <a:t> </a:t>
            </a:r>
            <a:r>
              <a:rPr lang="en-US" sz="2400" dirty="0" err="1"/>
              <a:t>çıkın</a:t>
            </a:r>
            <a:endParaRPr lang="en-US" sz="2400" dirty="0"/>
          </a:p>
        </p:txBody>
      </p:sp>
      <p:sp>
        <p:nvSpPr>
          <p:cNvPr id="97" name="Text Placeholder 96">
            <a:extLst>
              <a:ext uri="{FF2B5EF4-FFF2-40B4-BE49-F238E27FC236}">
                <a16:creationId xmlns="" xmlns:a16="http://schemas.microsoft.com/office/drawing/2014/main" id="{650578A5-BBAA-7749-A13D-F4AF8D11F8BD}"/>
              </a:ext>
            </a:extLst>
          </p:cNvPr>
          <p:cNvSpPr>
            <a:spLocks noGrp="1"/>
          </p:cNvSpPr>
          <p:nvPr>
            <p:ph type="body" sz="quarter" idx="32"/>
          </p:nvPr>
        </p:nvSpPr>
        <p:spPr>
          <a:xfrm>
            <a:off x="4861555" y="3909020"/>
            <a:ext cx="2291720" cy="1891705"/>
          </a:xfrm>
        </p:spPr>
        <p:txBody>
          <a:bodyPr>
            <a:normAutofit fontScale="92500" lnSpcReduction="20000"/>
          </a:bodyPr>
          <a:lstStyle/>
          <a:p>
            <a:pPr marL="0" indent="0">
              <a:lnSpc>
                <a:spcPct val="100000"/>
              </a:lnSpc>
            </a:pPr>
            <a:r>
              <a:rPr lang="en-US" sz="1800" dirty="0" err="1">
                <a:solidFill>
                  <a:schemeClr val="tx1">
                    <a:lumMod val="50000"/>
                    <a:lumOff val="50000"/>
                  </a:schemeClr>
                </a:solidFill>
              </a:rPr>
              <a:t>Ailenizden</a:t>
            </a:r>
            <a:r>
              <a:rPr lang="en-US" sz="1800" dirty="0">
                <a:solidFill>
                  <a:schemeClr val="tx1">
                    <a:lumMod val="50000"/>
                    <a:lumOff val="50000"/>
                  </a:schemeClr>
                </a:solidFill>
              </a:rPr>
              <a:t> </a:t>
            </a:r>
            <a:r>
              <a:rPr lang="en-US" sz="1800" dirty="0" err="1">
                <a:solidFill>
                  <a:schemeClr val="tx1">
                    <a:lumMod val="50000"/>
                    <a:lumOff val="50000"/>
                  </a:schemeClr>
                </a:solidFill>
              </a:rPr>
              <a:t>ve</a:t>
            </a:r>
            <a:r>
              <a:rPr lang="en-US" sz="1800" dirty="0">
                <a:solidFill>
                  <a:schemeClr val="tx1">
                    <a:lumMod val="50000"/>
                    <a:lumOff val="50000"/>
                  </a:schemeClr>
                </a:solidFill>
              </a:rPr>
              <a:t> </a:t>
            </a:r>
            <a:r>
              <a:rPr lang="en-US" sz="1800" dirty="0" err="1">
                <a:solidFill>
                  <a:schemeClr val="tx1">
                    <a:lumMod val="50000"/>
                    <a:lumOff val="50000"/>
                  </a:schemeClr>
                </a:solidFill>
              </a:rPr>
              <a:t>arkadaşlarınızdan</a:t>
            </a:r>
            <a:r>
              <a:rPr lang="en-US" sz="1800" dirty="0">
                <a:solidFill>
                  <a:schemeClr val="tx1">
                    <a:lumMod val="50000"/>
                    <a:lumOff val="50000"/>
                  </a:schemeClr>
                </a:solidFill>
              </a:rPr>
              <a:t> </a:t>
            </a:r>
            <a:r>
              <a:rPr lang="en-US" sz="1800" dirty="0" err="1">
                <a:solidFill>
                  <a:schemeClr val="tx1">
                    <a:lumMod val="50000"/>
                    <a:lumOff val="50000"/>
                  </a:schemeClr>
                </a:solidFill>
              </a:rPr>
              <a:t>ilişki</a:t>
            </a:r>
            <a:r>
              <a:rPr lang="en-US" sz="1800" dirty="0">
                <a:solidFill>
                  <a:schemeClr val="tx1">
                    <a:lumMod val="50000"/>
                    <a:lumOff val="50000"/>
                  </a:schemeClr>
                </a:solidFill>
              </a:rPr>
              <a:t> </a:t>
            </a:r>
            <a:r>
              <a:rPr lang="en-US" sz="1800" dirty="0" err="1">
                <a:solidFill>
                  <a:schemeClr val="tx1">
                    <a:lumMod val="50000"/>
                    <a:lumOff val="50000"/>
                  </a:schemeClr>
                </a:solidFill>
              </a:rPr>
              <a:t>becerileriniz</a:t>
            </a:r>
            <a:r>
              <a:rPr lang="en-US" sz="1800" dirty="0">
                <a:solidFill>
                  <a:schemeClr val="tx1">
                    <a:lumMod val="50000"/>
                    <a:lumOff val="50000"/>
                  </a:schemeClr>
                </a:solidFill>
              </a:rPr>
              <a:t> </a:t>
            </a:r>
            <a:r>
              <a:rPr lang="en-US" sz="1800" dirty="0" err="1">
                <a:solidFill>
                  <a:schemeClr val="tx1">
                    <a:lumMod val="50000"/>
                    <a:lumOff val="50000"/>
                  </a:schemeClr>
                </a:solidFill>
              </a:rPr>
              <a:t>hakkında</a:t>
            </a:r>
            <a:r>
              <a:rPr lang="en-US" sz="1800" dirty="0">
                <a:solidFill>
                  <a:schemeClr val="tx1">
                    <a:lumMod val="50000"/>
                    <a:lumOff val="50000"/>
                  </a:schemeClr>
                </a:solidFill>
              </a:rPr>
              <a:t> </a:t>
            </a:r>
            <a:r>
              <a:rPr lang="en-US" sz="1800" dirty="0" err="1">
                <a:solidFill>
                  <a:schemeClr val="tx1">
                    <a:lumMod val="50000"/>
                    <a:lumOff val="50000"/>
                  </a:schemeClr>
                </a:solidFill>
              </a:rPr>
              <a:t>geri</a:t>
            </a:r>
            <a:r>
              <a:rPr lang="en-US" sz="1800" dirty="0">
                <a:solidFill>
                  <a:schemeClr val="tx1">
                    <a:lumMod val="50000"/>
                    <a:lumOff val="50000"/>
                  </a:schemeClr>
                </a:solidFill>
              </a:rPr>
              <a:t> </a:t>
            </a:r>
            <a:r>
              <a:rPr lang="en-US" sz="1800" dirty="0" err="1">
                <a:solidFill>
                  <a:schemeClr val="tx1">
                    <a:lumMod val="50000"/>
                    <a:lumOff val="50000"/>
                  </a:schemeClr>
                </a:solidFill>
              </a:rPr>
              <a:t>bildirim</a:t>
            </a:r>
            <a:r>
              <a:rPr lang="en-US" sz="1800" dirty="0">
                <a:solidFill>
                  <a:schemeClr val="tx1">
                    <a:lumMod val="50000"/>
                    <a:lumOff val="50000"/>
                  </a:schemeClr>
                </a:solidFill>
              </a:rPr>
              <a:t> </a:t>
            </a:r>
            <a:r>
              <a:rPr lang="en-US" sz="1800" dirty="0" err="1">
                <a:solidFill>
                  <a:schemeClr val="tx1">
                    <a:lumMod val="50000"/>
                    <a:lumOff val="50000"/>
                  </a:schemeClr>
                </a:solidFill>
              </a:rPr>
              <a:t>isteyin</a:t>
            </a:r>
            <a:r>
              <a:rPr lang="en-US" sz="1800" dirty="0">
                <a:solidFill>
                  <a:schemeClr val="tx1">
                    <a:lumMod val="50000"/>
                    <a:lumOff val="50000"/>
                  </a:schemeClr>
                </a:solidFill>
              </a:rPr>
              <a:t>. </a:t>
            </a:r>
            <a:r>
              <a:rPr lang="en-US" sz="1800" dirty="0" err="1">
                <a:solidFill>
                  <a:schemeClr val="tx1">
                    <a:lumMod val="50000"/>
                    <a:lumOff val="50000"/>
                  </a:schemeClr>
                </a:solidFill>
              </a:rPr>
              <a:t>Nasıl</a:t>
            </a:r>
            <a:r>
              <a:rPr lang="en-US" sz="1800" dirty="0">
                <a:solidFill>
                  <a:schemeClr val="tx1">
                    <a:lumMod val="50000"/>
                    <a:lumOff val="50000"/>
                  </a:schemeClr>
                </a:solidFill>
              </a:rPr>
              <a:t> </a:t>
            </a:r>
            <a:r>
              <a:rPr lang="en-US" sz="1800" dirty="0" err="1">
                <a:solidFill>
                  <a:schemeClr val="tx1">
                    <a:lumMod val="50000"/>
                    <a:lumOff val="50000"/>
                  </a:schemeClr>
                </a:solidFill>
              </a:rPr>
              <a:t>olduğunuzu</a:t>
            </a:r>
            <a:r>
              <a:rPr lang="en-US" sz="1800" dirty="0">
                <a:solidFill>
                  <a:schemeClr val="tx1">
                    <a:lumMod val="50000"/>
                    <a:lumOff val="50000"/>
                  </a:schemeClr>
                </a:solidFill>
              </a:rPr>
              <a:t> </a:t>
            </a:r>
            <a:r>
              <a:rPr lang="en-US" sz="1800" dirty="0" err="1">
                <a:solidFill>
                  <a:schemeClr val="tx1">
                    <a:lumMod val="50000"/>
                    <a:lumOff val="50000"/>
                  </a:schemeClr>
                </a:solidFill>
              </a:rPr>
              <a:t>görmek</a:t>
            </a:r>
            <a:r>
              <a:rPr lang="en-US" sz="1800" dirty="0">
                <a:solidFill>
                  <a:schemeClr val="tx1">
                    <a:lumMod val="50000"/>
                    <a:lumOff val="50000"/>
                  </a:schemeClr>
                </a:solidFill>
              </a:rPr>
              <a:t> </a:t>
            </a:r>
            <a:r>
              <a:rPr lang="en-US" sz="1800" dirty="0" err="1">
                <a:solidFill>
                  <a:schemeClr val="tx1">
                    <a:lumMod val="50000"/>
                    <a:lumOff val="50000"/>
                  </a:schemeClr>
                </a:solidFill>
              </a:rPr>
              <a:t>için</a:t>
            </a:r>
            <a:r>
              <a:rPr lang="en-US" sz="1800" dirty="0">
                <a:solidFill>
                  <a:schemeClr val="tx1">
                    <a:lumMod val="50000"/>
                    <a:lumOff val="50000"/>
                  </a:schemeClr>
                </a:solidFill>
              </a:rPr>
              <a:t> </a:t>
            </a:r>
            <a:r>
              <a:rPr lang="en-US" sz="1800" dirty="0" err="1">
                <a:solidFill>
                  <a:schemeClr val="tx1">
                    <a:lumMod val="50000"/>
                    <a:lumOff val="50000"/>
                  </a:schemeClr>
                </a:solidFill>
              </a:rPr>
              <a:t>periyodik</a:t>
            </a:r>
            <a:r>
              <a:rPr lang="en-US" sz="1800" dirty="0">
                <a:solidFill>
                  <a:schemeClr val="tx1">
                    <a:lumMod val="50000"/>
                    <a:lumOff val="50000"/>
                  </a:schemeClr>
                </a:solidFill>
              </a:rPr>
              <a:t> </a:t>
            </a:r>
            <a:r>
              <a:rPr lang="en-US" sz="1800" dirty="0" err="1">
                <a:solidFill>
                  <a:schemeClr val="tx1">
                    <a:lumMod val="50000"/>
                    <a:lumOff val="50000"/>
                  </a:schemeClr>
                </a:solidFill>
              </a:rPr>
              <a:t>olarak</a:t>
            </a:r>
            <a:r>
              <a:rPr lang="en-US" sz="1800" dirty="0">
                <a:solidFill>
                  <a:schemeClr val="tx1">
                    <a:lumMod val="50000"/>
                    <a:lumOff val="50000"/>
                  </a:schemeClr>
                </a:solidFill>
              </a:rPr>
              <a:t> </a:t>
            </a:r>
            <a:r>
              <a:rPr lang="en-US" sz="1800" dirty="0" err="1">
                <a:solidFill>
                  <a:schemeClr val="tx1">
                    <a:lumMod val="50000"/>
                    <a:lumOff val="50000"/>
                  </a:schemeClr>
                </a:solidFill>
              </a:rPr>
              <a:t>onlarla</a:t>
            </a:r>
            <a:r>
              <a:rPr lang="en-US" sz="1800" dirty="0">
                <a:solidFill>
                  <a:schemeClr val="tx1">
                    <a:lumMod val="50000"/>
                    <a:lumOff val="50000"/>
                  </a:schemeClr>
                </a:solidFill>
              </a:rPr>
              <a:t> check-in </a:t>
            </a:r>
            <a:r>
              <a:rPr lang="en-US" sz="1800" dirty="0" err="1">
                <a:solidFill>
                  <a:schemeClr val="tx1">
                    <a:lumMod val="50000"/>
                    <a:lumOff val="50000"/>
                  </a:schemeClr>
                </a:solidFill>
              </a:rPr>
              <a:t>yapın</a:t>
            </a:r>
            <a:r>
              <a:rPr lang="en-US" sz="1800" dirty="0">
                <a:solidFill>
                  <a:schemeClr val="tx1">
                    <a:lumMod val="50000"/>
                    <a:lumOff val="50000"/>
                  </a:schemeClr>
                </a:solidFill>
              </a:rPr>
              <a:t>.</a:t>
            </a:r>
            <a:endParaRPr lang="en-US" sz="800" dirty="0"/>
          </a:p>
        </p:txBody>
      </p:sp>
      <p:sp>
        <p:nvSpPr>
          <p:cNvPr id="98" name="Text Placeholder 97">
            <a:extLst>
              <a:ext uri="{FF2B5EF4-FFF2-40B4-BE49-F238E27FC236}">
                <a16:creationId xmlns="" xmlns:a16="http://schemas.microsoft.com/office/drawing/2014/main" id="{4D5024CD-8C1B-754D-AF42-4C6F365613A8}"/>
              </a:ext>
            </a:extLst>
          </p:cNvPr>
          <p:cNvSpPr>
            <a:spLocks noGrp="1"/>
          </p:cNvSpPr>
          <p:nvPr>
            <p:ph type="body" sz="quarter" idx="33"/>
          </p:nvPr>
        </p:nvSpPr>
        <p:spPr>
          <a:xfrm>
            <a:off x="5108380" y="2581400"/>
            <a:ext cx="1908506" cy="899706"/>
          </a:xfrm>
        </p:spPr>
        <p:txBody>
          <a:bodyPr>
            <a:normAutofit/>
          </a:bodyPr>
          <a:lstStyle/>
          <a:p>
            <a:r>
              <a:rPr lang="en-US" sz="2400" dirty="0"/>
              <a:t>Geri </a:t>
            </a:r>
            <a:r>
              <a:rPr lang="en-US" sz="2400" dirty="0" err="1"/>
              <a:t>bildirim</a:t>
            </a:r>
            <a:r>
              <a:rPr lang="en-US" sz="2400" dirty="0"/>
              <a:t> </a:t>
            </a:r>
            <a:r>
              <a:rPr lang="en-US" sz="2400" dirty="0" smtClean="0"/>
              <a:t>al</a:t>
            </a:r>
            <a:r>
              <a:rPr lang="tr-TR" sz="2400" dirty="0" err="1" smtClean="0"/>
              <a:t>ın</a:t>
            </a:r>
            <a:endParaRPr lang="en-US" sz="2400" dirty="0"/>
          </a:p>
        </p:txBody>
      </p:sp>
      <p:sp>
        <p:nvSpPr>
          <p:cNvPr id="99" name="Text Placeholder 98">
            <a:extLst>
              <a:ext uri="{FF2B5EF4-FFF2-40B4-BE49-F238E27FC236}">
                <a16:creationId xmlns="" xmlns:a16="http://schemas.microsoft.com/office/drawing/2014/main" id="{3A5172D7-2541-3045-8029-584C8A8742C8}"/>
              </a:ext>
            </a:extLst>
          </p:cNvPr>
          <p:cNvSpPr>
            <a:spLocks noGrp="1"/>
          </p:cNvSpPr>
          <p:nvPr>
            <p:ph type="body" sz="quarter" idx="34"/>
          </p:nvPr>
        </p:nvSpPr>
        <p:spPr>
          <a:xfrm>
            <a:off x="7257105" y="3904011"/>
            <a:ext cx="1890175" cy="1803612"/>
          </a:xfrm>
        </p:spPr>
        <p:txBody>
          <a:bodyPr>
            <a:normAutofit fontScale="92500"/>
          </a:bodyPr>
          <a:lstStyle/>
          <a:p>
            <a:pPr marL="0" indent="0">
              <a:lnSpc>
                <a:spcPct val="100000"/>
              </a:lnSpc>
            </a:pPr>
            <a:r>
              <a:rPr lang="en-US" sz="1900" dirty="0" err="1">
                <a:solidFill>
                  <a:schemeClr val="tx1">
                    <a:lumMod val="50000"/>
                    <a:lumOff val="50000"/>
                  </a:schemeClr>
                </a:solidFill>
              </a:rPr>
              <a:t>Önyargılarınız</a:t>
            </a:r>
            <a:r>
              <a:rPr lang="en-US" sz="1900" dirty="0">
                <a:solidFill>
                  <a:schemeClr val="tx1">
                    <a:lumMod val="50000"/>
                    <a:lumOff val="50000"/>
                  </a:schemeClr>
                </a:solidFill>
              </a:rPr>
              <a:t> </a:t>
            </a:r>
            <a:r>
              <a:rPr lang="en-US" sz="1900" dirty="0" err="1">
                <a:solidFill>
                  <a:schemeClr val="tx1">
                    <a:lumMod val="50000"/>
                    <a:lumOff val="50000"/>
                  </a:schemeClr>
                </a:solidFill>
              </a:rPr>
              <a:t>olduğunu</a:t>
            </a:r>
            <a:r>
              <a:rPr lang="en-US" sz="1900" dirty="0">
                <a:solidFill>
                  <a:schemeClr val="tx1">
                    <a:lumMod val="50000"/>
                    <a:lumOff val="50000"/>
                  </a:schemeClr>
                </a:solidFill>
              </a:rPr>
              <a:t> </a:t>
            </a:r>
            <a:r>
              <a:rPr lang="en-US" sz="1900" dirty="0" err="1">
                <a:solidFill>
                  <a:schemeClr val="tx1">
                    <a:lumMod val="50000"/>
                    <a:lumOff val="50000"/>
                  </a:schemeClr>
                </a:solidFill>
              </a:rPr>
              <a:t>düşünmüyor</a:t>
            </a:r>
            <a:r>
              <a:rPr lang="en-US" sz="1900" dirty="0">
                <a:solidFill>
                  <a:schemeClr val="tx1">
                    <a:lumMod val="50000"/>
                    <a:lumOff val="50000"/>
                  </a:schemeClr>
                </a:solidFill>
              </a:rPr>
              <a:t> </a:t>
            </a:r>
            <a:r>
              <a:rPr lang="en-US" sz="1900" dirty="0" err="1">
                <a:solidFill>
                  <a:schemeClr val="tx1">
                    <a:lumMod val="50000"/>
                    <a:lumOff val="50000"/>
                  </a:schemeClr>
                </a:solidFill>
              </a:rPr>
              <a:t>musunuz</a:t>
            </a:r>
            <a:r>
              <a:rPr lang="en-US" sz="1900" dirty="0">
                <a:solidFill>
                  <a:schemeClr val="tx1">
                    <a:lumMod val="50000"/>
                    <a:lumOff val="50000"/>
                  </a:schemeClr>
                </a:solidFill>
              </a:rPr>
              <a:t>? </a:t>
            </a:r>
            <a:r>
              <a:rPr lang="en-US" sz="1900" dirty="0" err="1">
                <a:solidFill>
                  <a:schemeClr val="tx1">
                    <a:lumMod val="50000"/>
                    <a:lumOff val="50000"/>
                  </a:schemeClr>
                </a:solidFill>
              </a:rPr>
              <a:t>Tekrar</a:t>
            </a:r>
            <a:r>
              <a:rPr lang="en-US" sz="1900" dirty="0">
                <a:solidFill>
                  <a:schemeClr val="tx1">
                    <a:lumMod val="50000"/>
                    <a:lumOff val="50000"/>
                  </a:schemeClr>
                </a:solidFill>
              </a:rPr>
              <a:t> </a:t>
            </a:r>
            <a:r>
              <a:rPr lang="en-US" sz="1900" dirty="0" err="1">
                <a:solidFill>
                  <a:schemeClr val="tx1">
                    <a:lumMod val="50000"/>
                    <a:lumOff val="50000"/>
                  </a:schemeClr>
                </a:solidFill>
              </a:rPr>
              <a:t>düşünün</a:t>
            </a:r>
            <a:r>
              <a:rPr lang="en-US" sz="1900" dirty="0">
                <a:solidFill>
                  <a:schemeClr val="tx1">
                    <a:lumMod val="50000"/>
                    <a:lumOff val="50000"/>
                  </a:schemeClr>
                </a:solidFill>
              </a:rPr>
              <a:t> - </a:t>
            </a:r>
            <a:r>
              <a:rPr lang="en-US" sz="1900" dirty="0" err="1">
                <a:solidFill>
                  <a:schemeClr val="tx1">
                    <a:lumMod val="50000"/>
                    <a:lumOff val="50000"/>
                  </a:schemeClr>
                </a:solidFill>
              </a:rPr>
              <a:t>hepimiz</a:t>
            </a:r>
            <a:r>
              <a:rPr lang="en-US" sz="1900" dirty="0">
                <a:solidFill>
                  <a:schemeClr val="tx1">
                    <a:lumMod val="50000"/>
                    <a:lumOff val="50000"/>
                  </a:schemeClr>
                </a:solidFill>
              </a:rPr>
              <a:t> </a:t>
            </a:r>
            <a:r>
              <a:rPr lang="en-US" sz="1900" dirty="0" err="1">
                <a:solidFill>
                  <a:schemeClr val="tx1">
                    <a:lumMod val="50000"/>
                    <a:lumOff val="50000"/>
                  </a:schemeClr>
                </a:solidFill>
              </a:rPr>
              <a:t>yapıyoruz</a:t>
            </a:r>
            <a:endParaRPr lang="en-US" sz="1900" dirty="0">
              <a:solidFill>
                <a:schemeClr val="tx1">
                  <a:lumMod val="50000"/>
                  <a:lumOff val="50000"/>
                </a:schemeClr>
              </a:solidFill>
            </a:endParaRPr>
          </a:p>
        </p:txBody>
      </p:sp>
      <p:sp>
        <p:nvSpPr>
          <p:cNvPr id="100" name="Text Placeholder 99">
            <a:extLst>
              <a:ext uri="{FF2B5EF4-FFF2-40B4-BE49-F238E27FC236}">
                <a16:creationId xmlns="" xmlns:a16="http://schemas.microsoft.com/office/drawing/2014/main" id="{2FA70BAB-37AB-134F-806C-FA869482840C}"/>
              </a:ext>
            </a:extLst>
          </p:cNvPr>
          <p:cNvSpPr>
            <a:spLocks noGrp="1"/>
          </p:cNvSpPr>
          <p:nvPr>
            <p:ph type="body" sz="quarter" idx="35"/>
          </p:nvPr>
        </p:nvSpPr>
        <p:spPr>
          <a:xfrm>
            <a:off x="7228233" y="2411433"/>
            <a:ext cx="1890175" cy="1167612"/>
          </a:xfrm>
        </p:spPr>
        <p:txBody>
          <a:bodyPr>
            <a:normAutofit/>
          </a:bodyPr>
          <a:lstStyle/>
          <a:p>
            <a:pPr marL="0" indent="0"/>
            <a:r>
              <a:rPr lang="en-US" sz="2200" dirty="0" err="1"/>
              <a:t>Önyargılarınızı</a:t>
            </a:r>
            <a:r>
              <a:rPr lang="en-US" sz="2400" dirty="0"/>
              <a:t> </a:t>
            </a:r>
            <a:r>
              <a:rPr lang="en-US" sz="2400" dirty="0" err="1"/>
              <a:t>inceleyin</a:t>
            </a:r>
            <a:endParaRPr lang="en-US" sz="2400" dirty="0"/>
          </a:p>
        </p:txBody>
      </p:sp>
      <p:sp>
        <p:nvSpPr>
          <p:cNvPr id="101" name="Text Placeholder 100">
            <a:extLst>
              <a:ext uri="{FF2B5EF4-FFF2-40B4-BE49-F238E27FC236}">
                <a16:creationId xmlns="" xmlns:a16="http://schemas.microsoft.com/office/drawing/2014/main" id="{721BF795-FCC6-3E4F-8C67-A58A9D624FC4}"/>
              </a:ext>
            </a:extLst>
          </p:cNvPr>
          <p:cNvSpPr>
            <a:spLocks noGrp="1"/>
          </p:cNvSpPr>
          <p:nvPr>
            <p:ph type="body" sz="quarter" idx="36"/>
          </p:nvPr>
        </p:nvSpPr>
        <p:spPr>
          <a:xfrm>
            <a:off x="9321204" y="3904011"/>
            <a:ext cx="2061331" cy="2392014"/>
          </a:xfrm>
        </p:spPr>
        <p:txBody>
          <a:bodyPr>
            <a:normAutofit fontScale="62500" lnSpcReduction="20000"/>
          </a:bodyPr>
          <a:lstStyle/>
          <a:p>
            <a:pPr marL="0" indent="0">
              <a:lnSpc>
                <a:spcPct val="120000"/>
              </a:lnSpc>
            </a:pPr>
            <a:r>
              <a:rPr lang="en-US" sz="2700" dirty="0" err="1">
                <a:solidFill>
                  <a:schemeClr val="tx1">
                    <a:lumMod val="50000"/>
                    <a:lumOff val="50000"/>
                  </a:schemeClr>
                </a:solidFill>
              </a:rPr>
              <a:t>Meraklı</a:t>
            </a:r>
            <a:r>
              <a:rPr lang="en-US" sz="2700" dirty="0">
                <a:solidFill>
                  <a:schemeClr val="tx1">
                    <a:lumMod val="50000"/>
                    <a:lumOff val="50000"/>
                  </a:schemeClr>
                </a:solidFill>
              </a:rPr>
              <a:t> </a:t>
            </a:r>
            <a:r>
              <a:rPr lang="en-US" sz="2700" dirty="0" err="1">
                <a:solidFill>
                  <a:schemeClr val="tx1">
                    <a:lumMod val="50000"/>
                    <a:lumOff val="50000"/>
                  </a:schemeClr>
                </a:solidFill>
              </a:rPr>
              <a:t>insanlar</a:t>
            </a:r>
            <a:r>
              <a:rPr lang="en-US" sz="2700" dirty="0">
                <a:solidFill>
                  <a:schemeClr val="tx1">
                    <a:lumMod val="50000"/>
                    <a:lumOff val="50000"/>
                  </a:schemeClr>
                </a:solidFill>
              </a:rPr>
              <a:t>, </a:t>
            </a:r>
            <a:r>
              <a:rPr lang="en-US" sz="2700" dirty="0" err="1">
                <a:solidFill>
                  <a:schemeClr val="tx1">
                    <a:lumMod val="50000"/>
                    <a:lumOff val="50000"/>
                  </a:schemeClr>
                </a:solidFill>
              </a:rPr>
              <a:t>etraflarındaki</a:t>
            </a:r>
            <a:r>
              <a:rPr lang="en-US" sz="2700" dirty="0">
                <a:solidFill>
                  <a:schemeClr val="tx1">
                    <a:lumMod val="50000"/>
                    <a:lumOff val="50000"/>
                  </a:schemeClr>
                </a:solidFill>
              </a:rPr>
              <a:t> </a:t>
            </a:r>
            <a:r>
              <a:rPr lang="en-US" sz="2700" dirty="0" err="1">
                <a:solidFill>
                  <a:schemeClr val="tx1">
                    <a:lumMod val="50000"/>
                    <a:lumOff val="50000"/>
                  </a:schemeClr>
                </a:solidFill>
              </a:rPr>
              <a:t>insanlar</a:t>
            </a:r>
            <a:r>
              <a:rPr lang="en-US" sz="2700" dirty="0">
                <a:solidFill>
                  <a:schemeClr val="tx1">
                    <a:lumMod val="50000"/>
                    <a:lumOff val="50000"/>
                  </a:schemeClr>
                </a:solidFill>
              </a:rPr>
              <a:t> </a:t>
            </a:r>
            <a:r>
              <a:rPr lang="en-US" sz="2700" dirty="0" err="1">
                <a:solidFill>
                  <a:schemeClr val="tx1">
                    <a:lumMod val="50000"/>
                    <a:lumOff val="50000"/>
                  </a:schemeClr>
                </a:solidFill>
              </a:rPr>
              <a:t>hakkında</a:t>
            </a:r>
            <a:r>
              <a:rPr lang="en-US" sz="2700" dirty="0">
                <a:solidFill>
                  <a:schemeClr val="tx1">
                    <a:lumMod val="50000"/>
                    <a:lumOff val="50000"/>
                  </a:schemeClr>
                </a:solidFill>
              </a:rPr>
              <a:t> </a:t>
            </a:r>
            <a:r>
              <a:rPr lang="en-US" sz="2700" dirty="0" err="1">
                <a:solidFill>
                  <a:schemeClr val="tx1">
                    <a:lumMod val="50000"/>
                    <a:lumOff val="50000"/>
                  </a:schemeClr>
                </a:solidFill>
              </a:rPr>
              <a:t>daha</a:t>
            </a:r>
            <a:r>
              <a:rPr lang="en-US" sz="2700" dirty="0">
                <a:solidFill>
                  <a:schemeClr val="tx1">
                    <a:lumMod val="50000"/>
                    <a:lumOff val="50000"/>
                  </a:schemeClr>
                </a:solidFill>
              </a:rPr>
              <a:t> </a:t>
            </a:r>
            <a:r>
              <a:rPr lang="en-US" sz="2700" dirty="0" err="1">
                <a:solidFill>
                  <a:schemeClr val="tx1">
                    <a:lumMod val="50000"/>
                    <a:lumOff val="50000"/>
                  </a:schemeClr>
                </a:solidFill>
              </a:rPr>
              <a:t>güçlü</a:t>
            </a:r>
            <a:r>
              <a:rPr lang="en-US" sz="2700" dirty="0">
                <a:solidFill>
                  <a:schemeClr val="tx1">
                    <a:lumMod val="50000"/>
                    <a:lumOff val="50000"/>
                  </a:schemeClr>
                </a:solidFill>
              </a:rPr>
              <a:t> </a:t>
            </a:r>
            <a:r>
              <a:rPr lang="en-US" sz="2700" dirty="0" err="1">
                <a:solidFill>
                  <a:schemeClr val="tx1">
                    <a:lumMod val="50000"/>
                    <a:lumOff val="50000"/>
                  </a:schemeClr>
                </a:solidFill>
              </a:rPr>
              <a:t>bir</a:t>
            </a:r>
            <a:r>
              <a:rPr lang="en-US" sz="2700" dirty="0">
                <a:solidFill>
                  <a:schemeClr val="tx1">
                    <a:lumMod val="50000"/>
                    <a:lumOff val="50000"/>
                  </a:schemeClr>
                </a:solidFill>
              </a:rPr>
              <a:t> </a:t>
            </a:r>
            <a:r>
              <a:rPr lang="en-US" sz="2700" dirty="0" err="1">
                <a:solidFill>
                  <a:schemeClr val="tx1">
                    <a:lumMod val="50000"/>
                    <a:lumOff val="50000"/>
                  </a:schemeClr>
                </a:solidFill>
              </a:rPr>
              <a:t>anlayış</a:t>
            </a:r>
            <a:r>
              <a:rPr lang="en-US" sz="2700" dirty="0">
                <a:solidFill>
                  <a:schemeClr val="tx1">
                    <a:lumMod val="50000"/>
                    <a:lumOff val="50000"/>
                  </a:schemeClr>
                </a:solidFill>
              </a:rPr>
              <a:t> </a:t>
            </a:r>
            <a:r>
              <a:rPr lang="en-US" sz="2700" dirty="0" err="1">
                <a:solidFill>
                  <a:schemeClr val="tx1">
                    <a:lumMod val="50000"/>
                    <a:lumOff val="50000"/>
                  </a:schemeClr>
                </a:solidFill>
              </a:rPr>
              <a:t>geliştirmelerine</a:t>
            </a:r>
            <a:r>
              <a:rPr lang="en-US" sz="2700" dirty="0">
                <a:solidFill>
                  <a:schemeClr val="tx1">
                    <a:lumMod val="50000"/>
                    <a:lumOff val="50000"/>
                  </a:schemeClr>
                </a:solidFill>
              </a:rPr>
              <a:t> </a:t>
            </a:r>
            <a:r>
              <a:rPr lang="en-US" sz="2700" dirty="0" err="1">
                <a:solidFill>
                  <a:schemeClr val="tx1">
                    <a:lumMod val="50000"/>
                    <a:lumOff val="50000"/>
                  </a:schemeClr>
                </a:solidFill>
              </a:rPr>
              <a:t>yol</a:t>
            </a:r>
            <a:r>
              <a:rPr lang="en-US" sz="2700" dirty="0">
                <a:solidFill>
                  <a:schemeClr val="tx1">
                    <a:lumMod val="50000"/>
                    <a:lumOff val="50000"/>
                  </a:schemeClr>
                </a:solidFill>
              </a:rPr>
              <a:t> </a:t>
            </a:r>
            <a:r>
              <a:rPr lang="en-US" sz="2700" dirty="0" err="1">
                <a:solidFill>
                  <a:schemeClr val="tx1">
                    <a:lumMod val="50000"/>
                    <a:lumOff val="50000"/>
                  </a:schemeClr>
                </a:solidFill>
              </a:rPr>
              <a:t>açan</a:t>
            </a:r>
            <a:r>
              <a:rPr lang="en-US" sz="2700" dirty="0">
                <a:solidFill>
                  <a:schemeClr val="tx1">
                    <a:lumMod val="50000"/>
                    <a:lumOff val="50000"/>
                  </a:schemeClr>
                </a:solidFill>
              </a:rPr>
              <a:t> </a:t>
            </a:r>
            <a:r>
              <a:rPr lang="en-US" sz="2700" dirty="0" err="1">
                <a:solidFill>
                  <a:schemeClr val="tx1">
                    <a:lumMod val="50000"/>
                    <a:lumOff val="50000"/>
                  </a:schemeClr>
                </a:solidFill>
              </a:rPr>
              <a:t>birçok</a:t>
            </a:r>
            <a:r>
              <a:rPr lang="en-US" sz="2700" dirty="0">
                <a:solidFill>
                  <a:schemeClr val="tx1">
                    <a:lumMod val="50000"/>
                    <a:lumOff val="50000"/>
                  </a:schemeClr>
                </a:solidFill>
              </a:rPr>
              <a:t> </a:t>
            </a:r>
            <a:r>
              <a:rPr lang="en-US" sz="2700" dirty="0" err="1">
                <a:solidFill>
                  <a:schemeClr val="tx1">
                    <a:lumMod val="50000"/>
                    <a:lumOff val="50000"/>
                  </a:schemeClr>
                </a:solidFill>
              </a:rPr>
              <a:t>soru</a:t>
            </a:r>
            <a:r>
              <a:rPr lang="en-US" sz="2700" dirty="0">
                <a:solidFill>
                  <a:schemeClr val="tx1">
                    <a:lumMod val="50000"/>
                    <a:lumOff val="50000"/>
                  </a:schemeClr>
                </a:solidFill>
              </a:rPr>
              <a:t> </a:t>
            </a:r>
            <a:r>
              <a:rPr lang="en-US" sz="2700" dirty="0" err="1">
                <a:solidFill>
                  <a:schemeClr val="tx1">
                    <a:lumMod val="50000"/>
                    <a:lumOff val="50000"/>
                  </a:schemeClr>
                </a:solidFill>
              </a:rPr>
              <a:t>sorar</a:t>
            </a:r>
            <a:r>
              <a:rPr lang="en-US" sz="2700" dirty="0">
                <a:solidFill>
                  <a:schemeClr val="tx1">
                    <a:lumMod val="50000"/>
                    <a:lumOff val="50000"/>
                  </a:schemeClr>
                </a:solidFill>
              </a:rPr>
              <a:t>.</a:t>
            </a:r>
            <a:endParaRPr lang="en-US" dirty="0"/>
          </a:p>
        </p:txBody>
      </p:sp>
      <p:sp>
        <p:nvSpPr>
          <p:cNvPr id="102" name="Text Placeholder 101">
            <a:extLst>
              <a:ext uri="{FF2B5EF4-FFF2-40B4-BE49-F238E27FC236}">
                <a16:creationId xmlns="" xmlns:a16="http://schemas.microsoft.com/office/drawing/2014/main" id="{D3447589-792B-F546-98AF-65ADFA31DF38}"/>
              </a:ext>
            </a:extLst>
          </p:cNvPr>
          <p:cNvSpPr>
            <a:spLocks noGrp="1"/>
          </p:cNvSpPr>
          <p:nvPr>
            <p:ph type="body" sz="quarter" idx="37"/>
          </p:nvPr>
        </p:nvSpPr>
        <p:spPr>
          <a:xfrm>
            <a:off x="9391239" y="2301918"/>
            <a:ext cx="1921262" cy="1355682"/>
          </a:xfrm>
        </p:spPr>
        <p:txBody>
          <a:bodyPr>
            <a:normAutofit/>
          </a:bodyPr>
          <a:lstStyle/>
          <a:p>
            <a:pPr marL="0" indent="0"/>
            <a:r>
              <a:rPr lang="en-US" sz="2400" dirty="0" err="1"/>
              <a:t>Merak</a:t>
            </a:r>
            <a:r>
              <a:rPr lang="en-US" sz="2400" dirty="0"/>
              <a:t> </a:t>
            </a:r>
            <a:r>
              <a:rPr lang="en-US" sz="2400" dirty="0" err="1"/>
              <a:t>duygunuzu</a:t>
            </a:r>
            <a:r>
              <a:rPr lang="en-US" sz="2400" dirty="0"/>
              <a:t> </a:t>
            </a:r>
            <a:r>
              <a:rPr lang="en-US" sz="2400" dirty="0" err="1"/>
              <a:t>geliştirin</a:t>
            </a:r>
            <a:endParaRPr lang="en-US" sz="2400" dirty="0"/>
          </a:p>
        </p:txBody>
      </p:sp>
    </p:spTree>
    <p:extLst>
      <p:ext uri="{BB962C8B-B14F-4D97-AF65-F5344CB8AC3E}">
        <p14:creationId xmlns:p14="http://schemas.microsoft.com/office/powerpoint/2010/main" val="876688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AB627E2-623F-4562-9CE3-661FDE88DEBE}"/>
              </a:ext>
            </a:extLst>
          </p:cNvPr>
          <p:cNvSpPr>
            <a:spLocks noGrp="1"/>
          </p:cNvSpPr>
          <p:nvPr>
            <p:ph type="body" sz="quarter" idx="15"/>
          </p:nvPr>
        </p:nvSpPr>
        <p:spPr>
          <a:xfrm>
            <a:off x="485252" y="543182"/>
            <a:ext cx="10978262" cy="1083096"/>
          </a:xfrm>
        </p:spPr>
        <p:txBody>
          <a:bodyPr/>
          <a:lstStyle/>
          <a:p>
            <a:pPr algn="ctr"/>
            <a:r>
              <a:rPr lang="hr-BA" dirty="0">
                <a:solidFill>
                  <a:srgbClr val="1188A3"/>
                </a:solidFill>
              </a:rPr>
              <a:t>Bazı somut arabuluculuk örnekleri</a:t>
            </a:r>
            <a:endParaRPr lang="en-US" dirty="0">
              <a:solidFill>
                <a:srgbClr val="1188A3"/>
              </a:solidFill>
            </a:endParaRPr>
          </a:p>
        </p:txBody>
      </p:sp>
      <p:sp>
        <p:nvSpPr>
          <p:cNvPr id="3" name="Text Placeholder 2">
            <a:extLst>
              <a:ext uri="{FF2B5EF4-FFF2-40B4-BE49-F238E27FC236}">
                <a16:creationId xmlns="" xmlns:a16="http://schemas.microsoft.com/office/drawing/2014/main" id="{96677B02-7CF7-4228-B9DD-104450243A18}"/>
              </a:ext>
            </a:extLst>
          </p:cNvPr>
          <p:cNvSpPr>
            <a:spLocks noGrp="1"/>
          </p:cNvSpPr>
          <p:nvPr>
            <p:ph type="body" sz="quarter" idx="16"/>
          </p:nvPr>
        </p:nvSpPr>
        <p:spPr>
          <a:xfrm>
            <a:off x="606869" y="1322696"/>
            <a:ext cx="10978262" cy="4038015"/>
          </a:xfrm>
        </p:spPr>
        <p:txBody>
          <a:bodyPr/>
          <a:lstStyle/>
          <a:p>
            <a:pPr marL="342900" indent="-342900">
              <a:lnSpc>
                <a:spcPct val="100000"/>
              </a:lnSpc>
              <a:buFont typeface="Wingdings" panose="05000000000000000000" pitchFamily="2" charset="2"/>
              <a:buChar char="ü"/>
            </a:pPr>
            <a:r>
              <a:rPr lang="hr-BA" dirty="0">
                <a:solidFill>
                  <a:schemeClr val="tx1">
                    <a:lumMod val="65000"/>
                    <a:lumOff val="35000"/>
                  </a:schemeClr>
                </a:solidFill>
              </a:rPr>
              <a:t>Bir sosyal/kültürler arası Arabulucu olarak, daha önce bahsedilen engeller, yardımınıza çok sık ihtiyaç duyulacak alanlardır.</a:t>
            </a:r>
          </a:p>
          <a:p>
            <a:pPr marL="342900" indent="-342900">
              <a:lnSpc>
                <a:spcPct val="100000"/>
              </a:lnSpc>
              <a:buFont typeface="Wingdings" panose="05000000000000000000" pitchFamily="2" charset="2"/>
              <a:buChar char="ü"/>
            </a:pPr>
            <a:r>
              <a:rPr lang="hr-BA" dirty="0">
                <a:solidFill>
                  <a:srgbClr val="1188A3"/>
                </a:solidFill>
              </a:rPr>
              <a:t>Akran göçmenlerinize toplantılarda eşlik etmek ve çeviri sağlamak için onlara yardımcı olmak, telefon görüşmeleri yapmak, onlara dil öğretmek</a:t>
            </a:r>
          </a:p>
          <a:p>
            <a:pPr marL="342900" indent="-342900">
              <a:lnSpc>
                <a:spcPct val="100000"/>
              </a:lnSpc>
              <a:buFont typeface="Wingdings" panose="05000000000000000000" pitchFamily="2" charset="2"/>
              <a:buChar char="ü"/>
            </a:pPr>
            <a:r>
              <a:rPr lang="hr-BA" dirty="0">
                <a:solidFill>
                  <a:schemeClr val="tx1">
                    <a:lumMod val="65000"/>
                    <a:lumOff val="35000"/>
                  </a:schemeClr>
                </a:solidFill>
              </a:rPr>
              <a:t>Güvenilir çocuk bakım hizmetleri, aile destekleri hakkında bilgi edinin</a:t>
            </a:r>
          </a:p>
          <a:p>
            <a:pPr marL="342900" indent="-342900">
              <a:lnSpc>
                <a:spcPct val="100000"/>
              </a:lnSpc>
              <a:buFont typeface="Wingdings" panose="05000000000000000000" pitchFamily="2" charset="2"/>
              <a:buChar char="ü"/>
            </a:pPr>
            <a:r>
              <a:rPr lang="hr-BA" dirty="0">
                <a:solidFill>
                  <a:srgbClr val="1188A3"/>
                </a:solidFill>
              </a:rPr>
              <a:t>Arkadaş edinmelerine yardımcı olun, onları topluluğunuzun üyeleriyle tanıştırın</a:t>
            </a:r>
          </a:p>
          <a:p>
            <a:pPr marL="342900" indent="-342900">
              <a:lnSpc>
                <a:spcPct val="100000"/>
              </a:lnSpc>
              <a:buFont typeface="Wingdings" panose="05000000000000000000" pitchFamily="2" charset="2"/>
              <a:buChar char="ü"/>
            </a:pPr>
            <a:r>
              <a:rPr lang="hr-BA" dirty="0">
                <a:solidFill>
                  <a:schemeClr val="tx1">
                    <a:lumMod val="65000"/>
                    <a:lumOff val="35000"/>
                  </a:schemeClr>
                </a:solidFill>
              </a:rPr>
              <a:t>Onları barınma, iş arama ve ihtiyaç duyabilecekleri diğer alanlar hakkında güncel bilgilere ve kurumlara yönlendirin</a:t>
            </a:r>
            <a:r>
              <a:rPr lang="hr-BA" dirty="0" smtClean="0">
                <a:solidFill>
                  <a:schemeClr val="tx1">
                    <a:lumMod val="65000"/>
                    <a:lumOff val="35000"/>
                  </a:schemeClr>
                </a:solidFill>
              </a:rPr>
              <a:t>.</a:t>
            </a:r>
            <a:r>
              <a:rPr lang="tr-TR" dirty="0" smtClean="0">
                <a:solidFill>
                  <a:schemeClr val="tx1">
                    <a:lumMod val="65000"/>
                    <a:lumOff val="35000"/>
                  </a:schemeClr>
                </a:solidFill>
              </a:rPr>
              <a:t> </a:t>
            </a:r>
            <a:endParaRPr lang="hr-BA" dirty="0"/>
          </a:p>
          <a:p>
            <a:r>
              <a:rPr lang="hr-BA" dirty="0"/>
              <a:t> </a:t>
            </a:r>
            <a:endParaRPr lang="en-US" dirty="0"/>
          </a:p>
        </p:txBody>
      </p:sp>
      <p:sp>
        <p:nvSpPr>
          <p:cNvPr id="4" name="TextBox 3">
            <a:extLst>
              <a:ext uri="{FF2B5EF4-FFF2-40B4-BE49-F238E27FC236}">
                <a16:creationId xmlns="" xmlns:a16="http://schemas.microsoft.com/office/drawing/2014/main" id="{C5EEBEAC-6795-478B-84DF-A9C62BE74A84}"/>
              </a:ext>
            </a:extLst>
          </p:cNvPr>
          <p:cNvSpPr txBox="1"/>
          <p:nvPr/>
        </p:nvSpPr>
        <p:spPr>
          <a:xfrm>
            <a:off x="1594349" y="5360711"/>
            <a:ext cx="9869165" cy="954107"/>
          </a:xfrm>
          <a:prstGeom prst="rect">
            <a:avLst/>
          </a:prstGeom>
          <a:solidFill>
            <a:srgbClr val="1188A3"/>
          </a:solidFill>
        </p:spPr>
        <p:txBody>
          <a:bodyPr wrap="square" rtlCol="0">
            <a:spAutoFit/>
          </a:bodyPr>
          <a:lstStyle/>
          <a:p>
            <a:r>
              <a:rPr lang="hr-BA" sz="2800" dirty="0">
                <a:solidFill>
                  <a:schemeClr val="bg1"/>
                </a:solidFill>
              </a:rPr>
              <a:t>Bu arabuluculuk örneklerini gerçekleştirirken daha önce bahsedilen engellerden bazılarıyla karşılaşabileceğinizi düşünüyor musunuz?</a:t>
            </a:r>
            <a:endParaRPr lang="en-US" sz="2800" dirty="0">
              <a:solidFill>
                <a:schemeClr val="bg1"/>
              </a:solidFill>
            </a:endParaRPr>
          </a:p>
        </p:txBody>
      </p:sp>
      <p:pic>
        <p:nvPicPr>
          <p:cNvPr id="6" name="Graphic 5" descr="Badge Question Mark with solid fill">
            <a:extLst>
              <a:ext uri="{FF2B5EF4-FFF2-40B4-BE49-F238E27FC236}">
                <a16:creationId xmlns="" xmlns:a16="http://schemas.microsoft.com/office/drawing/2014/main" id="{C30614D9-D70B-4710-8125-1060D888243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95083" y="5380564"/>
            <a:ext cx="914400" cy="914400"/>
          </a:xfrm>
          <a:prstGeom prst="rect">
            <a:avLst/>
          </a:prstGeom>
        </p:spPr>
      </p:pic>
    </p:spTree>
    <p:extLst>
      <p:ext uri="{BB962C8B-B14F-4D97-AF65-F5344CB8AC3E}">
        <p14:creationId xmlns:p14="http://schemas.microsoft.com/office/powerpoint/2010/main" val="3388454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1B9ADC4E-5F9E-4949-ACA5-9425941700D0}"/>
              </a:ext>
            </a:extLst>
          </p:cNvPr>
          <p:cNvSpPr>
            <a:spLocks noGrp="1"/>
          </p:cNvSpPr>
          <p:nvPr>
            <p:ph type="body" sz="quarter" idx="15"/>
          </p:nvPr>
        </p:nvSpPr>
        <p:spPr>
          <a:xfrm>
            <a:off x="703006" y="260555"/>
            <a:ext cx="10785987" cy="1083096"/>
          </a:xfrm>
        </p:spPr>
        <p:txBody>
          <a:bodyPr>
            <a:normAutofit/>
          </a:bodyPr>
          <a:lstStyle/>
          <a:p>
            <a:pPr algn="ctr"/>
            <a:r>
              <a:rPr lang="en-GB" sz="3300" b="0" dirty="0" err="1">
                <a:solidFill>
                  <a:srgbClr val="1188A3"/>
                </a:solidFill>
              </a:rPr>
              <a:t>Arabuluculuk</a:t>
            </a:r>
            <a:r>
              <a:rPr lang="en-GB" sz="3300" b="0" dirty="0">
                <a:solidFill>
                  <a:srgbClr val="1188A3"/>
                </a:solidFill>
              </a:rPr>
              <a:t> </a:t>
            </a:r>
            <a:r>
              <a:rPr lang="en-GB" sz="3300" b="0" dirty="0" err="1" smtClean="0">
                <a:solidFill>
                  <a:srgbClr val="1188A3"/>
                </a:solidFill>
              </a:rPr>
              <a:t>Çalışması</a:t>
            </a:r>
            <a:r>
              <a:rPr lang="en-GB" sz="3300" b="0" dirty="0" smtClean="0">
                <a:solidFill>
                  <a:srgbClr val="1188A3"/>
                </a:solidFill>
              </a:rPr>
              <a:t> </a:t>
            </a:r>
            <a:r>
              <a:rPr lang="en-GB" sz="3300" b="0" dirty="0" err="1">
                <a:solidFill>
                  <a:srgbClr val="1188A3"/>
                </a:solidFill>
              </a:rPr>
              <a:t>Yaparken</a:t>
            </a:r>
            <a:r>
              <a:rPr lang="en-GB" sz="3300" b="0" dirty="0">
                <a:solidFill>
                  <a:srgbClr val="1188A3"/>
                </a:solidFill>
              </a:rPr>
              <a:t> </a:t>
            </a:r>
            <a:r>
              <a:rPr lang="en-GB" sz="3300" b="0" dirty="0" err="1">
                <a:solidFill>
                  <a:srgbClr val="1188A3"/>
                </a:solidFill>
              </a:rPr>
              <a:t>Karşılaşabileceğiniz</a:t>
            </a:r>
            <a:r>
              <a:rPr lang="en-GB" sz="3300" b="0" dirty="0">
                <a:solidFill>
                  <a:srgbClr val="1188A3"/>
                </a:solidFill>
              </a:rPr>
              <a:t> 5 </a:t>
            </a:r>
            <a:r>
              <a:rPr lang="en-GB" sz="3300" b="0" dirty="0" err="1">
                <a:solidFill>
                  <a:srgbClr val="1188A3"/>
                </a:solidFill>
              </a:rPr>
              <a:t>Zorluk</a:t>
            </a:r>
            <a:endParaRPr lang="en-GB" sz="3300" b="0" dirty="0">
              <a:solidFill>
                <a:srgbClr val="1188A3"/>
              </a:solidFill>
            </a:endParaRPr>
          </a:p>
        </p:txBody>
      </p:sp>
      <p:graphicFrame>
        <p:nvGraphicFramePr>
          <p:cNvPr id="4" name="Diagram 3">
            <a:extLst>
              <a:ext uri="{FF2B5EF4-FFF2-40B4-BE49-F238E27FC236}">
                <a16:creationId xmlns="" xmlns:a16="http://schemas.microsoft.com/office/drawing/2014/main" id="{6F364181-E52F-4E49-92F2-1F91233DB534}"/>
              </a:ext>
            </a:extLst>
          </p:cNvPr>
          <p:cNvGraphicFramePr/>
          <p:nvPr>
            <p:extLst>
              <p:ext uri="{D42A27DB-BD31-4B8C-83A1-F6EECF244321}">
                <p14:modId xmlns:p14="http://schemas.microsoft.com/office/powerpoint/2010/main" val="1696963280"/>
              </p:ext>
            </p:extLst>
          </p:nvPr>
        </p:nvGraphicFramePr>
        <p:xfrm>
          <a:off x="963561" y="953729"/>
          <a:ext cx="10058400" cy="5643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3330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19A30F41-C804-403B-AB51-4B985F27E3CC}"/>
              </a:ext>
            </a:extLst>
          </p:cNvPr>
          <p:cNvSpPr>
            <a:spLocks noGrp="1"/>
          </p:cNvSpPr>
          <p:nvPr>
            <p:ph type="body" sz="quarter" idx="13"/>
          </p:nvPr>
        </p:nvSpPr>
        <p:spPr/>
        <p:txBody>
          <a:bodyPr/>
          <a:lstStyle/>
          <a:p>
            <a:r>
              <a:rPr lang="hr-BA" dirty="0"/>
              <a:t>Üstesinden gelin ve OLUN!</a:t>
            </a:r>
            <a:endParaRPr lang="en-US" dirty="0"/>
          </a:p>
        </p:txBody>
      </p:sp>
      <p:sp>
        <p:nvSpPr>
          <p:cNvPr id="3" name="Text Placeholder 2">
            <a:extLst>
              <a:ext uri="{FF2B5EF4-FFF2-40B4-BE49-F238E27FC236}">
                <a16:creationId xmlns="" xmlns:a16="http://schemas.microsoft.com/office/drawing/2014/main" id="{8CF32F0B-D2C8-45C0-B8DA-002E5DDB3C15}"/>
              </a:ext>
            </a:extLst>
          </p:cNvPr>
          <p:cNvSpPr>
            <a:spLocks noGrp="1"/>
          </p:cNvSpPr>
          <p:nvPr>
            <p:ph type="body" sz="quarter" idx="14"/>
          </p:nvPr>
        </p:nvSpPr>
        <p:spPr>
          <a:xfrm>
            <a:off x="366876" y="2399882"/>
            <a:ext cx="11458247" cy="3245241"/>
          </a:xfrm>
        </p:spPr>
        <p:txBody>
          <a:bodyPr/>
          <a:lstStyle/>
          <a:p>
            <a:pPr marL="342900" indent="-342900">
              <a:buFont typeface="Wingdings" panose="05000000000000000000" pitchFamily="2" charset="2"/>
              <a:buChar char="ü"/>
            </a:pPr>
            <a:r>
              <a:rPr lang="hr-BA" dirty="0">
                <a:solidFill>
                  <a:schemeClr val="tx1">
                    <a:lumMod val="50000"/>
                    <a:lumOff val="50000"/>
                  </a:schemeClr>
                </a:solidFill>
              </a:rPr>
              <a:t>Gelecekteki Modüller sizi eğitecek ve engelleri aşmanız ve Kültürlerarası Topluluk Arabulucusu olmanız için hazırlayacaktır, ancak işte bazı erken ipuçları</a:t>
            </a:r>
            <a:r>
              <a:rPr lang="hr-BA" dirty="0" smtClean="0">
                <a:solidFill>
                  <a:schemeClr val="tx1">
                    <a:lumMod val="50000"/>
                    <a:lumOff val="50000"/>
                  </a:schemeClr>
                </a:solidFill>
              </a:rPr>
              <a:t>:</a:t>
            </a:r>
          </a:p>
          <a:p>
            <a:pPr marL="342900" indent="-342900">
              <a:buFont typeface="Wingdings" panose="05000000000000000000" pitchFamily="2" charset="2"/>
              <a:buChar char="ü"/>
            </a:pPr>
            <a:r>
              <a:rPr lang="hr-BA" dirty="0">
                <a:solidFill>
                  <a:srgbClr val="28AF95"/>
                </a:solidFill>
              </a:rPr>
              <a:t>Kaynaklar: iyi planlayın, bir eylem planı yapın, mevcut kaynakları en iyi şekilde dağıtmak için iyi öncelik verin, destek bulun, pazarlık yapın</a:t>
            </a:r>
            <a:endParaRPr lang="hr-BA" dirty="0" smtClean="0">
              <a:solidFill>
                <a:srgbClr val="28AF95"/>
              </a:solidFill>
            </a:endParaRPr>
          </a:p>
          <a:p>
            <a:pPr marL="342900" indent="-342900">
              <a:buFont typeface="Wingdings" panose="05000000000000000000" pitchFamily="2" charset="2"/>
              <a:buChar char="ü"/>
            </a:pPr>
            <a:r>
              <a:rPr lang="hr-BA" dirty="0">
                <a:solidFill>
                  <a:schemeClr val="tx1">
                    <a:lumMod val="50000"/>
                    <a:lumOff val="50000"/>
                  </a:schemeClr>
                </a:solidFill>
              </a:rPr>
              <a:t>Bilgiye erişim: Araştırma, ağ kurma, gönüllü olma, iletişim kurma, sorma</a:t>
            </a:r>
          </a:p>
          <a:p>
            <a:pPr marL="342900" indent="-342900">
              <a:buFont typeface="Wingdings" panose="05000000000000000000" pitchFamily="2" charset="2"/>
              <a:buChar char="ü"/>
            </a:pPr>
            <a:r>
              <a:rPr lang="hr-BA" dirty="0">
                <a:solidFill>
                  <a:srgbClr val="92D050"/>
                </a:solidFill>
              </a:rPr>
              <a:t>Karşılıklı güven: tarafsız olun, duyguların önüne geçmesine izin vermeyin, plan yapın, teslim edin, iletişim kurun, saygı gösterin</a:t>
            </a:r>
          </a:p>
          <a:p>
            <a:pPr marL="342900" indent="-342900">
              <a:buFont typeface="Wingdings" panose="05000000000000000000" pitchFamily="2" charset="2"/>
              <a:buChar char="ü"/>
            </a:pPr>
            <a:r>
              <a:rPr lang="hr-BA" dirty="0">
                <a:solidFill>
                  <a:schemeClr val="tx1">
                    <a:lumMod val="50000"/>
                    <a:lumOff val="50000"/>
                  </a:schemeClr>
                </a:solidFill>
              </a:rPr>
              <a:t>Kişisel sınırlar ayarı: Zamanınıza saygı gösterin, hayır demekte sorun yok, bilmiyorum demekte sorun yok</a:t>
            </a:r>
          </a:p>
          <a:p>
            <a:pPr marL="342900" indent="-342900">
              <a:buFont typeface="Wingdings" panose="05000000000000000000" pitchFamily="2" charset="2"/>
              <a:buChar char="ü"/>
            </a:pPr>
            <a:r>
              <a:rPr lang="hr-BA" dirty="0">
                <a:solidFill>
                  <a:srgbClr val="28AF95"/>
                </a:solidFill>
              </a:rPr>
              <a:t>Göçmenlerle ilgili olumsuz anlatıya en iyi şekilde olumlu hikayeler meydan okur, kendi olumlu örneğinizle başlayın ve aktif </a:t>
            </a:r>
            <a:r>
              <a:rPr lang="hr-BA" dirty="0" smtClean="0">
                <a:solidFill>
                  <a:srgbClr val="28AF95"/>
                </a:solidFill>
              </a:rPr>
              <a:t>olun</a:t>
            </a:r>
            <a:endParaRPr lang="hr-BA" dirty="0">
              <a:solidFill>
                <a:srgbClr val="28AF95"/>
              </a:solidFill>
            </a:endParaRPr>
          </a:p>
          <a:p>
            <a:endParaRPr lang="hr-BA" dirty="0">
              <a:solidFill>
                <a:srgbClr val="92D050"/>
              </a:solidFill>
            </a:endParaRPr>
          </a:p>
          <a:p>
            <a:endParaRPr lang="hr-BA" dirty="0"/>
          </a:p>
          <a:p>
            <a:endParaRPr lang="hr-BA" dirty="0"/>
          </a:p>
          <a:p>
            <a:endParaRPr lang="hr-BA" dirty="0"/>
          </a:p>
          <a:p>
            <a:endParaRPr lang="en-US" dirty="0"/>
          </a:p>
        </p:txBody>
      </p:sp>
    </p:spTree>
    <p:extLst>
      <p:ext uri="{BB962C8B-B14F-4D97-AF65-F5344CB8AC3E}">
        <p14:creationId xmlns:p14="http://schemas.microsoft.com/office/powerpoint/2010/main" val="2920284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D3161FB-142E-DC49-AB83-0215815D741B}"/>
              </a:ext>
            </a:extLst>
          </p:cNvPr>
          <p:cNvSpPr>
            <a:spLocks noGrp="1"/>
          </p:cNvSpPr>
          <p:nvPr>
            <p:ph type="body" sz="quarter" idx="16"/>
          </p:nvPr>
        </p:nvSpPr>
        <p:spPr>
          <a:xfrm>
            <a:off x="2149153" y="934084"/>
            <a:ext cx="4832671" cy="1799591"/>
          </a:xfrm>
        </p:spPr>
        <p:txBody>
          <a:bodyPr>
            <a:normAutofit fontScale="92500" lnSpcReduction="10000"/>
          </a:bodyPr>
          <a:lstStyle/>
          <a:p>
            <a:r>
              <a:rPr lang="tr-TR" dirty="0" smtClean="0"/>
              <a:t>Topluma d</a:t>
            </a:r>
            <a:r>
              <a:rPr lang="en-US" dirty="0" err="1" smtClean="0"/>
              <a:t>ahil</a:t>
            </a:r>
            <a:r>
              <a:rPr lang="en-US" dirty="0" smtClean="0"/>
              <a:t> </a:t>
            </a:r>
            <a:r>
              <a:rPr lang="en-US" dirty="0" err="1"/>
              <a:t>etme</a:t>
            </a:r>
            <a:r>
              <a:rPr lang="en-US" dirty="0"/>
              <a:t> </a:t>
            </a:r>
            <a:r>
              <a:rPr lang="en-US" dirty="0" err="1"/>
              <a:t>arabuluculuğunda</a:t>
            </a:r>
            <a:r>
              <a:rPr lang="en-US" dirty="0"/>
              <a:t> </a:t>
            </a:r>
            <a:r>
              <a:rPr lang="en-US" dirty="0" err="1"/>
              <a:t>rol</a:t>
            </a:r>
            <a:r>
              <a:rPr lang="en-US" dirty="0"/>
              <a:t> </a:t>
            </a:r>
            <a:r>
              <a:rPr lang="en-US" dirty="0" err="1"/>
              <a:t>modeller</a:t>
            </a:r>
            <a:endParaRPr lang="en-US" dirty="0"/>
          </a:p>
        </p:txBody>
      </p:sp>
      <p:sp>
        <p:nvSpPr>
          <p:cNvPr id="3" name="Text Placeholder 2">
            <a:extLst>
              <a:ext uri="{FF2B5EF4-FFF2-40B4-BE49-F238E27FC236}">
                <a16:creationId xmlns="" xmlns:a16="http://schemas.microsoft.com/office/drawing/2014/main" id="{1EB8E895-C3CD-5C4C-8D8F-0299362AAD94}"/>
              </a:ext>
            </a:extLst>
          </p:cNvPr>
          <p:cNvSpPr>
            <a:spLocks noGrp="1"/>
          </p:cNvSpPr>
          <p:nvPr>
            <p:ph type="body" sz="quarter" idx="17"/>
          </p:nvPr>
        </p:nvSpPr>
        <p:spPr/>
        <p:txBody>
          <a:bodyPr>
            <a:normAutofit fontScale="85000" lnSpcReduction="20000"/>
          </a:bodyPr>
          <a:lstStyle/>
          <a:p>
            <a:r>
              <a:rPr lang="hr-BA"/>
              <a:t>3</a:t>
            </a:r>
            <a:endParaRPr lang="en-US"/>
          </a:p>
        </p:txBody>
      </p:sp>
    </p:spTree>
    <p:extLst>
      <p:ext uri="{BB962C8B-B14F-4D97-AF65-F5344CB8AC3E}">
        <p14:creationId xmlns:p14="http://schemas.microsoft.com/office/powerpoint/2010/main" val="945518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hlinkClick r:id="rId2"/>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501539" y="0"/>
            <a:ext cx="5447895" cy="6797819"/>
          </a:xfrm>
        </p:spPr>
      </p:pic>
      <p:sp>
        <p:nvSpPr>
          <p:cNvPr id="3" name="Text Placeholder 2"/>
          <p:cNvSpPr>
            <a:spLocks noGrp="1"/>
          </p:cNvSpPr>
          <p:nvPr>
            <p:ph type="body" sz="quarter" idx="18"/>
          </p:nvPr>
        </p:nvSpPr>
        <p:spPr>
          <a:xfrm>
            <a:off x="1392951" y="2047544"/>
            <a:ext cx="4230961" cy="5334722"/>
          </a:xfrm>
        </p:spPr>
        <p:txBody>
          <a:bodyPr>
            <a:normAutofit/>
          </a:bodyPr>
          <a:lstStyle/>
          <a:p>
            <a:pPr algn="ctr"/>
            <a:r>
              <a:rPr lang="hr-BA" sz="2800" i="1" dirty="0"/>
              <a:t>"Arabuluculuk, </a:t>
            </a:r>
            <a:r>
              <a:rPr lang="tr-TR" sz="2800" i="1" dirty="0" smtClean="0"/>
              <a:t>DOSTLUK</a:t>
            </a:r>
            <a:r>
              <a:rPr lang="hr-BA" sz="2800" i="1" dirty="0" smtClean="0"/>
              <a:t> </a:t>
            </a:r>
            <a:r>
              <a:rPr lang="hr-BA" sz="2800" i="1" dirty="0"/>
              <a:t>için başka bir kelimedir.</a:t>
            </a:r>
          </a:p>
          <a:p>
            <a:pPr algn="ctr"/>
            <a:r>
              <a:rPr lang="hr-BA" sz="2800" i="1" dirty="0"/>
              <a:t>Topluluk Arabulucuları, birçok farklı biçimde dostluk </a:t>
            </a:r>
            <a:r>
              <a:rPr lang="tr-TR" sz="2800" i="1" dirty="0" smtClean="0"/>
              <a:t>kurar</a:t>
            </a:r>
            <a:r>
              <a:rPr lang="hr-BA" sz="2800" i="1" dirty="0" smtClean="0"/>
              <a:t>.”</a:t>
            </a:r>
            <a:endParaRPr lang="tr-TR" sz="2800" i="1" dirty="0" smtClean="0"/>
          </a:p>
          <a:p>
            <a:pPr algn="ctr"/>
            <a:r>
              <a:rPr lang="hr-BA" sz="2800" dirty="0" smtClean="0"/>
              <a:t>- </a:t>
            </a:r>
            <a:r>
              <a:rPr lang="hr-BA" sz="2800" dirty="0"/>
              <a:t>INCLUDE ME </a:t>
            </a:r>
            <a:r>
              <a:rPr lang="hr-BA" sz="2800" dirty="0" smtClean="0">
                <a:solidFill>
                  <a:srgbClr val="92D050"/>
                </a:solidFill>
              </a:rPr>
              <a:t>proje</a:t>
            </a:r>
            <a:r>
              <a:rPr lang="tr-TR" sz="2800" dirty="0" smtClean="0">
                <a:solidFill>
                  <a:srgbClr val="92D050"/>
                </a:solidFill>
              </a:rPr>
              <a:t> ekibi</a:t>
            </a:r>
            <a:endParaRPr lang="en-US" sz="2800" dirty="0"/>
          </a:p>
        </p:txBody>
      </p:sp>
      <p:sp>
        <p:nvSpPr>
          <p:cNvPr id="4" name="Text Placeholder 3"/>
          <p:cNvSpPr>
            <a:spLocks noGrp="1"/>
          </p:cNvSpPr>
          <p:nvPr>
            <p:ph type="body" sz="quarter" idx="16"/>
          </p:nvPr>
        </p:nvSpPr>
        <p:spPr/>
        <p:txBody>
          <a:bodyPr>
            <a:normAutofit lnSpcReduction="10000"/>
          </a:bodyPr>
          <a:lstStyle/>
          <a:p>
            <a:r>
              <a:rPr lang="hr-BA" b="1" dirty="0"/>
              <a:t>Tıklayın ve okuyun</a:t>
            </a:r>
            <a:endParaRPr lang="en-US" dirty="0"/>
          </a:p>
        </p:txBody>
      </p:sp>
      <p:pic>
        <p:nvPicPr>
          <p:cNvPr id="6" name="Picture 5" descr="A picture containing logo&#10;&#10;Description automatically generated">
            <a:extLst>
              <a:ext uri="{FF2B5EF4-FFF2-40B4-BE49-F238E27FC236}">
                <a16:creationId xmlns="" xmlns:a16="http://schemas.microsoft.com/office/drawing/2014/main" id="{5831D5A2-D094-4067-A358-3DA6F42FD8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766766">
            <a:off x="5470408" y="566249"/>
            <a:ext cx="1021904" cy="2043807"/>
          </a:xfrm>
          <a:prstGeom prst="rect">
            <a:avLst/>
          </a:prstGeom>
          <a:noFill/>
          <a:ln>
            <a:noFill/>
          </a:ln>
        </p:spPr>
      </p:pic>
      <p:sp>
        <p:nvSpPr>
          <p:cNvPr id="7" name="TextBox 6">
            <a:extLst>
              <a:ext uri="{FF2B5EF4-FFF2-40B4-BE49-F238E27FC236}">
                <a16:creationId xmlns="" xmlns:a16="http://schemas.microsoft.com/office/drawing/2014/main" id="{CC4CF7F2-0F7D-47D7-8216-44EF1B6CC742}"/>
              </a:ext>
            </a:extLst>
          </p:cNvPr>
          <p:cNvSpPr txBox="1"/>
          <p:nvPr/>
        </p:nvSpPr>
        <p:spPr>
          <a:xfrm>
            <a:off x="1223930" y="5874489"/>
            <a:ext cx="5344160" cy="923330"/>
          </a:xfrm>
          <a:prstGeom prst="rect">
            <a:avLst/>
          </a:prstGeom>
          <a:noFill/>
        </p:spPr>
        <p:txBody>
          <a:bodyPr wrap="square">
            <a:spAutoFit/>
          </a:bodyPr>
          <a:lstStyle/>
          <a:p>
            <a:r>
              <a:rPr lang="en-US" dirty="0">
                <a:solidFill>
                  <a:schemeClr val="bg1"/>
                </a:solidFill>
                <a:hlinkClick r:id="rId2">
                  <a:extLst>
                    <a:ext uri="{A12FA001-AC4F-418D-AE19-62706E023703}">
                      <ahyp:hlinkClr xmlns="" xmlns:ahyp="http://schemas.microsoft.com/office/drawing/2018/hyperlinkcolor" val="tx"/>
                    </a:ext>
                  </a:extLst>
                </a:hlinkClick>
              </a:rPr>
              <a:t>https://www.unicef.org/eca/stories/refugee-and-migrant-children-create-mural-promote-unity-peace-and-friendship-greece</a:t>
            </a:r>
            <a:r>
              <a:rPr lang="hr-BA"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174335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033113" y="1705027"/>
            <a:ext cx="4053022" cy="3867704"/>
          </a:xfrm>
        </p:spPr>
        <p:txBody>
          <a:bodyPr>
            <a:normAutofit fontScale="92500" lnSpcReduction="10000"/>
          </a:bodyPr>
          <a:lstStyle/>
          <a:p>
            <a:pPr algn="ctr"/>
            <a:r>
              <a:rPr lang="en-US" i="1" dirty="0"/>
              <a:t>“</a:t>
            </a:r>
            <a:r>
              <a:rPr lang="en-US" i="1" dirty="0" err="1"/>
              <a:t>İnsanların</a:t>
            </a:r>
            <a:r>
              <a:rPr lang="en-US" i="1" dirty="0"/>
              <a:t> </a:t>
            </a:r>
            <a:r>
              <a:rPr lang="en-US" i="1" dirty="0" err="1"/>
              <a:t>artık</a:t>
            </a:r>
            <a:r>
              <a:rPr lang="en-US" i="1" dirty="0"/>
              <a:t> </a:t>
            </a:r>
            <a:r>
              <a:rPr lang="en-US" i="1" dirty="0" err="1"/>
              <a:t>bu</a:t>
            </a:r>
            <a:r>
              <a:rPr lang="en-US" i="1" dirty="0"/>
              <a:t> </a:t>
            </a:r>
            <a:r>
              <a:rPr lang="en-US" i="1" dirty="0" err="1"/>
              <a:t>toplulukta</a:t>
            </a:r>
            <a:r>
              <a:rPr lang="en-US" i="1" dirty="0"/>
              <a:t> </a:t>
            </a:r>
            <a:r>
              <a:rPr lang="en-US" i="1" dirty="0" err="1"/>
              <a:t>daha</a:t>
            </a:r>
            <a:r>
              <a:rPr lang="en-US" i="1" dirty="0"/>
              <a:t> </a:t>
            </a:r>
            <a:r>
              <a:rPr lang="en-US" i="1" dirty="0" err="1"/>
              <a:t>misafirperver</a:t>
            </a:r>
            <a:r>
              <a:rPr lang="en-US" i="1" dirty="0"/>
              <a:t> </a:t>
            </a:r>
            <a:r>
              <a:rPr lang="en-US" i="1" dirty="0" err="1"/>
              <a:t>olduğunu</a:t>
            </a:r>
            <a:r>
              <a:rPr lang="en-US" i="1" dirty="0"/>
              <a:t> </a:t>
            </a:r>
            <a:r>
              <a:rPr lang="en-US" i="1" dirty="0" err="1"/>
              <a:t>hissediyorum</a:t>
            </a:r>
            <a:r>
              <a:rPr lang="en-US" i="1" dirty="0"/>
              <a:t>. </a:t>
            </a:r>
            <a:r>
              <a:rPr lang="en-US" i="1" dirty="0" err="1"/>
              <a:t>İnsanların</a:t>
            </a:r>
            <a:r>
              <a:rPr lang="en-US" i="1" dirty="0"/>
              <a:t> </a:t>
            </a:r>
            <a:r>
              <a:rPr lang="en-US" i="1" dirty="0" err="1"/>
              <a:t>göçmenleri</a:t>
            </a:r>
            <a:r>
              <a:rPr lang="en-US" i="1" dirty="0"/>
              <a:t> </a:t>
            </a:r>
            <a:r>
              <a:rPr lang="en-US" i="1" dirty="0" err="1"/>
              <a:t>nasıl</a:t>
            </a:r>
            <a:r>
              <a:rPr lang="en-US" i="1" dirty="0"/>
              <a:t> </a:t>
            </a:r>
            <a:r>
              <a:rPr lang="en-US" i="1" dirty="0" err="1"/>
              <a:t>gördüğü</a:t>
            </a:r>
            <a:r>
              <a:rPr lang="en-US" i="1" dirty="0"/>
              <a:t> </a:t>
            </a:r>
            <a:r>
              <a:rPr lang="en-US" i="1" dirty="0" err="1"/>
              <a:t>konusunda</a:t>
            </a:r>
            <a:r>
              <a:rPr lang="en-US" i="1" dirty="0"/>
              <a:t> </a:t>
            </a:r>
            <a:r>
              <a:rPr lang="en-US" i="1" dirty="0" err="1"/>
              <a:t>bir</a:t>
            </a:r>
            <a:r>
              <a:rPr lang="en-US" i="1" dirty="0"/>
              <a:t> </a:t>
            </a:r>
            <a:r>
              <a:rPr lang="en-US" i="1" dirty="0" err="1"/>
              <a:t>fark</a:t>
            </a:r>
            <a:r>
              <a:rPr lang="en-US" i="1" dirty="0"/>
              <a:t> </a:t>
            </a:r>
            <a:r>
              <a:rPr lang="en-US" i="1" dirty="0" err="1"/>
              <a:t>yarattığımızı</a:t>
            </a:r>
            <a:r>
              <a:rPr lang="en-US" i="1" dirty="0"/>
              <a:t> </a:t>
            </a:r>
            <a:r>
              <a:rPr lang="en-US" i="1" dirty="0" err="1"/>
              <a:t>düşünüyorum</a:t>
            </a:r>
            <a:r>
              <a:rPr lang="en-US" i="1" dirty="0"/>
              <a:t>. </a:t>
            </a:r>
            <a:r>
              <a:rPr lang="en-US" i="1" dirty="0" err="1"/>
              <a:t>Grubumdaki</a:t>
            </a:r>
            <a:r>
              <a:rPr lang="en-US" i="1" dirty="0"/>
              <a:t> </a:t>
            </a:r>
            <a:r>
              <a:rPr lang="en-US" i="1" dirty="0" err="1"/>
              <a:t>insanların</a:t>
            </a:r>
            <a:r>
              <a:rPr lang="en-US" i="1" dirty="0"/>
              <a:t> </a:t>
            </a:r>
            <a:r>
              <a:rPr lang="en-US" i="1" dirty="0" err="1"/>
              <a:t>katılıp</a:t>
            </a:r>
            <a:r>
              <a:rPr lang="en-US" i="1" dirty="0"/>
              <a:t> </a:t>
            </a:r>
            <a:r>
              <a:rPr lang="en-US" i="1" dirty="0" err="1"/>
              <a:t>katılamayacağını</a:t>
            </a:r>
            <a:r>
              <a:rPr lang="en-US" i="1" dirty="0"/>
              <a:t> </a:t>
            </a:r>
            <a:r>
              <a:rPr lang="en-US" i="1" dirty="0" err="1"/>
              <a:t>sormak</a:t>
            </a:r>
            <a:r>
              <a:rPr lang="en-US" i="1" dirty="0"/>
              <a:t> </a:t>
            </a:r>
            <a:r>
              <a:rPr lang="en-US" i="1" dirty="0" err="1"/>
              <a:t>için</a:t>
            </a:r>
            <a:r>
              <a:rPr lang="en-US" i="1" dirty="0"/>
              <a:t> </a:t>
            </a:r>
            <a:r>
              <a:rPr lang="en-US" i="1" dirty="0" err="1"/>
              <a:t>düzenli</a:t>
            </a:r>
            <a:r>
              <a:rPr lang="en-US" i="1" dirty="0"/>
              <a:t> </a:t>
            </a:r>
            <a:r>
              <a:rPr lang="en-US" i="1" dirty="0" err="1"/>
              <a:t>kasabaların</a:t>
            </a:r>
            <a:r>
              <a:rPr lang="en-US" i="1" dirty="0"/>
              <a:t> </a:t>
            </a:r>
            <a:r>
              <a:rPr lang="en-US" i="1" dirty="0" err="1"/>
              <a:t>benimle</a:t>
            </a:r>
            <a:r>
              <a:rPr lang="en-US" i="1" dirty="0"/>
              <a:t> </a:t>
            </a:r>
            <a:r>
              <a:rPr lang="en-US" i="1" dirty="0" err="1"/>
              <a:t>iletişime</a:t>
            </a:r>
            <a:r>
              <a:rPr lang="en-US" i="1" dirty="0"/>
              <a:t> </a:t>
            </a:r>
            <a:r>
              <a:rPr lang="en-US" i="1" dirty="0" err="1"/>
              <a:t>geçmesini</a:t>
            </a:r>
            <a:r>
              <a:rPr lang="en-US" i="1" dirty="0"/>
              <a:t> </a:t>
            </a:r>
            <a:r>
              <a:rPr lang="en-US" i="1" dirty="0" err="1"/>
              <a:t>sağladım</a:t>
            </a:r>
            <a:r>
              <a:rPr lang="en-US" i="1" dirty="0"/>
              <a:t>. </a:t>
            </a:r>
            <a:r>
              <a:rPr lang="en-US" i="1" dirty="0" err="1"/>
              <a:t>Ayrıca</a:t>
            </a:r>
            <a:r>
              <a:rPr lang="en-US" i="1" dirty="0"/>
              <a:t> </a:t>
            </a:r>
            <a:r>
              <a:rPr lang="en-US" i="1" dirty="0" err="1"/>
              <a:t>sığınmacıları</a:t>
            </a:r>
            <a:r>
              <a:rPr lang="en-US" i="1" dirty="0"/>
              <a:t> da </a:t>
            </a:r>
            <a:r>
              <a:rPr lang="en-US" i="1" dirty="0" err="1"/>
              <a:t>dahil</a:t>
            </a:r>
            <a:r>
              <a:rPr lang="en-US" i="1" dirty="0"/>
              <a:t> </a:t>
            </a:r>
            <a:r>
              <a:rPr lang="en-US" i="1" dirty="0" err="1"/>
              <a:t>etmek</a:t>
            </a:r>
            <a:r>
              <a:rPr lang="en-US" i="1" dirty="0"/>
              <a:t> </a:t>
            </a:r>
            <a:r>
              <a:rPr lang="en-US" i="1" dirty="0" err="1"/>
              <a:t>için</a:t>
            </a:r>
            <a:r>
              <a:rPr lang="en-US" i="1" dirty="0"/>
              <a:t> </a:t>
            </a:r>
            <a:r>
              <a:rPr lang="en-US" i="1" dirty="0" err="1"/>
              <a:t>ulaşılabilecek</a:t>
            </a:r>
            <a:r>
              <a:rPr lang="en-US" i="1" dirty="0"/>
              <a:t> </a:t>
            </a:r>
            <a:r>
              <a:rPr lang="en-US" i="1" dirty="0" err="1"/>
              <a:t>pek</a:t>
            </a:r>
            <a:r>
              <a:rPr lang="en-US" i="1" dirty="0"/>
              <a:t> </a:t>
            </a:r>
            <a:r>
              <a:rPr lang="en-US" i="1" dirty="0" err="1"/>
              <a:t>çok</a:t>
            </a:r>
            <a:r>
              <a:rPr lang="en-US" i="1" dirty="0"/>
              <a:t> </a:t>
            </a:r>
            <a:r>
              <a:rPr lang="en-US" i="1" dirty="0" err="1"/>
              <a:t>şey</a:t>
            </a:r>
            <a:r>
              <a:rPr lang="en-US" i="1" dirty="0"/>
              <a:t> var.„</a:t>
            </a:r>
          </a:p>
        </p:txBody>
      </p:sp>
      <p:sp>
        <p:nvSpPr>
          <p:cNvPr id="3" name="Text Placeholder 2"/>
          <p:cNvSpPr>
            <a:spLocks noGrp="1"/>
          </p:cNvSpPr>
          <p:nvPr>
            <p:ph type="body" sz="quarter" idx="16"/>
          </p:nvPr>
        </p:nvSpPr>
        <p:spPr/>
        <p:txBody>
          <a:bodyPr>
            <a:normAutofit fontScale="85000" lnSpcReduction="10000"/>
          </a:bodyPr>
          <a:lstStyle/>
          <a:p>
            <a:r>
              <a:rPr lang="es-ES" dirty="0"/>
              <a:t>Lola Gonzales Farrell ile tanışın</a:t>
            </a:r>
            <a:endParaRPr lang="en-US" dirty="0"/>
          </a:p>
        </p:txBody>
      </p:sp>
      <p:pic>
        <p:nvPicPr>
          <p:cNvPr id="5" name="Picture Placeholder 4">
            <a:hlinkClick r:id="rId2"/>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4" name="Rectangle 3"/>
          <p:cNvSpPr/>
          <p:nvPr/>
        </p:nvSpPr>
        <p:spPr>
          <a:xfrm>
            <a:off x="4604642" y="5450388"/>
            <a:ext cx="7405874" cy="738664"/>
          </a:xfrm>
          <a:prstGeom prst="rect">
            <a:avLst/>
          </a:prstGeom>
          <a:solidFill>
            <a:schemeClr val="bg1"/>
          </a:solidFill>
          <a:ln>
            <a:solidFill>
              <a:srgbClr val="92D050"/>
            </a:solidFill>
          </a:ln>
        </p:spPr>
        <p:txBody>
          <a:bodyPr wrap="none">
            <a:spAutoFit/>
          </a:bodyPr>
          <a:lstStyle/>
          <a:p>
            <a:pPr>
              <a:lnSpc>
                <a:spcPct val="150000"/>
              </a:lnSpc>
              <a:spcAft>
                <a:spcPts val="600"/>
              </a:spcAft>
            </a:pPr>
            <a:r>
              <a:rPr lang="hr-BA" sz="2800" b="1" i="1" dirty="0" smtClean="0">
                <a:solidFill>
                  <a:srgbClr val="92D050"/>
                </a:solidFill>
                <a:ea typeface="Calibri" panose="020F0502020204030204" pitchFamily="34" charset="0"/>
                <a:cs typeface="Arial" panose="020B0604020202020204" pitchFamily="34" charset="0"/>
              </a:rPr>
              <a:t>Yazıyı </a:t>
            </a:r>
            <a:r>
              <a:rPr lang="hr-BA" sz="2800" b="1" i="1" dirty="0">
                <a:solidFill>
                  <a:srgbClr val="92D050"/>
                </a:solidFill>
                <a:ea typeface="Calibri" panose="020F0502020204030204" pitchFamily="34" charset="0"/>
                <a:cs typeface="Arial" panose="020B0604020202020204" pitchFamily="34" charset="0"/>
              </a:rPr>
              <a:t>okumak için resmin üzerine CTRL + </a:t>
            </a:r>
            <a:r>
              <a:rPr lang="hr-BA" sz="2800" b="1" i="1" dirty="0" smtClean="0">
                <a:solidFill>
                  <a:srgbClr val="92D050"/>
                </a:solidFill>
                <a:ea typeface="Calibri" panose="020F0502020204030204" pitchFamily="34" charset="0"/>
                <a:cs typeface="Arial" panose="020B0604020202020204" pitchFamily="34" charset="0"/>
              </a:rPr>
              <a:t>tıklayın</a:t>
            </a:r>
            <a:endParaRPr lang="en-US" sz="2800" b="1" i="1" dirty="0">
              <a:solidFill>
                <a:srgbClr val="92D050"/>
              </a:solidFill>
              <a:ea typeface="Calibri" panose="020F0502020204030204" pitchFamily="34" charset="0"/>
              <a:cs typeface="Arial" panose="020B0604020202020204" pitchFamily="34" charset="0"/>
            </a:endParaRPr>
          </a:p>
        </p:txBody>
      </p:sp>
      <p:pic>
        <p:nvPicPr>
          <p:cNvPr id="7" name="Graphic 6" descr="Arrow: Counter-clockwise curve with solid fill">
            <a:extLst>
              <a:ext uri="{FF2B5EF4-FFF2-40B4-BE49-F238E27FC236}">
                <a16:creationId xmlns="" xmlns:a16="http://schemas.microsoft.com/office/drawing/2014/main" id="{BB748957-54CB-4140-9F02-7769619A3ED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352788" y="3934141"/>
            <a:ext cx="2072037" cy="2072037"/>
          </a:xfrm>
          <a:prstGeom prst="rect">
            <a:avLst/>
          </a:prstGeom>
        </p:spPr>
      </p:pic>
      <p:sp>
        <p:nvSpPr>
          <p:cNvPr id="8" name="TextBox 7">
            <a:extLst>
              <a:ext uri="{FF2B5EF4-FFF2-40B4-BE49-F238E27FC236}">
                <a16:creationId xmlns="" xmlns:a16="http://schemas.microsoft.com/office/drawing/2014/main" id="{AB1C72EA-D921-4124-B490-49B6DC4C8E1B}"/>
              </a:ext>
            </a:extLst>
          </p:cNvPr>
          <p:cNvSpPr txBox="1"/>
          <p:nvPr/>
        </p:nvSpPr>
        <p:spPr>
          <a:xfrm>
            <a:off x="4394018" y="6316176"/>
            <a:ext cx="7874261" cy="261610"/>
          </a:xfrm>
          <a:prstGeom prst="rect">
            <a:avLst/>
          </a:prstGeom>
          <a:noFill/>
        </p:spPr>
        <p:txBody>
          <a:bodyPr wrap="square">
            <a:spAutoFit/>
          </a:bodyPr>
          <a:lstStyle/>
          <a:p>
            <a:r>
              <a:rPr lang="en-US" sz="1100" dirty="0">
                <a:hlinkClick r:id="rId2"/>
              </a:rPr>
              <a:t>https://www.irishtimes.com/life-and-style/people/racism-is-a-problem-in-ireland-but-it-s-minimal-in-carrick-on-shannon-1.4756995</a:t>
            </a:r>
            <a:endParaRPr lang="en-US" sz="1100" dirty="0"/>
          </a:p>
        </p:txBody>
      </p:sp>
    </p:spTree>
    <p:extLst>
      <p:ext uri="{BB962C8B-B14F-4D97-AF65-F5344CB8AC3E}">
        <p14:creationId xmlns:p14="http://schemas.microsoft.com/office/powerpoint/2010/main" val="853029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9D17D3D-17DC-4123-8BB4-9CF281ED330F}"/>
              </a:ext>
            </a:extLst>
          </p:cNvPr>
          <p:cNvSpPr>
            <a:spLocks noGrp="1"/>
          </p:cNvSpPr>
          <p:nvPr>
            <p:ph type="body" sz="quarter" idx="18"/>
          </p:nvPr>
        </p:nvSpPr>
        <p:spPr>
          <a:xfrm>
            <a:off x="1209270" y="1985611"/>
            <a:ext cx="9305926" cy="3867704"/>
          </a:xfrm>
        </p:spPr>
        <p:txBody>
          <a:bodyPr>
            <a:normAutofit lnSpcReduction="10000"/>
          </a:bodyPr>
          <a:lstStyle/>
          <a:p>
            <a:pPr marL="342900" indent="-342900">
              <a:buFont typeface="Arial" panose="020B0604020202020204" pitchFamily="34" charset="0"/>
              <a:buChar char="•"/>
            </a:pPr>
            <a:r>
              <a:rPr lang="bs-Latn-BA" dirty="0"/>
              <a:t>Mart 2015'te Co Leitrim, İrlanda'ya taşındı.</a:t>
            </a:r>
          </a:p>
          <a:p>
            <a:pPr marL="342900" indent="-342900">
              <a:buFont typeface="Arial" panose="020B0604020202020204" pitchFamily="34" charset="0"/>
              <a:buChar char="•"/>
            </a:pPr>
            <a:r>
              <a:rPr lang="bs-Latn-BA" dirty="0"/>
              <a:t>İrlanda, Carrick-on-Shannon'da bir yardım mağazasında çalışıyor ve şu anda onun yöneticisi, sürdürülebilir moda ve diğer nedenlerle gerçekten ilginç işler yapıyor.</a:t>
            </a:r>
          </a:p>
          <a:p>
            <a:pPr marL="342900" indent="-342900">
              <a:buFont typeface="Arial" panose="020B0604020202020204" pitchFamily="34" charset="0"/>
              <a:buChar char="•"/>
            </a:pPr>
            <a:r>
              <a:rPr lang="bs-Latn-BA" dirty="0"/>
              <a:t>Ücretli personel yerine bir grup gönüllüyü yönetiyor</a:t>
            </a:r>
          </a:p>
          <a:p>
            <a:pPr marL="342900" indent="-342900">
              <a:buFont typeface="Arial" panose="020B0604020202020204" pitchFamily="34" charset="0"/>
              <a:buChar char="•"/>
            </a:pPr>
            <a:r>
              <a:rPr lang="bs-Latn-BA" dirty="0"/>
              <a:t>İrlanda Göçmen Konseyi tarafından Göçmen Konsey Üyesi Staj Programına katılmak üzere seçildi </a:t>
            </a:r>
            <a:r>
              <a:rPr lang="en-GB" dirty="0" err="1">
                <a:hlinkClick r:id="rId2"/>
              </a:rPr>
              <a:t>Göçmen</a:t>
            </a:r>
            <a:r>
              <a:rPr lang="en-GB" dirty="0">
                <a:hlinkClick r:id="rId2"/>
              </a:rPr>
              <a:t> </a:t>
            </a:r>
            <a:r>
              <a:rPr lang="en-GB" dirty="0" err="1">
                <a:hlinkClick r:id="rId2"/>
              </a:rPr>
              <a:t>Konseyi</a:t>
            </a:r>
            <a:r>
              <a:rPr lang="en-GB" dirty="0">
                <a:hlinkClick r:id="rId2"/>
              </a:rPr>
              <a:t> </a:t>
            </a:r>
            <a:r>
              <a:rPr lang="en-GB" dirty="0" err="1">
                <a:hlinkClick r:id="rId2"/>
              </a:rPr>
              <a:t>Staj</a:t>
            </a:r>
            <a:r>
              <a:rPr lang="en-GB" dirty="0">
                <a:hlinkClick r:id="rId2"/>
              </a:rPr>
              <a:t> </a:t>
            </a:r>
            <a:r>
              <a:rPr lang="en-GB" dirty="0" err="1">
                <a:hlinkClick r:id="rId2"/>
              </a:rPr>
              <a:t>Programı</a:t>
            </a:r>
            <a:r>
              <a:rPr lang="en-GB" dirty="0">
                <a:hlinkClick r:id="rId2"/>
              </a:rPr>
              <a:t> | </a:t>
            </a:r>
            <a:r>
              <a:rPr lang="en-GB" dirty="0" err="1">
                <a:hlinkClick r:id="rId2"/>
              </a:rPr>
              <a:t>İrlanda</a:t>
            </a:r>
            <a:r>
              <a:rPr lang="en-GB" dirty="0">
                <a:hlinkClick r:id="rId2"/>
              </a:rPr>
              <a:t> </a:t>
            </a:r>
            <a:r>
              <a:rPr lang="en-GB" dirty="0" err="1">
                <a:hlinkClick r:id="rId2"/>
              </a:rPr>
              <a:t>Göçmen</a:t>
            </a:r>
            <a:r>
              <a:rPr lang="en-GB" dirty="0">
                <a:hlinkClick r:id="rId2"/>
              </a:rPr>
              <a:t> </a:t>
            </a:r>
            <a:r>
              <a:rPr lang="en-GB" dirty="0" err="1">
                <a:hlinkClick r:id="rId2"/>
              </a:rPr>
              <a:t>Konseyi</a:t>
            </a:r>
            <a:endParaRPr lang="bs-Latn-BA" dirty="0"/>
          </a:p>
          <a:p>
            <a:pPr marL="342900" indent="-342900">
              <a:buFont typeface="Arial" panose="020B0604020202020204" pitchFamily="34" charset="0"/>
              <a:buChar char="•"/>
            </a:pPr>
            <a:r>
              <a:rPr lang="bs-Latn-BA" dirty="0" smtClean="0"/>
              <a:t>Geçenlerde </a:t>
            </a:r>
            <a:r>
              <a:rPr lang="bs-Latn-BA" dirty="0"/>
              <a:t>Leitrim İlçe Meclisi ile programın bir parçası olarak Meclis Üyesi Sean McGowan'ı izliyordu</a:t>
            </a:r>
            <a:r>
              <a:rPr lang="bs-Latn-BA" dirty="0" smtClean="0"/>
              <a:t>.</a:t>
            </a:r>
            <a:r>
              <a:rPr lang="en-US" dirty="0" smtClean="0"/>
              <a:t> </a:t>
            </a:r>
            <a:endParaRPr lang="en-US" dirty="0"/>
          </a:p>
        </p:txBody>
      </p:sp>
      <p:sp>
        <p:nvSpPr>
          <p:cNvPr id="3" name="Text Placeholder 2">
            <a:extLst>
              <a:ext uri="{FF2B5EF4-FFF2-40B4-BE49-F238E27FC236}">
                <a16:creationId xmlns="" xmlns:a16="http://schemas.microsoft.com/office/drawing/2014/main" id="{DBE9C0EE-DE4D-4923-8E27-C685D03E9816}"/>
              </a:ext>
            </a:extLst>
          </p:cNvPr>
          <p:cNvSpPr>
            <a:spLocks noGrp="1"/>
          </p:cNvSpPr>
          <p:nvPr>
            <p:ph type="body" sz="quarter" idx="16"/>
          </p:nvPr>
        </p:nvSpPr>
        <p:spPr/>
        <p:txBody>
          <a:bodyPr>
            <a:normAutofit fontScale="85000" lnSpcReduction="10000"/>
          </a:bodyPr>
          <a:lstStyle/>
          <a:p>
            <a:r>
              <a:rPr lang="hr-BA" sz="3700" dirty="0" smtClean="0">
                <a:solidFill>
                  <a:srgbClr val="92D050"/>
                </a:solidFill>
              </a:rPr>
              <a:t>Lola </a:t>
            </a:r>
            <a:r>
              <a:rPr lang="hr-BA" sz="3700" dirty="0">
                <a:solidFill>
                  <a:srgbClr val="92D050"/>
                </a:solidFill>
              </a:rPr>
              <a:t>Gonzales Farrell </a:t>
            </a:r>
            <a:r>
              <a:rPr lang="hr-BA" dirty="0"/>
              <a:t>ile tanışın: Dahil etme ve entegrasyon aracısı</a:t>
            </a:r>
            <a:endParaRPr lang="en-US" dirty="0"/>
          </a:p>
        </p:txBody>
      </p:sp>
      <p:sp>
        <p:nvSpPr>
          <p:cNvPr id="4" name="Text Placeholder 1"/>
          <p:cNvSpPr txBox="1">
            <a:spLocks/>
          </p:cNvSpPr>
          <p:nvPr/>
        </p:nvSpPr>
        <p:spPr>
          <a:xfrm>
            <a:off x="2797444" y="4081757"/>
            <a:ext cx="6129579" cy="3867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000" i="1">
              <a:solidFill>
                <a:srgbClr val="92D050"/>
              </a:solidFill>
            </a:endParaRPr>
          </a:p>
        </p:txBody>
      </p:sp>
    </p:spTree>
    <p:extLst>
      <p:ext uri="{BB962C8B-B14F-4D97-AF65-F5344CB8AC3E}">
        <p14:creationId xmlns:p14="http://schemas.microsoft.com/office/powerpoint/2010/main" val="3923534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91BF19D-9124-42B6-BAB8-8F468A86E1E9}"/>
              </a:ext>
            </a:extLst>
          </p:cNvPr>
          <p:cNvSpPr>
            <a:spLocks noGrp="1"/>
          </p:cNvSpPr>
          <p:nvPr>
            <p:ph type="body" sz="quarter" idx="18"/>
          </p:nvPr>
        </p:nvSpPr>
        <p:spPr>
          <a:xfrm>
            <a:off x="691949" y="1995200"/>
            <a:ext cx="10808102" cy="2824450"/>
          </a:xfrm>
        </p:spPr>
        <p:txBody>
          <a:bodyPr>
            <a:noAutofit/>
          </a:bodyPr>
          <a:lstStyle/>
          <a:p>
            <a:pPr marL="342900" indent="-342900" fontAlgn="base">
              <a:buFont typeface="Arial" panose="020B0604020202020204" pitchFamily="34" charset="0"/>
              <a:buChar char="•"/>
            </a:pPr>
            <a:r>
              <a:rPr lang="hr-BA" b="1" dirty="0">
                <a:solidFill>
                  <a:schemeClr val="accent6">
                    <a:lumMod val="20000"/>
                    <a:lumOff val="80000"/>
                  </a:schemeClr>
                </a:solidFill>
              </a:rPr>
              <a:t>Başkalarını kaynaşmaya, </a:t>
            </a:r>
            <a:r>
              <a:rPr lang="hr-BA" dirty="0">
                <a:solidFill>
                  <a:schemeClr val="accent6">
                    <a:lumMod val="20000"/>
                    <a:lumOff val="80000"/>
                  </a:schemeClr>
                </a:solidFill>
              </a:rPr>
              <a:t>sosyal içerme faaliyetlerine katılmaya, bilgi ve deneyimlerini paylaşmaya teşvik etmek</a:t>
            </a:r>
          </a:p>
          <a:p>
            <a:pPr marL="342900" indent="-342900" fontAlgn="base">
              <a:buFont typeface="Arial" panose="020B0604020202020204" pitchFamily="34" charset="0"/>
              <a:buChar char="•"/>
            </a:pPr>
            <a:endParaRPr lang="hr-BA" b="1" dirty="0">
              <a:solidFill>
                <a:schemeClr val="accent6">
                  <a:lumMod val="20000"/>
                  <a:lumOff val="80000"/>
                </a:schemeClr>
              </a:solidFill>
            </a:endParaRPr>
          </a:p>
          <a:p>
            <a:pPr marL="342900" indent="-342900" fontAlgn="base">
              <a:buFont typeface="Arial" panose="020B0604020202020204" pitchFamily="34" charset="0"/>
              <a:buChar char="•"/>
            </a:pPr>
            <a:r>
              <a:rPr lang="hr-BA" b="1" dirty="0">
                <a:solidFill>
                  <a:schemeClr val="accent6">
                    <a:lumMod val="20000"/>
                    <a:lumOff val="80000"/>
                  </a:schemeClr>
                </a:solidFill>
              </a:rPr>
              <a:t>Sosyo-kültürel toplulukların </a:t>
            </a:r>
            <a:r>
              <a:rPr lang="hr-BA" dirty="0">
                <a:solidFill>
                  <a:schemeClr val="accent6">
                    <a:lumMod val="20000"/>
                    <a:lumOff val="80000"/>
                  </a:schemeClr>
                </a:solidFill>
              </a:rPr>
              <a:t>ve üyelerinin güçlendirilmesi ve örneğin iş piyasasına erişim gibi fırsatlar sunulması</a:t>
            </a:r>
          </a:p>
          <a:p>
            <a:pPr marL="342900" indent="-342900" fontAlgn="base">
              <a:buFont typeface="Arial" panose="020B0604020202020204" pitchFamily="34" charset="0"/>
              <a:buChar char="•"/>
            </a:pPr>
            <a:endParaRPr lang="hr-BA" b="1" dirty="0">
              <a:solidFill>
                <a:schemeClr val="accent6">
                  <a:lumMod val="20000"/>
                  <a:lumOff val="80000"/>
                </a:schemeClr>
              </a:solidFill>
            </a:endParaRPr>
          </a:p>
          <a:p>
            <a:pPr marL="342900" indent="-342900" fontAlgn="base">
              <a:buFont typeface="Arial" panose="020B0604020202020204" pitchFamily="34" charset="0"/>
              <a:buChar char="•"/>
            </a:pPr>
            <a:r>
              <a:rPr lang="hr-BA" b="1" dirty="0">
                <a:solidFill>
                  <a:schemeClr val="accent6">
                    <a:lumMod val="20000"/>
                    <a:lumOff val="80000"/>
                  </a:schemeClr>
                </a:solidFill>
              </a:rPr>
              <a:t>Barışın inşası, </a:t>
            </a:r>
            <a:r>
              <a:rPr lang="hr-BA" dirty="0">
                <a:solidFill>
                  <a:schemeClr val="accent6">
                    <a:lumMod val="20000"/>
                    <a:lumOff val="80000"/>
                  </a:schemeClr>
                </a:solidFill>
              </a:rPr>
              <a:t>uyum ve genel refah için önemli olan, toplumun çeşitli üyelerinin temsili</a:t>
            </a:r>
            <a:endParaRPr lang="en-US" i="0" dirty="0" smtClean="0">
              <a:effectLst/>
            </a:endParaRPr>
          </a:p>
          <a:p>
            <a:pPr algn="l" rtl="0" fontAlgn="base"/>
            <a:r>
              <a:rPr lang="en-US" i="0" dirty="0">
                <a:effectLst/>
              </a:rPr>
              <a:t> </a:t>
            </a:r>
          </a:p>
        </p:txBody>
      </p:sp>
      <p:sp>
        <p:nvSpPr>
          <p:cNvPr id="3" name="Text Placeholder 2">
            <a:extLst>
              <a:ext uri="{FF2B5EF4-FFF2-40B4-BE49-F238E27FC236}">
                <a16:creationId xmlns="" xmlns:a16="http://schemas.microsoft.com/office/drawing/2014/main" id="{4392CBB6-B86B-42D5-861E-89462B0B6CA3}"/>
              </a:ext>
            </a:extLst>
          </p:cNvPr>
          <p:cNvSpPr>
            <a:spLocks noGrp="1"/>
          </p:cNvSpPr>
          <p:nvPr>
            <p:ph type="body" sz="quarter" idx="16"/>
          </p:nvPr>
        </p:nvSpPr>
        <p:spPr>
          <a:xfrm>
            <a:off x="691948" y="630960"/>
            <a:ext cx="11131243" cy="990600"/>
          </a:xfrm>
        </p:spPr>
        <p:txBody>
          <a:bodyPr>
            <a:noAutofit/>
          </a:bodyPr>
          <a:lstStyle/>
          <a:p>
            <a:r>
              <a:rPr lang="en-US" sz="3200" dirty="0" err="1"/>
              <a:t>Katılım</a:t>
            </a:r>
            <a:r>
              <a:rPr lang="en-US" sz="3200" dirty="0"/>
              <a:t> </a:t>
            </a:r>
            <a:r>
              <a:rPr lang="en-US" sz="3200" dirty="0" err="1"/>
              <a:t>için</a:t>
            </a:r>
            <a:r>
              <a:rPr lang="en-US" sz="3200" dirty="0"/>
              <a:t> </a:t>
            </a:r>
            <a:r>
              <a:rPr lang="en-US" sz="3200" dirty="0" err="1"/>
              <a:t>arabuluculuktaki</a:t>
            </a:r>
            <a:r>
              <a:rPr lang="en-US" sz="3200" dirty="0"/>
              <a:t> </a:t>
            </a:r>
            <a:r>
              <a:rPr lang="en-US" sz="3200" dirty="0" err="1"/>
              <a:t>rol</a:t>
            </a:r>
            <a:r>
              <a:rPr lang="en-US" sz="3200" dirty="0"/>
              <a:t> </a:t>
            </a:r>
            <a:r>
              <a:rPr lang="en-US" sz="3200" dirty="0" err="1"/>
              <a:t>modelleri</a:t>
            </a:r>
            <a:r>
              <a:rPr lang="en-US" sz="3200" dirty="0"/>
              <a:t> </a:t>
            </a:r>
            <a:r>
              <a:rPr lang="en-US" sz="3200" dirty="0" err="1"/>
              <a:t>şunlara</a:t>
            </a:r>
            <a:r>
              <a:rPr lang="en-US" sz="3200" dirty="0"/>
              <a:t> </a:t>
            </a:r>
            <a:r>
              <a:rPr lang="en-US" sz="3200" dirty="0" err="1"/>
              <a:t>katkıda</a:t>
            </a:r>
            <a:r>
              <a:rPr lang="en-US" sz="3200" dirty="0"/>
              <a:t> </a:t>
            </a:r>
            <a:r>
              <a:rPr lang="en-US" sz="3200" dirty="0" err="1" smtClean="0"/>
              <a:t>bulunur</a:t>
            </a:r>
            <a:r>
              <a:rPr lang="en-US" sz="3200" dirty="0" smtClean="0"/>
              <a:t>:</a:t>
            </a:r>
            <a:endParaRPr lang="en-US" sz="3200" dirty="0"/>
          </a:p>
        </p:txBody>
      </p:sp>
    </p:spTree>
    <p:extLst>
      <p:ext uri="{BB962C8B-B14F-4D97-AF65-F5344CB8AC3E}">
        <p14:creationId xmlns:p14="http://schemas.microsoft.com/office/powerpoint/2010/main" val="1504541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normAutofit fontScale="85000" lnSpcReduction="10000"/>
          </a:bodyPr>
          <a:lstStyle/>
          <a:p>
            <a:r>
              <a:rPr lang="tr-TR" dirty="0" smtClean="0"/>
              <a:t>K</a:t>
            </a:r>
            <a:r>
              <a:rPr lang="bs-Latn-BA" dirty="0" smtClean="0"/>
              <a:t>ültürlerarası </a:t>
            </a:r>
            <a:r>
              <a:rPr lang="bs-Latn-BA" dirty="0"/>
              <a:t>arabuluculuk</a:t>
            </a:r>
            <a:endParaRPr lang="en-US" dirty="0"/>
          </a:p>
        </p:txBody>
      </p:sp>
      <p:sp>
        <p:nvSpPr>
          <p:cNvPr id="5" name="Rectangle 4"/>
          <p:cNvSpPr/>
          <p:nvPr/>
        </p:nvSpPr>
        <p:spPr>
          <a:xfrm>
            <a:off x="853355" y="1268406"/>
            <a:ext cx="4984688" cy="5016758"/>
          </a:xfrm>
          <a:prstGeom prst="rect">
            <a:avLst/>
          </a:prstGeom>
        </p:spPr>
        <p:txBody>
          <a:bodyPr wrap="square">
            <a:spAutoFit/>
          </a:bodyPr>
          <a:lstStyle/>
          <a:p>
            <a:pPr algn="just"/>
            <a:r>
              <a:rPr lang="en-IE" sz="2000" dirty="0" err="1">
                <a:solidFill>
                  <a:schemeClr val="bg1"/>
                </a:solidFill>
              </a:rPr>
              <a:t>Farklı</a:t>
            </a:r>
            <a:r>
              <a:rPr lang="en-IE" sz="2000" dirty="0">
                <a:solidFill>
                  <a:schemeClr val="bg1"/>
                </a:solidFill>
              </a:rPr>
              <a:t> </a:t>
            </a:r>
            <a:r>
              <a:rPr lang="en-IE" sz="2000" dirty="0" err="1">
                <a:solidFill>
                  <a:schemeClr val="bg1"/>
                </a:solidFill>
              </a:rPr>
              <a:t>geçmişlere</a:t>
            </a:r>
            <a:r>
              <a:rPr lang="en-IE" sz="2000" dirty="0">
                <a:solidFill>
                  <a:schemeClr val="bg1"/>
                </a:solidFill>
              </a:rPr>
              <a:t> </a:t>
            </a:r>
            <a:r>
              <a:rPr lang="en-IE" sz="2000" dirty="0" err="1">
                <a:solidFill>
                  <a:schemeClr val="bg1"/>
                </a:solidFill>
              </a:rPr>
              <a:t>sahip</a:t>
            </a:r>
            <a:r>
              <a:rPr lang="en-IE" sz="2000" dirty="0">
                <a:solidFill>
                  <a:schemeClr val="bg1"/>
                </a:solidFill>
              </a:rPr>
              <a:t> </a:t>
            </a:r>
            <a:r>
              <a:rPr lang="en-IE" sz="2000" dirty="0" err="1">
                <a:solidFill>
                  <a:schemeClr val="bg1"/>
                </a:solidFill>
              </a:rPr>
              <a:t>arabulucular</a:t>
            </a:r>
            <a:r>
              <a:rPr lang="en-IE" sz="2000" dirty="0">
                <a:solidFill>
                  <a:schemeClr val="bg1"/>
                </a:solidFill>
              </a:rPr>
              <a:t>, </a:t>
            </a:r>
            <a:r>
              <a:rPr lang="en-IE" sz="2000" dirty="0" err="1">
                <a:solidFill>
                  <a:schemeClr val="bg1"/>
                </a:solidFill>
              </a:rPr>
              <a:t>içermenin</a:t>
            </a:r>
            <a:r>
              <a:rPr lang="en-IE" sz="2000" dirty="0">
                <a:solidFill>
                  <a:schemeClr val="bg1"/>
                </a:solidFill>
              </a:rPr>
              <a:t> </a:t>
            </a:r>
            <a:r>
              <a:rPr lang="en-IE" sz="2000" dirty="0" err="1">
                <a:solidFill>
                  <a:schemeClr val="bg1"/>
                </a:solidFill>
              </a:rPr>
              <a:t>önündeki</a:t>
            </a:r>
            <a:r>
              <a:rPr lang="en-IE" sz="2000" dirty="0">
                <a:solidFill>
                  <a:schemeClr val="bg1"/>
                </a:solidFill>
              </a:rPr>
              <a:t> </a:t>
            </a:r>
            <a:r>
              <a:rPr lang="en-IE" sz="2000" dirty="0" err="1">
                <a:solidFill>
                  <a:schemeClr val="bg1"/>
                </a:solidFill>
              </a:rPr>
              <a:t>engelleri</a:t>
            </a:r>
            <a:r>
              <a:rPr lang="en-IE" sz="2000" dirty="0">
                <a:solidFill>
                  <a:schemeClr val="bg1"/>
                </a:solidFill>
              </a:rPr>
              <a:t> </a:t>
            </a:r>
            <a:r>
              <a:rPr lang="en-IE" sz="2000" dirty="0" err="1">
                <a:solidFill>
                  <a:schemeClr val="bg1"/>
                </a:solidFill>
              </a:rPr>
              <a:t>kaldırmaya</a:t>
            </a:r>
            <a:r>
              <a:rPr lang="en-IE" sz="2000" dirty="0">
                <a:solidFill>
                  <a:schemeClr val="bg1"/>
                </a:solidFill>
              </a:rPr>
              <a:t> </a:t>
            </a:r>
            <a:r>
              <a:rPr lang="en-IE" sz="2000" dirty="0" err="1">
                <a:solidFill>
                  <a:schemeClr val="bg1"/>
                </a:solidFill>
              </a:rPr>
              <a:t>yardımcı</a:t>
            </a:r>
            <a:r>
              <a:rPr lang="en-IE" sz="2000" dirty="0">
                <a:solidFill>
                  <a:schemeClr val="bg1"/>
                </a:solidFill>
              </a:rPr>
              <a:t> </a:t>
            </a:r>
            <a:r>
              <a:rPr lang="en-IE" sz="2000" dirty="0" err="1">
                <a:solidFill>
                  <a:schemeClr val="bg1"/>
                </a:solidFill>
              </a:rPr>
              <a:t>oluyorlar</a:t>
            </a:r>
            <a:r>
              <a:rPr lang="en-IE" sz="2000" dirty="0">
                <a:solidFill>
                  <a:schemeClr val="bg1"/>
                </a:solidFill>
              </a:rPr>
              <a:t> - </a:t>
            </a:r>
            <a:r>
              <a:rPr lang="en-IE" sz="2000" dirty="0" err="1">
                <a:solidFill>
                  <a:schemeClr val="bg1"/>
                </a:solidFill>
              </a:rPr>
              <a:t>eylemleriyle</a:t>
            </a:r>
            <a:r>
              <a:rPr lang="en-IE" sz="2000" dirty="0">
                <a:solidFill>
                  <a:schemeClr val="bg1"/>
                </a:solidFill>
              </a:rPr>
              <a:t>, </a:t>
            </a:r>
            <a:r>
              <a:rPr lang="en-IE" sz="2000" dirty="0" err="1">
                <a:solidFill>
                  <a:schemeClr val="bg1"/>
                </a:solidFill>
              </a:rPr>
              <a:t>yeni</a:t>
            </a:r>
            <a:r>
              <a:rPr lang="en-IE" sz="2000" dirty="0">
                <a:solidFill>
                  <a:schemeClr val="bg1"/>
                </a:solidFill>
              </a:rPr>
              <a:t> </a:t>
            </a:r>
            <a:r>
              <a:rPr lang="en-IE" sz="2000" dirty="0" err="1">
                <a:solidFill>
                  <a:schemeClr val="bg1"/>
                </a:solidFill>
              </a:rPr>
              <a:t>topluluklarda</a:t>
            </a:r>
            <a:r>
              <a:rPr lang="en-IE" sz="2000" dirty="0">
                <a:solidFill>
                  <a:schemeClr val="bg1"/>
                </a:solidFill>
              </a:rPr>
              <a:t> </a:t>
            </a:r>
            <a:r>
              <a:rPr lang="en-IE" sz="2000" dirty="0" err="1">
                <a:solidFill>
                  <a:schemeClr val="bg1"/>
                </a:solidFill>
              </a:rPr>
              <a:t>diğerlerinin</a:t>
            </a:r>
            <a:r>
              <a:rPr lang="en-IE" sz="2000" dirty="0">
                <a:solidFill>
                  <a:schemeClr val="bg1"/>
                </a:solidFill>
              </a:rPr>
              <a:t> </a:t>
            </a:r>
            <a:r>
              <a:rPr lang="en-IE" sz="2000" dirty="0" err="1">
                <a:solidFill>
                  <a:schemeClr val="bg1"/>
                </a:solidFill>
              </a:rPr>
              <a:t>yolunu</a:t>
            </a:r>
            <a:r>
              <a:rPr lang="en-IE" sz="2000" dirty="0">
                <a:solidFill>
                  <a:schemeClr val="bg1"/>
                </a:solidFill>
              </a:rPr>
              <a:t> </a:t>
            </a:r>
            <a:r>
              <a:rPr lang="en-IE" sz="2000" dirty="0" err="1">
                <a:solidFill>
                  <a:schemeClr val="bg1"/>
                </a:solidFill>
              </a:rPr>
              <a:t>açan</a:t>
            </a:r>
            <a:r>
              <a:rPr lang="en-IE" sz="2000" dirty="0">
                <a:solidFill>
                  <a:schemeClr val="bg1"/>
                </a:solidFill>
              </a:rPr>
              <a:t> </a:t>
            </a:r>
            <a:r>
              <a:rPr lang="en-IE" sz="2000" dirty="0" err="1">
                <a:solidFill>
                  <a:schemeClr val="bg1"/>
                </a:solidFill>
              </a:rPr>
              <a:t>olumlu</a:t>
            </a:r>
            <a:r>
              <a:rPr lang="en-IE" sz="2000" dirty="0">
                <a:solidFill>
                  <a:schemeClr val="bg1"/>
                </a:solidFill>
              </a:rPr>
              <a:t> </a:t>
            </a:r>
            <a:r>
              <a:rPr lang="en-IE" sz="2000" dirty="0" err="1">
                <a:solidFill>
                  <a:schemeClr val="bg1"/>
                </a:solidFill>
              </a:rPr>
              <a:t>liderlik</a:t>
            </a:r>
            <a:r>
              <a:rPr lang="en-IE" sz="2000" dirty="0">
                <a:solidFill>
                  <a:schemeClr val="bg1"/>
                </a:solidFill>
              </a:rPr>
              <a:t> </a:t>
            </a:r>
            <a:r>
              <a:rPr lang="en-IE" sz="2000" dirty="0" err="1">
                <a:solidFill>
                  <a:schemeClr val="bg1"/>
                </a:solidFill>
              </a:rPr>
              <a:t>ve</a:t>
            </a:r>
            <a:r>
              <a:rPr lang="en-IE" sz="2000" dirty="0">
                <a:solidFill>
                  <a:schemeClr val="bg1"/>
                </a:solidFill>
              </a:rPr>
              <a:t> </a:t>
            </a:r>
            <a:r>
              <a:rPr lang="en-IE" sz="2000" dirty="0" err="1">
                <a:solidFill>
                  <a:schemeClr val="bg1"/>
                </a:solidFill>
              </a:rPr>
              <a:t>olumlu</a:t>
            </a:r>
            <a:r>
              <a:rPr lang="en-IE" sz="2000" dirty="0">
                <a:solidFill>
                  <a:schemeClr val="bg1"/>
                </a:solidFill>
              </a:rPr>
              <a:t> </a:t>
            </a:r>
            <a:r>
              <a:rPr lang="en-IE" sz="2000" dirty="0" err="1">
                <a:solidFill>
                  <a:schemeClr val="bg1"/>
                </a:solidFill>
              </a:rPr>
              <a:t>rol</a:t>
            </a:r>
            <a:r>
              <a:rPr lang="en-IE" sz="2000" dirty="0">
                <a:solidFill>
                  <a:schemeClr val="bg1"/>
                </a:solidFill>
              </a:rPr>
              <a:t> </a:t>
            </a:r>
            <a:r>
              <a:rPr lang="en-IE" sz="2000" dirty="0" err="1">
                <a:solidFill>
                  <a:schemeClr val="bg1"/>
                </a:solidFill>
              </a:rPr>
              <a:t>modelleri</a:t>
            </a:r>
            <a:r>
              <a:rPr lang="en-IE" sz="2000" dirty="0">
                <a:solidFill>
                  <a:schemeClr val="bg1"/>
                </a:solidFill>
              </a:rPr>
              <a:t> </a:t>
            </a:r>
            <a:r>
              <a:rPr lang="en-IE" sz="2000" dirty="0" err="1">
                <a:solidFill>
                  <a:schemeClr val="bg1"/>
                </a:solidFill>
              </a:rPr>
              <a:t>gösteriyorlar</a:t>
            </a:r>
            <a:r>
              <a:rPr lang="en-IE" sz="2000" dirty="0">
                <a:solidFill>
                  <a:schemeClr val="bg1"/>
                </a:solidFill>
              </a:rPr>
              <a:t>.</a:t>
            </a:r>
          </a:p>
          <a:p>
            <a:pPr algn="just"/>
            <a:endParaRPr lang="en-IE" sz="2000" dirty="0">
              <a:solidFill>
                <a:schemeClr val="bg1"/>
              </a:solidFill>
            </a:endParaRPr>
          </a:p>
          <a:p>
            <a:pPr algn="just"/>
            <a:r>
              <a:rPr lang="en-IE" sz="2000" dirty="0" err="1">
                <a:solidFill>
                  <a:schemeClr val="bg1"/>
                </a:solidFill>
              </a:rPr>
              <a:t>Kültürlerarası</a:t>
            </a:r>
            <a:r>
              <a:rPr lang="en-IE" sz="2000" dirty="0">
                <a:solidFill>
                  <a:schemeClr val="bg1"/>
                </a:solidFill>
              </a:rPr>
              <a:t> </a:t>
            </a:r>
            <a:r>
              <a:rPr lang="en-IE" sz="2000" dirty="0" err="1">
                <a:solidFill>
                  <a:schemeClr val="bg1"/>
                </a:solidFill>
              </a:rPr>
              <a:t>arabuluculuk</a:t>
            </a:r>
            <a:r>
              <a:rPr lang="en-IE" sz="2000" dirty="0">
                <a:solidFill>
                  <a:schemeClr val="bg1"/>
                </a:solidFill>
              </a:rPr>
              <a:t>, </a:t>
            </a:r>
            <a:r>
              <a:rPr lang="en-IE" sz="2000" dirty="0" err="1">
                <a:solidFill>
                  <a:schemeClr val="bg1"/>
                </a:solidFill>
              </a:rPr>
              <a:t>aralarında</a:t>
            </a:r>
            <a:r>
              <a:rPr lang="en-IE" sz="2000" dirty="0">
                <a:solidFill>
                  <a:schemeClr val="bg1"/>
                </a:solidFill>
              </a:rPr>
              <a:t> </a:t>
            </a:r>
            <a:r>
              <a:rPr lang="en-IE" sz="2000" dirty="0" err="1">
                <a:solidFill>
                  <a:schemeClr val="bg1"/>
                </a:solidFill>
              </a:rPr>
              <a:t>ekonomik</a:t>
            </a:r>
            <a:r>
              <a:rPr lang="en-IE" sz="2000" dirty="0">
                <a:solidFill>
                  <a:schemeClr val="bg1"/>
                </a:solidFill>
              </a:rPr>
              <a:t> (</a:t>
            </a:r>
            <a:r>
              <a:rPr lang="en-IE" sz="2000" dirty="0" err="1">
                <a:solidFill>
                  <a:schemeClr val="bg1"/>
                </a:solidFill>
              </a:rPr>
              <a:t>iş</a:t>
            </a:r>
            <a:r>
              <a:rPr lang="en-IE" sz="2000" dirty="0">
                <a:solidFill>
                  <a:schemeClr val="bg1"/>
                </a:solidFill>
              </a:rPr>
              <a:t> </a:t>
            </a:r>
            <a:r>
              <a:rPr lang="en-IE" sz="2000" dirty="0" err="1">
                <a:solidFill>
                  <a:schemeClr val="bg1"/>
                </a:solidFill>
              </a:rPr>
              <a:t>piyasasına</a:t>
            </a:r>
            <a:r>
              <a:rPr lang="en-IE" sz="2000" dirty="0">
                <a:solidFill>
                  <a:schemeClr val="bg1"/>
                </a:solidFill>
              </a:rPr>
              <a:t> </a:t>
            </a:r>
            <a:r>
              <a:rPr lang="en-IE" sz="2000" dirty="0" err="1">
                <a:solidFill>
                  <a:schemeClr val="bg1"/>
                </a:solidFill>
              </a:rPr>
              <a:t>potansiyel</a:t>
            </a:r>
            <a:r>
              <a:rPr lang="en-IE" sz="2000" dirty="0">
                <a:solidFill>
                  <a:schemeClr val="bg1"/>
                </a:solidFill>
              </a:rPr>
              <a:t> </a:t>
            </a:r>
            <a:r>
              <a:rPr lang="en-IE" sz="2000" dirty="0" err="1">
                <a:solidFill>
                  <a:schemeClr val="bg1"/>
                </a:solidFill>
              </a:rPr>
              <a:t>erişim</a:t>
            </a:r>
            <a:r>
              <a:rPr lang="en-IE" sz="2000" dirty="0">
                <a:solidFill>
                  <a:schemeClr val="bg1"/>
                </a:solidFill>
              </a:rPr>
              <a:t>), </a:t>
            </a:r>
            <a:r>
              <a:rPr lang="en-IE" sz="2000" dirty="0" err="1">
                <a:solidFill>
                  <a:schemeClr val="bg1"/>
                </a:solidFill>
              </a:rPr>
              <a:t>siyasi</a:t>
            </a:r>
            <a:r>
              <a:rPr lang="en-IE" sz="2000" dirty="0">
                <a:solidFill>
                  <a:schemeClr val="bg1"/>
                </a:solidFill>
              </a:rPr>
              <a:t> (</a:t>
            </a:r>
            <a:r>
              <a:rPr lang="en-IE" sz="2000" dirty="0" err="1">
                <a:solidFill>
                  <a:schemeClr val="bg1"/>
                </a:solidFill>
              </a:rPr>
              <a:t>kamu</a:t>
            </a:r>
            <a:r>
              <a:rPr lang="en-IE" sz="2000" dirty="0">
                <a:solidFill>
                  <a:schemeClr val="bg1"/>
                </a:solidFill>
              </a:rPr>
              <a:t> </a:t>
            </a:r>
            <a:r>
              <a:rPr lang="en-IE" sz="2000" dirty="0" err="1">
                <a:solidFill>
                  <a:schemeClr val="bg1"/>
                </a:solidFill>
              </a:rPr>
              <a:t>hizmetlerine</a:t>
            </a:r>
            <a:r>
              <a:rPr lang="en-IE" sz="2000" dirty="0">
                <a:solidFill>
                  <a:schemeClr val="bg1"/>
                </a:solidFill>
              </a:rPr>
              <a:t> </a:t>
            </a:r>
            <a:r>
              <a:rPr lang="en-IE" sz="2000" dirty="0" err="1">
                <a:solidFill>
                  <a:schemeClr val="bg1"/>
                </a:solidFill>
              </a:rPr>
              <a:t>erişimi</a:t>
            </a:r>
            <a:r>
              <a:rPr lang="en-IE" sz="2000" dirty="0">
                <a:solidFill>
                  <a:schemeClr val="bg1"/>
                </a:solidFill>
              </a:rPr>
              <a:t> </a:t>
            </a:r>
            <a:r>
              <a:rPr lang="en-IE" sz="2000" dirty="0" err="1">
                <a:solidFill>
                  <a:schemeClr val="bg1"/>
                </a:solidFill>
              </a:rPr>
              <a:t>teşvik</a:t>
            </a:r>
            <a:r>
              <a:rPr lang="en-IE" sz="2000" dirty="0">
                <a:solidFill>
                  <a:schemeClr val="bg1"/>
                </a:solidFill>
              </a:rPr>
              <a:t> </a:t>
            </a:r>
            <a:r>
              <a:rPr lang="en-IE" sz="2000" dirty="0" err="1">
                <a:solidFill>
                  <a:schemeClr val="bg1"/>
                </a:solidFill>
              </a:rPr>
              <a:t>etme</a:t>
            </a:r>
            <a:r>
              <a:rPr lang="en-IE" sz="2000" dirty="0">
                <a:solidFill>
                  <a:schemeClr val="bg1"/>
                </a:solidFill>
              </a:rPr>
              <a:t> </a:t>
            </a:r>
            <a:r>
              <a:rPr lang="en-IE" sz="2000" dirty="0" err="1">
                <a:solidFill>
                  <a:schemeClr val="bg1"/>
                </a:solidFill>
              </a:rPr>
              <a:t>ve</a:t>
            </a:r>
            <a:r>
              <a:rPr lang="en-IE" sz="2000" dirty="0">
                <a:solidFill>
                  <a:schemeClr val="bg1"/>
                </a:solidFill>
              </a:rPr>
              <a:t> </a:t>
            </a:r>
            <a:r>
              <a:rPr lang="en-IE" sz="2000" dirty="0" err="1">
                <a:solidFill>
                  <a:schemeClr val="bg1"/>
                </a:solidFill>
              </a:rPr>
              <a:t>diğer</a:t>
            </a:r>
            <a:r>
              <a:rPr lang="en-IE" sz="2000" dirty="0">
                <a:solidFill>
                  <a:schemeClr val="bg1"/>
                </a:solidFill>
              </a:rPr>
              <a:t> </a:t>
            </a:r>
            <a:r>
              <a:rPr lang="en-IE" sz="2000" dirty="0" err="1">
                <a:solidFill>
                  <a:schemeClr val="bg1"/>
                </a:solidFill>
              </a:rPr>
              <a:t>unsurların</a:t>
            </a:r>
            <a:r>
              <a:rPr lang="en-IE" sz="2000" dirty="0">
                <a:solidFill>
                  <a:schemeClr val="bg1"/>
                </a:solidFill>
              </a:rPr>
              <a:t> </a:t>
            </a:r>
            <a:r>
              <a:rPr lang="en-IE" sz="2000" dirty="0" err="1">
                <a:solidFill>
                  <a:schemeClr val="bg1"/>
                </a:solidFill>
              </a:rPr>
              <a:t>yanı</a:t>
            </a:r>
            <a:r>
              <a:rPr lang="en-IE" sz="2000" dirty="0">
                <a:solidFill>
                  <a:schemeClr val="bg1"/>
                </a:solidFill>
              </a:rPr>
              <a:t> </a:t>
            </a:r>
            <a:r>
              <a:rPr lang="en-IE" sz="2000" dirty="0" err="1">
                <a:solidFill>
                  <a:schemeClr val="bg1"/>
                </a:solidFill>
              </a:rPr>
              <a:t>sıra</a:t>
            </a:r>
            <a:r>
              <a:rPr lang="en-IE" sz="2000" dirty="0">
                <a:solidFill>
                  <a:schemeClr val="bg1"/>
                </a:solidFill>
              </a:rPr>
              <a:t> </a:t>
            </a:r>
            <a:r>
              <a:rPr lang="en-IE" sz="2000" dirty="0" err="1">
                <a:solidFill>
                  <a:schemeClr val="bg1"/>
                </a:solidFill>
              </a:rPr>
              <a:t>haklar</a:t>
            </a:r>
            <a:r>
              <a:rPr lang="en-IE" sz="2000" dirty="0">
                <a:solidFill>
                  <a:schemeClr val="bg1"/>
                </a:solidFill>
              </a:rPr>
              <a:t> </a:t>
            </a:r>
            <a:r>
              <a:rPr lang="en-IE" sz="2000" dirty="0" err="1">
                <a:solidFill>
                  <a:schemeClr val="bg1"/>
                </a:solidFill>
              </a:rPr>
              <a:t>ve</a:t>
            </a:r>
            <a:r>
              <a:rPr lang="en-IE" sz="2000" dirty="0">
                <a:solidFill>
                  <a:schemeClr val="bg1"/>
                </a:solidFill>
              </a:rPr>
              <a:t> </a:t>
            </a:r>
            <a:r>
              <a:rPr lang="en-IE" sz="2000" dirty="0" err="1">
                <a:solidFill>
                  <a:schemeClr val="bg1"/>
                </a:solidFill>
              </a:rPr>
              <a:t>sorumluluklar</a:t>
            </a:r>
            <a:r>
              <a:rPr lang="en-IE" sz="2000" dirty="0">
                <a:solidFill>
                  <a:schemeClr val="bg1"/>
                </a:solidFill>
              </a:rPr>
              <a:t> </a:t>
            </a:r>
            <a:r>
              <a:rPr lang="en-IE" sz="2000" dirty="0" err="1">
                <a:solidFill>
                  <a:schemeClr val="bg1"/>
                </a:solidFill>
              </a:rPr>
              <a:t>hakkında</a:t>
            </a:r>
            <a:r>
              <a:rPr lang="en-IE" sz="2000" dirty="0">
                <a:solidFill>
                  <a:schemeClr val="bg1"/>
                </a:solidFill>
              </a:rPr>
              <a:t> </a:t>
            </a:r>
            <a:r>
              <a:rPr lang="en-IE" sz="2000" dirty="0" err="1">
                <a:solidFill>
                  <a:schemeClr val="bg1"/>
                </a:solidFill>
              </a:rPr>
              <a:t>bilgi</a:t>
            </a:r>
            <a:r>
              <a:rPr lang="en-IE" sz="2000" dirty="0">
                <a:solidFill>
                  <a:schemeClr val="bg1"/>
                </a:solidFill>
              </a:rPr>
              <a:t> </a:t>
            </a:r>
            <a:r>
              <a:rPr lang="en-IE" sz="2000" dirty="0" err="1">
                <a:solidFill>
                  <a:schemeClr val="bg1"/>
                </a:solidFill>
              </a:rPr>
              <a:t>sunma</a:t>
            </a:r>
            <a:r>
              <a:rPr lang="en-IE" sz="2000" dirty="0">
                <a:solidFill>
                  <a:schemeClr val="bg1"/>
                </a:solidFill>
              </a:rPr>
              <a:t>) </a:t>
            </a:r>
            <a:r>
              <a:rPr lang="en-IE" sz="2000" dirty="0" err="1">
                <a:solidFill>
                  <a:schemeClr val="bg1"/>
                </a:solidFill>
              </a:rPr>
              <a:t>ve</a:t>
            </a:r>
            <a:r>
              <a:rPr lang="en-IE" sz="2000" dirty="0">
                <a:solidFill>
                  <a:schemeClr val="bg1"/>
                </a:solidFill>
              </a:rPr>
              <a:t> </a:t>
            </a:r>
            <a:r>
              <a:rPr lang="en-IE" sz="2000" dirty="0" err="1">
                <a:solidFill>
                  <a:schemeClr val="bg1"/>
                </a:solidFill>
              </a:rPr>
              <a:t>sosyal</a:t>
            </a:r>
            <a:r>
              <a:rPr lang="en-IE" sz="2000" dirty="0">
                <a:solidFill>
                  <a:schemeClr val="bg1"/>
                </a:solidFill>
              </a:rPr>
              <a:t> (</a:t>
            </a:r>
            <a:r>
              <a:rPr lang="en-IE" sz="2000" dirty="0" err="1">
                <a:solidFill>
                  <a:schemeClr val="bg1"/>
                </a:solidFill>
              </a:rPr>
              <a:t>ağları</a:t>
            </a:r>
            <a:r>
              <a:rPr lang="en-IE" sz="2000" dirty="0">
                <a:solidFill>
                  <a:schemeClr val="bg1"/>
                </a:solidFill>
              </a:rPr>
              <a:t> </a:t>
            </a:r>
            <a:r>
              <a:rPr lang="en-IE" sz="2000" dirty="0" err="1">
                <a:solidFill>
                  <a:schemeClr val="bg1"/>
                </a:solidFill>
              </a:rPr>
              <a:t>ve</a:t>
            </a:r>
            <a:r>
              <a:rPr lang="en-IE" sz="2000" dirty="0">
                <a:solidFill>
                  <a:schemeClr val="bg1"/>
                </a:solidFill>
              </a:rPr>
              <a:t> </a:t>
            </a:r>
            <a:r>
              <a:rPr lang="en-IE" sz="2000" dirty="0" err="1">
                <a:solidFill>
                  <a:schemeClr val="bg1"/>
                </a:solidFill>
              </a:rPr>
              <a:t>ağları</a:t>
            </a:r>
            <a:r>
              <a:rPr lang="en-IE" sz="2000" dirty="0">
                <a:solidFill>
                  <a:schemeClr val="bg1"/>
                </a:solidFill>
              </a:rPr>
              <a:t> </a:t>
            </a:r>
            <a:r>
              <a:rPr lang="en-IE" sz="2000" dirty="0" err="1">
                <a:solidFill>
                  <a:schemeClr val="bg1"/>
                </a:solidFill>
              </a:rPr>
              <a:t>genişletmeye</a:t>
            </a:r>
            <a:r>
              <a:rPr lang="en-IE" sz="2000" dirty="0">
                <a:solidFill>
                  <a:schemeClr val="bg1"/>
                </a:solidFill>
              </a:rPr>
              <a:t> </a:t>
            </a:r>
            <a:r>
              <a:rPr lang="en-IE" sz="2000" dirty="0" err="1">
                <a:solidFill>
                  <a:schemeClr val="bg1"/>
                </a:solidFill>
              </a:rPr>
              <a:t>katkıda</a:t>
            </a:r>
            <a:r>
              <a:rPr lang="en-IE" sz="2000" dirty="0">
                <a:solidFill>
                  <a:schemeClr val="bg1"/>
                </a:solidFill>
              </a:rPr>
              <a:t> </a:t>
            </a:r>
            <a:r>
              <a:rPr lang="en-IE" sz="2000" dirty="0" err="1">
                <a:solidFill>
                  <a:schemeClr val="bg1"/>
                </a:solidFill>
              </a:rPr>
              <a:t>bulunma</a:t>
            </a:r>
            <a:r>
              <a:rPr lang="en-IE" sz="2000" dirty="0">
                <a:solidFill>
                  <a:schemeClr val="bg1"/>
                </a:solidFill>
              </a:rPr>
              <a:t>) </a:t>
            </a:r>
            <a:r>
              <a:rPr lang="en-IE" sz="2000" dirty="0" err="1">
                <a:solidFill>
                  <a:schemeClr val="bg1"/>
                </a:solidFill>
              </a:rPr>
              <a:t>farklı</a:t>
            </a:r>
            <a:r>
              <a:rPr lang="en-IE" sz="2000" dirty="0">
                <a:solidFill>
                  <a:schemeClr val="bg1"/>
                </a:solidFill>
              </a:rPr>
              <a:t> </a:t>
            </a:r>
            <a:r>
              <a:rPr lang="en-IE" sz="2000" dirty="0" err="1">
                <a:solidFill>
                  <a:schemeClr val="bg1"/>
                </a:solidFill>
              </a:rPr>
              <a:t>alanları</a:t>
            </a:r>
            <a:r>
              <a:rPr lang="en-IE" sz="2000" dirty="0">
                <a:solidFill>
                  <a:schemeClr val="bg1"/>
                </a:solidFill>
              </a:rPr>
              <a:t> </a:t>
            </a:r>
            <a:r>
              <a:rPr lang="en-IE" sz="2000" dirty="0" err="1">
                <a:solidFill>
                  <a:schemeClr val="bg1"/>
                </a:solidFill>
              </a:rPr>
              <a:t>aktif</a:t>
            </a:r>
            <a:r>
              <a:rPr lang="en-IE" sz="2000" dirty="0">
                <a:solidFill>
                  <a:schemeClr val="bg1"/>
                </a:solidFill>
              </a:rPr>
              <a:t> </a:t>
            </a:r>
            <a:r>
              <a:rPr lang="en-IE" sz="2000" dirty="0" err="1">
                <a:solidFill>
                  <a:schemeClr val="bg1"/>
                </a:solidFill>
              </a:rPr>
              <a:t>olarak</a:t>
            </a:r>
            <a:r>
              <a:rPr lang="en-IE" sz="2000" dirty="0">
                <a:solidFill>
                  <a:schemeClr val="bg1"/>
                </a:solidFill>
              </a:rPr>
              <a:t> </a:t>
            </a:r>
            <a:r>
              <a:rPr lang="en-IE" sz="2000" dirty="0" err="1">
                <a:solidFill>
                  <a:schemeClr val="bg1"/>
                </a:solidFill>
              </a:rPr>
              <a:t>etkiler</a:t>
            </a:r>
            <a:r>
              <a:rPr lang="en-IE" sz="2000" dirty="0">
                <a:solidFill>
                  <a:schemeClr val="bg1"/>
                </a:solidFill>
              </a:rPr>
              <a:t>. </a:t>
            </a:r>
            <a:r>
              <a:rPr lang="en-IE" sz="2000" dirty="0" err="1">
                <a:solidFill>
                  <a:schemeClr val="bg1"/>
                </a:solidFill>
              </a:rPr>
              <a:t>ilişkiler</a:t>
            </a:r>
            <a:r>
              <a:rPr lang="en-IE" sz="2000" dirty="0">
                <a:solidFill>
                  <a:schemeClr val="bg1"/>
                </a:solidFill>
              </a:rPr>
              <a:t>, </a:t>
            </a:r>
            <a:r>
              <a:rPr lang="en-IE" sz="2000" dirty="0" err="1">
                <a:solidFill>
                  <a:schemeClr val="bg1"/>
                </a:solidFill>
              </a:rPr>
              <a:t>yeni</a:t>
            </a:r>
            <a:r>
              <a:rPr lang="en-IE" sz="2000" dirty="0">
                <a:solidFill>
                  <a:schemeClr val="bg1"/>
                </a:solidFill>
              </a:rPr>
              <a:t> </a:t>
            </a:r>
            <a:r>
              <a:rPr lang="en-IE" sz="2000" dirty="0" err="1">
                <a:solidFill>
                  <a:schemeClr val="bg1"/>
                </a:solidFill>
              </a:rPr>
              <a:t>gelenleri</a:t>
            </a:r>
            <a:r>
              <a:rPr lang="en-IE" sz="2000" dirty="0">
                <a:solidFill>
                  <a:schemeClr val="bg1"/>
                </a:solidFill>
              </a:rPr>
              <a:t> </a:t>
            </a:r>
            <a:r>
              <a:rPr lang="en-IE" sz="2000" dirty="0" err="1">
                <a:solidFill>
                  <a:schemeClr val="bg1"/>
                </a:solidFill>
              </a:rPr>
              <a:t>ve</a:t>
            </a:r>
            <a:r>
              <a:rPr lang="en-IE" sz="2000" dirty="0">
                <a:solidFill>
                  <a:schemeClr val="bg1"/>
                </a:solidFill>
              </a:rPr>
              <a:t> </a:t>
            </a:r>
            <a:r>
              <a:rPr lang="en-IE" sz="2000" dirty="0" err="1">
                <a:solidFill>
                  <a:schemeClr val="bg1"/>
                </a:solidFill>
              </a:rPr>
              <a:t>onların</a:t>
            </a:r>
            <a:r>
              <a:rPr lang="en-IE" sz="2000" dirty="0">
                <a:solidFill>
                  <a:schemeClr val="bg1"/>
                </a:solidFill>
              </a:rPr>
              <a:t> </a:t>
            </a:r>
            <a:r>
              <a:rPr lang="en-IE" sz="2000" dirty="0" err="1">
                <a:solidFill>
                  <a:schemeClr val="bg1"/>
                </a:solidFill>
              </a:rPr>
              <a:t>ev</a:t>
            </a:r>
            <a:r>
              <a:rPr lang="en-IE" sz="2000" dirty="0">
                <a:solidFill>
                  <a:schemeClr val="bg1"/>
                </a:solidFill>
              </a:rPr>
              <a:t> </a:t>
            </a:r>
            <a:r>
              <a:rPr lang="en-IE" sz="2000" dirty="0" err="1">
                <a:solidFill>
                  <a:schemeClr val="bg1"/>
                </a:solidFill>
              </a:rPr>
              <a:t>sahibi</a:t>
            </a:r>
            <a:r>
              <a:rPr lang="en-IE" sz="2000" dirty="0">
                <a:solidFill>
                  <a:schemeClr val="bg1"/>
                </a:solidFill>
              </a:rPr>
              <a:t> </a:t>
            </a:r>
            <a:r>
              <a:rPr lang="en-IE" sz="2000" dirty="0" err="1">
                <a:solidFill>
                  <a:schemeClr val="bg1"/>
                </a:solidFill>
              </a:rPr>
              <a:t>toplumlara</a:t>
            </a:r>
            <a:r>
              <a:rPr lang="en-IE" sz="2000" dirty="0">
                <a:solidFill>
                  <a:schemeClr val="bg1"/>
                </a:solidFill>
              </a:rPr>
              <a:t> </a:t>
            </a:r>
            <a:r>
              <a:rPr lang="en-IE" sz="2000" dirty="0" err="1">
                <a:solidFill>
                  <a:schemeClr val="bg1"/>
                </a:solidFill>
              </a:rPr>
              <a:t>katkılarını</a:t>
            </a:r>
            <a:r>
              <a:rPr lang="en-IE" sz="2000" dirty="0">
                <a:solidFill>
                  <a:schemeClr val="bg1"/>
                </a:solidFill>
              </a:rPr>
              <a:t> </a:t>
            </a:r>
            <a:r>
              <a:rPr lang="en-IE" sz="2000" dirty="0" err="1">
                <a:solidFill>
                  <a:schemeClr val="bg1"/>
                </a:solidFill>
              </a:rPr>
              <a:t>görselleştirme</a:t>
            </a:r>
            <a:r>
              <a:rPr lang="en-IE" sz="2000" dirty="0">
                <a:solidFill>
                  <a:schemeClr val="bg1"/>
                </a:solidFill>
              </a:rPr>
              <a:t>, </a:t>
            </a:r>
            <a:r>
              <a:rPr lang="en-IE" sz="2000" dirty="0" err="1">
                <a:solidFill>
                  <a:schemeClr val="bg1"/>
                </a:solidFill>
              </a:rPr>
              <a:t>olumlu</a:t>
            </a:r>
            <a:r>
              <a:rPr lang="en-IE" sz="2000" dirty="0">
                <a:solidFill>
                  <a:schemeClr val="bg1"/>
                </a:solidFill>
              </a:rPr>
              <a:t> modeller </a:t>
            </a:r>
            <a:r>
              <a:rPr lang="en-IE" sz="2000" dirty="0" err="1">
                <a:solidFill>
                  <a:schemeClr val="bg1"/>
                </a:solidFill>
              </a:rPr>
              <a:t>ve</a:t>
            </a:r>
            <a:r>
              <a:rPr lang="en-IE" sz="2000" dirty="0">
                <a:solidFill>
                  <a:schemeClr val="bg1"/>
                </a:solidFill>
              </a:rPr>
              <a:t> </a:t>
            </a:r>
            <a:r>
              <a:rPr lang="en-IE" sz="2000" dirty="0" err="1">
                <a:solidFill>
                  <a:schemeClr val="bg1"/>
                </a:solidFill>
              </a:rPr>
              <a:t>yeni</a:t>
            </a:r>
            <a:r>
              <a:rPr lang="en-IE" sz="2000" dirty="0">
                <a:solidFill>
                  <a:schemeClr val="bg1"/>
                </a:solidFill>
              </a:rPr>
              <a:t> </a:t>
            </a:r>
            <a:r>
              <a:rPr lang="en-IE" sz="2000" dirty="0" err="1">
                <a:solidFill>
                  <a:schemeClr val="bg1"/>
                </a:solidFill>
              </a:rPr>
              <a:t>davranışları</a:t>
            </a:r>
            <a:r>
              <a:rPr lang="en-IE" sz="2000" dirty="0">
                <a:solidFill>
                  <a:schemeClr val="bg1"/>
                </a:solidFill>
              </a:rPr>
              <a:t> </a:t>
            </a:r>
            <a:r>
              <a:rPr lang="en-IE" sz="2000" dirty="0" err="1">
                <a:solidFill>
                  <a:schemeClr val="bg1"/>
                </a:solidFill>
              </a:rPr>
              <a:t>teşvik</a:t>
            </a:r>
            <a:r>
              <a:rPr lang="en-IE" sz="2000" dirty="0">
                <a:solidFill>
                  <a:schemeClr val="bg1"/>
                </a:solidFill>
              </a:rPr>
              <a:t> </a:t>
            </a:r>
            <a:r>
              <a:rPr lang="en-IE" sz="2000" dirty="0" err="1">
                <a:solidFill>
                  <a:schemeClr val="bg1"/>
                </a:solidFill>
              </a:rPr>
              <a:t>etme</a:t>
            </a:r>
            <a:r>
              <a:rPr lang="en-IE" sz="2000" dirty="0">
                <a:solidFill>
                  <a:schemeClr val="bg1"/>
                </a:solidFill>
              </a:rPr>
              <a:t>).</a:t>
            </a:r>
            <a:endParaRPr lang="en-US" sz="2000" dirty="0">
              <a:solidFill>
                <a:schemeClr val="bg1"/>
              </a:solidFill>
            </a:endParaRPr>
          </a:p>
        </p:txBody>
      </p:sp>
      <p:pic>
        <p:nvPicPr>
          <p:cNvPr id="8" name="Picture 7" descr="People handing out shirts">
            <a:extLst>
              <a:ext uri="{FF2B5EF4-FFF2-40B4-BE49-F238E27FC236}">
                <a16:creationId xmlns="" xmlns:a16="http://schemas.microsoft.com/office/drawing/2014/main" id="{062E7B18-A9F2-4F4D-BBB0-D171724C45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51562" y="0"/>
            <a:ext cx="6240438" cy="6858000"/>
          </a:xfrm>
          <a:prstGeom prst="rect">
            <a:avLst/>
          </a:prstGeom>
        </p:spPr>
      </p:pic>
    </p:spTree>
    <p:extLst>
      <p:ext uri="{BB962C8B-B14F-4D97-AF65-F5344CB8AC3E}">
        <p14:creationId xmlns:p14="http://schemas.microsoft.com/office/powerpoint/2010/main" val="788352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 xmlns:a16="http://schemas.microsoft.com/office/drawing/2014/main" id="{77344A67-734E-B141-ACA0-9A783894C7D8}"/>
              </a:ext>
            </a:extLst>
          </p:cNvPr>
          <p:cNvSpPr>
            <a:spLocks noGrp="1"/>
          </p:cNvSpPr>
          <p:nvPr>
            <p:ph type="body" sz="quarter" idx="16"/>
          </p:nvPr>
        </p:nvSpPr>
        <p:spPr>
          <a:xfrm>
            <a:off x="2149154" y="934084"/>
            <a:ext cx="4842196" cy="1771016"/>
          </a:xfrm>
        </p:spPr>
        <p:txBody>
          <a:bodyPr>
            <a:normAutofit fontScale="77500" lnSpcReduction="20000"/>
          </a:bodyPr>
          <a:lstStyle/>
          <a:p>
            <a:r>
              <a:rPr lang="en-US" dirty="0" err="1"/>
              <a:t>Dahil</a:t>
            </a:r>
            <a:r>
              <a:rPr lang="en-US" dirty="0"/>
              <a:t> </a:t>
            </a:r>
            <a:r>
              <a:rPr lang="en-US" dirty="0" err="1"/>
              <a:t>etmek</a:t>
            </a:r>
            <a:r>
              <a:rPr lang="en-US" dirty="0"/>
              <a:t> </a:t>
            </a:r>
            <a:r>
              <a:rPr lang="en-US" dirty="0" err="1"/>
              <a:t>için</a:t>
            </a:r>
            <a:r>
              <a:rPr lang="en-US" dirty="0"/>
              <a:t> </a:t>
            </a:r>
            <a:r>
              <a:rPr lang="en-US" dirty="0" err="1"/>
              <a:t>topluluk</a:t>
            </a:r>
            <a:r>
              <a:rPr lang="en-US" dirty="0"/>
              <a:t> </a:t>
            </a:r>
            <a:r>
              <a:rPr lang="en-US" dirty="0" err="1"/>
              <a:t>arabuluculuğunu</a:t>
            </a:r>
            <a:r>
              <a:rPr lang="en-US" dirty="0"/>
              <a:t> </a:t>
            </a:r>
            <a:r>
              <a:rPr lang="en-US" dirty="0" err="1"/>
              <a:t>tanımlama</a:t>
            </a:r>
            <a:endParaRPr lang="en-US" dirty="0"/>
          </a:p>
        </p:txBody>
      </p:sp>
      <p:sp>
        <p:nvSpPr>
          <p:cNvPr id="9" name="Text Placeholder 8">
            <a:extLst>
              <a:ext uri="{FF2B5EF4-FFF2-40B4-BE49-F238E27FC236}">
                <a16:creationId xmlns="" xmlns:a16="http://schemas.microsoft.com/office/drawing/2014/main" id="{4B123F00-55CC-A04B-B3B9-63DE577B48F9}"/>
              </a:ext>
            </a:extLst>
          </p:cNvPr>
          <p:cNvSpPr>
            <a:spLocks noGrp="1"/>
          </p:cNvSpPr>
          <p:nvPr>
            <p:ph type="body" sz="quarter" idx="17"/>
          </p:nvPr>
        </p:nvSpPr>
        <p:spPr/>
        <p:txBody>
          <a:bodyPr>
            <a:normAutofit fontScale="85000" lnSpcReduction="20000"/>
          </a:bodyPr>
          <a:lstStyle/>
          <a:p>
            <a:r>
              <a:rPr lang="hr-BA"/>
              <a:t>1</a:t>
            </a:r>
            <a:endParaRPr lang="en-US"/>
          </a:p>
        </p:txBody>
      </p:sp>
    </p:spTree>
    <p:extLst>
      <p:ext uri="{BB962C8B-B14F-4D97-AF65-F5344CB8AC3E}">
        <p14:creationId xmlns:p14="http://schemas.microsoft.com/office/powerpoint/2010/main" val="259500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9"/>
          </p:nvPr>
        </p:nvSpPr>
        <p:spPr>
          <a:xfrm>
            <a:off x="877282" y="467033"/>
            <a:ext cx="8063853" cy="582221"/>
          </a:xfrm>
        </p:spPr>
        <p:txBody>
          <a:bodyPr>
            <a:normAutofit fontScale="77500" lnSpcReduction="20000"/>
          </a:bodyPr>
          <a:lstStyle/>
          <a:p>
            <a:r>
              <a:rPr lang="bs-Latn-BA" sz="3200" dirty="0"/>
              <a:t>Arabulucu olmak ister misiniz – gönüllü olarak mı başlayın?</a:t>
            </a:r>
            <a:endParaRPr lang="en-US" sz="3200" dirty="0"/>
          </a:p>
        </p:txBody>
      </p:sp>
      <p:sp>
        <p:nvSpPr>
          <p:cNvPr id="12" name="Text Placeholder 2">
            <a:extLst>
              <a:ext uri="{FF2B5EF4-FFF2-40B4-BE49-F238E27FC236}">
                <a16:creationId xmlns="" xmlns:a16="http://schemas.microsoft.com/office/drawing/2014/main" id="{A579CF2C-5ADD-4FB7-8101-1E2F1619DED3}"/>
              </a:ext>
            </a:extLst>
          </p:cNvPr>
          <p:cNvSpPr>
            <a:spLocks noGrp="1"/>
          </p:cNvSpPr>
          <p:nvPr>
            <p:ph type="body" sz="quarter" idx="4294967295"/>
          </p:nvPr>
        </p:nvSpPr>
        <p:spPr>
          <a:xfrm>
            <a:off x="1769524" y="4107919"/>
            <a:ext cx="2495389" cy="1946480"/>
          </a:xfrm>
          <a:prstGeom prst="rect">
            <a:avLst/>
          </a:prstGeom>
        </p:spPr>
        <p:txBody>
          <a:bodyPr>
            <a:normAutofit/>
          </a:bodyPr>
          <a:lstStyle/>
          <a:p>
            <a:pPr marL="0" indent="0" algn="ctr">
              <a:buNone/>
            </a:pPr>
            <a:r>
              <a:rPr lang="hr-BA" sz="1900" dirty="0">
                <a:solidFill>
                  <a:schemeClr val="bg2">
                    <a:lumMod val="50000"/>
                  </a:schemeClr>
                </a:solidFill>
              </a:rPr>
              <a:t>Gönüllülük amaçlarınızı iletmeniz, ev sahibi kuruluşları aramanız ve onlarla iletişim kurmanız gerekir.</a:t>
            </a:r>
            <a:endParaRPr lang="en-US" sz="1900" dirty="0">
              <a:solidFill>
                <a:schemeClr val="bg2">
                  <a:lumMod val="50000"/>
                </a:schemeClr>
              </a:solidFill>
            </a:endParaRPr>
          </a:p>
        </p:txBody>
      </p:sp>
      <p:sp>
        <p:nvSpPr>
          <p:cNvPr id="16" name="Rectangle 15"/>
          <p:cNvSpPr/>
          <p:nvPr/>
        </p:nvSpPr>
        <p:spPr>
          <a:xfrm>
            <a:off x="4398420" y="4107919"/>
            <a:ext cx="3395160" cy="2139047"/>
          </a:xfrm>
          <a:prstGeom prst="rect">
            <a:avLst/>
          </a:prstGeom>
        </p:spPr>
        <p:txBody>
          <a:bodyPr wrap="square">
            <a:spAutoFit/>
          </a:bodyPr>
          <a:lstStyle/>
          <a:p>
            <a:pPr algn="ctr"/>
            <a:r>
              <a:rPr lang="en-US" sz="1900" dirty="0">
                <a:solidFill>
                  <a:schemeClr val="bg2">
                    <a:lumMod val="50000"/>
                  </a:schemeClr>
                </a:solidFill>
              </a:rPr>
              <a:t>Her </a:t>
            </a:r>
            <a:r>
              <a:rPr lang="en-US" sz="1900" dirty="0" err="1">
                <a:solidFill>
                  <a:schemeClr val="bg2">
                    <a:lumMod val="50000"/>
                  </a:schemeClr>
                </a:solidFill>
              </a:rPr>
              <a:t>kuruluşun</a:t>
            </a:r>
            <a:r>
              <a:rPr lang="en-US" sz="1900" dirty="0">
                <a:solidFill>
                  <a:schemeClr val="bg2">
                    <a:lumMod val="50000"/>
                  </a:schemeClr>
                </a:solidFill>
              </a:rPr>
              <a:t>, her </a:t>
            </a:r>
            <a:r>
              <a:rPr lang="en-US" sz="1900" dirty="0" err="1">
                <a:solidFill>
                  <a:schemeClr val="bg2">
                    <a:lumMod val="50000"/>
                  </a:schemeClr>
                </a:solidFill>
              </a:rPr>
              <a:t>gönüllünün</a:t>
            </a:r>
            <a:r>
              <a:rPr lang="en-US" sz="1900" dirty="0">
                <a:solidFill>
                  <a:schemeClr val="bg2">
                    <a:lumMod val="50000"/>
                  </a:schemeClr>
                </a:solidFill>
              </a:rPr>
              <a:t> </a:t>
            </a:r>
            <a:r>
              <a:rPr lang="en-US" sz="1900" dirty="0" err="1">
                <a:solidFill>
                  <a:schemeClr val="bg2">
                    <a:lumMod val="50000"/>
                  </a:schemeClr>
                </a:solidFill>
              </a:rPr>
              <a:t>uyması</a:t>
            </a:r>
            <a:r>
              <a:rPr lang="en-US" sz="1900" dirty="0">
                <a:solidFill>
                  <a:schemeClr val="bg2">
                    <a:lumMod val="50000"/>
                  </a:schemeClr>
                </a:solidFill>
              </a:rPr>
              <a:t> </a:t>
            </a:r>
            <a:r>
              <a:rPr lang="en-US" sz="1900" dirty="0" err="1">
                <a:solidFill>
                  <a:schemeClr val="bg2">
                    <a:lumMod val="50000"/>
                  </a:schemeClr>
                </a:solidFill>
              </a:rPr>
              <a:t>gereken</a:t>
            </a:r>
            <a:r>
              <a:rPr lang="en-US" sz="1900" dirty="0">
                <a:solidFill>
                  <a:schemeClr val="bg2">
                    <a:lumMod val="50000"/>
                  </a:schemeClr>
                </a:solidFill>
              </a:rPr>
              <a:t> </a:t>
            </a:r>
            <a:r>
              <a:rPr lang="en-US" sz="1900" dirty="0" err="1">
                <a:solidFill>
                  <a:schemeClr val="bg2">
                    <a:lumMod val="50000"/>
                  </a:schemeClr>
                </a:solidFill>
              </a:rPr>
              <a:t>kendi</a:t>
            </a:r>
            <a:r>
              <a:rPr lang="en-US" sz="1900" dirty="0">
                <a:solidFill>
                  <a:schemeClr val="bg2">
                    <a:lumMod val="50000"/>
                  </a:schemeClr>
                </a:solidFill>
              </a:rPr>
              <a:t> </a:t>
            </a:r>
            <a:r>
              <a:rPr lang="en-US" sz="1900" dirty="0" err="1">
                <a:solidFill>
                  <a:schemeClr val="bg2">
                    <a:lumMod val="50000"/>
                  </a:schemeClr>
                </a:solidFill>
              </a:rPr>
              <a:t>kuralları</a:t>
            </a:r>
            <a:r>
              <a:rPr lang="en-US" sz="1900" dirty="0">
                <a:solidFill>
                  <a:schemeClr val="bg2">
                    <a:lumMod val="50000"/>
                  </a:schemeClr>
                </a:solidFill>
              </a:rPr>
              <a:t> </a:t>
            </a:r>
            <a:r>
              <a:rPr lang="en-US" sz="1900" dirty="0" err="1">
                <a:solidFill>
                  <a:schemeClr val="bg2">
                    <a:lumMod val="50000"/>
                  </a:schemeClr>
                </a:solidFill>
              </a:rPr>
              <a:t>vardır</a:t>
            </a:r>
            <a:r>
              <a:rPr lang="en-US" sz="1900" dirty="0">
                <a:solidFill>
                  <a:schemeClr val="bg2">
                    <a:lumMod val="50000"/>
                  </a:schemeClr>
                </a:solidFill>
              </a:rPr>
              <a:t>. TAAHHÜDÜNÜN ne </a:t>
            </a:r>
            <a:r>
              <a:rPr lang="en-US" sz="1900" dirty="0" err="1">
                <a:solidFill>
                  <a:schemeClr val="bg2">
                    <a:lumMod val="50000"/>
                  </a:schemeClr>
                </a:solidFill>
              </a:rPr>
              <a:t>olduğu</a:t>
            </a:r>
            <a:r>
              <a:rPr lang="en-US" sz="1900" dirty="0">
                <a:solidFill>
                  <a:schemeClr val="bg2">
                    <a:lumMod val="50000"/>
                  </a:schemeClr>
                </a:solidFill>
              </a:rPr>
              <a:t> </a:t>
            </a:r>
            <a:r>
              <a:rPr lang="en-US" sz="1900" dirty="0" err="1">
                <a:solidFill>
                  <a:schemeClr val="bg2">
                    <a:lumMod val="50000"/>
                  </a:schemeClr>
                </a:solidFill>
              </a:rPr>
              <a:t>konusunda</a:t>
            </a:r>
            <a:r>
              <a:rPr lang="en-US" sz="1900" dirty="0">
                <a:solidFill>
                  <a:schemeClr val="bg2">
                    <a:lumMod val="50000"/>
                  </a:schemeClr>
                </a:solidFill>
              </a:rPr>
              <a:t> </a:t>
            </a:r>
            <a:r>
              <a:rPr lang="en-US" sz="1900" dirty="0" err="1">
                <a:solidFill>
                  <a:schemeClr val="bg2">
                    <a:lumMod val="50000"/>
                  </a:schemeClr>
                </a:solidFill>
              </a:rPr>
              <a:t>hemfikir</a:t>
            </a:r>
            <a:r>
              <a:rPr lang="en-US" sz="1900" dirty="0">
                <a:solidFill>
                  <a:schemeClr val="bg2">
                    <a:lumMod val="50000"/>
                  </a:schemeClr>
                </a:solidFill>
              </a:rPr>
              <a:t> </a:t>
            </a:r>
            <a:r>
              <a:rPr lang="en-US" sz="1900" dirty="0" err="1">
                <a:solidFill>
                  <a:schemeClr val="bg2">
                    <a:lumMod val="50000"/>
                  </a:schemeClr>
                </a:solidFill>
              </a:rPr>
              <a:t>olmalısın</a:t>
            </a:r>
            <a:r>
              <a:rPr lang="en-US" sz="1900" dirty="0">
                <a:solidFill>
                  <a:schemeClr val="bg2">
                    <a:lumMod val="50000"/>
                  </a:schemeClr>
                </a:solidFill>
              </a:rPr>
              <a:t> </a:t>
            </a:r>
            <a:r>
              <a:rPr lang="en-US" sz="1900" dirty="0" err="1">
                <a:solidFill>
                  <a:schemeClr val="bg2">
                    <a:lumMod val="50000"/>
                  </a:schemeClr>
                </a:solidFill>
              </a:rPr>
              <a:t>ve</a:t>
            </a:r>
            <a:r>
              <a:rPr lang="en-US" sz="1900" dirty="0">
                <a:solidFill>
                  <a:schemeClr val="bg2">
                    <a:lumMod val="50000"/>
                  </a:schemeClr>
                </a:solidFill>
              </a:rPr>
              <a:t> </a:t>
            </a:r>
            <a:r>
              <a:rPr lang="en-US" sz="1900" dirty="0" err="1">
                <a:solidFill>
                  <a:schemeClr val="bg2">
                    <a:lumMod val="50000"/>
                  </a:schemeClr>
                </a:solidFill>
              </a:rPr>
              <a:t>buna</a:t>
            </a:r>
            <a:r>
              <a:rPr lang="en-US" sz="1900" dirty="0">
                <a:solidFill>
                  <a:schemeClr val="bg2">
                    <a:lumMod val="50000"/>
                  </a:schemeClr>
                </a:solidFill>
              </a:rPr>
              <a:t> </a:t>
            </a:r>
            <a:r>
              <a:rPr lang="en-US" sz="1900" dirty="0" err="1">
                <a:solidFill>
                  <a:schemeClr val="bg2">
                    <a:lumMod val="50000"/>
                  </a:schemeClr>
                </a:solidFill>
              </a:rPr>
              <a:t>bağlı</a:t>
            </a:r>
            <a:r>
              <a:rPr lang="en-US" sz="1900" dirty="0">
                <a:solidFill>
                  <a:schemeClr val="bg2">
                    <a:lumMod val="50000"/>
                  </a:schemeClr>
                </a:solidFill>
              </a:rPr>
              <a:t> </a:t>
            </a:r>
            <a:r>
              <a:rPr lang="en-US" sz="1900" dirty="0" err="1">
                <a:solidFill>
                  <a:schemeClr val="bg2">
                    <a:lumMod val="50000"/>
                  </a:schemeClr>
                </a:solidFill>
              </a:rPr>
              <a:t>kalmak</a:t>
            </a:r>
            <a:r>
              <a:rPr lang="en-US" sz="1900" dirty="0">
                <a:solidFill>
                  <a:schemeClr val="bg2">
                    <a:lumMod val="50000"/>
                  </a:schemeClr>
                </a:solidFill>
              </a:rPr>
              <a:t> </a:t>
            </a:r>
            <a:r>
              <a:rPr lang="en-US" sz="1900" dirty="0" err="1">
                <a:solidFill>
                  <a:schemeClr val="bg2">
                    <a:lumMod val="50000"/>
                  </a:schemeClr>
                </a:solidFill>
              </a:rPr>
              <a:t>için</a:t>
            </a:r>
            <a:r>
              <a:rPr lang="en-US" sz="1900" dirty="0">
                <a:solidFill>
                  <a:schemeClr val="bg2">
                    <a:lumMod val="50000"/>
                  </a:schemeClr>
                </a:solidFill>
              </a:rPr>
              <a:t> </a:t>
            </a:r>
            <a:r>
              <a:rPr lang="en-US" sz="1900" dirty="0" err="1">
                <a:solidFill>
                  <a:schemeClr val="bg2">
                    <a:lumMod val="50000"/>
                  </a:schemeClr>
                </a:solidFill>
              </a:rPr>
              <a:t>elinden</a:t>
            </a:r>
            <a:r>
              <a:rPr lang="en-US" sz="1900" dirty="0">
                <a:solidFill>
                  <a:schemeClr val="bg2">
                    <a:lumMod val="50000"/>
                  </a:schemeClr>
                </a:solidFill>
              </a:rPr>
              <a:t> </a:t>
            </a:r>
            <a:r>
              <a:rPr lang="en-US" sz="1900" dirty="0" err="1">
                <a:solidFill>
                  <a:schemeClr val="bg2">
                    <a:lumMod val="50000"/>
                  </a:schemeClr>
                </a:solidFill>
              </a:rPr>
              <a:t>gelenin</a:t>
            </a:r>
            <a:r>
              <a:rPr lang="en-US" sz="1900" dirty="0">
                <a:solidFill>
                  <a:schemeClr val="bg2">
                    <a:lumMod val="50000"/>
                  </a:schemeClr>
                </a:solidFill>
              </a:rPr>
              <a:t> </a:t>
            </a:r>
            <a:r>
              <a:rPr lang="en-US" sz="1900" dirty="0" err="1">
                <a:solidFill>
                  <a:schemeClr val="bg2">
                    <a:lumMod val="50000"/>
                  </a:schemeClr>
                </a:solidFill>
              </a:rPr>
              <a:t>en</a:t>
            </a:r>
            <a:r>
              <a:rPr lang="en-US" sz="1900" dirty="0">
                <a:solidFill>
                  <a:schemeClr val="bg2">
                    <a:lumMod val="50000"/>
                  </a:schemeClr>
                </a:solidFill>
              </a:rPr>
              <a:t> </a:t>
            </a:r>
            <a:r>
              <a:rPr lang="en-US" sz="1900" dirty="0" err="1">
                <a:solidFill>
                  <a:schemeClr val="bg2">
                    <a:lumMod val="50000"/>
                  </a:schemeClr>
                </a:solidFill>
              </a:rPr>
              <a:t>iyisini</a:t>
            </a:r>
            <a:r>
              <a:rPr lang="en-US" sz="1900" dirty="0">
                <a:solidFill>
                  <a:schemeClr val="bg2">
                    <a:lumMod val="50000"/>
                  </a:schemeClr>
                </a:solidFill>
              </a:rPr>
              <a:t> </a:t>
            </a:r>
            <a:r>
              <a:rPr lang="en-US" sz="1900" dirty="0" err="1">
                <a:solidFill>
                  <a:schemeClr val="bg2">
                    <a:lumMod val="50000"/>
                  </a:schemeClr>
                </a:solidFill>
              </a:rPr>
              <a:t>yapmalısın</a:t>
            </a:r>
            <a:r>
              <a:rPr lang="en-US" sz="1900" dirty="0">
                <a:solidFill>
                  <a:schemeClr val="bg2">
                    <a:lumMod val="50000"/>
                  </a:schemeClr>
                </a:solidFill>
              </a:rPr>
              <a:t>.</a:t>
            </a:r>
          </a:p>
        </p:txBody>
      </p:sp>
      <p:sp>
        <p:nvSpPr>
          <p:cNvPr id="17" name="Rectangle 16"/>
          <p:cNvSpPr/>
          <p:nvPr/>
        </p:nvSpPr>
        <p:spPr>
          <a:xfrm>
            <a:off x="7938587" y="4120336"/>
            <a:ext cx="3114043" cy="2139047"/>
          </a:xfrm>
          <a:prstGeom prst="rect">
            <a:avLst/>
          </a:prstGeom>
        </p:spPr>
        <p:txBody>
          <a:bodyPr wrap="square">
            <a:spAutoFit/>
          </a:bodyPr>
          <a:lstStyle/>
          <a:p>
            <a:pPr algn="ctr"/>
            <a:r>
              <a:rPr lang="hr-BA" sz="1900" dirty="0">
                <a:solidFill>
                  <a:schemeClr val="bg2">
                    <a:lumMod val="50000"/>
                  </a:schemeClr>
                </a:solidFill>
              </a:rPr>
              <a:t>ODAK: Gönüllülük kültürleri ve gelenekleri paylaşmak, dil öğrenmek, yeni beceriler geliştirmek ve dünyanın her yerinden insanlarla tanışmak için harika bir deneyim olabilir.</a:t>
            </a:r>
            <a:endParaRPr lang="en-US" sz="1900" dirty="0">
              <a:solidFill>
                <a:schemeClr val="bg2">
                  <a:lumMod val="50000"/>
                </a:schemeClr>
              </a:solidFill>
            </a:endParaRPr>
          </a:p>
        </p:txBody>
      </p:sp>
      <p:sp>
        <p:nvSpPr>
          <p:cNvPr id="18" name="Shape 2617">
            <a:extLst>
              <a:ext uri="{FF2B5EF4-FFF2-40B4-BE49-F238E27FC236}">
                <a16:creationId xmlns="" xmlns:a16="http://schemas.microsoft.com/office/drawing/2014/main" id="{4CC52F16-351F-1F47-8493-3F81566864F0}"/>
              </a:ext>
            </a:extLst>
          </p:cNvPr>
          <p:cNvSpPr/>
          <p:nvPr/>
        </p:nvSpPr>
        <p:spPr>
          <a:xfrm>
            <a:off x="2635661" y="2120813"/>
            <a:ext cx="763116" cy="624437"/>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
        <p:nvSpPr>
          <p:cNvPr id="13" name="Shape 2633">
            <a:extLst>
              <a:ext uri="{FF2B5EF4-FFF2-40B4-BE49-F238E27FC236}">
                <a16:creationId xmlns="" xmlns:a16="http://schemas.microsoft.com/office/drawing/2014/main" id="{02BACAAC-1DD0-BF4E-AEBC-692F52D40745}"/>
              </a:ext>
            </a:extLst>
          </p:cNvPr>
          <p:cNvSpPr/>
          <p:nvPr/>
        </p:nvSpPr>
        <p:spPr>
          <a:xfrm>
            <a:off x="9196290" y="2208508"/>
            <a:ext cx="598639" cy="635792"/>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38090" tIns="38090" rIns="38090" bIns="38090" anchor="ctr"/>
          <a:lstStyle/>
          <a:p>
            <a:pPr algn="ct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4" name="Shape 2624">
            <a:extLst>
              <a:ext uri="{FF2B5EF4-FFF2-40B4-BE49-F238E27FC236}">
                <a16:creationId xmlns="" xmlns:a16="http://schemas.microsoft.com/office/drawing/2014/main" id="{3D370AF8-E1C5-B84D-B26C-DB0E61DCFE41}"/>
              </a:ext>
            </a:extLst>
          </p:cNvPr>
          <p:cNvSpPr/>
          <p:nvPr/>
        </p:nvSpPr>
        <p:spPr>
          <a:xfrm>
            <a:off x="5789537" y="2120813"/>
            <a:ext cx="619012" cy="640116"/>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bg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Tree>
    <p:extLst>
      <p:ext uri="{BB962C8B-B14F-4D97-AF65-F5344CB8AC3E}">
        <p14:creationId xmlns:p14="http://schemas.microsoft.com/office/powerpoint/2010/main" val="2838157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99C3778-1504-49B5-8194-7BCEB79ACD30}"/>
              </a:ext>
            </a:extLst>
          </p:cNvPr>
          <p:cNvSpPr>
            <a:spLocks noGrp="1"/>
          </p:cNvSpPr>
          <p:nvPr>
            <p:ph type="body" sz="quarter" idx="13"/>
          </p:nvPr>
        </p:nvSpPr>
        <p:spPr>
          <a:xfrm>
            <a:off x="7483673" y="2738722"/>
            <a:ext cx="4369392" cy="3119153"/>
          </a:xfrm>
        </p:spPr>
        <p:txBody>
          <a:bodyPr>
            <a:normAutofit/>
          </a:bodyPr>
          <a:lstStyle/>
          <a:p>
            <a:r>
              <a:rPr lang="en-US" sz="2400" dirty="0"/>
              <a:t>"</a:t>
            </a:r>
            <a:r>
              <a:rPr lang="en-US" sz="2400" dirty="0" err="1"/>
              <a:t>Umarım</a:t>
            </a:r>
            <a:r>
              <a:rPr lang="en-US" sz="2400" dirty="0"/>
              <a:t> </a:t>
            </a:r>
            <a:r>
              <a:rPr lang="en-US" sz="2400" dirty="0" err="1"/>
              <a:t>Batı</a:t>
            </a:r>
            <a:r>
              <a:rPr lang="en-US" sz="2400" dirty="0"/>
              <a:t> </a:t>
            </a:r>
            <a:r>
              <a:rPr lang="en-US" sz="2400" dirty="0" err="1"/>
              <a:t>Afrika'dan</a:t>
            </a:r>
            <a:r>
              <a:rPr lang="en-US" sz="2400" dirty="0"/>
              <a:t> </a:t>
            </a:r>
            <a:r>
              <a:rPr lang="en-US" sz="2400" dirty="0" err="1"/>
              <a:t>İrlanda'nın</a:t>
            </a:r>
            <a:r>
              <a:rPr lang="en-US" sz="2400" dirty="0"/>
              <a:t> </a:t>
            </a:r>
            <a:r>
              <a:rPr lang="en-US" sz="2400" dirty="0" err="1"/>
              <a:t>batısındaki</a:t>
            </a:r>
            <a:r>
              <a:rPr lang="en-US" sz="2400" dirty="0"/>
              <a:t> </a:t>
            </a:r>
            <a:r>
              <a:rPr lang="en-US" sz="2400" dirty="0" err="1"/>
              <a:t>bir</a:t>
            </a:r>
            <a:r>
              <a:rPr lang="en-US" sz="2400" dirty="0"/>
              <a:t> </a:t>
            </a:r>
            <a:r>
              <a:rPr lang="en-US" sz="2400" dirty="0" err="1"/>
              <a:t>dükkanda</a:t>
            </a:r>
            <a:r>
              <a:rPr lang="en-US" sz="2400" dirty="0"/>
              <a:t> </a:t>
            </a:r>
            <a:r>
              <a:rPr lang="en-US" sz="2400" dirty="0" err="1"/>
              <a:t>çalışan</a:t>
            </a:r>
            <a:r>
              <a:rPr lang="en-US" sz="2400" dirty="0"/>
              <a:t> </a:t>
            </a:r>
            <a:r>
              <a:rPr lang="en-US" sz="2400" dirty="0" err="1"/>
              <a:t>iki</a:t>
            </a:r>
            <a:r>
              <a:rPr lang="en-US" sz="2400" dirty="0"/>
              <a:t> </a:t>
            </a:r>
            <a:r>
              <a:rPr lang="en-US" sz="2400" dirty="0" err="1"/>
              <a:t>siyah</a:t>
            </a:r>
            <a:r>
              <a:rPr lang="en-US" sz="2400" dirty="0"/>
              <a:t> </a:t>
            </a:r>
            <a:r>
              <a:rPr lang="en-US" sz="2400" dirty="0" err="1"/>
              <a:t>kadın</a:t>
            </a:r>
            <a:r>
              <a:rPr lang="en-US" sz="2400" dirty="0"/>
              <a:t> </a:t>
            </a:r>
            <a:r>
              <a:rPr lang="en-US" sz="2400" dirty="0" err="1"/>
              <a:t>olarak</a:t>
            </a:r>
            <a:r>
              <a:rPr lang="en-US" sz="2400" dirty="0"/>
              <a:t> Ro </a:t>
            </a:r>
            <a:r>
              <a:rPr lang="en-US" sz="2400" dirty="0" err="1"/>
              <a:t>ve</a:t>
            </a:r>
            <a:r>
              <a:rPr lang="en-US" sz="2400" dirty="0"/>
              <a:t> ben, </a:t>
            </a:r>
            <a:r>
              <a:rPr lang="en-US" sz="2400" dirty="0" err="1"/>
              <a:t>diğer</a:t>
            </a:r>
            <a:r>
              <a:rPr lang="en-US" sz="2400" dirty="0"/>
              <a:t> </a:t>
            </a:r>
            <a:r>
              <a:rPr lang="en-US" sz="2400" dirty="0" err="1"/>
              <a:t>insanlara</a:t>
            </a:r>
            <a:r>
              <a:rPr lang="en-US" sz="2400" dirty="0"/>
              <a:t> - </a:t>
            </a:r>
            <a:r>
              <a:rPr lang="en-US" sz="2400" dirty="0" err="1"/>
              <a:t>özellikle</a:t>
            </a:r>
            <a:r>
              <a:rPr lang="en-US" sz="2400" dirty="0"/>
              <a:t> </a:t>
            </a:r>
            <a:r>
              <a:rPr lang="en-US" sz="2400" dirty="0" err="1"/>
              <a:t>İrlandalı</a:t>
            </a:r>
            <a:r>
              <a:rPr lang="en-US" sz="2400" dirty="0"/>
              <a:t> </a:t>
            </a:r>
            <a:r>
              <a:rPr lang="en-US" sz="2400" dirty="0" err="1"/>
              <a:t>olmayan</a:t>
            </a:r>
            <a:r>
              <a:rPr lang="en-US" sz="2400" dirty="0"/>
              <a:t> </a:t>
            </a:r>
            <a:r>
              <a:rPr lang="en-US" sz="2400" dirty="0" err="1"/>
              <a:t>kadınlara</a:t>
            </a:r>
            <a:r>
              <a:rPr lang="en-US" sz="2400" dirty="0"/>
              <a:t> - </a:t>
            </a:r>
            <a:r>
              <a:rPr lang="en-US" sz="2400" dirty="0" err="1"/>
              <a:t>bunun</a:t>
            </a:r>
            <a:r>
              <a:rPr lang="en-US" sz="2400" dirty="0"/>
              <a:t> </a:t>
            </a:r>
            <a:r>
              <a:rPr lang="en-US" sz="2400" dirty="0" err="1"/>
              <a:t>için</a:t>
            </a:r>
            <a:r>
              <a:rPr lang="en-US" sz="2400" dirty="0"/>
              <a:t> </a:t>
            </a:r>
            <a:r>
              <a:rPr lang="en-US" sz="2400" dirty="0" err="1"/>
              <a:t>gitmeleri</a:t>
            </a:r>
            <a:r>
              <a:rPr lang="en-US" sz="2400" dirty="0"/>
              <a:t> </a:t>
            </a:r>
            <a:r>
              <a:rPr lang="en-US" sz="2400" dirty="0" err="1"/>
              <a:t>ve</a:t>
            </a:r>
            <a:r>
              <a:rPr lang="en-US" sz="2400" dirty="0"/>
              <a:t> </a:t>
            </a:r>
            <a:r>
              <a:rPr lang="en-US" sz="2400" dirty="0" err="1"/>
              <a:t>korkmamaları</a:t>
            </a:r>
            <a:r>
              <a:rPr lang="en-US" sz="2400" dirty="0"/>
              <a:t> </a:t>
            </a:r>
            <a:r>
              <a:rPr lang="en-US" sz="2400" dirty="0" err="1"/>
              <a:t>için</a:t>
            </a:r>
            <a:r>
              <a:rPr lang="en-US" sz="2400" dirty="0"/>
              <a:t> </a:t>
            </a:r>
            <a:r>
              <a:rPr lang="en-US" sz="2400" dirty="0" err="1"/>
              <a:t>ilham</a:t>
            </a:r>
            <a:r>
              <a:rPr lang="en-US" sz="2400" dirty="0"/>
              <a:t> </a:t>
            </a:r>
            <a:r>
              <a:rPr lang="en-US" sz="2400" dirty="0" err="1"/>
              <a:t>veririz</a:t>
            </a:r>
            <a:r>
              <a:rPr lang="en-US" sz="2400" dirty="0"/>
              <a:t>. Biz her zaman </a:t>
            </a:r>
            <a:r>
              <a:rPr lang="en-US" sz="2400" dirty="0" err="1"/>
              <a:t>destek</a:t>
            </a:r>
            <a:r>
              <a:rPr lang="en-US" sz="2400" dirty="0"/>
              <a:t> </a:t>
            </a:r>
            <a:r>
              <a:rPr lang="en-US" sz="2400" dirty="0" err="1"/>
              <a:t>vermek</a:t>
            </a:r>
            <a:r>
              <a:rPr lang="en-US" sz="2400" dirty="0"/>
              <a:t> </a:t>
            </a:r>
            <a:r>
              <a:rPr lang="en-US" sz="2400" dirty="0" err="1"/>
              <a:t>için</a:t>
            </a:r>
            <a:r>
              <a:rPr lang="en-US" sz="2400" dirty="0"/>
              <a:t> </a:t>
            </a:r>
            <a:r>
              <a:rPr lang="en-US" sz="2400" dirty="0" err="1"/>
              <a:t>buradayız</a:t>
            </a:r>
            <a:r>
              <a:rPr lang="en-US" sz="2400" dirty="0"/>
              <a:t>."</a:t>
            </a:r>
          </a:p>
        </p:txBody>
      </p:sp>
      <p:pic>
        <p:nvPicPr>
          <p:cNvPr id="7" name="Picture Placeholder 6">
            <a:hlinkClick r:id="rId2"/>
            <a:extLst>
              <a:ext uri="{FF2B5EF4-FFF2-40B4-BE49-F238E27FC236}">
                <a16:creationId xmlns="" xmlns:a16="http://schemas.microsoft.com/office/drawing/2014/main" id="{14758E94-8A6C-4ED7-BAEF-B8CA4BDDE08E}"/>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l="1652" r="7924"/>
          <a:stretch/>
        </p:blipFill>
        <p:spPr>
          <a:xfrm>
            <a:off x="0" y="-1"/>
            <a:ext cx="7315200" cy="685800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 xmlns:a16="http://schemas.microsoft.com/office/drawing/2014/main" id="{62C2192E-4372-4515-A4BA-E089B45369DD}"/>
              </a:ext>
            </a:extLst>
          </p:cNvPr>
          <p:cNvSpPr txBox="1"/>
          <p:nvPr/>
        </p:nvSpPr>
        <p:spPr>
          <a:xfrm>
            <a:off x="7662065" y="609510"/>
            <a:ext cx="4191000" cy="1692771"/>
          </a:xfrm>
          <a:prstGeom prst="rect">
            <a:avLst/>
          </a:prstGeom>
          <a:noFill/>
        </p:spPr>
        <p:txBody>
          <a:bodyPr wrap="square" rtlCol="0">
            <a:spAutoFit/>
          </a:bodyPr>
          <a:lstStyle/>
          <a:p>
            <a:pPr algn="ctr"/>
            <a:r>
              <a:rPr lang="hr-BA" sz="3200" b="1" dirty="0">
                <a:solidFill>
                  <a:srgbClr val="92D050"/>
                </a:solidFill>
              </a:rPr>
              <a:t>Rol modeller önemlidir, </a:t>
            </a:r>
            <a:r>
              <a:rPr lang="hr-BA" sz="2400" b="1" dirty="0">
                <a:solidFill>
                  <a:srgbClr val="92D050"/>
                </a:solidFill>
              </a:rPr>
              <a:t>makalenin tamamını buradan okuyun – CTRL + resmin üzerine tıklayın</a:t>
            </a:r>
            <a:endParaRPr lang="en-US" sz="2400" b="1" dirty="0">
              <a:solidFill>
                <a:srgbClr val="92D050"/>
              </a:solidFill>
            </a:endParaRPr>
          </a:p>
        </p:txBody>
      </p:sp>
      <p:pic>
        <p:nvPicPr>
          <p:cNvPr id="12" name="Graphic 11" descr="Line arrow: Counter-clockwise curve with solid fill">
            <a:extLst>
              <a:ext uri="{FF2B5EF4-FFF2-40B4-BE49-F238E27FC236}">
                <a16:creationId xmlns="" xmlns:a16="http://schemas.microsoft.com/office/drawing/2014/main" id="{9134DFD0-3744-45B7-AF76-04327492FB0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rot="4600111" flipV="1">
            <a:off x="8465786" y="708053"/>
            <a:ext cx="1573065" cy="3320455"/>
          </a:xfrm>
          <a:prstGeom prst="rect">
            <a:avLst/>
          </a:prstGeom>
        </p:spPr>
      </p:pic>
      <p:sp>
        <p:nvSpPr>
          <p:cNvPr id="9" name="TextBox 8">
            <a:extLst>
              <a:ext uri="{FF2B5EF4-FFF2-40B4-BE49-F238E27FC236}">
                <a16:creationId xmlns="" xmlns:a16="http://schemas.microsoft.com/office/drawing/2014/main" id="{206316F3-B96D-474F-90DB-F4D161BD5F23}"/>
              </a:ext>
            </a:extLst>
          </p:cNvPr>
          <p:cNvSpPr txBox="1"/>
          <p:nvPr/>
        </p:nvSpPr>
        <p:spPr>
          <a:xfrm>
            <a:off x="0" y="2569445"/>
            <a:ext cx="6182360" cy="338554"/>
          </a:xfrm>
          <a:prstGeom prst="rect">
            <a:avLst/>
          </a:prstGeom>
          <a:noFill/>
        </p:spPr>
        <p:txBody>
          <a:bodyPr wrap="square">
            <a:spAutoFit/>
          </a:bodyPr>
          <a:lstStyle/>
          <a:p>
            <a:r>
              <a:rPr lang="en-US" sz="800" dirty="0">
                <a:hlinkClick r:id="rId2"/>
              </a:rPr>
              <a:t>https://www.rte.ie/lifestyle/fashion/2021/1011/1253040-meet-the-west-african-women-setting-up-shop-in-the-gaeltacht/?fbclid=IwAR0VqptHJM_WfIwQ3dAePVBBFGLr44KNZxaqDdwhqvAOO7FZMsJQcWaqh6E</a:t>
            </a:r>
            <a:endParaRPr lang="en-US" sz="800" dirty="0"/>
          </a:p>
        </p:txBody>
      </p:sp>
    </p:spTree>
    <p:extLst>
      <p:ext uri="{BB962C8B-B14F-4D97-AF65-F5344CB8AC3E}">
        <p14:creationId xmlns:p14="http://schemas.microsoft.com/office/powerpoint/2010/main" val="3114940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8C9C5B1-B960-4AB8-A62F-251C58E9923D}"/>
              </a:ext>
            </a:extLst>
          </p:cNvPr>
          <p:cNvSpPr>
            <a:spLocks noGrp="1"/>
          </p:cNvSpPr>
          <p:nvPr>
            <p:ph type="body" sz="quarter" idx="18"/>
          </p:nvPr>
        </p:nvSpPr>
        <p:spPr>
          <a:xfrm>
            <a:off x="734714" y="1757011"/>
            <a:ext cx="5189835" cy="3867704"/>
          </a:xfrm>
        </p:spPr>
        <p:txBody>
          <a:bodyPr>
            <a:normAutofit fontScale="92500" lnSpcReduction="20000"/>
          </a:bodyPr>
          <a:lstStyle/>
          <a:p>
            <a:pPr marL="0" indent="0"/>
            <a:r>
              <a:rPr lang="en-US" dirty="0"/>
              <a:t>𝗦𝗢𝗕𝗜𝗔 𝗦𝗔𝗔𝗗 - 𝗣𝗔𝗞𝗜𝗦𝗧𝗔𝗡 𝗠𝗘𝗘𝗧𝗦 𝗜𝗥𝗘𝗟𝗔𝗡𝗗 𝗔𝗥𝗧 𝗜𝗡𝗦𝗧𝗔𝗟𝗟𝗔𝗧𝗜𝗢𝗡</a:t>
            </a:r>
            <a:endParaRPr lang="hr-BA" dirty="0"/>
          </a:p>
          <a:p>
            <a:endParaRPr lang="hr-BA" dirty="0"/>
          </a:p>
          <a:p>
            <a:pPr marL="0" indent="0"/>
            <a:r>
              <a:rPr lang="en-US" dirty="0" err="1"/>
              <a:t>Kilkenny</a:t>
            </a:r>
            <a:r>
              <a:rPr lang="en-US" dirty="0"/>
              <a:t> </a:t>
            </a:r>
            <a:r>
              <a:rPr lang="en-US" dirty="0" err="1"/>
              <a:t>Günü'nde</a:t>
            </a:r>
            <a:r>
              <a:rPr lang="en-US" dirty="0"/>
              <a:t> </a:t>
            </a:r>
            <a:r>
              <a:rPr lang="en-US" dirty="0" err="1"/>
              <a:t>Sobia'nın</a:t>
            </a:r>
            <a:r>
              <a:rPr lang="en-US" dirty="0"/>
              <a:t> </a:t>
            </a:r>
            <a:r>
              <a:rPr lang="en-US" dirty="0" err="1"/>
              <a:t>Kanal</a:t>
            </a:r>
            <a:r>
              <a:rPr lang="en-US" dirty="0"/>
              <a:t> </a:t>
            </a:r>
            <a:r>
              <a:rPr lang="en-US" dirty="0" err="1"/>
              <a:t>Meydanı'ndaki</a:t>
            </a:r>
            <a:r>
              <a:rPr lang="en-US" dirty="0"/>
              <a:t> </a:t>
            </a:r>
            <a:r>
              <a:rPr lang="en-US" dirty="0" err="1"/>
              <a:t>güzel</a:t>
            </a:r>
            <a:r>
              <a:rPr lang="en-US" dirty="0"/>
              <a:t> </a:t>
            </a:r>
            <a:r>
              <a:rPr lang="en-US" dirty="0" err="1"/>
              <a:t>sanat</a:t>
            </a:r>
            <a:r>
              <a:rPr lang="en-US" dirty="0"/>
              <a:t> </a:t>
            </a:r>
            <a:r>
              <a:rPr lang="en-US" dirty="0" err="1"/>
              <a:t>enstalasyonu</a:t>
            </a:r>
            <a:r>
              <a:rPr lang="en-US" dirty="0"/>
              <a:t>. Bu </a:t>
            </a:r>
            <a:r>
              <a:rPr lang="en-US" dirty="0" err="1"/>
              <a:t>parça</a:t>
            </a:r>
            <a:r>
              <a:rPr lang="en-US" dirty="0"/>
              <a:t>, </a:t>
            </a:r>
            <a:r>
              <a:rPr lang="en-US" dirty="0" err="1"/>
              <a:t>Pakistanlı</a:t>
            </a:r>
            <a:r>
              <a:rPr lang="en-US" dirty="0"/>
              <a:t> </a:t>
            </a:r>
            <a:r>
              <a:rPr lang="en-US" dirty="0" err="1"/>
              <a:t>kamyon</a:t>
            </a:r>
            <a:r>
              <a:rPr lang="en-US" dirty="0"/>
              <a:t> </a:t>
            </a:r>
            <a:r>
              <a:rPr lang="en-US" dirty="0" err="1"/>
              <a:t>şoförlerinin</a:t>
            </a:r>
            <a:r>
              <a:rPr lang="en-US" dirty="0"/>
              <a:t> </a:t>
            </a:r>
            <a:r>
              <a:rPr lang="en-US" dirty="0" err="1"/>
              <a:t>Sobia'nın</a:t>
            </a:r>
            <a:r>
              <a:rPr lang="en-US" dirty="0"/>
              <a:t> ilk </a:t>
            </a:r>
            <a:r>
              <a:rPr lang="en-US" dirty="0" err="1"/>
              <a:t>İrlandalı</a:t>
            </a:r>
            <a:r>
              <a:rPr lang="en-US" dirty="0"/>
              <a:t> </a:t>
            </a:r>
            <a:r>
              <a:rPr lang="en-US" dirty="0" err="1"/>
              <a:t>arabasını</a:t>
            </a:r>
            <a:r>
              <a:rPr lang="en-US" dirty="0"/>
              <a:t> </a:t>
            </a:r>
            <a:r>
              <a:rPr lang="en-US" dirty="0" err="1"/>
              <a:t>tuval</a:t>
            </a:r>
            <a:r>
              <a:rPr lang="en-US" dirty="0"/>
              <a:t> </a:t>
            </a:r>
            <a:r>
              <a:rPr lang="en-US" dirty="0" err="1"/>
              <a:t>olarak</a:t>
            </a:r>
            <a:r>
              <a:rPr lang="en-US" dirty="0"/>
              <a:t> </a:t>
            </a:r>
            <a:r>
              <a:rPr lang="en-US" dirty="0" err="1"/>
              <a:t>kullanarak</a:t>
            </a:r>
            <a:r>
              <a:rPr lang="en-US" dirty="0"/>
              <a:t> </a:t>
            </a:r>
            <a:r>
              <a:rPr lang="en-US" dirty="0" err="1"/>
              <a:t>araçlarına</a:t>
            </a:r>
            <a:r>
              <a:rPr lang="en-US" dirty="0"/>
              <a:t> </a:t>
            </a:r>
            <a:r>
              <a:rPr lang="en-US" dirty="0" err="1"/>
              <a:t>bindikleri</a:t>
            </a:r>
            <a:r>
              <a:rPr lang="en-US" dirty="0"/>
              <a:t> </a:t>
            </a:r>
            <a:r>
              <a:rPr lang="en-US" dirty="0" err="1"/>
              <a:t>gururu</a:t>
            </a:r>
            <a:r>
              <a:rPr lang="en-US" dirty="0"/>
              <a:t> </a:t>
            </a:r>
            <a:r>
              <a:rPr lang="en-US" dirty="0" err="1"/>
              <a:t>temsil</a:t>
            </a:r>
            <a:r>
              <a:rPr lang="en-US" dirty="0"/>
              <a:t> </a:t>
            </a:r>
            <a:r>
              <a:rPr lang="en-US" dirty="0" err="1"/>
              <a:t>edecek</a:t>
            </a:r>
            <a:r>
              <a:rPr lang="en-US" dirty="0"/>
              <a:t> </a:t>
            </a:r>
            <a:r>
              <a:rPr lang="en-US" dirty="0" err="1"/>
              <a:t>şekilde</a:t>
            </a:r>
            <a:r>
              <a:rPr lang="en-US" dirty="0"/>
              <a:t> </a:t>
            </a:r>
            <a:r>
              <a:rPr lang="en-US" dirty="0" err="1"/>
              <a:t>dekore</a:t>
            </a:r>
            <a:r>
              <a:rPr lang="en-US" dirty="0"/>
              <a:t> </a:t>
            </a:r>
            <a:r>
              <a:rPr lang="en-US" dirty="0" err="1"/>
              <a:t>edilmiştir</a:t>
            </a:r>
            <a:r>
              <a:rPr lang="en-US" dirty="0"/>
              <a:t>. Sobia, </a:t>
            </a:r>
            <a:r>
              <a:rPr lang="en-US" dirty="0" err="1"/>
              <a:t>baskıresim</a:t>
            </a:r>
            <a:r>
              <a:rPr lang="en-US" dirty="0"/>
              <a:t> </a:t>
            </a:r>
            <a:r>
              <a:rPr lang="en-US" dirty="0" err="1"/>
              <a:t>ve</a:t>
            </a:r>
            <a:r>
              <a:rPr lang="en-US" dirty="0"/>
              <a:t> </a:t>
            </a:r>
            <a:r>
              <a:rPr lang="en-US" dirty="0" err="1"/>
              <a:t>güzel</a:t>
            </a:r>
            <a:r>
              <a:rPr lang="en-US" dirty="0"/>
              <a:t> </a:t>
            </a:r>
            <a:r>
              <a:rPr lang="en-US" dirty="0" err="1"/>
              <a:t>sanatlar</a:t>
            </a:r>
            <a:r>
              <a:rPr lang="en-US" dirty="0"/>
              <a:t> </a:t>
            </a:r>
            <a:r>
              <a:rPr lang="en-US" dirty="0" err="1"/>
              <a:t>alanında</a:t>
            </a:r>
            <a:r>
              <a:rPr lang="en-US" dirty="0"/>
              <a:t> </a:t>
            </a:r>
            <a:r>
              <a:rPr lang="en-US" dirty="0" err="1"/>
              <a:t>yüksek</a:t>
            </a:r>
            <a:r>
              <a:rPr lang="en-US" dirty="0"/>
              <a:t> </a:t>
            </a:r>
            <a:r>
              <a:rPr lang="en-US" dirty="0" err="1"/>
              <a:t>lisans</a:t>
            </a:r>
            <a:r>
              <a:rPr lang="en-US" dirty="0"/>
              <a:t> </a:t>
            </a:r>
            <a:r>
              <a:rPr lang="en-US" dirty="0" err="1"/>
              <a:t>derecesine</a:t>
            </a:r>
            <a:r>
              <a:rPr lang="en-US" dirty="0"/>
              <a:t> </a:t>
            </a:r>
            <a:r>
              <a:rPr lang="en-US" dirty="0" err="1"/>
              <a:t>sahiptir</a:t>
            </a:r>
            <a:r>
              <a:rPr lang="en-US" dirty="0"/>
              <a:t> </a:t>
            </a:r>
            <a:r>
              <a:rPr lang="en-US" dirty="0" err="1"/>
              <a:t>ve</a:t>
            </a:r>
            <a:r>
              <a:rPr lang="en-US" dirty="0"/>
              <a:t> 4 </a:t>
            </a:r>
            <a:r>
              <a:rPr lang="en-US" dirty="0" err="1"/>
              <a:t>yıldır</a:t>
            </a:r>
            <a:r>
              <a:rPr lang="en-US" dirty="0"/>
              <a:t> </a:t>
            </a:r>
            <a:r>
              <a:rPr lang="en-US" dirty="0" err="1"/>
              <a:t>İrlanda'da</a:t>
            </a:r>
            <a:r>
              <a:rPr lang="en-US" dirty="0"/>
              <a:t> </a:t>
            </a:r>
            <a:r>
              <a:rPr lang="en-US" dirty="0" err="1"/>
              <a:t>ikamet</a:t>
            </a:r>
            <a:r>
              <a:rPr lang="en-US" dirty="0"/>
              <a:t> </a:t>
            </a:r>
            <a:r>
              <a:rPr lang="en-US" dirty="0" err="1"/>
              <a:t>etmektedir</a:t>
            </a:r>
            <a:r>
              <a:rPr lang="en-US" dirty="0"/>
              <a:t>.</a:t>
            </a:r>
            <a:endParaRPr lang="hr-BA" dirty="0"/>
          </a:p>
          <a:p>
            <a:pPr marL="0" indent="0"/>
            <a:r>
              <a:rPr lang="tr-TR" i="1" dirty="0" smtClean="0"/>
              <a:t>Kaynak</a:t>
            </a:r>
            <a:r>
              <a:rPr lang="hr-BA" i="1" dirty="0" smtClean="0"/>
              <a:t>: </a:t>
            </a:r>
            <a:r>
              <a:rPr lang="hr-BA" i="1" dirty="0"/>
              <a:t>KilkennyDay Facebook </a:t>
            </a:r>
            <a:r>
              <a:rPr lang="tr-TR" i="1" dirty="0" smtClean="0"/>
              <a:t>sayfası</a:t>
            </a:r>
            <a:endParaRPr lang="en-US" i="1" dirty="0"/>
          </a:p>
        </p:txBody>
      </p:sp>
      <p:sp>
        <p:nvSpPr>
          <p:cNvPr id="3" name="Text Placeholder 2">
            <a:extLst>
              <a:ext uri="{FF2B5EF4-FFF2-40B4-BE49-F238E27FC236}">
                <a16:creationId xmlns="" xmlns:a16="http://schemas.microsoft.com/office/drawing/2014/main" id="{CDD648C6-7C16-4D17-92BD-D0FCE09939A8}"/>
              </a:ext>
            </a:extLst>
          </p:cNvPr>
          <p:cNvSpPr>
            <a:spLocks noGrp="1"/>
          </p:cNvSpPr>
          <p:nvPr>
            <p:ph type="body" sz="quarter" idx="16"/>
          </p:nvPr>
        </p:nvSpPr>
        <p:spPr>
          <a:xfrm>
            <a:off x="734714" y="228600"/>
            <a:ext cx="5085159" cy="1114425"/>
          </a:xfrm>
        </p:spPr>
        <p:txBody>
          <a:bodyPr>
            <a:normAutofit fontScale="47500" lnSpcReduction="20000"/>
          </a:bodyPr>
          <a:lstStyle/>
          <a:p>
            <a:r>
              <a:rPr lang="en-US" sz="5900" b="1" dirty="0" err="1"/>
              <a:t>Rol</a:t>
            </a:r>
            <a:r>
              <a:rPr lang="en-US" sz="5900" b="1" dirty="0"/>
              <a:t> </a:t>
            </a:r>
            <a:r>
              <a:rPr lang="en-US" sz="5900" b="1" dirty="0" err="1"/>
              <a:t>modeller</a:t>
            </a:r>
            <a:r>
              <a:rPr lang="en-US" sz="5900" b="1" dirty="0"/>
              <a:t> </a:t>
            </a:r>
            <a:r>
              <a:rPr lang="en-US" sz="5900" b="1" dirty="0" err="1"/>
              <a:t>önemlidir</a:t>
            </a:r>
            <a:endParaRPr lang="hr-BA" b="1" dirty="0"/>
          </a:p>
          <a:p>
            <a:r>
              <a:rPr lang="hr-BA" sz="5100" dirty="0"/>
              <a:t>Yazının tamamını buradan okuyun – resme tıklayın</a:t>
            </a:r>
            <a:endParaRPr lang="en-US" dirty="0"/>
          </a:p>
          <a:p>
            <a:endParaRPr lang="en-US" dirty="0"/>
          </a:p>
        </p:txBody>
      </p:sp>
      <p:pic>
        <p:nvPicPr>
          <p:cNvPr id="6" name="Picture Placeholder 5" descr="A picture containing text, colorful, painted&#10;&#10;Description automatically generated">
            <a:hlinkClick r:id="rId2"/>
            <a:extLst>
              <a:ext uri="{FF2B5EF4-FFF2-40B4-BE49-F238E27FC236}">
                <a16:creationId xmlns="" xmlns:a16="http://schemas.microsoft.com/office/drawing/2014/main" id="{EA685019-7A64-453F-A8DD-5370667C1B8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 xmlns:a16="http://schemas.microsoft.com/office/drawing/2014/main" id="{AF0D8E86-1D36-49C9-92D3-36042AEB0ECB}"/>
              </a:ext>
            </a:extLst>
          </p:cNvPr>
          <p:cNvSpPr txBox="1"/>
          <p:nvPr/>
        </p:nvSpPr>
        <p:spPr>
          <a:xfrm>
            <a:off x="6651871" y="5676171"/>
            <a:ext cx="4495333" cy="584775"/>
          </a:xfrm>
          <a:prstGeom prst="rect">
            <a:avLst/>
          </a:prstGeom>
          <a:noFill/>
        </p:spPr>
        <p:txBody>
          <a:bodyPr wrap="none" rtlCol="0">
            <a:spAutoFit/>
          </a:bodyPr>
          <a:lstStyle/>
          <a:p>
            <a:r>
              <a:rPr lang="hr-BA" sz="3200" b="1" i="1" dirty="0">
                <a:solidFill>
                  <a:srgbClr val="92D050"/>
                </a:solidFill>
              </a:rPr>
              <a:t>CTRL + tıklayın ve okuyun</a:t>
            </a:r>
            <a:endParaRPr lang="en-US" sz="3200" b="1" i="1" dirty="0">
              <a:solidFill>
                <a:srgbClr val="92D050"/>
              </a:solidFill>
            </a:endParaRPr>
          </a:p>
        </p:txBody>
      </p:sp>
      <p:pic>
        <p:nvPicPr>
          <p:cNvPr id="9" name="Graphic 8" descr="Line arrow: Rotate right with solid fill">
            <a:extLst>
              <a:ext uri="{FF2B5EF4-FFF2-40B4-BE49-F238E27FC236}">
                <a16:creationId xmlns="" xmlns:a16="http://schemas.microsoft.com/office/drawing/2014/main" id="{A3AC74E1-797C-4374-B773-57021F3D129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rot="17734464" flipV="1">
            <a:off x="9733976" y="4800740"/>
            <a:ext cx="2045643" cy="2203194"/>
          </a:xfrm>
          <a:prstGeom prst="rect">
            <a:avLst/>
          </a:prstGeom>
        </p:spPr>
      </p:pic>
      <p:sp>
        <p:nvSpPr>
          <p:cNvPr id="8" name="TextBox 7">
            <a:extLst>
              <a:ext uri="{FF2B5EF4-FFF2-40B4-BE49-F238E27FC236}">
                <a16:creationId xmlns="" xmlns:a16="http://schemas.microsoft.com/office/drawing/2014/main" id="{10592DD0-C28A-469C-A9D2-57F729D8D0A6}"/>
              </a:ext>
            </a:extLst>
          </p:cNvPr>
          <p:cNvSpPr txBox="1"/>
          <p:nvPr/>
        </p:nvSpPr>
        <p:spPr>
          <a:xfrm>
            <a:off x="6651871" y="4616881"/>
            <a:ext cx="6177280" cy="307777"/>
          </a:xfrm>
          <a:prstGeom prst="rect">
            <a:avLst/>
          </a:prstGeom>
          <a:noFill/>
        </p:spPr>
        <p:txBody>
          <a:bodyPr wrap="square">
            <a:spAutoFit/>
          </a:bodyPr>
          <a:lstStyle/>
          <a:p>
            <a:r>
              <a:rPr lang="en-US" sz="1400" dirty="0">
                <a:solidFill>
                  <a:schemeClr val="bg1"/>
                </a:solidFill>
                <a:hlinkClick r:id="rId2">
                  <a:extLst>
                    <a:ext uri="{A12FA001-AC4F-418D-AE19-62706E023703}">
                      <ahyp:hlinkClr xmlns="" xmlns:ahyp="http://schemas.microsoft.com/office/drawing/2018/hyperlinkcolor" val="tx"/>
                    </a:ext>
                  </a:extLst>
                </a:hlinkClick>
              </a:rPr>
              <a:t>https://www.facebook.com/KilkennyDay/posts/352650033262974</a:t>
            </a:r>
            <a:r>
              <a:rPr lang="hr-BA" sz="1400" dirty="0">
                <a:solidFill>
                  <a:schemeClr val="bg1"/>
                </a:solidFill>
              </a:rPr>
              <a:t> </a:t>
            </a:r>
            <a:endParaRPr lang="en-US" sz="1400" dirty="0">
              <a:solidFill>
                <a:schemeClr val="bg1"/>
              </a:solidFill>
            </a:endParaRPr>
          </a:p>
        </p:txBody>
      </p:sp>
    </p:spTree>
    <p:extLst>
      <p:ext uri="{BB962C8B-B14F-4D97-AF65-F5344CB8AC3E}">
        <p14:creationId xmlns:p14="http://schemas.microsoft.com/office/powerpoint/2010/main" val="2737353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B82308C-AA9E-4B13-9654-B8329E360945}"/>
              </a:ext>
            </a:extLst>
          </p:cNvPr>
          <p:cNvSpPr>
            <a:spLocks noGrp="1"/>
          </p:cNvSpPr>
          <p:nvPr>
            <p:ph type="body" sz="quarter" idx="16"/>
          </p:nvPr>
        </p:nvSpPr>
        <p:spPr>
          <a:xfrm>
            <a:off x="390525" y="351632"/>
            <a:ext cx="10593387" cy="582612"/>
          </a:xfrm>
        </p:spPr>
        <p:txBody>
          <a:bodyPr>
            <a:normAutofit lnSpcReduction="10000"/>
          </a:bodyPr>
          <a:lstStyle/>
          <a:p>
            <a:r>
              <a:rPr lang="en-US" dirty="0"/>
              <a:t>'</a:t>
            </a:r>
            <a:r>
              <a:rPr lang="en-US" dirty="0" err="1"/>
              <a:t>Kamyon</a:t>
            </a:r>
            <a:r>
              <a:rPr lang="en-US" dirty="0"/>
              <a:t> </a:t>
            </a:r>
            <a:r>
              <a:rPr lang="en-US" dirty="0" err="1"/>
              <a:t>Sanatı</a:t>
            </a:r>
            <a:r>
              <a:rPr lang="en-US" dirty="0"/>
              <a:t>' - </a:t>
            </a:r>
            <a:r>
              <a:rPr lang="en-US" dirty="0" err="1"/>
              <a:t>Pakistan'ın</a:t>
            </a:r>
            <a:r>
              <a:rPr lang="en-US" dirty="0"/>
              <a:t> </a:t>
            </a:r>
            <a:r>
              <a:rPr lang="en-US" dirty="0" err="1"/>
              <a:t>gururu</a:t>
            </a:r>
            <a:endParaRPr lang="en-US" dirty="0"/>
          </a:p>
        </p:txBody>
      </p:sp>
      <p:pic>
        <p:nvPicPr>
          <p:cNvPr id="6" name="Picture 5" descr="A picture containing sky, truck, outdoor, transport&#10;&#10;Description automatically generated">
            <a:extLst>
              <a:ext uri="{FF2B5EF4-FFF2-40B4-BE49-F238E27FC236}">
                <a16:creationId xmlns="" xmlns:a16="http://schemas.microsoft.com/office/drawing/2014/main" id="{325FB158-D4BA-49D4-B74B-88D5623969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0525" y="1225550"/>
            <a:ext cx="11496675" cy="4989512"/>
          </a:xfrm>
          <a:prstGeom prst="rect">
            <a:avLst/>
          </a:prstGeom>
        </p:spPr>
      </p:pic>
      <p:sp>
        <p:nvSpPr>
          <p:cNvPr id="7" name="Rectangle 6">
            <a:extLst>
              <a:ext uri="{FF2B5EF4-FFF2-40B4-BE49-F238E27FC236}">
                <a16:creationId xmlns="" xmlns:a16="http://schemas.microsoft.com/office/drawing/2014/main" id="{D62BC36C-94C6-4ADB-88E2-77564F5BABBB}"/>
              </a:ext>
            </a:extLst>
          </p:cNvPr>
          <p:cNvSpPr/>
          <p:nvPr/>
        </p:nvSpPr>
        <p:spPr>
          <a:xfrm>
            <a:off x="6267451" y="2562225"/>
            <a:ext cx="5619750" cy="1847851"/>
          </a:xfrm>
          <a:prstGeom prst="rect">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sz="2400" dirty="0"/>
              <a:t>Sobia'nın sanatının neden önemli bir arabuluculuk aracı olduğunu anlayın: Pakistan'daki kamyon sanatı hakkında bilgi </a:t>
            </a:r>
            <a:r>
              <a:rPr lang="hr-BA" sz="2400" dirty="0" smtClean="0"/>
              <a:t>edinin: </a:t>
            </a:r>
            <a:r>
              <a:rPr lang="hr-BA" sz="2400" dirty="0">
                <a:solidFill>
                  <a:srgbClr val="92D050"/>
                </a:solidFill>
                <a:hlinkClick r:id="rId3">
                  <a:extLst>
                    <a:ext uri="{A12FA001-AC4F-418D-AE19-62706E023703}">
                      <ahyp:hlinkClr xmlns="" xmlns:ahyp="http://schemas.microsoft.com/office/drawing/2018/hyperlinkcolor" val="tx"/>
                    </a:ext>
                  </a:extLst>
                </a:hlinkClick>
              </a:rPr>
              <a:t>https://en.dailypakistan.com.pk/03-May-2018/truck-art-the-pride-of-pakistan</a:t>
            </a:r>
            <a:r>
              <a:rPr lang="hr-BA" sz="2400" dirty="0">
                <a:solidFill>
                  <a:srgbClr val="92D050"/>
                </a:solidFill>
              </a:rPr>
              <a:t> </a:t>
            </a:r>
            <a:endParaRPr lang="en-US" sz="2400" dirty="0">
              <a:solidFill>
                <a:srgbClr val="92D050"/>
              </a:solidFill>
            </a:endParaRPr>
          </a:p>
        </p:txBody>
      </p:sp>
    </p:spTree>
    <p:extLst>
      <p:ext uri="{BB962C8B-B14F-4D97-AF65-F5344CB8AC3E}">
        <p14:creationId xmlns:p14="http://schemas.microsoft.com/office/powerpoint/2010/main" val="91512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8B32AB9-D1EF-4D06-9CFD-1AE8BC136202}"/>
              </a:ext>
            </a:extLst>
          </p:cNvPr>
          <p:cNvSpPr>
            <a:spLocks noGrp="1"/>
          </p:cNvSpPr>
          <p:nvPr>
            <p:ph type="body" sz="quarter" idx="18"/>
          </p:nvPr>
        </p:nvSpPr>
        <p:spPr>
          <a:xfrm>
            <a:off x="734713" y="2269448"/>
            <a:ext cx="10594346" cy="3917046"/>
          </a:xfrm>
        </p:spPr>
        <p:txBody>
          <a:bodyPr>
            <a:normAutofit lnSpcReduction="10000"/>
          </a:bodyPr>
          <a:lstStyle/>
          <a:p>
            <a:pPr marL="0" indent="0"/>
            <a:r>
              <a:rPr lang="hr-BA" sz="2600" dirty="0">
                <a:solidFill>
                  <a:srgbClr val="28AF95"/>
                </a:solidFill>
              </a:rPr>
              <a:t>Sanat yoluyla bir rol model olarak Sobia, bazı olumlu etkiler yarattı. Hakkında düşünebilirmisin:</a:t>
            </a:r>
            <a:endParaRPr lang="hr-BA" sz="2600" dirty="0" smtClean="0">
              <a:solidFill>
                <a:srgbClr val="28AF95"/>
              </a:solidFill>
            </a:endParaRPr>
          </a:p>
          <a:p>
            <a:pPr marL="0" indent="0"/>
            <a:endParaRPr lang="hr-BA" sz="2600" dirty="0" smtClean="0"/>
          </a:p>
          <a:p>
            <a:pPr marL="0" indent="0">
              <a:buFont typeface="+mj-lt"/>
              <a:buAutoNum type="arabicPeriod"/>
            </a:pPr>
            <a:r>
              <a:rPr lang="hr-BA" sz="2600" dirty="0" smtClean="0"/>
              <a:t> </a:t>
            </a:r>
            <a:r>
              <a:rPr lang="hr-BA" dirty="0"/>
              <a:t>İrlandalı Kilkenny topluluğunda Pakistan sanatının tadını çıkarmaktan kim yararlanır?</a:t>
            </a:r>
          </a:p>
          <a:p>
            <a:pPr marL="0" indent="0">
              <a:buFont typeface="+mj-lt"/>
              <a:buAutoNum type="arabicPeriod"/>
            </a:pPr>
            <a:r>
              <a:rPr lang="hr-BA" dirty="0"/>
              <a:t>  İrlanda'daki Pakistanlı toplulukların bu örneği gördüğünde nasıl hissettiklerini hayal ediyorsunuz?</a:t>
            </a:r>
          </a:p>
          <a:p>
            <a:pPr marL="0" indent="0">
              <a:buFont typeface="+mj-lt"/>
              <a:buAutoNum type="arabicPeriod"/>
            </a:pPr>
            <a:r>
              <a:rPr lang="hr-BA" dirty="0"/>
              <a:t>  Bu eylemin Kilkenny topluluğunun hayatını zenginleştirmesinin nedenlerini söyleyebilir misiniz?</a:t>
            </a:r>
          </a:p>
          <a:p>
            <a:pPr marL="0" indent="0">
              <a:buFont typeface="+mj-lt"/>
              <a:buAutoNum type="arabicPeriod"/>
            </a:pPr>
            <a:r>
              <a:rPr lang="hr-BA" dirty="0"/>
              <a:t>  Neden bu arabuluculuk da var?</a:t>
            </a:r>
            <a:endParaRPr lang="hr-BA" sz="6000" dirty="0"/>
          </a:p>
        </p:txBody>
      </p:sp>
      <p:sp>
        <p:nvSpPr>
          <p:cNvPr id="3" name="Text Placeholder 2">
            <a:extLst>
              <a:ext uri="{FF2B5EF4-FFF2-40B4-BE49-F238E27FC236}">
                <a16:creationId xmlns="" xmlns:a16="http://schemas.microsoft.com/office/drawing/2014/main" id="{0252DCB6-679D-425D-940D-358E530BADE3}"/>
              </a:ext>
            </a:extLst>
          </p:cNvPr>
          <p:cNvSpPr>
            <a:spLocks noGrp="1"/>
          </p:cNvSpPr>
          <p:nvPr>
            <p:ph type="body" sz="quarter" idx="16"/>
          </p:nvPr>
        </p:nvSpPr>
        <p:spPr>
          <a:xfrm>
            <a:off x="734713" y="642972"/>
            <a:ext cx="4145197" cy="582221"/>
          </a:xfrm>
        </p:spPr>
        <p:txBody>
          <a:bodyPr>
            <a:normAutofit lnSpcReduction="10000"/>
          </a:bodyPr>
          <a:lstStyle/>
          <a:p>
            <a:r>
              <a:rPr lang="hr-BA" dirty="0" smtClean="0"/>
              <a:t>EGZERSİ</a:t>
            </a:r>
            <a:r>
              <a:rPr lang="tr-TR" dirty="0"/>
              <a:t>Z</a:t>
            </a:r>
            <a:endParaRPr lang="en-US" dirty="0"/>
          </a:p>
        </p:txBody>
      </p:sp>
      <p:sp>
        <p:nvSpPr>
          <p:cNvPr id="14" name="Text Placeholder 2">
            <a:extLst>
              <a:ext uri="{FF2B5EF4-FFF2-40B4-BE49-F238E27FC236}">
                <a16:creationId xmlns="" xmlns:a16="http://schemas.microsoft.com/office/drawing/2014/main" id="{EE8A21F2-EED2-4E63-B301-C8950694E7F0}"/>
              </a:ext>
            </a:extLst>
          </p:cNvPr>
          <p:cNvSpPr txBox="1">
            <a:spLocks/>
          </p:cNvSpPr>
          <p:nvPr/>
        </p:nvSpPr>
        <p:spPr>
          <a:xfrm>
            <a:off x="1111092" y="1481850"/>
            <a:ext cx="9308452" cy="5309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3200" b="1" dirty="0" smtClean="0">
                <a:solidFill>
                  <a:srgbClr val="1188A3"/>
                </a:solidFill>
              </a:rPr>
              <a:t>A</a:t>
            </a:r>
            <a:r>
              <a:rPr lang="hr-BA" sz="3200" b="1" dirty="0" smtClean="0">
                <a:solidFill>
                  <a:srgbClr val="1188A3"/>
                </a:solidFill>
              </a:rPr>
              <a:t>naliz </a:t>
            </a:r>
            <a:r>
              <a:rPr lang="hr-BA" sz="3200" b="1" dirty="0">
                <a:solidFill>
                  <a:srgbClr val="1188A3"/>
                </a:solidFill>
              </a:rPr>
              <a:t>edelim</a:t>
            </a:r>
            <a:endParaRPr lang="en-US" sz="3200" b="1" dirty="0">
              <a:solidFill>
                <a:srgbClr val="1188A3"/>
              </a:solidFill>
            </a:endParaRPr>
          </a:p>
        </p:txBody>
      </p:sp>
      <p:pic>
        <p:nvPicPr>
          <p:cNvPr id="16" name="Graphic 15" descr="Lightbulb and gear outline">
            <a:extLst>
              <a:ext uri="{FF2B5EF4-FFF2-40B4-BE49-F238E27FC236}">
                <a16:creationId xmlns="" xmlns:a16="http://schemas.microsoft.com/office/drawing/2014/main" id="{E758156F-E769-4775-96B1-14D58180EE1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5308118" y="310793"/>
            <a:ext cx="914400" cy="914400"/>
          </a:xfrm>
          <a:prstGeom prst="rect">
            <a:avLst/>
          </a:prstGeom>
        </p:spPr>
      </p:pic>
    </p:spTree>
    <p:extLst>
      <p:ext uri="{BB962C8B-B14F-4D97-AF65-F5344CB8AC3E}">
        <p14:creationId xmlns:p14="http://schemas.microsoft.com/office/powerpoint/2010/main" val="7555917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98F0CEDC-AF6B-FE4C-96E1-65402113D5F1}"/>
              </a:ext>
            </a:extLst>
          </p:cNvPr>
          <p:cNvSpPr>
            <a:spLocks noGrp="1"/>
          </p:cNvSpPr>
          <p:nvPr>
            <p:ph type="body" sz="quarter" idx="16"/>
          </p:nvPr>
        </p:nvSpPr>
        <p:spPr/>
        <p:txBody>
          <a:bodyPr>
            <a:normAutofit lnSpcReduction="10000"/>
          </a:bodyPr>
          <a:lstStyle/>
          <a:p>
            <a:r>
              <a:rPr lang="hr-BA"/>
              <a:t>4</a:t>
            </a:r>
            <a:endParaRPr lang="en-US"/>
          </a:p>
        </p:txBody>
      </p:sp>
      <p:sp>
        <p:nvSpPr>
          <p:cNvPr id="7" name="Text Placeholder 6">
            <a:extLst>
              <a:ext uri="{FF2B5EF4-FFF2-40B4-BE49-F238E27FC236}">
                <a16:creationId xmlns="" xmlns:a16="http://schemas.microsoft.com/office/drawing/2014/main" id="{535CED3B-86D4-AC40-8107-98B495F9C1BB}"/>
              </a:ext>
            </a:extLst>
          </p:cNvPr>
          <p:cNvSpPr>
            <a:spLocks noGrp="1"/>
          </p:cNvSpPr>
          <p:nvPr>
            <p:ph type="body" sz="quarter" idx="18"/>
          </p:nvPr>
        </p:nvSpPr>
        <p:spPr>
          <a:xfrm>
            <a:off x="6244633" y="2035536"/>
            <a:ext cx="6028647" cy="851567"/>
          </a:xfrm>
        </p:spPr>
        <p:txBody>
          <a:bodyPr>
            <a:noAutofit/>
          </a:bodyPr>
          <a:lstStyle/>
          <a:p>
            <a:pPr marL="0" indent="0"/>
            <a:r>
              <a:rPr lang="en-US" sz="3800" dirty="0" err="1"/>
              <a:t>Bir</a:t>
            </a:r>
            <a:r>
              <a:rPr lang="en-US" sz="3800" dirty="0"/>
              <a:t> </a:t>
            </a:r>
            <a:r>
              <a:rPr lang="en-US" sz="3800" dirty="0" err="1"/>
              <a:t>göçmen</a:t>
            </a:r>
            <a:r>
              <a:rPr lang="en-US" sz="3800" dirty="0"/>
              <a:t> </a:t>
            </a:r>
            <a:r>
              <a:rPr lang="en-US" sz="3800" dirty="0" err="1"/>
              <a:t>olarak</a:t>
            </a:r>
            <a:r>
              <a:rPr lang="en-US" sz="3800" dirty="0"/>
              <a:t> </a:t>
            </a:r>
            <a:r>
              <a:rPr lang="en-US" sz="3800" dirty="0" err="1"/>
              <a:t>eşler</a:t>
            </a:r>
            <a:r>
              <a:rPr lang="en-US" sz="3800" dirty="0"/>
              <a:t> </a:t>
            </a:r>
            <a:r>
              <a:rPr lang="en-US" sz="3800" dirty="0" err="1"/>
              <a:t>arası</a:t>
            </a:r>
            <a:r>
              <a:rPr lang="en-US" sz="3800" dirty="0"/>
              <a:t> </a:t>
            </a:r>
            <a:r>
              <a:rPr lang="en-US" sz="3800" dirty="0" err="1"/>
              <a:t>arabuluculuğa</a:t>
            </a:r>
            <a:r>
              <a:rPr lang="en-US" sz="3800" dirty="0"/>
              <a:t> </a:t>
            </a:r>
            <a:r>
              <a:rPr lang="en-US" sz="3800" dirty="0" err="1"/>
              <a:t>nasıl</a:t>
            </a:r>
            <a:r>
              <a:rPr lang="en-US" sz="3800" dirty="0"/>
              <a:t> </a:t>
            </a:r>
            <a:r>
              <a:rPr lang="en-US" sz="3800" dirty="0" err="1"/>
              <a:t>başlanır</a:t>
            </a:r>
            <a:r>
              <a:rPr lang="en-US" sz="3800" dirty="0"/>
              <a:t>?</a:t>
            </a:r>
          </a:p>
        </p:txBody>
      </p:sp>
      <p:pic>
        <p:nvPicPr>
          <p:cNvPr id="9" name="Picture Placeholder 8"/>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8955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quarter" idx="18"/>
          </p:nvPr>
        </p:nvSpPr>
        <p:spPr>
          <a:xfrm>
            <a:off x="1421438" y="1642820"/>
            <a:ext cx="4715891" cy="6424047"/>
          </a:xfrm>
        </p:spPr>
        <p:txBody>
          <a:bodyPr>
            <a:normAutofit/>
          </a:bodyPr>
          <a:lstStyle/>
          <a:p>
            <a:pPr algn="ctr"/>
            <a:r>
              <a:rPr lang="en-GB" sz="3200" b="1" i="1" dirty="0"/>
              <a:t>“</a:t>
            </a:r>
            <a:r>
              <a:rPr lang="en-GB" sz="3200" b="1" i="1" dirty="0" err="1"/>
              <a:t>Kafa</a:t>
            </a:r>
            <a:r>
              <a:rPr lang="en-GB" sz="3200" b="1" i="1" dirty="0"/>
              <a:t> </a:t>
            </a:r>
            <a:r>
              <a:rPr lang="en-GB" sz="3200" b="1" i="1" dirty="0" err="1"/>
              <a:t>ile</a:t>
            </a:r>
            <a:r>
              <a:rPr lang="en-GB" sz="3200" b="1" i="1" dirty="0"/>
              <a:t> </a:t>
            </a:r>
            <a:r>
              <a:rPr lang="en-GB" sz="3200" b="1" i="1" dirty="0" err="1"/>
              <a:t>eller</a:t>
            </a:r>
            <a:r>
              <a:rPr lang="en-GB" sz="3200" b="1" i="1" dirty="0"/>
              <a:t> </a:t>
            </a:r>
            <a:r>
              <a:rPr lang="en-GB" sz="3200" b="1" i="1" dirty="0" err="1"/>
              <a:t>arasındaki</a:t>
            </a:r>
            <a:r>
              <a:rPr lang="en-GB" sz="3200" b="1" i="1" dirty="0"/>
              <a:t> </a:t>
            </a:r>
            <a:r>
              <a:rPr lang="en-GB" sz="3200" b="1" i="1" dirty="0" err="1"/>
              <a:t>aracı</a:t>
            </a:r>
            <a:r>
              <a:rPr lang="en-GB" sz="3200" b="1" i="1" dirty="0"/>
              <a:t> </a:t>
            </a:r>
            <a:r>
              <a:rPr lang="en-GB" sz="3200" b="1" i="1" dirty="0" err="1"/>
              <a:t>kalp</a:t>
            </a:r>
            <a:r>
              <a:rPr lang="en-GB" sz="3200" b="1" i="1" dirty="0"/>
              <a:t> </a:t>
            </a:r>
            <a:r>
              <a:rPr lang="en-GB" sz="3200" b="1" i="1" dirty="0" err="1"/>
              <a:t>olmalı</a:t>
            </a:r>
            <a:r>
              <a:rPr lang="en-GB" sz="3200" b="1" i="1" dirty="0"/>
              <a:t>!”</a:t>
            </a:r>
            <a:endParaRPr lang="en-GB" sz="3200" b="1" i="1" dirty="0" smtClean="0"/>
          </a:p>
          <a:p>
            <a:pPr algn="ctr"/>
            <a:r>
              <a:rPr lang="en-GB" sz="3200" dirty="0" smtClean="0"/>
              <a:t/>
            </a:r>
            <a:br>
              <a:rPr lang="en-GB" sz="3200" dirty="0" smtClean="0"/>
            </a:br>
            <a:r>
              <a:rPr lang="bs-Latn-BA" sz="3200" dirty="0" smtClean="0"/>
              <a:t>-</a:t>
            </a:r>
            <a:r>
              <a:rPr lang="en-GB" sz="3200" dirty="0" smtClean="0"/>
              <a:t> Thea von </a:t>
            </a:r>
            <a:r>
              <a:rPr lang="en-GB" sz="3200" dirty="0" err="1" smtClean="0"/>
              <a:t>Harbou</a:t>
            </a:r>
            <a:r>
              <a:rPr lang="en-GB" sz="3200" dirty="0" smtClean="0"/>
              <a:t>, </a:t>
            </a:r>
            <a:r>
              <a:rPr lang="en-GB" sz="3200" i="1" dirty="0" err="1" smtClean="0">
                <a:solidFill>
                  <a:srgbClr val="92D050"/>
                </a:solidFill>
              </a:rPr>
              <a:t>Metropo</a:t>
            </a:r>
            <a:r>
              <a:rPr lang="bs-Latn-BA" sz="3200" i="1" dirty="0" smtClean="0">
                <a:solidFill>
                  <a:srgbClr val="92D050"/>
                </a:solidFill>
              </a:rPr>
              <a:t>lis</a:t>
            </a:r>
            <a:r>
              <a:rPr lang="en-GB" sz="3200" i="1" dirty="0" smtClean="0">
                <a:solidFill>
                  <a:srgbClr val="92D050"/>
                </a:solidFill>
              </a:rPr>
              <a:t> </a:t>
            </a:r>
            <a:endParaRPr lang="en-US" sz="3200" i="1" dirty="0" smtClean="0">
              <a:solidFill>
                <a:srgbClr val="92D050"/>
              </a:solidFill>
            </a:endParaRPr>
          </a:p>
          <a:p>
            <a:endParaRPr lang="en-US" sz="3200" dirty="0"/>
          </a:p>
        </p:txBody>
      </p:sp>
    </p:spTree>
    <p:extLst>
      <p:ext uri="{BB962C8B-B14F-4D97-AF65-F5344CB8AC3E}">
        <p14:creationId xmlns:p14="http://schemas.microsoft.com/office/powerpoint/2010/main" val="3162661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2A0AA55-1819-4BDA-AC29-89037FF6A839}"/>
              </a:ext>
            </a:extLst>
          </p:cNvPr>
          <p:cNvSpPr>
            <a:spLocks noGrp="1"/>
          </p:cNvSpPr>
          <p:nvPr>
            <p:ph type="body" sz="quarter" idx="16"/>
          </p:nvPr>
        </p:nvSpPr>
        <p:spPr/>
        <p:txBody>
          <a:bodyPr>
            <a:normAutofit lnSpcReduction="10000"/>
          </a:bodyPr>
          <a:lstStyle/>
          <a:p>
            <a:r>
              <a:rPr lang="tr-TR" dirty="0" err="1" smtClean="0"/>
              <a:t>A</a:t>
            </a:r>
            <a:r>
              <a:rPr lang="en-US" dirty="0" err="1" smtClean="0"/>
              <a:t>rabulucu</a:t>
            </a:r>
            <a:r>
              <a:rPr lang="en-US" dirty="0" smtClean="0"/>
              <a:t> </a:t>
            </a:r>
            <a:r>
              <a:rPr lang="en-US" dirty="0" err="1"/>
              <a:t>olmak</a:t>
            </a:r>
            <a:endParaRPr lang="en-US" dirty="0"/>
          </a:p>
        </p:txBody>
      </p:sp>
      <p:sp>
        <p:nvSpPr>
          <p:cNvPr id="5" name="Rectangle 4"/>
          <p:cNvSpPr/>
          <p:nvPr/>
        </p:nvSpPr>
        <p:spPr>
          <a:xfrm>
            <a:off x="734714" y="1491117"/>
            <a:ext cx="10808102" cy="4093428"/>
          </a:xfrm>
          <a:prstGeom prst="rect">
            <a:avLst/>
          </a:prstGeom>
        </p:spPr>
        <p:txBody>
          <a:bodyPr wrap="square">
            <a:spAutoFit/>
          </a:bodyPr>
          <a:lstStyle/>
          <a:p>
            <a:pPr algn="just"/>
            <a:r>
              <a:rPr lang="en-GB" sz="2400" dirty="0" err="1">
                <a:solidFill>
                  <a:schemeClr val="bg1"/>
                </a:solidFill>
                <a:ea typeface="Calibri" panose="020F0502020204030204" pitchFamily="34" charset="0"/>
              </a:rPr>
              <a:t>Arabulucular</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için</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gereksinimlerin</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tanımı</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ülkeden</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ülkeye</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farklılık</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göstermektedir</a:t>
            </a:r>
            <a:r>
              <a:rPr lang="en-GB" sz="2400" dirty="0">
                <a:solidFill>
                  <a:schemeClr val="bg1"/>
                </a:solidFill>
                <a:ea typeface="Calibri" panose="020F0502020204030204" pitchFamily="34" charset="0"/>
              </a:rPr>
              <a:t>.</a:t>
            </a:r>
          </a:p>
          <a:p>
            <a:pPr algn="just"/>
            <a:endParaRPr lang="en-GB" sz="2400" dirty="0">
              <a:solidFill>
                <a:schemeClr val="bg1"/>
              </a:solidFill>
              <a:ea typeface="Calibri" panose="020F0502020204030204" pitchFamily="34" charset="0"/>
            </a:endParaRPr>
          </a:p>
          <a:p>
            <a:pPr algn="just"/>
            <a:r>
              <a:rPr lang="en-GB" sz="2400" dirty="0" err="1">
                <a:solidFill>
                  <a:schemeClr val="bg1"/>
                </a:solidFill>
                <a:ea typeface="Calibri" panose="020F0502020204030204" pitchFamily="34" charset="0"/>
              </a:rPr>
              <a:t>Farklı</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çalışmalar</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göçmenlerin</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entegrasyonunu</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teşvik</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etmede</a:t>
            </a:r>
            <a:r>
              <a:rPr lang="en-GB" sz="2400" dirty="0">
                <a:solidFill>
                  <a:schemeClr val="bg1"/>
                </a:solidFill>
                <a:ea typeface="Calibri" panose="020F0502020204030204" pitchFamily="34" charset="0"/>
              </a:rPr>
              <a:t> </a:t>
            </a:r>
            <a:r>
              <a:rPr lang="en-GB" sz="2400" i="1" dirty="0">
                <a:solidFill>
                  <a:schemeClr val="bg1"/>
                </a:solidFill>
                <a:ea typeface="Calibri" panose="020F0502020204030204" pitchFamily="34" charset="0"/>
              </a:rPr>
              <a:t>“</a:t>
            </a:r>
            <a:r>
              <a:rPr lang="en-GB" sz="2400" i="1" dirty="0" err="1">
                <a:solidFill>
                  <a:schemeClr val="bg1"/>
                </a:solidFill>
                <a:ea typeface="Calibri" panose="020F0502020204030204" pitchFamily="34" charset="0"/>
              </a:rPr>
              <a:t>kültürler</a:t>
            </a:r>
            <a:r>
              <a:rPr lang="en-GB" sz="2400" i="1" dirty="0">
                <a:solidFill>
                  <a:schemeClr val="bg1"/>
                </a:solidFill>
                <a:ea typeface="Calibri" panose="020F0502020204030204" pitchFamily="34" charset="0"/>
              </a:rPr>
              <a:t> </a:t>
            </a:r>
            <a:r>
              <a:rPr lang="en-GB" sz="2400" i="1" dirty="0" err="1">
                <a:solidFill>
                  <a:schemeClr val="bg1"/>
                </a:solidFill>
                <a:ea typeface="Calibri" panose="020F0502020204030204" pitchFamily="34" charset="0"/>
              </a:rPr>
              <a:t>arası</a:t>
            </a:r>
            <a:r>
              <a:rPr lang="en-GB" sz="2400" i="1" dirty="0">
                <a:solidFill>
                  <a:schemeClr val="bg1"/>
                </a:solidFill>
                <a:ea typeface="Calibri" panose="020F0502020204030204" pitchFamily="34" charset="0"/>
              </a:rPr>
              <a:t> </a:t>
            </a:r>
            <a:r>
              <a:rPr lang="en-GB" sz="2400" i="1" dirty="0" err="1">
                <a:solidFill>
                  <a:schemeClr val="bg1"/>
                </a:solidFill>
                <a:ea typeface="Calibri" panose="020F0502020204030204" pitchFamily="34" charset="0"/>
              </a:rPr>
              <a:t>arabulucuların</a:t>
            </a:r>
            <a:r>
              <a:rPr lang="en-GB" sz="2400" i="1" dirty="0">
                <a:solidFill>
                  <a:schemeClr val="bg1"/>
                </a:solidFill>
                <a:ea typeface="Calibri" panose="020F0502020204030204" pitchFamily="34" charset="0"/>
              </a:rPr>
              <a:t> – </a:t>
            </a:r>
            <a:r>
              <a:rPr lang="en-GB" sz="2400" i="1" dirty="0" err="1">
                <a:solidFill>
                  <a:schemeClr val="bg1"/>
                </a:solidFill>
                <a:ea typeface="Calibri" panose="020F0502020204030204" pitchFamily="34" charset="0"/>
              </a:rPr>
              <a:t>iletişimde</a:t>
            </a:r>
            <a:r>
              <a:rPr lang="en-GB" sz="2400" i="1" dirty="0">
                <a:solidFill>
                  <a:schemeClr val="bg1"/>
                </a:solidFill>
                <a:ea typeface="Calibri" panose="020F0502020204030204" pitchFamily="34" charset="0"/>
              </a:rPr>
              <a:t> </a:t>
            </a:r>
            <a:r>
              <a:rPr lang="en-GB" sz="2400" i="1" dirty="0" err="1">
                <a:solidFill>
                  <a:schemeClr val="bg1"/>
                </a:solidFill>
                <a:ea typeface="Calibri" panose="020F0502020204030204" pitchFamily="34" charset="0"/>
              </a:rPr>
              <a:t>ve</a:t>
            </a:r>
            <a:r>
              <a:rPr lang="en-GB" sz="2400" i="1" dirty="0">
                <a:solidFill>
                  <a:schemeClr val="bg1"/>
                </a:solidFill>
                <a:ea typeface="Calibri" panose="020F0502020204030204" pitchFamily="34" charset="0"/>
              </a:rPr>
              <a:t> </a:t>
            </a:r>
            <a:r>
              <a:rPr lang="en-GB" sz="2400" i="1" dirty="0" err="1">
                <a:solidFill>
                  <a:schemeClr val="bg1"/>
                </a:solidFill>
                <a:ea typeface="Calibri" panose="020F0502020204030204" pitchFamily="34" charset="0"/>
              </a:rPr>
              <a:t>göçmenler</a:t>
            </a:r>
            <a:r>
              <a:rPr lang="en-GB" sz="2400" i="1" dirty="0">
                <a:solidFill>
                  <a:schemeClr val="bg1"/>
                </a:solidFill>
                <a:ea typeface="Calibri" panose="020F0502020204030204" pitchFamily="34" charset="0"/>
              </a:rPr>
              <a:t> </a:t>
            </a:r>
            <a:r>
              <a:rPr lang="en-GB" sz="2400" i="1" dirty="0" err="1">
                <a:solidFill>
                  <a:schemeClr val="bg1"/>
                </a:solidFill>
                <a:ea typeface="Calibri" panose="020F0502020204030204" pitchFamily="34" charset="0"/>
              </a:rPr>
              <a:t>ile</a:t>
            </a:r>
            <a:r>
              <a:rPr lang="en-GB" sz="2400" i="1" dirty="0">
                <a:solidFill>
                  <a:schemeClr val="bg1"/>
                </a:solidFill>
                <a:ea typeface="Calibri" panose="020F0502020204030204" pitchFamily="34" charset="0"/>
              </a:rPr>
              <a:t> </a:t>
            </a:r>
            <a:r>
              <a:rPr lang="en-GB" sz="2400" i="1" dirty="0" err="1">
                <a:solidFill>
                  <a:schemeClr val="bg1"/>
                </a:solidFill>
                <a:ea typeface="Calibri" panose="020F0502020204030204" pitchFamily="34" charset="0"/>
              </a:rPr>
              <a:t>ev</a:t>
            </a:r>
            <a:r>
              <a:rPr lang="en-GB" sz="2400" i="1" dirty="0">
                <a:solidFill>
                  <a:schemeClr val="bg1"/>
                </a:solidFill>
                <a:ea typeface="Calibri" panose="020F0502020204030204" pitchFamily="34" charset="0"/>
              </a:rPr>
              <a:t> </a:t>
            </a:r>
            <a:r>
              <a:rPr lang="en-GB" sz="2400" i="1" dirty="0" err="1">
                <a:solidFill>
                  <a:schemeClr val="bg1"/>
                </a:solidFill>
                <a:ea typeface="Calibri" panose="020F0502020204030204" pitchFamily="34" charset="0"/>
              </a:rPr>
              <a:t>sahibi</a:t>
            </a:r>
            <a:r>
              <a:rPr lang="en-GB" sz="2400" i="1" dirty="0">
                <a:solidFill>
                  <a:schemeClr val="bg1"/>
                </a:solidFill>
                <a:ea typeface="Calibri" panose="020F0502020204030204" pitchFamily="34" charset="0"/>
              </a:rPr>
              <a:t> </a:t>
            </a:r>
            <a:r>
              <a:rPr lang="en-GB" sz="2400" i="1" dirty="0" err="1">
                <a:solidFill>
                  <a:schemeClr val="bg1"/>
                </a:solidFill>
                <a:ea typeface="Calibri" panose="020F0502020204030204" pitchFamily="34" charset="0"/>
              </a:rPr>
              <a:t>toplum</a:t>
            </a:r>
            <a:r>
              <a:rPr lang="en-GB" sz="2400" i="1" dirty="0">
                <a:solidFill>
                  <a:schemeClr val="bg1"/>
                </a:solidFill>
                <a:ea typeface="Calibri" panose="020F0502020204030204" pitchFamily="34" charset="0"/>
              </a:rPr>
              <a:t> </a:t>
            </a:r>
            <a:r>
              <a:rPr lang="en-GB" sz="2400" i="1" dirty="0" err="1">
                <a:solidFill>
                  <a:schemeClr val="bg1"/>
                </a:solidFill>
                <a:ea typeface="Calibri" panose="020F0502020204030204" pitchFamily="34" charset="0"/>
              </a:rPr>
              <a:t>arasındaki</a:t>
            </a:r>
            <a:r>
              <a:rPr lang="en-GB" sz="2400" i="1" dirty="0">
                <a:solidFill>
                  <a:schemeClr val="bg1"/>
                </a:solidFill>
                <a:ea typeface="Calibri" panose="020F0502020204030204" pitchFamily="34" charset="0"/>
              </a:rPr>
              <a:t> </a:t>
            </a:r>
            <a:r>
              <a:rPr lang="en-GB" sz="2400" i="1" dirty="0" err="1">
                <a:solidFill>
                  <a:schemeClr val="bg1"/>
                </a:solidFill>
                <a:ea typeface="Calibri" panose="020F0502020204030204" pitchFamily="34" charset="0"/>
              </a:rPr>
              <a:t>olası</a:t>
            </a:r>
            <a:r>
              <a:rPr lang="en-GB" sz="2400" i="1" dirty="0">
                <a:solidFill>
                  <a:schemeClr val="bg1"/>
                </a:solidFill>
                <a:ea typeface="Calibri" panose="020F0502020204030204" pitchFamily="34" charset="0"/>
              </a:rPr>
              <a:t> </a:t>
            </a:r>
            <a:r>
              <a:rPr lang="en-GB" sz="2400" i="1" dirty="0" err="1">
                <a:solidFill>
                  <a:schemeClr val="bg1"/>
                </a:solidFill>
                <a:ea typeface="Calibri" panose="020F0502020204030204" pitchFamily="34" charset="0"/>
              </a:rPr>
              <a:t>çatışma</a:t>
            </a:r>
            <a:r>
              <a:rPr lang="en-GB" sz="2400" i="1" dirty="0">
                <a:solidFill>
                  <a:schemeClr val="bg1"/>
                </a:solidFill>
                <a:ea typeface="Calibri" panose="020F0502020204030204" pitchFamily="34" charset="0"/>
              </a:rPr>
              <a:t> </a:t>
            </a:r>
            <a:r>
              <a:rPr lang="en-GB" sz="2400" i="1" dirty="0" err="1">
                <a:solidFill>
                  <a:schemeClr val="bg1"/>
                </a:solidFill>
                <a:ea typeface="Calibri" panose="020F0502020204030204" pitchFamily="34" charset="0"/>
              </a:rPr>
              <a:t>çözümlerinde</a:t>
            </a:r>
            <a:r>
              <a:rPr lang="en-GB" sz="2400" i="1" dirty="0">
                <a:solidFill>
                  <a:schemeClr val="bg1"/>
                </a:solidFill>
                <a:ea typeface="Calibri" panose="020F0502020204030204" pitchFamily="34" charset="0"/>
              </a:rPr>
              <a:t> '</a:t>
            </a:r>
            <a:r>
              <a:rPr lang="en-GB" sz="2400" i="1" dirty="0" err="1">
                <a:solidFill>
                  <a:schemeClr val="bg1"/>
                </a:solidFill>
                <a:ea typeface="Calibri" panose="020F0502020204030204" pitchFamily="34" charset="0"/>
              </a:rPr>
              <a:t>köprü</a:t>
            </a:r>
            <a:r>
              <a:rPr lang="en-GB" sz="2400" i="1" dirty="0">
                <a:solidFill>
                  <a:schemeClr val="bg1"/>
                </a:solidFill>
                <a:ea typeface="Calibri" panose="020F0502020204030204" pitchFamily="34" charset="0"/>
              </a:rPr>
              <a:t>' </a:t>
            </a:r>
            <a:r>
              <a:rPr lang="en-GB" sz="2400" i="1" dirty="0" err="1">
                <a:solidFill>
                  <a:schemeClr val="bg1"/>
                </a:solidFill>
                <a:ea typeface="Calibri" panose="020F0502020204030204" pitchFamily="34" charset="0"/>
              </a:rPr>
              <a:t>görevi</a:t>
            </a:r>
            <a:r>
              <a:rPr lang="en-GB" sz="2400" i="1" dirty="0">
                <a:solidFill>
                  <a:schemeClr val="bg1"/>
                </a:solidFill>
                <a:ea typeface="Calibri" panose="020F0502020204030204" pitchFamily="34" charset="0"/>
              </a:rPr>
              <a:t> </a:t>
            </a:r>
            <a:r>
              <a:rPr lang="en-GB" sz="2400" i="1" dirty="0" err="1">
                <a:solidFill>
                  <a:schemeClr val="bg1"/>
                </a:solidFill>
                <a:ea typeface="Calibri" panose="020F0502020204030204" pitchFamily="34" charset="0"/>
              </a:rPr>
              <a:t>gören</a:t>
            </a:r>
            <a:r>
              <a:rPr lang="en-GB" sz="2400" i="1" dirty="0">
                <a:solidFill>
                  <a:schemeClr val="bg1"/>
                </a:solidFill>
                <a:ea typeface="Calibri" panose="020F0502020204030204" pitchFamily="34" charset="0"/>
              </a:rPr>
              <a:t> </a:t>
            </a:r>
            <a:r>
              <a:rPr lang="en-GB" sz="2400" i="1" dirty="0" err="1">
                <a:solidFill>
                  <a:schemeClr val="bg1"/>
                </a:solidFill>
                <a:ea typeface="Calibri" panose="020F0502020204030204" pitchFamily="34" charset="0"/>
              </a:rPr>
              <a:t>bireyler</a:t>
            </a:r>
            <a:r>
              <a:rPr lang="en-GB" sz="2400" i="1"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önemini</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vurgulamaktadır</a:t>
            </a:r>
            <a:r>
              <a:rPr lang="en-GB" sz="2400" dirty="0">
                <a:solidFill>
                  <a:schemeClr val="bg1"/>
                </a:solidFill>
                <a:ea typeface="Calibri" panose="020F0502020204030204" pitchFamily="34" charset="0"/>
              </a:rPr>
              <a:t>.</a:t>
            </a:r>
          </a:p>
          <a:p>
            <a:pPr algn="just"/>
            <a:r>
              <a:rPr lang="en-GB" sz="2400" dirty="0" err="1">
                <a:solidFill>
                  <a:schemeClr val="bg1"/>
                </a:solidFill>
                <a:ea typeface="Calibri" panose="020F0502020204030204" pitchFamily="34" charset="0"/>
              </a:rPr>
              <a:t>Bazı</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ülkelerde</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kültürlerarası</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arabulucu</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genellikle</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yönetim</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hizmetleri</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memurları</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sağlık</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iş</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sosyal</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hizmet</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çalışanları</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eğitimciler</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avukatlar</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ve</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kullanıcılar</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arasında</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aracılık</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eden</a:t>
            </a:r>
            <a:r>
              <a:rPr lang="en-GB" sz="2400" dirty="0">
                <a:solidFill>
                  <a:schemeClr val="bg1"/>
                </a:solidFill>
                <a:ea typeface="Calibri" panose="020F0502020204030204" pitchFamily="34" charset="0"/>
              </a:rPr>
              <a:t>/</a:t>
            </a:r>
            <a:r>
              <a:rPr lang="en-GB" sz="2400" dirty="0" err="1">
                <a:solidFill>
                  <a:schemeClr val="bg1"/>
                </a:solidFill>
                <a:ea typeface="Calibri" panose="020F0502020204030204" pitchFamily="34" charset="0"/>
              </a:rPr>
              <a:t>yorumlayan</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ve</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ileten</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sadece</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dilsel</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bir</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çevirmen</a:t>
            </a:r>
            <a:r>
              <a:rPr lang="en-GB" sz="2400" dirty="0">
                <a:solidFill>
                  <a:schemeClr val="bg1"/>
                </a:solidFill>
                <a:ea typeface="Calibri" panose="020F0502020204030204" pitchFamily="34" charset="0"/>
              </a:rPr>
              <a:t>/</a:t>
            </a:r>
            <a:r>
              <a:rPr lang="en-GB" sz="2400" dirty="0" err="1">
                <a:solidFill>
                  <a:schemeClr val="bg1"/>
                </a:solidFill>
                <a:ea typeface="Calibri" panose="020F0502020204030204" pitchFamily="34" charset="0"/>
              </a:rPr>
              <a:t>tercüman</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olarak</a:t>
            </a:r>
            <a:r>
              <a:rPr lang="en-GB" sz="2400" dirty="0">
                <a:solidFill>
                  <a:schemeClr val="bg1"/>
                </a:solidFill>
                <a:ea typeface="Calibri" panose="020F0502020204030204" pitchFamily="34" charset="0"/>
              </a:rPr>
              <a:t> </a:t>
            </a:r>
            <a:r>
              <a:rPr lang="en-GB" sz="2400" dirty="0" err="1">
                <a:solidFill>
                  <a:schemeClr val="bg1"/>
                </a:solidFill>
                <a:ea typeface="Calibri" panose="020F0502020204030204" pitchFamily="34" charset="0"/>
              </a:rPr>
              <a:t>görünür</a:t>
            </a:r>
            <a:r>
              <a:rPr lang="en-GB" sz="2400" dirty="0">
                <a:solidFill>
                  <a:schemeClr val="bg1"/>
                </a:solidFill>
                <a:ea typeface="Calibri" panose="020F0502020204030204" pitchFamily="34" charset="0"/>
              </a:rPr>
              <a:t>.</a:t>
            </a:r>
          </a:p>
          <a:p>
            <a:pPr algn="just"/>
            <a:r>
              <a:rPr lang="en-GB" sz="2400" b="1" dirty="0" err="1">
                <a:solidFill>
                  <a:schemeClr val="bg1"/>
                </a:solidFill>
                <a:ea typeface="Calibri" panose="020F0502020204030204" pitchFamily="34" charset="0"/>
              </a:rPr>
              <a:t>Ancak</a:t>
            </a:r>
            <a:r>
              <a:rPr lang="en-GB" sz="2400" b="1" dirty="0">
                <a:solidFill>
                  <a:schemeClr val="bg1"/>
                </a:solidFill>
                <a:ea typeface="Calibri" panose="020F0502020204030204" pitchFamily="34" charset="0"/>
              </a:rPr>
              <a:t> </a:t>
            </a:r>
            <a:r>
              <a:rPr lang="en-GB" sz="2400" b="1" dirty="0" err="1">
                <a:solidFill>
                  <a:schemeClr val="bg1"/>
                </a:solidFill>
                <a:ea typeface="Calibri" panose="020F0502020204030204" pitchFamily="34" charset="0"/>
              </a:rPr>
              <a:t>arabuluculuk</a:t>
            </a:r>
            <a:r>
              <a:rPr lang="en-GB" sz="2400" b="1" dirty="0">
                <a:solidFill>
                  <a:schemeClr val="bg1"/>
                </a:solidFill>
                <a:ea typeface="Calibri" panose="020F0502020204030204" pitchFamily="34" charset="0"/>
              </a:rPr>
              <a:t> </a:t>
            </a:r>
            <a:r>
              <a:rPr lang="en-GB" sz="2400" b="1" dirty="0" err="1">
                <a:solidFill>
                  <a:schemeClr val="bg1"/>
                </a:solidFill>
                <a:ea typeface="Calibri" panose="020F0502020204030204" pitchFamily="34" charset="0"/>
              </a:rPr>
              <a:t>sadece</a:t>
            </a:r>
            <a:r>
              <a:rPr lang="en-GB" sz="2400" b="1" dirty="0">
                <a:solidFill>
                  <a:schemeClr val="bg1"/>
                </a:solidFill>
                <a:ea typeface="Calibri" panose="020F0502020204030204" pitchFamily="34" charset="0"/>
              </a:rPr>
              <a:t> </a:t>
            </a:r>
            <a:r>
              <a:rPr lang="en-GB" sz="2400" b="1" dirty="0" err="1">
                <a:solidFill>
                  <a:schemeClr val="bg1"/>
                </a:solidFill>
                <a:ea typeface="Calibri" panose="020F0502020204030204" pitchFamily="34" charset="0"/>
              </a:rPr>
              <a:t>çeviri</a:t>
            </a:r>
            <a:r>
              <a:rPr lang="en-GB" sz="2400" b="1" dirty="0">
                <a:solidFill>
                  <a:schemeClr val="bg1"/>
                </a:solidFill>
                <a:ea typeface="Calibri" panose="020F0502020204030204" pitchFamily="34" charset="0"/>
              </a:rPr>
              <a:t> </a:t>
            </a:r>
            <a:r>
              <a:rPr lang="en-GB" sz="2400" b="1" dirty="0" err="1">
                <a:solidFill>
                  <a:schemeClr val="bg1"/>
                </a:solidFill>
                <a:ea typeface="Calibri" panose="020F0502020204030204" pitchFamily="34" charset="0"/>
              </a:rPr>
              <a:t>değildir</a:t>
            </a:r>
            <a:r>
              <a:rPr lang="en-GB" sz="2400" b="1" dirty="0">
                <a:solidFill>
                  <a:schemeClr val="bg1"/>
                </a:solidFill>
                <a:ea typeface="Calibri" panose="020F0502020204030204" pitchFamily="34" charset="0"/>
              </a:rPr>
              <a:t>!</a:t>
            </a:r>
          </a:p>
          <a:p>
            <a:endParaRPr lang="en-US" sz="2000" dirty="0">
              <a:solidFill>
                <a:schemeClr val="bg1"/>
              </a:solidFill>
            </a:endParaRPr>
          </a:p>
        </p:txBody>
      </p:sp>
    </p:spTree>
    <p:extLst>
      <p:ext uri="{BB962C8B-B14F-4D97-AF65-F5344CB8AC3E}">
        <p14:creationId xmlns:p14="http://schemas.microsoft.com/office/powerpoint/2010/main" val="11134959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C128738D-DCB3-0F4C-BFD7-195A0403979C}"/>
              </a:ext>
            </a:extLst>
          </p:cNvPr>
          <p:cNvSpPr>
            <a:spLocks noGrp="1"/>
          </p:cNvSpPr>
          <p:nvPr>
            <p:ph type="body" sz="quarter" idx="16"/>
          </p:nvPr>
        </p:nvSpPr>
        <p:spPr>
          <a:xfrm>
            <a:off x="464195" y="444299"/>
            <a:ext cx="7470130" cy="582221"/>
          </a:xfrm>
        </p:spPr>
        <p:txBody>
          <a:bodyPr>
            <a:normAutofit fontScale="92500"/>
          </a:bodyPr>
          <a:lstStyle/>
          <a:p>
            <a:r>
              <a:rPr lang="bs-Latn-BA" dirty="0"/>
              <a:t>Akran arabuluculuğu için gerekli beceriler</a:t>
            </a:r>
            <a:endParaRPr lang="en-US" dirty="0"/>
          </a:p>
        </p:txBody>
      </p:sp>
      <p:sp>
        <p:nvSpPr>
          <p:cNvPr id="3" name="Text Placeholder 2">
            <a:extLst>
              <a:ext uri="{FF2B5EF4-FFF2-40B4-BE49-F238E27FC236}">
                <a16:creationId xmlns="" xmlns:a16="http://schemas.microsoft.com/office/drawing/2014/main" id="{BDC66E6B-2C75-6140-A915-475D768A9948}"/>
              </a:ext>
            </a:extLst>
          </p:cNvPr>
          <p:cNvSpPr>
            <a:spLocks noGrp="1"/>
          </p:cNvSpPr>
          <p:nvPr>
            <p:ph type="body" sz="quarter" idx="19"/>
          </p:nvPr>
        </p:nvSpPr>
        <p:spPr/>
        <p:txBody>
          <a:bodyPr>
            <a:normAutofit/>
          </a:bodyPr>
          <a:lstStyle/>
          <a:p>
            <a:pPr marL="0" indent="0"/>
            <a:r>
              <a:rPr lang="en-US" sz="1800" dirty="0" err="1"/>
              <a:t>Akran</a:t>
            </a:r>
            <a:r>
              <a:rPr lang="en-US" sz="1800" dirty="0"/>
              <a:t> </a:t>
            </a:r>
            <a:r>
              <a:rPr lang="en-US" sz="1800" dirty="0" err="1"/>
              <a:t>arabuluculuğunun</a:t>
            </a:r>
            <a:r>
              <a:rPr lang="en-US" sz="1800" dirty="0"/>
              <a:t> </a:t>
            </a:r>
            <a:r>
              <a:rPr lang="en-US" sz="1800" dirty="0" err="1"/>
              <a:t>faydaları</a:t>
            </a:r>
            <a:r>
              <a:rPr lang="en-US" sz="1800" dirty="0"/>
              <a:t> </a:t>
            </a:r>
            <a:r>
              <a:rPr lang="en-US" sz="1800" dirty="0" err="1"/>
              <a:t>geniştir</a:t>
            </a:r>
            <a:endParaRPr lang="en-US" sz="1800" dirty="0"/>
          </a:p>
        </p:txBody>
      </p:sp>
      <p:sp>
        <p:nvSpPr>
          <p:cNvPr id="4" name="Text Placeholder 3">
            <a:extLst>
              <a:ext uri="{FF2B5EF4-FFF2-40B4-BE49-F238E27FC236}">
                <a16:creationId xmlns="" xmlns:a16="http://schemas.microsoft.com/office/drawing/2014/main" id="{5FA291D8-E3AC-4B4C-9181-A6D2DF211AD7}"/>
              </a:ext>
            </a:extLst>
          </p:cNvPr>
          <p:cNvSpPr>
            <a:spLocks noGrp="1"/>
          </p:cNvSpPr>
          <p:nvPr>
            <p:ph type="body" sz="quarter" idx="20"/>
          </p:nvPr>
        </p:nvSpPr>
        <p:spPr>
          <a:xfrm>
            <a:off x="8048625" y="771525"/>
            <a:ext cx="3679179" cy="2376178"/>
          </a:xfrm>
        </p:spPr>
        <p:txBody>
          <a:bodyPr>
            <a:normAutofit/>
          </a:bodyPr>
          <a:lstStyle/>
          <a:p>
            <a:pPr marL="0" indent="0"/>
            <a:r>
              <a:rPr lang="en-US" sz="1800" dirty="0" err="1"/>
              <a:t>Dahil</a:t>
            </a:r>
            <a:r>
              <a:rPr lang="en-US" sz="1800" dirty="0"/>
              <a:t> </a:t>
            </a:r>
            <a:r>
              <a:rPr lang="en-US" sz="1800" dirty="0" err="1"/>
              <a:t>olanlar</a:t>
            </a:r>
            <a:r>
              <a:rPr lang="en-US" sz="1800" dirty="0"/>
              <a:t> </a:t>
            </a:r>
            <a:r>
              <a:rPr lang="en-US" sz="1800" dirty="0" err="1"/>
              <a:t>kendi</a:t>
            </a:r>
            <a:r>
              <a:rPr lang="en-US" sz="1800" dirty="0"/>
              <a:t> </a:t>
            </a:r>
            <a:r>
              <a:rPr lang="en-US" sz="1800" dirty="0" err="1"/>
              <a:t>bakış</a:t>
            </a:r>
            <a:r>
              <a:rPr lang="en-US" sz="1800" dirty="0"/>
              <a:t> </a:t>
            </a:r>
            <a:r>
              <a:rPr lang="en-US" sz="1800" dirty="0" err="1"/>
              <a:t>açılarını</a:t>
            </a:r>
            <a:r>
              <a:rPr lang="en-US" sz="1800" dirty="0"/>
              <a:t> </a:t>
            </a:r>
            <a:r>
              <a:rPr lang="en-US" sz="1800" dirty="0" err="1"/>
              <a:t>geliştirdikçe</a:t>
            </a:r>
            <a:r>
              <a:rPr lang="en-US" sz="1800" dirty="0"/>
              <a:t>, </a:t>
            </a:r>
            <a:r>
              <a:rPr lang="en-US" sz="1800" dirty="0" err="1"/>
              <a:t>liderlik</a:t>
            </a:r>
            <a:r>
              <a:rPr lang="en-US" sz="1800" dirty="0"/>
              <a:t> </a:t>
            </a:r>
            <a:r>
              <a:rPr lang="en-US" sz="1800" dirty="0" err="1"/>
              <a:t>becerileri</a:t>
            </a:r>
            <a:r>
              <a:rPr lang="en-US" sz="1800" dirty="0"/>
              <a:t> </a:t>
            </a:r>
            <a:r>
              <a:rPr lang="en-US" sz="1800" dirty="0" err="1"/>
              <a:t>geliştirdikçe</a:t>
            </a:r>
            <a:r>
              <a:rPr lang="en-US" sz="1800" dirty="0"/>
              <a:t>, </a:t>
            </a:r>
            <a:r>
              <a:rPr lang="en-US" sz="1800" dirty="0" err="1"/>
              <a:t>alternatif</a:t>
            </a:r>
            <a:r>
              <a:rPr lang="en-US" sz="1800" dirty="0"/>
              <a:t> </a:t>
            </a:r>
            <a:r>
              <a:rPr lang="en-US" sz="1800" dirty="0" err="1"/>
              <a:t>bakış</a:t>
            </a:r>
            <a:r>
              <a:rPr lang="en-US" sz="1800" dirty="0"/>
              <a:t> </a:t>
            </a:r>
            <a:r>
              <a:rPr lang="en-US" sz="1800" dirty="0" err="1"/>
              <a:t>açılarına</a:t>
            </a:r>
            <a:r>
              <a:rPr lang="en-US" sz="1800" dirty="0"/>
              <a:t> </a:t>
            </a:r>
            <a:r>
              <a:rPr lang="en-US" sz="1800" dirty="0" err="1"/>
              <a:t>tahammül</a:t>
            </a:r>
            <a:r>
              <a:rPr lang="en-US" sz="1800" dirty="0"/>
              <a:t> </a:t>
            </a:r>
            <a:r>
              <a:rPr lang="en-US" sz="1800" dirty="0" err="1"/>
              <a:t>etmeyi</a:t>
            </a:r>
            <a:r>
              <a:rPr lang="en-US" sz="1800" dirty="0"/>
              <a:t> </a:t>
            </a:r>
            <a:r>
              <a:rPr lang="en-US" sz="1800" dirty="0" err="1"/>
              <a:t>öğrendikçe</a:t>
            </a:r>
            <a:r>
              <a:rPr lang="en-US" sz="1800" dirty="0"/>
              <a:t> </a:t>
            </a:r>
            <a:r>
              <a:rPr lang="en-US" sz="1800" dirty="0" err="1"/>
              <a:t>ve</a:t>
            </a:r>
            <a:r>
              <a:rPr lang="en-US" sz="1800" dirty="0"/>
              <a:t> </a:t>
            </a:r>
            <a:r>
              <a:rPr lang="en-US" sz="1800" dirty="0" err="1"/>
              <a:t>sinir</a:t>
            </a:r>
            <a:r>
              <a:rPr lang="en-US" sz="1800" dirty="0"/>
              <a:t> </a:t>
            </a:r>
            <a:r>
              <a:rPr lang="en-US" sz="1800" dirty="0" err="1"/>
              <a:t>bozucu</a:t>
            </a:r>
            <a:r>
              <a:rPr lang="en-US" sz="1800" dirty="0"/>
              <a:t> </a:t>
            </a:r>
            <a:r>
              <a:rPr lang="en-US" sz="1800" dirty="0" err="1"/>
              <a:t>koşullara</a:t>
            </a:r>
            <a:r>
              <a:rPr lang="en-US" sz="1800" dirty="0"/>
              <a:t> </a:t>
            </a:r>
            <a:r>
              <a:rPr lang="en-US" sz="1800" dirty="0" err="1"/>
              <a:t>daha</a:t>
            </a:r>
            <a:r>
              <a:rPr lang="en-US" sz="1800" dirty="0"/>
              <a:t> </a:t>
            </a:r>
            <a:r>
              <a:rPr lang="en-US" sz="1800" dirty="0" err="1"/>
              <a:t>yapıcı</a:t>
            </a:r>
            <a:r>
              <a:rPr lang="en-US" sz="1800" dirty="0"/>
              <a:t> </a:t>
            </a:r>
            <a:r>
              <a:rPr lang="en-US" sz="1800" dirty="0" err="1"/>
              <a:t>bir</a:t>
            </a:r>
            <a:r>
              <a:rPr lang="en-US" sz="1800" dirty="0"/>
              <a:t> </a:t>
            </a:r>
            <a:r>
              <a:rPr lang="en-US" sz="1800" dirty="0" err="1"/>
              <a:t>şekilde</a:t>
            </a:r>
            <a:r>
              <a:rPr lang="en-US" sz="1800" dirty="0"/>
              <a:t> </a:t>
            </a:r>
            <a:r>
              <a:rPr lang="en-US" sz="1800" dirty="0" err="1"/>
              <a:t>yanıt</a:t>
            </a:r>
            <a:r>
              <a:rPr lang="en-US" sz="1800" dirty="0"/>
              <a:t> </a:t>
            </a:r>
            <a:r>
              <a:rPr lang="en-US" sz="1800" dirty="0" err="1"/>
              <a:t>verebileceklerini</a:t>
            </a:r>
            <a:r>
              <a:rPr lang="en-US" sz="1800" dirty="0"/>
              <a:t> </a:t>
            </a:r>
            <a:r>
              <a:rPr lang="en-US" sz="1800" dirty="0" err="1"/>
              <a:t>fark</a:t>
            </a:r>
            <a:r>
              <a:rPr lang="en-US" sz="1800" dirty="0"/>
              <a:t> </a:t>
            </a:r>
            <a:r>
              <a:rPr lang="en-US" sz="1800" dirty="0" err="1"/>
              <a:t>ettikçe</a:t>
            </a:r>
            <a:r>
              <a:rPr lang="en-US" sz="1800" dirty="0"/>
              <a:t>, </a:t>
            </a:r>
            <a:r>
              <a:rPr lang="en-US" sz="1800" dirty="0" err="1"/>
              <a:t>çatışmalara</a:t>
            </a:r>
            <a:r>
              <a:rPr lang="en-US" sz="1800" dirty="0"/>
              <a:t> </a:t>
            </a:r>
            <a:r>
              <a:rPr lang="en-US" sz="1800" dirty="0" err="1"/>
              <a:t>karşı</a:t>
            </a:r>
            <a:r>
              <a:rPr lang="en-US" sz="1800" dirty="0"/>
              <a:t> </a:t>
            </a:r>
            <a:r>
              <a:rPr lang="en-US" sz="1800" dirty="0" err="1"/>
              <a:t>tutumda</a:t>
            </a:r>
            <a:r>
              <a:rPr lang="en-US" sz="1800" dirty="0"/>
              <a:t> </a:t>
            </a:r>
            <a:r>
              <a:rPr lang="en-US" sz="1800" dirty="0" err="1"/>
              <a:t>bir</a:t>
            </a:r>
            <a:r>
              <a:rPr lang="en-US" sz="1800" dirty="0"/>
              <a:t> </a:t>
            </a:r>
            <a:r>
              <a:rPr lang="en-US" sz="1800" dirty="0" err="1"/>
              <a:t>değişikliği</a:t>
            </a:r>
            <a:r>
              <a:rPr lang="en-US" sz="1800" dirty="0"/>
              <a:t> </a:t>
            </a:r>
            <a:r>
              <a:rPr lang="en-US" sz="1800" dirty="0" err="1"/>
              <a:t>teşvik</a:t>
            </a:r>
            <a:r>
              <a:rPr lang="en-US" sz="1800" dirty="0"/>
              <a:t> </a:t>
            </a:r>
            <a:r>
              <a:rPr lang="en-US" sz="1800" dirty="0" err="1"/>
              <a:t>ederler</a:t>
            </a:r>
            <a:r>
              <a:rPr lang="en-US" sz="1800" dirty="0"/>
              <a:t>.</a:t>
            </a:r>
          </a:p>
        </p:txBody>
      </p:sp>
      <p:sp>
        <p:nvSpPr>
          <p:cNvPr id="5" name="Text Placeholder 4">
            <a:extLst>
              <a:ext uri="{FF2B5EF4-FFF2-40B4-BE49-F238E27FC236}">
                <a16:creationId xmlns="" xmlns:a16="http://schemas.microsoft.com/office/drawing/2014/main" id="{CBA9E582-971F-4D4F-926F-0FE2CB5C934B}"/>
              </a:ext>
            </a:extLst>
          </p:cNvPr>
          <p:cNvSpPr>
            <a:spLocks noGrp="1"/>
          </p:cNvSpPr>
          <p:nvPr>
            <p:ph type="body" sz="quarter" idx="21"/>
          </p:nvPr>
        </p:nvSpPr>
        <p:spPr>
          <a:xfrm>
            <a:off x="2102271" y="3100637"/>
            <a:ext cx="1299297" cy="734186"/>
          </a:xfrm>
        </p:spPr>
        <p:txBody>
          <a:bodyPr>
            <a:normAutofit/>
          </a:bodyPr>
          <a:lstStyle/>
          <a:p>
            <a:pPr marL="0" indent="0"/>
            <a:r>
              <a:rPr lang="en-US" dirty="0" err="1"/>
              <a:t>Arkadaşça</a:t>
            </a:r>
            <a:r>
              <a:rPr lang="en-US" dirty="0"/>
              <a:t> </a:t>
            </a:r>
            <a:r>
              <a:rPr lang="en-US" dirty="0" err="1"/>
              <a:t>davran</a:t>
            </a:r>
            <a:endParaRPr lang="en-US" dirty="0"/>
          </a:p>
        </p:txBody>
      </p:sp>
      <p:sp>
        <p:nvSpPr>
          <p:cNvPr id="6" name="Text Placeholder 5">
            <a:extLst>
              <a:ext uri="{FF2B5EF4-FFF2-40B4-BE49-F238E27FC236}">
                <a16:creationId xmlns="" xmlns:a16="http://schemas.microsoft.com/office/drawing/2014/main" id="{117509D9-6F35-A449-B8DE-F408CDB95FBD}"/>
              </a:ext>
            </a:extLst>
          </p:cNvPr>
          <p:cNvSpPr>
            <a:spLocks noGrp="1"/>
          </p:cNvSpPr>
          <p:nvPr>
            <p:ph type="body" sz="quarter" idx="22"/>
          </p:nvPr>
        </p:nvSpPr>
        <p:spPr>
          <a:xfrm>
            <a:off x="4354038" y="2653986"/>
            <a:ext cx="3369799" cy="521129"/>
          </a:xfrm>
        </p:spPr>
        <p:txBody>
          <a:bodyPr>
            <a:normAutofit/>
          </a:bodyPr>
          <a:lstStyle/>
          <a:p>
            <a:r>
              <a:rPr lang="en-US" sz="2400" dirty="0" err="1"/>
              <a:t>İyi</a:t>
            </a:r>
            <a:r>
              <a:rPr lang="en-US" sz="2400" dirty="0"/>
              <a:t> </a:t>
            </a:r>
            <a:r>
              <a:rPr lang="en-US" sz="2400" dirty="0" err="1"/>
              <a:t>bir</a:t>
            </a:r>
            <a:r>
              <a:rPr lang="en-US" sz="2400" dirty="0"/>
              <a:t> </a:t>
            </a:r>
            <a:r>
              <a:rPr lang="en-US" sz="2400" dirty="0" err="1"/>
              <a:t>dinleyici</a:t>
            </a:r>
            <a:r>
              <a:rPr lang="en-US" sz="2400" dirty="0"/>
              <a:t> </a:t>
            </a:r>
            <a:r>
              <a:rPr lang="en-US" sz="2400" dirty="0" err="1"/>
              <a:t>ol</a:t>
            </a:r>
            <a:endParaRPr lang="en-US" sz="2400" dirty="0"/>
          </a:p>
        </p:txBody>
      </p:sp>
      <p:sp>
        <p:nvSpPr>
          <p:cNvPr id="7" name="Text Placeholder 6">
            <a:extLst>
              <a:ext uri="{FF2B5EF4-FFF2-40B4-BE49-F238E27FC236}">
                <a16:creationId xmlns="" xmlns:a16="http://schemas.microsoft.com/office/drawing/2014/main" id="{27389993-A448-0D4F-9E30-1A8FBCD74F97}"/>
              </a:ext>
            </a:extLst>
          </p:cNvPr>
          <p:cNvSpPr>
            <a:spLocks noGrp="1"/>
          </p:cNvSpPr>
          <p:nvPr>
            <p:ph type="body" sz="quarter" idx="23"/>
          </p:nvPr>
        </p:nvSpPr>
        <p:spPr>
          <a:xfrm>
            <a:off x="7513175" y="3787756"/>
            <a:ext cx="4214629" cy="1051730"/>
          </a:xfrm>
        </p:spPr>
        <p:txBody>
          <a:bodyPr>
            <a:normAutofit lnSpcReduction="10000"/>
          </a:bodyPr>
          <a:lstStyle/>
          <a:p>
            <a:pPr marL="0" indent="0"/>
            <a:r>
              <a:rPr lang="en-US" sz="2400" dirty="0" err="1"/>
              <a:t>İyi</a:t>
            </a:r>
            <a:r>
              <a:rPr lang="en-US" sz="2400" dirty="0"/>
              <a:t> </a:t>
            </a:r>
            <a:r>
              <a:rPr lang="en-US" sz="2400" dirty="0" err="1"/>
              <a:t>bir</a:t>
            </a:r>
            <a:r>
              <a:rPr lang="en-US" sz="2400" dirty="0"/>
              <a:t> </a:t>
            </a:r>
            <a:r>
              <a:rPr lang="en-US" sz="2400" dirty="0" err="1"/>
              <a:t>kolaylaştırıcı</a:t>
            </a:r>
            <a:r>
              <a:rPr lang="en-US" sz="2400" dirty="0"/>
              <a:t>/</a:t>
            </a:r>
            <a:r>
              <a:rPr lang="en-US" sz="2400" dirty="0" err="1"/>
              <a:t>moderatör</a:t>
            </a:r>
            <a:r>
              <a:rPr lang="en-US" sz="2400" dirty="0"/>
              <a:t> </a:t>
            </a:r>
            <a:r>
              <a:rPr lang="en-US" sz="2400" dirty="0" err="1"/>
              <a:t>olun</a:t>
            </a:r>
            <a:endParaRPr lang="en-US" sz="2400" dirty="0"/>
          </a:p>
        </p:txBody>
      </p:sp>
      <p:sp>
        <p:nvSpPr>
          <p:cNvPr id="8" name="TextBox 7">
            <a:extLst>
              <a:ext uri="{FF2B5EF4-FFF2-40B4-BE49-F238E27FC236}">
                <a16:creationId xmlns="" xmlns:a16="http://schemas.microsoft.com/office/drawing/2014/main" id="{A556B516-AD21-4823-B105-FEFB99FA8D56}"/>
              </a:ext>
            </a:extLst>
          </p:cNvPr>
          <p:cNvSpPr txBox="1"/>
          <p:nvPr/>
        </p:nvSpPr>
        <p:spPr>
          <a:xfrm>
            <a:off x="7164628" y="6413701"/>
            <a:ext cx="4972251" cy="369332"/>
          </a:xfrm>
          <a:prstGeom prst="rect">
            <a:avLst/>
          </a:prstGeom>
          <a:noFill/>
        </p:spPr>
        <p:txBody>
          <a:bodyPr wrap="square" rtlCol="0">
            <a:spAutoFit/>
          </a:bodyPr>
          <a:lstStyle/>
          <a:p>
            <a:pPr algn="r"/>
            <a:r>
              <a:rPr lang="en-GB" sz="900">
                <a:solidFill>
                  <a:srgbClr val="1188A3"/>
                </a:solidFill>
              </a:rPr>
              <a:t>Adapted from source: </a:t>
            </a:r>
            <a:r>
              <a:rPr lang="en-GB" sz="900">
                <a:solidFill>
                  <a:srgbClr val="1188A3"/>
                </a:solidFill>
                <a:hlinkClick r:id="rId2">
                  <a:extLst>
                    <a:ext uri="{A12FA001-AC4F-418D-AE19-62706E023703}">
                      <ahyp:hlinkClr xmlns="" xmlns:ahyp="http://schemas.microsoft.com/office/drawing/2018/hyperlinkcolor" val="tx"/>
                    </a:ext>
                  </a:extLst>
                </a:hlinkClick>
              </a:rPr>
              <a:t>https://www.irex.org/sites/default/files/node/resource/conflict-resolution-and-peer-mediation-toolkit.pdf </a:t>
            </a:r>
            <a:endParaRPr lang="en-GB" sz="900">
              <a:solidFill>
                <a:srgbClr val="1188A3"/>
              </a:solidFill>
            </a:endParaRPr>
          </a:p>
        </p:txBody>
      </p:sp>
      <p:sp>
        <p:nvSpPr>
          <p:cNvPr id="9" name="Arc 8">
            <a:extLst>
              <a:ext uri="{FF2B5EF4-FFF2-40B4-BE49-F238E27FC236}">
                <a16:creationId xmlns="" xmlns:a16="http://schemas.microsoft.com/office/drawing/2014/main" id="{DB097A54-870A-4B97-A162-436421A39AF3}"/>
              </a:ext>
            </a:extLst>
          </p:cNvPr>
          <p:cNvSpPr/>
          <p:nvPr/>
        </p:nvSpPr>
        <p:spPr>
          <a:xfrm rot="10202808">
            <a:off x="7657511" y="-441105"/>
            <a:ext cx="3735266" cy="3613217"/>
          </a:xfrm>
          <a:prstGeom prst="arc">
            <a:avLst/>
          </a:prstGeom>
          <a:ln w="12700">
            <a:solidFill>
              <a:srgbClr val="28AF9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 xmlns:a16="http://schemas.microsoft.com/office/drawing/2014/main" id="{AEC8B719-F987-4CCB-A657-66DC5D37E4F1}"/>
              </a:ext>
            </a:extLst>
          </p:cNvPr>
          <p:cNvSpPr/>
          <p:nvPr/>
        </p:nvSpPr>
        <p:spPr>
          <a:xfrm rot="20441885">
            <a:off x="5950497" y="3758280"/>
            <a:ext cx="1623527" cy="2456125"/>
          </a:xfrm>
          <a:prstGeom prst="arc">
            <a:avLst/>
          </a:prstGeom>
          <a:ln w="12700">
            <a:solidFill>
              <a:srgbClr val="1188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36009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3F983A3-FEF2-8647-B182-06BCC33D949F}"/>
              </a:ext>
            </a:extLst>
          </p:cNvPr>
          <p:cNvSpPr>
            <a:spLocks noGrp="1"/>
          </p:cNvSpPr>
          <p:nvPr>
            <p:ph type="body" sz="quarter" idx="19"/>
          </p:nvPr>
        </p:nvSpPr>
        <p:spPr>
          <a:xfrm>
            <a:off x="1462348" y="4210067"/>
            <a:ext cx="2506226" cy="1565958"/>
          </a:xfrm>
        </p:spPr>
        <p:txBody>
          <a:bodyPr>
            <a:normAutofit/>
          </a:bodyPr>
          <a:lstStyle/>
          <a:p>
            <a:pPr marL="0" indent="0"/>
            <a:r>
              <a:rPr lang="en-US" sz="1800" dirty="0" err="1"/>
              <a:t>Öğrenilen</a:t>
            </a:r>
            <a:r>
              <a:rPr lang="en-US" sz="1800" dirty="0"/>
              <a:t> </a:t>
            </a:r>
            <a:r>
              <a:rPr lang="en-US" sz="1800" dirty="0" err="1"/>
              <a:t>stratejiler</a:t>
            </a:r>
            <a:r>
              <a:rPr lang="en-US" sz="1800" dirty="0"/>
              <a:t> </a:t>
            </a:r>
            <a:r>
              <a:rPr lang="en-US" sz="1800" dirty="0" err="1"/>
              <a:t>ve</a:t>
            </a:r>
            <a:r>
              <a:rPr lang="en-US" sz="1800" dirty="0"/>
              <a:t> </a:t>
            </a:r>
            <a:r>
              <a:rPr lang="en-US" sz="1800" dirty="0" err="1"/>
              <a:t>beceriler</a:t>
            </a:r>
            <a:r>
              <a:rPr lang="en-US" sz="1800" dirty="0"/>
              <a:t>, </a:t>
            </a:r>
            <a:r>
              <a:rPr lang="en-US" sz="1800" dirty="0" err="1"/>
              <a:t>değerleri</a:t>
            </a:r>
            <a:r>
              <a:rPr lang="en-US" sz="1800" dirty="0"/>
              <a:t> </a:t>
            </a:r>
            <a:r>
              <a:rPr lang="en-US" sz="1800" dirty="0" err="1"/>
              <a:t>tanımlayan</a:t>
            </a:r>
            <a:r>
              <a:rPr lang="en-US" sz="1800" dirty="0"/>
              <a:t> </a:t>
            </a:r>
            <a:r>
              <a:rPr lang="en-US" sz="1800" dirty="0" err="1"/>
              <a:t>ve</a:t>
            </a:r>
            <a:r>
              <a:rPr lang="en-US" sz="1800" dirty="0"/>
              <a:t> </a:t>
            </a:r>
            <a:r>
              <a:rPr lang="en-US" sz="1800" dirty="0" err="1"/>
              <a:t>büyümeye</a:t>
            </a:r>
            <a:r>
              <a:rPr lang="en-US" sz="1800" dirty="0"/>
              <a:t> </a:t>
            </a:r>
            <a:r>
              <a:rPr lang="en-US" sz="1800" dirty="0" err="1"/>
              <a:t>yol</a:t>
            </a:r>
            <a:r>
              <a:rPr lang="en-US" sz="1800" dirty="0"/>
              <a:t> </a:t>
            </a:r>
            <a:r>
              <a:rPr lang="en-US" sz="1800" dirty="0" err="1"/>
              <a:t>açan</a:t>
            </a:r>
            <a:r>
              <a:rPr lang="en-US" sz="1800" dirty="0"/>
              <a:t> </a:t>
            </a:r>
            <a:r>
              <a:rPr lang="en-US" sz="1800" dirty="0" err="1"/>
              <a:t>bir</a:t>
            </a:r>
            <a:r>
              <a:rPr lang="en-US" sz="1800" dirty="0"/>
              <a:t> </a:t>
            </a:r>
            <a:r>
              <a:rPr lang="en-US" sz="1800" dirty="0" err="1"/>
              <a:t>süreç</a:t>
            </a:r>
            <a:r>
              <a:rPr lang="en-US" sz="1800" dirty="0"/>
              <a:t> </a:t>
            </a:r>
            <a:r>
              <a:rPr lang="en-US" sz="1800" dirty="0" err="1"/>
              <a:t>haline</a:t>
            </a:r>
            <a:r>
              <a:rPr lang="en-US" sz="1800" dirty="0"/>
              <a:t> </a:t>
            </a:r>
            <a:r>
              <a:rPr lang="en-US" sz="1800" dirty="0" err="1"/>
              <a:t>gelir</a:t>
            </a:r>
            <a:r>
              <a:rPr lang="en-US" sz="1800" dirty="0"/>
              <a:t> (Rogers, 1994).</a:t>
            </a:r>
          </a:p>
        </p:txBody>
      </p:sp>
      <p:sp>
        <p:nvSpPr>
          <p:cNvPr id="3" name="Text Placeholder 2">
            <a:extLst>
              <a:ext uri="{FF2B5EF4-FFF2-40B4-BE49-F238E27FC236}">
                <a16:creationId xmlns="" xmlns:a16="http://schemas.microsoft.com/office/drawing/2014/main" id="{656A66CB-FC4F-414F-8158-CDAC84A56455}"/>
              </a:ext>
            </a:extLst>
          </p:cNvPr>
          <p:cNvSpPr>
            <a:spLocks noGrp="1"/>
          </p:cNvSpPr>
          <p:nvPr>
            <p:ph type="body" sz="quarter" idx="20"/>
          </p:nvPr>
        </p:nvSpPr>
        <p:spPr/>
        <p:txBody>
          <a:bodyPr>
            <a:normAutofit/>
          </a:bodyPr>
          <a:lstStyle/>
          <a:p>
            <a:pPr marL="0" indent="0"/>
            <a:r>
              <a:rPr lang="en-US" sz="1800" dirty="0" err="1"/>
              <a:t>Akran</a:t>
            </a:r>
            <a:r>
              <a:rPr lang="en-US" sz="1800" dirty="0"/>
              <a:t> </a:t>
            </a:r>
            <a:r>
              <a:rPr lang="en-US" sz="1800" dirty="0" err="1"/>
              <a:t>arabuluculuğu</a:t>
            </a:r>
            <a:r>
              <a:rPr lang="en-US" sz="1800" dirty="0"/>
              <a:t> </a:t>
            </a:r>
            <a:r>
              <a:rPr lang="en-US" sz="1800" dirty="0" err="1"/>
              <a:t>olumlu</a:t>
            </a:r>
            <a:r>
              <a:rPr lang="en-US" sz="1800" dirty="0"/>
              <a:t> </a:t>
            </a:r>
            <a:r>
              <a:rPr lang="en-US" sz="1800" dirty="0" err="1"/>
              <a:t>bir</a:t>
            </a:r>
            <a:r>
              <a:rPr lang="en-US" sz="1800" dirty="0"/>
              <a:t> </a:t>
            </a:r>
            <a:r>
              <a:rPr lang="en-US" sz="1800" dirty="0" err="1"/>
              <a:t>ortam</a:t>
            </a:r>
            <a:r>
              <a:rPr lang="en-US" sz="1800" dirty="0"/>
              <a:t> </a:t>
            </a:r>
            <a:r>
              <a:rPr lang="en-US" sz="1800" dirty="0" err="1"/>
              <a:t>sağlayabilir</a:t>
            </a:r>
            <a:endParaRPr lang="en-US" sz="1800" dirty="0"/>
          </a:p>
        </p:txBody>
      </p:sp>
      <p:sp>
        <p:nvSpPr>
          <p:cNvPr id="4" name="Text Placeholder 3">
            <a:extLst>
              <a:ext uri="{FF2B5EF4-FFF2-40B4-BE49-F238E27FC236}">
                <a16:creationId xmlns="" xmlns:a16="http://schemas.microsoft.com/office/drawing/2014/main" id="{F402A50C-9704-D243-9792-0AB18A19C3BD}"/>
              </a:ext>
            </a:extLst>
          </p:cNvPr>
          <p:cNvSpPr>
            <a:spLocks noGrp="1"/>
          </p:cNvSpPr>
          <p:nvPr>
            <p:ph type="body" sz="quarter" idx="21"/>
          </p:nvPr>
        </p:nvSpPr>
        <p:spPr>
          <a:xfrm>
            <a:off x="8223426" y="4210067"/>
            <a:ext cx="2506226" cy="1565958"/>
          </a:xfrm>
        </p:spPr>
        <p:txBody>
          <a:bodyPr>
            <a:normAutofit/>
          </a:bodyPr>
          <a:lstStyle/>
          <a:p>
            <a:pPr marL="0" indent="0"/>
            <a:r>
              <a:rPr lang="en-US" sz="1800" dirty="0" err="1"/>
              <a:t>Çatışma</a:t>
            </a:r>
            <a:r>
              <a:rPr lang="en-US" sz="1800" dirty="0"/>
              <a:t> </a:t>
            </a:r>
            <a:r>
              <a:rPr lang="en-US" sz="1800" dirty="0" err="1"/>
              <a:t>çözme</a:t>
            </a:r>
            <a:r>
              <a:rPr lang="en-US" sz="1800" dirty="0"/>
              <a:t> </a:t>
            </a:r>
            <a:r>
              <a:rPr lang="en-US" sz="1800" dirty="0" err="1"/>
              <a:t>ve</a:t>
            </a:r>
            <a:r>
              <a:rPr lang="en-US" sz="1800" dirty="0"/>
              <a:t> problem </a:t>
            </a:r>
            <a:r>
              <a:rPr lang="en-US" sz="1800" dirty="0" err="1"/>
              <a:t>çözme</a:t>
            </a:r>
            <a:r>
              <a:rPr lang="en-US" sz="1800" dirty="0"/>
              <a:t> </a:t>
            </a:r>
            <a:r>
              <a:rPr lang="en-US" sz="1800" dirty="0" err="1"/>
              <a:t>becerileri</a:t>
            </a:r>
            <a:r>
              <a:rPr lang="en-US" sz="1800" dirty="0"/>
              <a:t> </a:t>
            </a:r>
            <a:r>
              <a:rPr lang="en-US" sz="1800" dirty="0" err="1"/>
              <a:t>hakkında</a:t>
            </a:r>
            <a:r>
              <a:rPr lang="en-US" sz="1800" dirty="0"/>
              <a:t> </a:t>
            </a:r>
            <a:r>
              <a:rPr lang="en-US" sz="1800" dirty="0" err="1"/>
              <a:t>bilgi</a:t>
            </a:r>
            <a:r>
              <a:rPr lang="en-US" sz="1800" dirty="0"/>
              <a:t> </a:t>
            </a:r>
            <a:r>
              <a:rPr lang="en-US" sz="1800" dirty="0" err="1"/>
              <a:t>edinmenin</a:t>
            </a:r>
            <a:r>
              <a:rPr lang="en-US" sz="1800" dirty="0"/>
              <a:t> </a:t>
            </a:r>
            <a:r>
              <a:rPr lang="en-US" sz="1800" dirty="0" err="1"/>
              <a:t>bir</a:t>
            </a:r>
            <a:r>
              <a:rPr lang="en-US" sz="1800" dirty="0"/>
              <a:t> </a:t>
            </a:r>
            <a:r>
              <a:rPr lang="en-US" sz="1800" dirty="0" err="1"/>
              <a:t>yoludur</a:t>
            </a:r>
            <a:r>
              <a:rPr lang="en-US" sz="1800" dirty="0"/>
              <a:t>.</a:t>
            </a:r>
          </a:p>
        </p:txBody>
      </p:sp>
      <p:sp>
        <p:nvSpPr>
          <p:cNvPr id="5" name="Text Placeholder 4">
            <a:extLst>
              <a:ext uri="{FF2B5EF4-FFF2-40B4-BE49-F238E27FC236}">
                <a16:creationId xmlns="" xmlns:a16="http://schemas.microsoft.com/office/drawing/2014/main" id="{CA9B0042-EB8C-8541-BB81-A90E7C32CAF0}"/>
              </a:ext>
            </a:extLst>
          </p:cNvPr>
          <p:cNvSpPr>
            <a:spLocks noGrp="1"/>
          </p:cNvSpPr>
          <p:nvPr>
            <p:ph type="body" sz="quarter" idx="22"/>
          </p:nvPr>
        </p:nvSpPr>
        <p:spPr>
          <a:xfrm>
            <a:off x="819150" y="2188784"/>
            <a:ext cx="3733800" cy="971926"/>
          </a:xfrm>
        </p:spPr>
        <p:txBody>
          <a:bodyPr>
            <a:normAutofit lnSpcReduction="10000"/>
          </a:bodyPr>
          <a:lstStyle/>
          <a:p>
            <a:pPr marL="0" indent="0"/>
            <a:r>
              <a:rPr lang="en-US" sz="2400" dirty="0" err="1"/>
              <a:t>İyi</a:t>
            </a:r>
            <a:r>
              <a:rPr lang="en-US" sz="2400" dirty="0"/>
              <a:t> </a:t>
            </a:r>
            <a:r>
              <a:rPr lang="en-US" sz="2400" dirty="0" err="1"/>
              <a:t>iletişim</a:t>
            </a:r>
            <a:r>
              <a:rPr lang="en-US" sz="2400" dirty="0"/>
              <a:t> </a:t>
            </a:r>
            <a:r>
              <a:rPr lang="en-US" sz="2400" dirty="0" err="1"/>
              <a:t>becerilerine</a:t>
            </a:r>
            <a:r>
              <a:rPr lang="en-US" sz="2400" dirty="0"/>
              <a:t> </a:t>
            </a:r>
            <a:r>
              <a:rPr lang="en-US" sz="2400" dirty="0" err="1"/>
              <a:t>sahip</a:t>
            </a:r>
            <a:r>
              <a:rPr lang="en-US" sz="2400" dirty="0"/>
              <a:t> </a:t>
            </a:r>
            <a:r>
              <a:rPr lang="en-US" sz="2400" dirty="0" err="1"/>
              <a:t>olmak</a:t>
            </a:r>
            <a:endParaRPr lang="en-US" sz="2400" dirty="0"/>
          </a:p>
        </p:txBody>
      </p:sp>
      <p:sp>
        <p:nvSpPr>
          <p:cNvPr id="6" name="Text Placeholder 5">
            <a:extLst>
              <a:ext uri="{FF2B5EF4-FFF2-40B4-BE49-F238E27FC236}">
                <a16:creationId xmlns="" xmlns:a16="http://schemas.microsoft.com/office/drawing/2014/main" id="{095C203C-13B1-4F46-9DB9-B8138F299622}"/>
              </a:ext>
            </a:extLst>
          </p:cNvPr>
          <p:cNvSpPr>
            <a:spLocks noGrp="1"/>
          </p:cNvSpPr>
          <p:nvPr>
            <p:ph type="body" sz="quarter" idx="23"/>
          </p:nvPr>
        </p:nvSpPr>
        <p:spPr>
          <a:xfrm>
            <a:off x="4842887" y="3838003"/>
            <a:ext cx="2506226" cy="1734122"/>
          </a:xfrm>
        </p:spPr>
        <p:txBody>
          <a:bodyPr>
            <a:normAutofit fontScale="92500" lnSpcReduction="10000"/>
          </a:bodyPr>
          <a:lstStyle/>
          <a:p>
            <a:pPr marL="0" indent="0"/>
            <a:r>
              <a:rPr lang="en-US" sz="2400" dirty="0" err="1"/>
              <a:t>Açıklığa</a:t>
            </a:r>
            <a:r>
              <a:rPr lang="en-US" sz="2400" dirty="0"/>
              <a:t> </a:t>
            </a:r>
            <a:r>
              <a:rPr lang="en-US" sz="2400" dirty="0" err="1"/>
              <a:t>kavuşturmanın</a:t>
            </a:r>
            <a:r>
              <a:rPr lang="en-US" sz="2400" dirty="0"/>
              <a:t> </a:t>
            </a:r>
            <a:r>
              <a:rPr lang="en-US" sz="2400" dirty="0" err="1"/>
              <a:t>ve</a:t>
            </a:r>
            <a:r>
              <a:rPr lang="en-US" sz="2400" dirty="0"/>
              <a:t> </a:t>
            </a:r>
            <a:r>
              <a:rPr lang="en-US" sz="2400" dirty="0" err="1"/>
              <a:t>sorgulamanın</a:t>
            </a:r>
            <a:r>
              <a:rPr lang="en-US" sz="2400" dirty="0"/>
              <a:t> </a:t>
            </a:r>
            <a:r>
              <a:rPr lang="en-US" sz="2400" dirty="0" err="1"/>
              <a:t>önemini</a:t>
            </a:r>
            <a:r>
              <a:rPr lang="en-US" sz="2400" dirty="0"/>
              <a:t> </a:t>
            </a:r>
            <a:r>
              <a:rPr lang="en-US" sz="2400" dirty="0" err="1"/>
              <a:t>anlayın</a:t>
            </a:r>
            <a:endParaRPr lang="en-US" sz="1800" dirty="0"/>
          </a:p>
        </p:txBody>
      </p:sp>
      <p:sp>
        <p:nvSpPr>
          <p:cNvPr id="7" name="Text Placeholder 6">
            <a:extLst>
              <a:ext uri="{FF2B5EF4-FFF2-40B4-BE49-F238E27FC236}">
                <a16:creationId xmlns="" xmlns:a16="http://schemas.microsoft.com/office/drawing/2014/main" id="{2ABA1AA5-87E2-B34A-BE81-8B0AD9A37276}"/>
              </a:ext>
            </a:extLst>
          </p:cNvPr>
          <p:cNvSpPr>
            <a:spLocks noGrp="1"/>
          </p:cNvSpPr>
          <p:nvPr>
            <p:ph type="body" sz="quarter" idx="24"/>
          </p:nvPr>
        </p:nvSpPr>
        <p:spPr>
          <a:xfrm>
            <a:off x="7886701" y="1594753"/>
            <a:ext cx="3133724" cy="1565958"/>
          </a:xfrm>
        </p:spPr>
        <p:txBody>
          <a:bodyPr>
            <a:normAutofit/>
          </a:bodyPr>
          <a:lstStyle/>
          <a:p>
            <a:pPr marL="0" indent="0"/>
            <a:r>
              <a:rPr lang="en-US" sz="2400" dirty="0" err="1"/>
              <a:t>İyi</a:t>
            </a:r>
            <a:r>
              <a:rPr lang="en-US" sz="2400" dirty="0"/>
              <a:t> </a:t>
            </a:r>
            <a:r>
              <a:rPr lang="en-US" sz="2400" dirty="0" err="1"/>
              <a:t>bir</a:t>
            </a:r>
            <a:r>
              <a:rPr lang="en-US" sz="2400" dirty="0"/>
              <a:t> </a:t>
            </a:r>
            <a:r>
              <a:rPr lang="en-US" sz="2400" dirty="0" err="1"/>
              <a:t>duygusal</a:t>
            </a:r>
            <a:r>
              <a:rPr lang="en-US" sz="2400" dirty="0"/>
              <a:t> </a:t>
            </a:r>
            <a:r>
              <a:rPr lang="en-US" sz="2400" dirty="0" err="1"/>
              <a:t>zekaya</a:t>
            </a:r>
            <a:r>
              <a:rPr lang="en-US" sz="2400" dirty="0"/>
              <a:t> </a:t>
            </a:r>
            <a:r>
              <a:rPr lang="en-US" sz="2400" dirty="0" err="1"/>
              <a:t>ve</a:t>
            </a:r>
            <a:r>
              <a:rPr lang="en-US" sz="2400" dirty="0"/>
              <a:t> </a:t>
            </a:r>
            <a:r>
              <a:rPr lang="en-US" sz="2400" dirty="0" err="1"/>
              <a:t>empatiye</a:t>
            </a:r>
            <a:r>
              <a:rPr lang="en-US" sz="2400" dirty="0"/>
              <a:t> </a:t>
            </a:r>
            <a:r>
              <a:rPr lang="en-US" sz="2400" dirty="0" err="1"/>
              <a:t>sahip</a:t>
            </a:r>
            <a:r>
              <a:rPr lang="en-US" sz="2400" dirty="0"/>
              <a:t> </a:t>
            </a:r>
            <a:r>
              <a:rPr lang="en-US" sz="2400" dirty="0" err="1"/>
              <a:t>olmak</a:t>
            </a:r>
            <a:endParaRPr lang="en-US" sz="2400" dirty="0"/>
          </a:p>
        </p:txBody>
      </p:sp>
      <p:sp>
        <p:nvSpPr>
          <p:cNvPr id="8" name="Arc 7">
            <a:extLst>
              <a:ext uri="{FF2B5EF4-FFF2-40B4-BE49-F238E27FC236}">
                <a16:creationId xmlns="" xmlns:a16="http://schemas.microsoft.com/office/drawing/2014/main" id="{242A81B1-2A23-425D-8B66-2D7497011396}"/>
              </a:ext>
            </a:extLst>
          </p:cNvPr>
          <p:cNvSpPr/>
          <p:nvPr/>
        </p:nvSpPr>
        <p:spPr>
          <a:xfrm rot="18945249">
            <a:off x="818417" y="3664119"/>
            <a:ext cx="3735266" cy="3613217"/>
          </a:xfrm>
          <a:prstGeom prst="arc">
            <a:avLst/>
          </a:prstGeom>
          <a:ln w="12700">
            <a:solidFill>
              <a:srgbClr val="1188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a:extLst>
              <a:ext uri="{FF2B5EF4-FFF2-40B4-BE49-F238E27FC236}">
                <a16:creationId xmlns="" xmlns:a16="http://schemas.microsoft.com/office/drawing/2014/main" id="{5DAC26DA-8A8E-4A24-8AC5-25A52C71BB22}"/>
              </a:ext>
            </a:extLst>
          </p:cNvPr>
          <p:cNvSpPr/>
          <p:nvPr/>
        </p:nvSpPr>
        <p:spPr>
          <a:xfrm rot="16770703">
            <a:off x="7361785" y="3765516"/>
            <a:ext cx="3735266" cy="3613217"/>
          </a:xfrm>
          <a:prstGeom prst="arc">
            <a:avLst/>
          </a:prstGeom>
          <a:ln w="127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 xmlns:a16="http://schemas.microsoft.com/office/drawing/2014/main" id="{C0DA50C6-46FE-43D4-8F89-08CF481888DC}"/>
              </a:ext>
            </a:extLst>
          </p:cNvPr>
          <p:cNvSpPr/>
          <p:nvPr/>
        </p:nvSpPr>
        <p:spPr>
          <a:xfrm rot="6738193">
            <a:off x="4820782" y="289279"/>
            <a:ext cx="2644913" cy="2610945"/>
          </a:xfrm>
          <a:prstGeom prst="arc">
            <a:avLst/>
          </a:prstGeom>
          <a:ln w="127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7377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8E7AFD0D-7658-D04E-9E17-E11E23EDF695}"/>
              </a:ext>
            </a:extLst>
          </p:cNvPr>
          <p:cNvSpPr>
            <a:spLocks noGrp="1"/>
          </p:cNvSpPr>
          <p:nvPr>
            <p:ph type="body" sz="quarter" idx="18"/>
          </p:nvPr>
        </p:nvSpPr>
        <p:spPr>
          <a:xfrm>
            <a:off x="1588508" y="1331805"/>
            <a:ext cx="4976529" cy="5101839"/>
          </a:xfrm>
        </p:spPr>
        <p:txBody>
          <a:bodyPr vert="horz" lIns="91440" tIns="45720" rIns="91440" bIns="45720" rtlCol="0" anchor="t">
            <a:normAutofit fontScale="47500" lnSpcReduction="20000"/>
          </a:bodyPr>
          <a:lstStyle/>
          <a:p>
            <a:pPr marL="0" indent="0">
              <a:lnSpc>
                <a:spcPct val="120000"/>
              </a:lnSpc>
            </a:pPr>
            <a:r>
              <a:rPr lang="en-US" sz="4400" dirty="0" err="1"/>
              <a:t>İrlanda</a:t>
            </a:r>
            <a:r>
              <a:rPr lang="en-US" sz="4400" dirty="0"/>
              <a:t> </a:t>
            </a:r>
            <a:r>
              <a:rPr lang="en-US" sz="4400" dirty="0" err="1"/>
              <a:t>Psikiyatristler</a:t>
            </a:r>
            <a:r>
              <a:rPr lang="en-US" sz="4400" dirty="0"/>
              <a:t> </a:t>
            </a:r>
            <a:r>
              <a:rPr lang="en-US" sz="4400" dirty="0" err="1"/>
              <a:t>Koleji</a:t>
            </a:r>
            <a:r>
              <a:rPr lang="en-US" sz="4400" dirty="0"/>
              <a:t>, </a:t>
            </a:r>
            <a:r>
              <a:rPr lang="en-US" sz="4400" dirty="0" err="1"/>
              <a:t>Sığınmacılar</a:t>
            </a:r>
            <a:r>
              <a:rPr lang="en-US" sz="4400" dirty="0"/>
              <a:t>, </a:t>
            </a:r>
            <a:r>
              <a:rPr lang="en-US" sz="4400" dirty="0" err="1"/>
              <a:t>Mülteciler</a:t>
            </a:r>
            <a:r>
              <a:rPr lang="en-US" sz="4400" dirty="0"/>
              <a:t> </a:t>
            </a:r>
            <a:r>
              <a:rPr lang="en-US" sz="4400" dirty="0" err="1"/>
              <a:t>ve</a:t>
            </a:r>
            <a:r>
              <a:rPr lang="en-US" sz="4400" dirty="0"/>
              <a:t> </a:t>
            </a:r>
            <a:r>
              <a:rPr lang="en-US" sz="4400" dirty="0" err="1"/>
              <a:t>Çatışma</a:t>
            </a:r>
            <a:r>
              <a:rPr lang="en-US" sz="4400" dirty="0"/>
              <a:t> </a:t>
            </a:r>
            <a:r>
              <a:rPr lang="en-US" sz="4400" dirty="0" err="1"/>
              <a:t>Bölgelerinden</a:t>
            </a:r>
            <a:r>
              <a:rPr lang="en-US" sz="4400" dirty="0"/>
              <a:t> </a:t>
            </a:r>
            <a:r>
              <a:rPr lang="en-US" sz="4400" dirty="0" err="1"/>
              <a:t>Gelen</a:t>
            </a:r>
            <a:r>
              <a:rPr lang="en-US" sz="4400" dirty="0"/>
              <a:t> </a:t>
            </a:r>
            <a:r>
              <a:rPr lang="en-US" sz="4400" dirty="0" err="1"/>
              <a:t>Göçmenler</a:t>
            </a:r>
            <a:r>
              <a:rPr lang="en-US" sz="4400" dirty="0"/>
              <a:t> </a:t>
            </a:r>
            <a:r>
              <a:rPr lang="en-US" sz="4400" dirty="0" err="1"/>
              <a:t>için</a:t>
            </a:r>
            <a:r>
              <a:rPr lang="en-US" sz="4400" dirty="0"/>
              <a:t> </a:t>
            </a:r>
            <a:r>
              <a:rPr lang="en-US" sz="4400" dirty="0" err="1"/>
              <a:t>Akıl</a:t>
            </a:r>
            <a:r>
              <a:rPr lang="en-US" sz="4400" dirty="0"/>
              <a:t> </a:t>
            </a:r>
            <a:r>
              <a:rPr lang="en-US" sz="4400" dirty="0" err="1"/>
              <a:t>Sağlığı</a:t>
            </a:r>
            <a:r>
              <a:rPr lang="en-US" sz="4400" dirty="0"/>
              <a:t> </a:t>
            </a:r>
            <a:r>
              <a:rPr lang="en-US" sz="4400" dirty="0" err="1"/>
              <a:t>Hizmet</a:t>
            </a:r>
            <a:r>
              <a:rPr lang="en-US" sz="4400" dirty="0"/>
              <a:t> </a:t>
            </a:r>
            <a:r>
              <a:rPr lang="en-US" sz="4400" dirty="0" err="1"/>
              <a:t>Gereksinimleri</a:t>
            </a:r>
            <a:r>
              <a:rPr lang="en-US" sz="4400" dirty="0"/>
              <a:t> </a:t>
            </a:r>
            <a:r>
              <a:rPr lang="en-US" sz="4400" dirty="0" err="1"/>
              <a:t>hakkında</a:t>
            </a:r>
            <a:r>
              <a:rPr lang="en-US" sz="4400" dirty="0"/>
              <a:t> </a:t>
            </a:r>
            <a:r>
              <a:rPr lang="en-US" sz="4400" dirty="0" err="1"/>
              <a:t>bize</a:t>
            </a:r>
            <a:r>
              <a:rPr lang="en-US" sz="4400" dirty="0"/>
              <a:t> </a:t>
            </a:r>
            <a:r>
              <a:rPr lang="en-US" sz="4400" dirty="0" err="1"/>
              <a:t>şunları</a:t>
            </a:r>
            <a:r>
              <a:rPr lang="en-US" sz="4400" dirty="0"/>
              <a:t> </a:t>
            </a:r>
            <a:r>
              <a:rPr lang="en-US" sz="4400" dirty="0" err="1"/>
              <a:t>söylüyor</a:t>
            </a:r>
            <a:r>
              <a:rPr lang="en-US" sz="4400" dirty="0"/>
              <a:t>:</a:t>
            </a:r>
          </a:p>
          <a:p>
            <a:pPr marL="0" indent="0">
              <a:lnSpc>
                <a:spcPct val="120000"/>
              </a:lnSpc>
            </a:pPr>
            <a:r>
              <a:rPr lang="en-US" sz="4400" i="1" dirty="0"/>
              <a:t>"</a:t>
            </a:r>
            <a:r>
              <a:rPr lang="en-US" sz="4400" i="1" dirty="0" err="1"/>
              <a:t>Mülteciler</a:t>
            </a:r>
            <a:r>
              <a:rPr lang="en-US" sz="4400" i="1" dirty="0"/>
              <a:t>, </a:t>
            </a:r>
            <a:r>
              <a:rPr lang="en-US" sz="4400" i="1" dirty="0" err="1"/>
              <a:t>sığınmacılar</a:t>
            </a:r>
            <a:r>
              <a:rPr lang="en-US" sz="4400" i="1" dirty="0"/>
              <a:t> </a:t>
            </a:r>
            <a:r>
              <a:rPr lang="en-US" sz="4400" i="1" dirty="0" err="1"/>
              <a:t>ve</a:t>
            </a:r>
            <a:r>
              <a:rPr lang="en-US" sz="4400" i="1" dirty="0"/>
              <a:t> </a:t>
            </a:r>
            <a:r>
              <a:rPr lang="en-US" sz="4400" i="1" dirty="0" err="1"/>
              <a:t>göçmenlerin</a:t>
            </a:r>
            <a:r>
              <a:rPr lang="en-US" sz="4400" i="1" dirty="0"/>
              <a:t>, </a:t>
            </a:r>
            <a:r>
              <a:rPr lang="en-US" sz="4400" i="1" dirty="0" err="1"/>
              <a:t>yerli</a:t>
            </a:r>
            <a:r>
              <a:rPr lang="en-US" sz="4400" i="1" dirty="0"/>
              <a:t> </a:t>
            </a:r>
            <a:r>
              <a:rPr lang="en-US" sz="4400" i="1" dirty="0" err="1"/>
              <a:t>nüfusa</a:t>
            </a:r>
            <a:r>
              <a:rPr lang="en-US" sz="4400" i="1" dirty="0"/>
              <a:t> </a:t>
            </a:r>
            <a:r>
              <a:rPr lang="en-US" sz="4400" i="1" dirty="0" err="1"/>
              <a:t>kıyasla</a:t>
            </a:r>
            <a:r>
              <a:rPr lang="en-US" sz="4400" i="1" dirty="0"/>
              <a:t> </a:t>
            </a:r>
            <a:r>
              <a:rPr lang="en-US" sz="4400" i="1" dirty="0" err="1"/>
              <a:t>travma</a:t>
            </a:r>
            <a:r>
              <a:rPr lang="en-US" sz="4400" i="1" dirty="0"/>
              <a:t> </a:t>
            </a:r>
            <a:r>
              <a:rPr lang="en-US" sz="4400" i="1" dirty="0" err="1"/>
              <a:t>sonrası</a:t>
            </a:r>
            <a:r>
              <a:rPr lang="en-US" sz="4400" i="1" dirty="0"/>
              <a:t> </a:t>
            </a:r>
            <a:r>
              <a:rPr lang="en-US" sz="4400" i="1" dirty="0" err="1"/>
              <a:t>bozukluk</a:t>
            </a:r>
            <a:r>
              <a:rPr lang="en-US" sz="4400" i="1" dirty="0"/>
              <a:t> (TSSB) </a:t>
            </a:r>
            <a:r>
              <a:rPr lang="en-US" sz="4400" i="1" dirty="0" err="1"/>
              <a:t>oranının</a:t>
            </a:r>
            <a:r>
              <a:rPr lang="en-US" sz="4400" i="1" dirty="0"/>
              <a:t> on </a:t>
            </a:r>
            <a:r>
              <a:rPr lang="en-US" sz="4400" i="1" dirty="0" err="1"/>
              <a:t>katına</a:t>
            </a:r>
            <a:r>
              <a:rPr lang="en-US" sz="4400" i="1" dirty="0"/>
              <a:t> </a:t>
            </a:r>
            <a:r>
              <a:rPr lang="en-US" sz="4400" i="1" dirty="0" err="1"/>
              <a:t>kadar</a:t>
            </a:r>
            <a:r>
              <a:rPr lang="en-US" sz="4400" i="1" dirty="0"/>
              <a:t> </a:t>
            </a:r>
            <a:r>
              <a:rPr lang="en-US" sz="4400" i="1" dirty="0" err="1"/>
              <a:t>acı</a:t>
            </a:r>
            <a:r>
              <a:rPr lang="en-US" sz="4400" i="1" dirty="0"/>
              <a:t> </a:t>
            </a:r>
            <a:r>
              <a:rPr lang="en-US" sz="4400" i="1" dirty="0" err="1"/>
              <a:t>çektiği</a:t>
            </a:r>
            <a:r>
              <a:rPr lang="en-US" sz="4400" i="1" dirty="0"/>
              <a:t> </a:t>
            </a:r>
            <a:r>
              <a:rPr lang="en-US" sz="4400" i="1" dirty="0" err="1"/>
              <a:t>tespit</a:t>
            </a:r>
            <a:r>
              <a:rPr lang="en-US" sz="4400" i="1" dirty="0"/>
              <a:t> </a:t>
            </a:r>
            <a:r>
              <a:rPr lang="en-US" sz="4400" i="1" dirty="0" err="1"/>
              <a:t>edildi</a:t>
            </a:r>
            <a:r>
              <a:rPr lang="en-US" sz="4400" i="1" dirty="0"/>
              <a:t>. </a:t>
            </a:r>
            <a:r>
              <a:rPr lang="en-US" sz="4400" i="1" dirty="0" err="1"/>
              <a:t>Birçok</a:t>
            </a:r>
            <a:r>
              <a:rPr lang="en-US" sz="4400" i="1" dirty="0"/>
              <a:t> </a:t>
            </a:r>
            <a:r>
              <a:rPr lang="en-US" sz="4400" i="1" dirty="0" err="1"/>
              <a:t>mülteci</a:t>
            </a:r>
            <a:r>
              <a:rPr lang="en-US" sz="4400" i="1" dirty="0"/>
              <a:t>, </a:t>
            </a:r>
            <a:r>
              <a:rPr lang="en-US" sz="4400" i="1" dirty="0" err="1"/>
              <a:t>sığınmacı</a:t>
            </a:r>
            <a:r>
              <a:rPr lang="en-US" sz="4400" i="1" dirty="0"/>
              <a:t> </a:t>
            </a:r>
            <a:r>
              <a:rPr lang="en-US" sz="4400" i="1" dirty="0" err="1"/>
              <a:t>ve</a:t>
            </a:r>
            <a:r>
              <a:rPr lang="en-US" sz="4400" i="1" dirty="0"/>
              <a:t> </a:t>
            </a:r>
            <a:r>
              <a:rPr lang="en-US" sz="4400" i="1" dirty="0" err="1"/>
              <a:t>göçmen</a:t>
            </a:r>
            <a:r>
              <a:rPr lang="en-US" sz="4400" i="1" dirty="0"/>
              <a:t> </a:t>
            </a:r>
            <a:r>
              <a:rPr lang="en-US" sz="4400" i="1" dirty="0" err="1"/>
              <a:t>için</a:t>
            </a:r>
            <a:r>
              <a:rPr lang="en-US" sz="4400" i="1" dirty="0"/>
              <a:t> </a:t>
            </a:r>
            <a:r>
              <a:rPr lang="en-US" sz="4400" i="1" dirty="0" err="1"/>
              <a:t>travma</a:t>
            </a:r>
            <a:r>
              <a:rPr lang="en-US" sz="4400" i="1" dirty="0"/>
              <a:t> </a:t>
            </a:r>
            <a:r>
              <a:rPr lang="en-US" sz="4400" i="1" dirty="0" err="1"/>
              <a:t>sonrası</a:t>
            </a:r>
            <a:r>
              <a:rPr lang="en-US" sz="4400" i="1" dirty="0"/>
              <a:t> </a:t>
            </a:r>
            <a:r>
              <a:rPr lang="en-US" sz="4400" i="1" dirty="0" err="1"/>
              <a:t>stres</a:t>
            </a:r>
            <a:r>
              <a:rPr lang="en-US" sz="4400" i="1" dirty="0"/>
              <a:t> </a:t>
            </a:r>
            <a:r>
              <a:rPr lang="en-US" sz="4400" i="1" dirty="0" err="1"/>
              <a:t>bozukluğu</a:t>
            </a:r>
            <a:r>
              <a:rPr lang="en-US" sz="4400" i="1" dirty="0"/>
              <a:t> </a:t>
            </a:r>
            <a:r>
              <a:rPr lang="en-US" sz="4400" i="1" dirty="0" err="1"/>
              <a:t>terimi</a:t>
            </a:r>
            <a:r>
              <a:rPr lang="en-US" sz="4400" i="1" dirty="0"/>
              <a:t> </a:t>
            </a:r>
            <a:r>
              <a:rPr lang="en-US" sz="4400" i="1" dirty="0" err="1"/>
              <a:t>uygun</a:t>
            </a:r>
            <a:r>
              <a:rPr lang="en-US" sz="4400" i="1" dirty="0"/>
              <a:t> </a:t>
            </a:r>
            <a:r>
              <a:rPr lang="en-US" sz="4400" i="1" dirty="0" err="1"/>
              <a:t>değildir</a:t>
            </a:r>
            <a:r>
              <a:rPr lang="en-US" sz="4400" i="1" dirty="0"/>
              <a:t>. </a:t>
            </a:r>
            <a:r>
              <a:rPr lang="en-US" sz="4400" i="1" dirty="0" err="1"/>
              <a:t>Bunun</a:t>
            </a:r>
            <a:r>
              <a:rPr lang="en-US" sz="4400" i="1" dirty="0"/>
              <a:t> </a:t>
            </a:r>
            <a:r>
              <a:rPr lang="en-US" sz="4400" i="1" dirty="0" err="1"/>
              <a:t>nedeni</a:t>
            </a:r>
            <a:r>
              <a:rPr lang="en-US" sz="4400" i="1" dirty="0"/>
              <a:t>, </a:t>
            </a:r>
            <a:r>
              <a:rPr lang="en-US" sz="4400" i="1" dirty="0" err="1"/>
              <a:t>yabancı</a:t>
            </a:r>
            <a:r>
              <a:rPr lang="en-US" sz="4400" i="1" dirty="0"/>
              <a:t> </a:t>
            </a:r>
            <a:r>
              <a:rPr lang="en-US" sz="4400" i="1" dirty="0" err="1"/>
              <a:t>bir</a:t>
            </a:r>
            <a:r>
              <a:rPr lang="en-US" sz="4400" i="1" dirty="0"/>
              <a:t> </a:t>
            </a:r>
            <a:r>
              <a:rPr lang="en-US" sz="4400" i="1" dirty="0" err="1"/>
              <a:t>kültüre</a:t>
            </a:r>
            <a:r>
              <a:rPr lang="en-US" sz="4400" i="1" dirty="0"/>
              <a:t> </a:t>
            </a:r>
            <a:r>
              <a:rPr lang="en-US" sz="4400" i="1" dirty="0" err="1"/>
              <a:t>göç</a:t>
            </a:r>
            <a:r>
              <a:rPr lang="en-US" sz="4400" i="1" dirty="0"/>
              <a:t> </a:t>
            </a:r>
            <a:r>
              <a:rPr lang="en-US" sz="4400" i="1" dirty="0" err="1"/>
              <a:t>sürecinin</a:t>
            </a:r>
            <a:r>
              <a:rPr lang="en-US" sz="4400" i="1" dirty="0"/>
              <a:t> </a:t>
            </a:r>
            <a:r>
              <a:rPr lang="en-US" sz="4400" i="1" dirty="0" err="1"/>
              <a:t>travmanın</a:t>
            </a:r>
            <a:r>
              <a:rPr lang="en-US" sz="4400" i="1" dirty="0"/>
              <a:t> </a:t>
            </a:r>
            <a:r>
              <a:rPr lang="en-US" sz="4400" i="1" dirty="0" err="1"/>
              <a:t>hala</a:t>
            </a:r>
            <a:r>
              <a:rPr lang="en-US" sz="4400" i="1" dirty="0"/>
              <a:t> </a:t>
            </a:r>
            <a:r>
              <a:rPr lang="en-US" sz="4400" i="1" dirty="0" err="1"/>
              <a:t>devam</a:t>
            </a:r>
            <a:r>
              <a:rPr lang="en-US" sz="4400" i="1" dirty="0"/>
              <a:t> </a:t>
            </a:r>
            <a:r>
              <a:rPr lang="en-US" sz="4400" i="1" dirty="0" err="1"/>
              <a:t>ettiği</a:t>
            </a:r>
            <a:r>
              <a:rPr lang="en-US" sz="4400" i="1" dirty="0"/>
              <a:t> </a:t>
            </a:r>
            <a:r>
              <a:rPr lang="en-US" sz="4400" i="1" dirty="0" err="1"/>
              <a:t>anlamına</a:t>
            </a:r>
            <a:r>
              <a:rPr lang="en-US" sz="4400" i="1" dirty="0"/>
              <a:t> </a:t>
            </a:r>
            <a:r>
              <a:rPr lang="en-US" sz="4400" i="1" dirty="0" err="1"/>
              <a:t>gelebilmesidir</a:t>
            </a:r>
            <a:r>
              <a:rPr lang="en-US" sz="4400" i="1" dirty="0"/>
              <a:t>. </a:t>
            </a:r>
            <a:r>
              <a:rPr lang="en-US" sz="4400" i="1" dirty="0" err="1"/>
              <a:t>Henüz</a:t>
            </a:r>
            <a:r>
              <a:rPr lang="en-US" sz="4400" i="1" dirty="0"/>
              <a:t> “post” </a:t>
            </a:r>
            <a:r>
              <a:rPr lang="en-US" sz="4400" i="1" dirty="0" err="1"/>
              <a:t>aşamasına</a:t>
            </a:r>
            <a:r>
              <a:rPr lang="en-US" sz="4400" i="1" dirty="0"/>
              <a:t> </a:t>
            </a:r>
            <a:r>
              <a:rPr lang="en-US" sz="4400" i="1" dirty="0" err="1"/>
              <a:t>gelmemiştir</a:t>
            </a:r>
            <a:r>
              <a:rPr lang="en-US" sz="4400" i="1" dirty="0"/>
              <a:t>.</a:t>
            </a:r>
            <a:endParaRPr lang="en-US" i="1" dirty="0"/>
          </a:p>
          <a:p>
            <a:endParaRPr lang="en-US" dirty="0"/>
          </a:p>
        </p:txBody>
      </p:sp>
      <p:sp>
        <p:nvSpPr>
          <p:cNvPr id="3" name="Text Placeholder 2">
            <a:extLst>
              <a:ext uri="{FF2B5EF4-FFF2-40B4-BE49-F238E27FC236}">
                <a16:creationId xmlns="" xmlns:a16="http://schemas.microsoft.com/office/drawing/2014/main" id="{E7C8CF9F-5FE8-684F-AC24-AD5646D17B55}"/>
              </a:ext>
            </a:extLst>
          </p:cNvPr>
          <p:cNvSpPr>
            <a:spLocks noGrp="1"/>
          </p:cNvSpPr>
          <p:nvPr>
            <p:ph type="body" sz="quarter" idx="16"/>
          </p:nvPr>
        </p:nvSpPr>
        <p:spPr/>
        <p:txBody>
          <a:bodyPr>
            <a:normAutofit lnSpcReduction="10000"/>
          </a:bodyPr>
          <a:lstStyle/>
          <a:p>
            <a:r>
              <a:rPr lang="hr-BA" dirty="0"/>
              <a:t>Biliyor musun?</a:t>
            </a:r>
            <a:endParaRPr lang="en-US" dirty="0"/>
          </a:p>
        </p:txBody>
      </p:sp>
      <p:sp>
        <p:nvSpPr>
          <p:cNvPr id="5" name="Picture Placeholder 4">
            <a:extLst>
              <a:ext uri="{FF2B5EF4-FFF2-40B4-BE49-F238E27FC236}">
                <a16:creationId xmlns="" xmlns:a16="http://schemas.microsoft.com/office/drawing/2014/main" id="{2C6DE81F-26C6-4794-97BE-8CD37B9717E6}"/>
              </a:ext>
            </a:extLst>
          </p:cNvPr>
          <p:cNvSpPr>
            <a:spLocks noGrp="1"/>
          </p:cNvSpPr>
          <p:nvPr>
            <p:ph type="pic" sz="quarter" idx="10"/>
          </p:nvPr>
        </p:nvSpPr>
        <p:spPr/>
      </p:sp>
      <p:pic>
        <p:nvPicPr>
          <p:cNvPr id="7" name="Picture Placeholder 7" descr="A picture containing person, indoor&#10;&#10;Description automatically generated">
            <a:extLst>
              <a:ext uri="{FF2B5EF4-FFF2-40B4-BE49-F238E27FC236}">
                <a16:creationId xmlns="" xmlns:a16="http://schemas.microsoft.com/office/drawing/2014/main" id="{932A79FF-58D7-4F1F-8680-812D568CB71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930890" y="228600"/>
            <a:ext cx="5105121" cy="6362700"/>
          </a:xfrm>
          <a:prstGeom prst="rect">
            <a:avLst/>
          </a:prstGeom>
          <a:solidFill>
            <a:schemeClr val="bg1"/>
          </a:solidFill>
        </p:spPr>
      </p:pic>
    </p:spTree>
    <p:extLst>
      <p:ext uri="{BB962C8B-B14F-4D97-AF65-F5344CB8AC3E}">
        <p14:creationId xmlns:p14="http://schemas.microsoft.com/office/powerpoint/2010/main" val="27409844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EC1EAFFE-BC3E-844D-B3F2-B7C874EF009D}"/>
              </a:ext>
            </a:extLst>
          </p:cNvPr>
          <p:cNvSpPr>
            <a:spLocks noGrp="1"/>
          </p:cNvSpPr>
          <p:nvPr>
            <p:ph type="body" sz="quarter" idx="20"/>
          </p:nvPr>
        </p:nvSpPr>
        <p:spPr>
          <a:xfrm>
            <a:off x="1541575" y="1514851"/>
            <a:ext cx="2506226" cy="1237497"/>
          </a:xfrm>
        </p:spPr>
        <p:txBody>
          <a:bodyPr>
            <a:normAutofit/>
          </a:bodyPr>
          <a:lstStyle/>
          <a:p>
            <a:pPr marL="0" indent="0"/>
            <a:r>
              <a:rPr lang="hr-BA" sz="1800" dirty="0"/>
              <a:t>Hayat değiştiren becerileri benimsiyorsun</a:t>
            </a:r>
            <a:endParaRPr lang="en-US" sz="1800" dirty="0"/>
          </a:p>
        </p:txBody>
      </p:sp>
      <p:sp>
        <p:nvSpPr>
          <p:cNvPr id="3" name="Text Placeholder 2">
            <a:extLst>
              <a:ext uri="{FF2B5EF4-FFF2-40B4-BE49-F238E27FC236}">
                <a16:creationId xmlns="" xmlns:a16="http://schemas.microsoft.com/office/drawing/2014/main" id="{FFDEC87D-667D-F74A-8462-724977FC7DF0}"/>
              </a:ext>
            </a:extLst>
          </p:cNvPr>
          <p:cNvSpPr>
            <a:spLocks noGrp="1"/>
          </p:cNvSpPr>
          <p:nvPr>
            <p:ph type="body" sz="quarter" idx="21"/>
          </p:nvPr>
        </p:nvSpPr>
        <p:spPr/>
        <p:txBody>
          <a:bodyPr>
            <a:normAutofit/>
          </a:bodyPr>
          <a:lstStyle/>
          <a:p>
            <a:pPr marL="0" indent="0"/>
            <a:r>
              <a:rPr lang="es-ES" sz="1800" dirty="0"/>
              <a:t>Ve daha iyi bir insan olmak</a:t>
            </a:r>
            <a:endParaRPr lang="en-US" sz="1800" dirty="0"/>
          </a:p>
        </p:txBody>
      </p:sp>
      <p:sp>
        <p:nvSpPr>
          <p:cNvPr id="4" name="Text Placeholder 3">
            <a:extLst>
              <a:ext uri="{FF2B5EF4-FFF2-40B4-BE49-F238E27FC236}">
                <a16:creationId xmlns="" xmlns:a16="http://schemas.microsoft.com/office/drawing/2014/main" id="{C1548FF5-A7AF-7542-8BB9-D4330E1CD6AB}"/>
              </a:ext>
            </a:extLst>
          </p:cNvPr>
          <p:cNvSpPr>
            <a:spLocks noGrp="1"/>
          </p:cNvSpPr>
          <p:nvPr>
            <p:ph type="body" sz="quarter" idx="22"/>
          </p:nvPr>
        </p:nvSpPr>
        <p:spPr>
          <a:xfrm>
            <a:off x="8644039" y="2471737"/>
            <a:ext cx="1461986" cy="1914525"/>
          </a:xfrm>
        </p:spPr>
        <p:txBody>
          <a:bodyPr>
            <a:normAutofit/>
          </a:bodyPr>
          <a:lstStyle/>
          <a:p>
            <a:pPr marL="0" indent="0"/>
            <a:r>
              <a:rPr lang="hr-BA" dirty="0"/>
              <a:t>Tarafları anlamak</a:t>
            </a:r>
            <a:endParaRPr lang="en-US" dirty="0"/>
          </a:p>
        </p:txBody>
      </p:sp>
      <p:sp>
        <p:nvSpPr>
          <p:cNvPr id="5" name="Text Placeholder 4">
            <a:extLst>
              <a:ext uri="{FF2B5EF4-FFF2-40B4-BE49-F238E27FC236}">
                <a16:creationId xmlns="" xmlns:a16="http://schemas.microsoft.com/office/drawing/2014/main" id="{73B44400-30F3-2442-960B-5F00A6C8D9D2}"/>
              </a:ext>
            </a:extLst>
          </p:cNvPr>
          <p:cNvSpPr>
            <a:spLocks noGrp="1"/>
          </p:cNvSpPr>
          <p:nvPr>
            <p:ph type="body" sz="quarter" idx="24"/>
          </p:nvPr>
        </p:nvSpPr>
        <p:spPr>
          <a:xfrm>
            <a:off x="1466515" y="3842692"/>
            <a:ext cx="2506226" cy="1397759"/>
          </a:xfrm>
        </p:spPr>
        <p:txBody>
          <a:bodyPr>
            <a:normAutofit/>
          </a:bodyPr>
          <a:lstStyle/>
          <a:p>
            <a:pPr marL="0" indent="0"/>
            <a:r>
              <a:rPr lang="en-US" sz="2400" dirty="0" err="1"/>
              <a:t>Objektif</a:t>
            </a:r>
            <a:r>
              <a:rPr lang="en-US" sz="2400" dirty="0"/>
              <a:t>, </a:t>
            </a:r>
            <a:r>
              <a:rPr lang="en-US" sz="2400" dirty="0" err="1"/>
              <a:t>tarafsız</a:t>
            </a:r>
            <a:r>
              <a:rPr lang="en-US" sz="2400" dirty="0"/>
              <a:t> </a:t>
            </a:r>
            <a:r>
              <a:rPr lang="en-US" sz="2400" dirty="0" err="1"/>
              <a:t>ve</a:t>
            </a:r>
            <a:r>
              <a:rPr lang="en-US" sz="2400" dirty="0"/>
              <a:t> </a:t>
            </a:r>
            <a:r>
              <a:rPr lang="en-US" sz="2400" dirty="0" err="1"/>
              <a:t>adil</a:t>
            </a:r>
            <a:r>
              <a:rPr lang="en-US" sz="2400" dirty="0"/>
              <a:t> </a:t>
            </a:r>
            <a:r>
              <a:rPr lang="en-US" sz="2400" dirty="0" err="1"/>
              <a:t>olun</a:t>
            </a:r>
            <a:endParaRPr lang="en-US" dirty="0"/>
          </a:p>
        </p:txBody>
      </p:sp>
      <p:sp>
        <p:nvSpPr>
          <p:cNvPr id="6" name="Text Placeholder 5">
            <a:extLst>
              <a:ext uri="{FF2B5EF4-FFF2-40B4-BE49-F238E27FC236}">
                <a16:creationId xmlns="" xmlns:a16="http://schemas.microsoft.com/office/drawing/2014/main" id="{D1E40EC4-AE64-EA47-BFBC-FD7D67B57E9F}"/>
              </a:ext>
            </a:extLst>
          </p:cNvPr>
          <p:cNvSpPr>
            <a:spLocks noGrp="1"/>
          </p:cNvSpPr>
          <p:nvPr>
            <p:ph type="body" sz="quarter" idx="25"/>
          </p:nvPr>
        </p:nvSpPr>
        <p:spPr>
          <a:xfrm>
            <a:off x="4808201" y="2133600"/>
            <a:ext cx="2506226" cy="998872"/>
          </a:xfrm>
        </p:spPr>
        <p:txBody>
          <a:bodyPr>
            <a:normAutofit lnSpcReduction="10000"/>
          </a:bodyPr>
          <a:lstStyle/>
          <a:p>
            <a:pPr marL="0" indent="0"/>
            <a:r>
              <a:rPr lang="en-US" sz="2400" dirty="0" err="1"/>
              <a:t>Sorunları</a:t>
            </a:r>
            <a:r>
              <a:rPr lang="en-US" sz="2400" dirty="0"/>
              <a:t> </a:t>
            </a:r>
            <a:r>
              <a:rPr lang="en-US" sz="2400" dirty="0" err="1"/>
              <a:t>belirlemede</a:t>
            </a:r>
            <a:r>
              <a:rPr lang="en-US" sz="2400" dirty="0"/>
              <a:t> </a:t>
            </a:r>
            <a:r>
              <a:rPr lang="en-US" sz="2400" dirty="0" err="1"/>
              <a:t>iyi</a:t>
            </a:r>
            <a:r>
              <a:rPr lang="en-US" sz="2400" dirty="0"/>
              <a:t> </a:t>
            </a:r>
            <a:r>
              <a:rPr lang="en-US" sz="2400" dirty="0" err="1"/>
              <a:t>olun</a:t>
            </a:r>
            <a:endParaRPr lang="en-US" sz="2400" dirty="0"/>
          </a:p>
        </p:txBody>
      </p:sp>
      <p:sp>
        <p:nvSpPr>
          <p:cNvPr id="7" name="Arc 6">
            <a:extLst>
              <a:ext uri="{FF2B5EF4-FFF2-40B4-BE49-F238E27FC236}">
                <a16:creationId xmlns="" xmlns:a16="http://schemas.microsoft.com/office/drawing/2014/main" id="{091B2689-EDA1-4C1A-BD7D-6A311E8B8251}"/>
              </a:ext>
            </a:extLst>
          </p:cNvPr>
          <p:cNvSpPr/>
          <p:nvPr/>
        </p:nvSpPr>
        <p:spPr>
          <a:xfrm rot="7656991">
            <a:off x="1318430" y="-511057"/>
            <a:ext cx="2952517" cy="2927271"/>
          </a:xfrm>
          <a:prstGeom prst="arc">
            <a:avLst/>
          </a:prstGeom>
          <a:ln w="12700">
            <a:solidFill>
              <a:srgbClr val="1188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a:extLst>
              <a:ext uri="{FF2B5EF4-FFF2-40B4-BE49-F238E27FC236}">
                <a16:creationId xmlns="" xmlns:a16="http://schemas.microsoft.com/office/drawing/2014/main" id="{29749F87-57DA-4EF9-A703-72008C040843}"/>
              </a:ext>
            </a:extLst>
          </p:cNvPr>
          <p:cNvSpPr/>
          <p:nvPr/>
        </p:nvSpPr>
        <p:spPr>
          <a:xfrm rot="18048077">
            <a:off x="4347336" y="3776816"/>
            <a:ext cx="2952517" cy="2927271"/>
          </a:xfrm>
          <a:prstGeom prst="arc">
            <a:avLst/>
          </a:prstGeom>
          <a:ln w="127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675669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734714" y="571500"/>
            <a:ext cx="5419240" cy="893556"/>
          </a:xfrm>
        </p:spPr>
        <p:txBody>
          <a:bodyPr>
            <a:normAutofit/>
          </a:bodyPr>
          <a:lstStyle/>
          <a:p>
            <a:r>
              <a:rPr lang="en-US" sz="2800" b="1" dirty="0" err="1"/>
              <a:t>Arabuluculuk</a:t>
            </a:r>
            <a:r>
              <a:rPr lang="en-US" sz="2800" b="1" dirty="0"/>
              <a:t> </a:t>
            </a:r>
            <a:r>
              <a:rPr lang="en-US" sz="2800" b="1" dirty="0" err="1"/>
              <a:t>neden</a:t>
            </a:r>
            <a:r>
              <a:rPr lang="en-US" sz="2800" b="1" dirty="0"/>
              <a:t> </a:t>
            </a:r>
            <a:r>
              <a:rPr lang="en-US" sz="2800" b="1" dirty="0" err="1"/>
              <a:t>önemlidir</a:t>
            </a:r>
            <a:r>
              <a:rPr lang="en-US" sz="2800" b="1" dirty="0"/>
              <a:t>?</a:t>
            </a:r>
          </a:p>
          <a:p>
            <a:endParaRPr lang="en-US" sz="2800" b="1" dirty="0"/>
          </a:p>
        </p:txBody>
      </p:sp>
      <p:pic>
        <p:nvPicPr>
          <p:cNvPr id="8" name="Picture Placeholder 7"/>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6" name="Rectangle 5"/>
          <p:cNvSpPr/>
          <p:nvPr/>
        </p:nvSpPr>
        <p:spPr>
          <a:xfrm>
            <a:off x="676760" y="1636506"/>
            <a:ext cx="5419240" cy="2677656"/>
          </a:xfrm>
          <a:prstGeom prst="rect">
            <a:avLst/>
          </a:prstGeom>
        </p:spPr>
        <p:txBody>
          <a:bodyPr wrap="square">
            <a:spAutoFit/>
          </a:bodyPr>
          <a:lstStyle/>
          <a:p>
            <a:pPr marL="342900" indent="-342900">
              <a:buFont typeface="Wingdings" panose="05000000000000000000" pitchFamily="2" charset="2"/>
              <a:buChar char="ü"/>
            </a:pPr>
            <a:r>
              <a:rPr lang="hr-BA" sz="2400" dirty="0">
                <a:solidFill>
                  <a:schemeClr val="bg1"/>
                </a:solidFill>
              </a:rPr>
              <a:t>Çatışmalara karşı tutumda değişiklik İlgililer için geliştirilmiş bakış açısı Liderlik becerilerinin geliştirilmesi Alternatif bakış açılarına hoşgörü, Sinir bozucu koşullara yapıcı tepkilerin geliştirilmesi Problem çözme becerilerinin geliştirilmesi</a:t>
            </a:r>
            <a:endParaRPr lang="en-GB" sz="2400" dirty="0">
              <a:solidFill>
                <a:schemeClr val="bg1"/>
              </a:solidFill>
            </a:endParaRPr>
          </a:p>
        </p:txBody>
      </p:sp>
      <p:sp>
        <p:nvSpPr>
          <p:cNvPr id="7" name="Rectangle 6"/>
          <p:cNvSpPr/>
          <p:nvPr/>
        </p:nvSpPr>
        <p:spPr>
          <a:xfrm>
            <a:off x="676760" y="5463597"/>
            <a:ext cx="5564883" cy="253916"/>
          </a:xfrm>
          <a:prstGeom prst="rect">
            <a:avLst/>
          </a:prstGeom>
        </p:spPr>
        <p:txBody>
          <a:bodyPr wrap="square">
            <a:spAutoFit/>
          </a:bodyPr>
          <a:lstStyle/>
          <a:p>
            <a:r>
              <a:rPr lang="en-GB" sz="1050">
                <a:solidFill>
                  <a:srgbClr val="92D050"/>
                </a:solidFill>
              </a:rPr>
              <a:t>Adapted from</a:t>
            </a:r>
            <a:r>
              <a:rPr lang="bs-Latn-BA" sz="1050">
                <a:solidFill>
                  <a:srgbClr val="92D050"/>
                </a:solidFill>
              </a:rPr>
              <a:t> source:</a:t>
            </a:r>
            <a:r>
              <a:rPr lang="en-GB" sz="1050">
                <a:solidFill>
                  <a:srgbClr val="92D050"/>
                </a:solidFill>
              </a:rPr>
              <a:t> </a:t>
            </a:r>
            <a:r>
              <a:rPr lang="en-GB" sz="1050">
                <a:hlinkClick r:id="rId3"/>
              </a:rPr>
              <a:t>https://k12engagement.unl.edu/strategy-briefs/Peer%20Mediation_0.pdf  </a:t>
            </a:r>
            <a:endParaRPr lang="en-GB" sz="1050"/>
          </a:p>
        </p:txBody>
      </p:sp>
    </p:spTree>
    <p:extLst>
      <p:ext uri="{BB962C8B-B14F-4D97-AF65-F5344CB8AC3E}">
        <p14:creationId xmlns:p14="http://schemas.microsoft.com/office/powerpoint/2010/main" val="32014519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375">
            <a:extLst>
              <a:ext uri="{FF2B5EF4-FFF2-40B4-BE49-F238E27FC236}">
                <a16:creationId xmlns="" xmlns:a16="http://schemas.microsoft.com/office/drawing/2014/main" id="{DC71EDCA-9721-4946-8C88-80B045A07F0F}"/>
              </a:ext>
            </a:extLst>
          </p:cNvPr>
          <p:cNvSpPr>
            <a:spLocks noChangeArrowheads="1"/>
          </p:cNvSpPr>
          <p:nvPr/>
        </p:nvSpPr>
        <p:spPr bwMode="auto">
          <a:xfrm>
            <a:off x="3234911" y="3418760"/>
            <a:ext cx="183788" cy="183788"/>
          </a:xfrm>
          <a:custGeom>
            <a:avLst/>
            <a:gdLst>
              <a:gd name="T0" fmla="*/ 172 w 344"/>
              <a:gd name="T1" fmla="*/ 343 h 344"/>
              <a:gd name="T2" fmla="*/ 172 w 344"/>
              <a:gd name="T3" fmla="*/ 343 h 344"/>
              <a:gd name="T4" fmla="*/ 0 w 344"/>
              <a:gd name="T5" fmla="*/ 171 h 344"/>
              <a:gd name="T6" fmla="*/ 172 w 344"/>
              <a:gd name="T7" fmla="*/ 0 h 344"/>
              <a:gd name="T8" fmla="*/ 343 w 344"/>
              <a:gd name="T9" fmla="*/ 171 h 344"/>
              <a:gd name="T10" fmla="*/ 172 w 344"/>
              <a:gd name="T11" fmla="*/ 343 h 344"/>
              <a:gd name="T12" fmla="*/ 172 w 344"/>
              <a:gd name="T13" fmla="*/ 63 h 344"/>
              <a:gd name="T14" fmla="*/ 172 w 344"/>
              <a:gd name="T15" fmla="*/ 63 h 344"/>
              <a:gd name="T16" fmla="*/ 63 w 344"/>
              <a:gd name="T17" fmla="*/ 171 h 344"/>
              <a:gd name="T18" fmla="*/ 172 w 344"/>
              <a:gd name="T19" fmla="*/ 280 h 344"/>
              <a:gd name="T20" fmla="*/ 280 w 344"/>
              <a:gd name="T21" fmla="*/ 171 h 344"/>
              <a:gd name="T22" fmla="*/ 172 w 344"/>
              <a:gd name="T23" fmla="*/ 6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4" h="344">
                <a:moveTo>
                  <a:pt x="172" y="343"/>
                </a:moveTo>
                <a:lnTo>
                  <a:pt x="172" y="343"/>
                </a:lnTo>
                <a:cubicBezTo>
                  <a:pt x="81" y="343"/>
                  <a:pt x="0" y="262"/>
                  <a:pt x="0" y="171"/>
                </a:cubicBezTo>
                <a:cubicBezTo>
                  <a:pt x="0" y="72"/>
                  <a:pt x="81" y="0"/>
                  <a:pt x="172" y="0"/>
                </a:cubicBezTo>
                <a:cubicBezTo>
                  <a:pt x="262" y="0"/>
                  <a:pt x="343" y="72"/>
                  <a:pt x="343" y="171"/>
                </a:cubicBezTo>
                <a:cubicBezTo>
                  <a:pt x="343" y="262"/>
                  <a:pt x="262" y="343"/>
                  <a:pt x="172" y="343"/>
                </a:cubicBezTo>
                <a:close/>
                <a:moveTo>
                  <a:pt x="172" y="63"/>
                </a:moveTo>
                <a:lnTo>
                  <a:pt x="172" y="63"/>
                </a:lnTo>
                <a:cubicBezTo>
                  <a:pt x="109" y="63"/>
                  <a:pt x="63" y="108"/>
                  <a:pt x="63" y="171"/>
                </a:cubicBezTo>
                <a:cubicBezTo>
                  <a:pt x="63" y="235"/>
                  <a:pt x="109" y="280"/>
                  <a:pt x="172" y="280"/>
                </a:cubicBezTo>
                <a:cubicBezTo>
                  <a:pt x="235" y="280"/>
                  <a:pt x="280" y="235"/>
                  <a:pt x="280" y="171"/>
                </a:cubicBezTo>
                <a:cubicBezTo>
                  <a:pt x="280" y="108"/>
                  <a:pt x="235" y="63"/>
                  <a:pt x="172" y="63"/>
                </a:cubicBezTo>
                <a:close/>
              </a:path>
            </a:pathLst>
          </a:custGeom>
          <a:solidFill>
            <a:schemeClr val="bg1"/>
          </a:solidFill>
          <a:ln>
            <a:noFill/>
          </a:ln>
          <a:effectLst/>
        </p:spPr>
        <p:txBody>
          <a:bodyPr wrap="none" anchor="ctr"/>
          <a:lstStyle/>
          <a:p>
            <a:endParaRPr lang="en-US"/>
          </a:p>
        </p:txBody>
      </p:sp>
      <p:sp>
        <p:nvSpPr>
          <p:cNvPr id="13" name="Freeform 376">
            <a:extLst>
              <a:ext uri="{FF2B5EF4-FFF2-40B4-BE49-F238E27FC236}">
                <a16:creationId xmlns="" xmlns:a16="http://schemas.microsoft.com/office/drawing/2014/main" id="{D90E9C36-36FC-3341-8A16-F62ACD221732}"/>
              </a:ext>
            </a:extLst>
          </p:cNvPr>
          <p:cNvSpPr>
            <a:spLocks noChangeArrowheads="1"/>
          </p:cNvSpPr>
          <p:nvPr/>
        </p:nvSpPr>
        <p:spPr bwMode="auto">
          <a:xfrm>
            <a:off x="3171292" y="3616685"/>
            <a:ext cx="308670" cy="174363"/>
          </a:xfrm>
          <a:custGeom>
            <a:avLst/>
            <a:gdLst>
              <a:gd name="T0" fmla="*/ 551 w 579"/>
              <a:gd name="T1" fmla="*/ 326 h 327"/>
              <a:gd name="T2" fmla="*/ 551 w 579"/>
              <a:gd name="T3" fmla="*/ 326 h 327"/>
              <a:gd name="T4" fmla="*/ 27 w 579"/>
              <a:gd name="T5" fmla="*/ 326 h 327"/>
              <a:gd name="T6" fmla="*/ 0 w 579"/>
              <a:gd name="T7" fmla="*/ 298 h 327"/>
              <a:gd name="T8" fmla="*/ 0 w 579"/>
              <a:gd name="T9" fmla="*/ 181 h 327"/>
              <a:gd name="T10" fmla="*/ 54 w 579"/>
              <a:gd name="T11" fmla="*/ 73 h 327"/>
              <a:gd name="T12" fmla="*/ 289 w 579"/>
              <a:gd name="T13" fmla="*/ 0 h 327"/>
              <a:gd name="T14" fmla="*/ 524 w 579"/>
              <a:gd name="T15" fmla="*/ 73 h 327"/>
              <a:gd name="T16" fmla="*/ 578 w 579"/>
              <a:gd name="T17" fmla="*/ 172 h 327"/>
              <a:gd name="T18" fmla="*/ 578 w 579"/>
              <a:gd name="T19" fmla="*/ 298 h 327"/>
              <a:gd name="T20" fmla="*/ 551 w 579"/>
              <a:gd name="T21" fmla="*/ 326 h 327"/>
              <a:gd name="T22" fmla="*/ 63 w 579"/>
              <a:gd name="T23" fmla="*/ 271 h 327"/>
              <a:gd name="T24" fmla="*/ 63 w 579"/>
              <a:gd name="T25" fmla="*/ 271 h 327"/>
              <a:gd name="T26" fmla="*/ 515 w 579"/>
              <a:gd name="T27" fmla="*/ 271 h 327"/>
              <a:gd name="T28" fmla="*/ 515 w 579"/>
              <a:gd name="T29" fmla="*/ 181 h 327"/>
              <a:gd name="T30" fmla="*/ 487 w 579"/>
              <a:gd name="T31" fmla="*/ 127 h 327"/>
              <a:gd name="T32" fmla="*/ 289 w 579"/>
              <a:gd name="T33" fmla="*/ 64 h 327"/>
              <a:gd name="T34" fmla="*/ 90 w 579"/>
              <a:gd name="T35" fmla="*/ 127 h 327"/>
              <a:gd name="T36" fmla="*/ 63 w 579"/>
              <a:gd name="T37" fmla="*/ 181 h 327"/>
              <a:gd name="T38" fmla="*/ 63 w 579"/>
              <a:gd name="T39" fmla="*/ 27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9" h="327">
                <a:moveTo>
                  <a:pt x="551" y="326"/>
                </a:moveTo>
                <a:lnTo>
                  <a:pt x="551" y="326"/>
                </a:lnTo>
                <a:cubicBezTo>
                  <a:pt x="27" y="326"/>
                  <a:pt x="27" y="326"/>
                  <a:pt x="27" y="326"/>
                </a:cubicBezTo>
                <a:cubicBezTo>
                  <a:pt x="9" y="326"/>
                  <a:pt x="0" y="317"/>
                  <a:pt x="0" y="298"/>
                </a:cubicBezTo>
                <a:cubicBezTo>
                  <a:pt x="0" y="181"/>
                  <a:pt x="0" y="181"/>
                  <a:pt x="0" y="181"/>
                </a:cubicBezTo>
                <a:cubicBezTo>
                  <a:pt x="0" y="136"/>
                  <a:pt x="18" y="99"/>
                  <a:pt x="54" y="73"/>
                </a:cubicBezTo>
                <a:cubicBezTo>
                  <a:pt x="117" y="27"/>
                  <a:pt x="198" y="0"/>
                  <a:pt x="289" y="0"/>
                </a:cubicBezTo>
                <a:cubicBezTo>
                  <a:pt x="379" y="0"/>
                  <a:pt x="460" y="27"/>
                  <a:pt x="524" y="73"/>
                </a:cubicBezTo>
                <a:cubicBezTo>
                  <a:pt x="560" y="99"/>
                  <a:pt x="578" y="136"/>
                  <a:pt x="578" y="172"/>
                </a:cubicBezTo>
                <a:cubicBezTo>
                  <a:pt x="578" y="208"/>
                  <a:pt x="578" y="253"/>
                  <a:pt x="578" y="298"/>
                </a:cubicBezTo>
                <a:cubicBezTo>
                  <a:pt x="578" y="317"/>
                  <a:pt x="569" y="326"/>
                  <a:pt x="551" y="326"/>
                </a:cubicBezTo>
                <a:close/>
                <a:moveTo>
                  <a:pt x="63" y="271"/>
                </a:moveTo>
                <a:lnTo>
                  <a:pt x="63" y="271"/>
                </a:lnTo>
                <a:cubicBezTo>
                  <a:pt x="515" y="271"/>
                  <a:pt x="515" y="271"/>
                  <a:pt x="515" y="271"/>
                </a:cubicBezTo>
                <a:cubicBezTo>
                  <a:pt x="515" y="235"/>
                  <a:pt x="515" y="199"/>
                  <a:pt x="515" y="181"/>
                </a:cubicBezTo>
                <a:cubicBezTo>
                  <a:pt x="515" y="154"/>
                  <a:pt x="506" y="136"/>
                  <a:pt x="487" y="127"/>
                </a:cubicBezTo>
                <a:cubicBezTo>
                  <a:pt x="433" y="82"/>
                  <a:pt x="361" y="64"/>
                  <a:pt x="289" y="64"/>
                </a:cubicBezTo>
                <a:cubicBezTo>
                  <a:pt x="217" y="64"/>
                  <a:pt x="144" y="82"/>
                  <a:pt x="90" y="127"/>
                </a:cubicBezTo>
                <a:cubicBezTo>
                  <a:pt x="72" y="136"/>
                  <a:pt x="63" y="154"/>
                  <a:pt x="63" y="181"/>
                </a:cubicBezTo>
                <a:lnTo>
                  <a:pt x="63" y="271"/>
                </a:lnTo>
                <a:close/>
              </a:path>
            </a:pathLst>
          </a:custGeom>
          <a:solidFill>
            <a:schemeClr val="bg1"/>
          </a:solidFill>
          <a:ln>
            <a:noFill/>
          </a:ln>
          <a:effectLst/>
        </p:spPr>
        <p:txBody>
          <a:bodyPr wrap="none" anchor="ctr"/>
          <a:lstStyle/>
          <a:p>
            <a:endParaRPr lang="en-US"/>
          </a:p>
        </p:txBody>
      </p:sp>
      <p:sp>
        <p:nvSpPr>
          <p:cNvPr id="14" name="Freeform 377">
            <a:extLst>
              <a:ext uri="{FF2B5EF4-FFF2-40B4-BE49-F238E27FC236}">
                <a16:creationId xmlns="" xmlns:a16="http://schemas.microsoft.com/office/drawing/2014/main" id="{8679CA64-CD5A-3147-BC32-796EFDD5747F}"/>
              </a:ext>
            </a:extLst>
          </p:cNvPr>
          <p:cNvSpPr>
            <a:spLocks noChangeArrowheads="1"/>
          </p:cNvSpPr>
          <p:nvPr/>
        </p:nvSpPr>
        <p:spPr bwMode="auto">
          <a:xfrm>
            <a:off x="3446974" y="3451747"/>
            <a:ext cx="150801" cy="150801"/>
          </a:xfrm>
          <a:custGeom>
            <a:avLst/>
            <a:gdLst>
              <a:gd name="T0" fmla="*/ 144 w 281"/>
              <a:gd name="T1" fmla="*/ 280 h 281"/>
              <a:gd name="T2" fmla="*/ 144 w 281"/>
              <a:gd name="T3" fmla="*/ 280 h 281"/>
              <a:gd name="T4" fmla="*/ 0 w 281"/>
              <a:gd name="T5" fmla="*/ 136 h 281"/>
              <a:gd name="T6" fmla="*/ 144 w 281"/>
              <a:gd name="T7" fmla="*/ 0 h 281"/>
              <a:gd name="T8" fmla="*/ 280 w 281"/>
              <a:gd name="T9" fmla="*/ 136 h 281"/>
              <a:gd name="T10" fmla="*/ 144 w 281"/>
              <a:gd name="T11" fmla="*/ 280 h 281"/>
              <a:gd name="T12" fmla="*/ 144 w 281"/>
              <a:gd name="T13" fmla="*/ 54 h 281"/>
              <a:gd name="T14" fmla="*/ 144 w 281"/>
              <a:gd name="T15" fmla="*/ 54 h 281"/>
              <a:gd name="T16" fmla="*/ 54 w 281"/>
              <a:gd name="T17" fmla="*/ 136 h 281"/>
              <a:gd name="T18" fmla="*/ 144 w 281"/>
              <a:gd name="T19" fmla="*/ 226 h 281"/>
              <a:gd name="T20" fmla="*/ 225 w 281"/>
              <a:gd name="T21" fmla="*/ 136 h 281"/>
              <a:gd name="T22" fmla="*/ 144 w 281"/>
              <a:gd name="T23" fmla="*/ 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81">
                <a:moveTo>
                  <a:pt x="144" y="280"/>
                </a:moveTo>
                <a:lnTo>
                  <a:pt x="144" y="280"/>
                </a:lnTo>
                <a:cubicBezTo>
                  <a:pt x="63" y="280"/>
                  <a:pt x="0" y="217"/>
                  <a:pt x="0" y="136"/>
                </a:cubicBezTo>
                <a:cubicBezTo>
                  <a:pt x="0" y="63"/>
                  <a:pt x="63" y="0"/>
                  <a:pt x="144" y="0"/>
                </a:cubicBezTo>
                <a:cubicBezTo>
                  <a:pt x="217" y="0"/>
                  <a:pt x="280" y="63"/>
                  <a:pt x="280" y="136"/>
                </a:cubicBezTo>
                <a:cubicBezTo>
                  <a:pt x="280" y="217"/>
                  <a:pt x="217" y="280"/>
                  <a:pt x="144" y="280"/>
                </a:cubicBezTo>
                <a:close/>
                <a:moveTo>
                  <a:pt x="144" y="54"/>
                </a:moveTo>
                <a:lnTo>
                  <a:pt x="144" y="54"/>
                </a:lnTo>
                <a:cubicBezTo>
                  <a:pt x="90" y="54"/>
                  <a:pt x="54" y="90"/>
                  <a:pt x="54" y="136"/>
                </a:cubicBezTo>
                <a:cubicBezTo>
                  <a:pt x="54" y="181"/>
                  <a:pt x="90" y="226"/>
                  <a:pt x="144" y="226"/>
                </a:cubicBezTo>
                <a:cubicBezTo>
                  <a:pt x="189" y="226"/>
                  <a:pt x="225" y="181"/>
                  <a:pt x="225" y="136"/>
                </a:cubicBezTo>
                <a:cubicBezTo>
                  <a:pt x="225" y="90"/>
                  <a:pt x="189" y="54"/>
                  <a:pt x="144" y="54"/>
                </a:cubicBezTo>
                <a:close/>
              </a:path>
            </a:pathLst>
          </a:custGeom>
          <a:solidFill>
            <a:schemeClr val="bg1"/>
          </a:solidFill>
          <a:ln>
            <a:noFill/>
          </a:ln>
          <a:effectLst/>
        </p:spPr>
        <p:txBody>
          <a:bodyPr wrap="none" anchor="ctr"/>
          <a:lstStyle/>
          <a:p>
            <a:endParaRPr lang="en-US"/>
          </a:p>
        </p:txBody>
      </p:sp>
      <p:sp>
        <p:nvSpPr>
          <p:cNvPr id="15" name="Freeform 378">
            <a:extLst>
              <a:ext uri="{FF2B5EF4-FFF2-40B4-BE49-F238E27FC236}">
                <a16:creationId xmlns="" xmlns:a16="http://schemas.microsoft.com/office/drawing/2014/main" id="{4483E2C4-942A-C146-9A88-4097985C350B}"/>
              </a:ext>
            </a:extLst>
          </p:cNvPr>
          <p:cNvSpPr>
            <a:spLocks noChangeArrowheads="1"/>
          </p:cNvSpPr>
          <p:nvPr/>
        </p:nvSpPr>
        <p:spPr bwMode="auto">
          <a:xfrm>
            <a:off x="3465825" y="3626110"/>
            <a:ext cx="197925" cy="160225"/>
          </a:xfrm>
          <a:custGeom>
            <a:avLst/>
            <a:gdLst>
              <a:gd name="T0" fmla="*/ 343 w 371"/>
              <a:gd name="T1" fmla="*/ 299 h 300"/>
              <a:gd name="T2" fmla="*/ 343 w 371"/>
              <a:gd name="T3" fmla="*/ 299 h 300"/>
              <a:gd name="T4" fmla="*/ 108 w 371"/>
              <a:gd name="T5" fmla="*/ 299 h 300"/>
              <a:gd name="T6" fmla="*/ 81 w 371"/>
              <a:gd name="T7" fmla="*/ 262 h 300"/>
              <a:gd name="T8" fmla="*/ 108 w 371"/>
              <a:gd name="T9" fmla="*/ 235 h 300"/>
              <a:gd name="T10" fmla="*/ 307 w 371"/>
              <a:gd name="T11" fmla="*/ 235 h 300"/>
              <a:gd name="T12" fmla="*/ 307 w 371"/>
              <a:gd name="T13" fmla="*/ 154 h 300"/>
              <a:gd name="T14" fmla="*/ 289 w 371"/>
              <a:gd name="T15" fmla="*/ 109 h 300"/>
              <a:gd name="T16" fmla="*/ 108 w 371"/>
              <a:gd name="T17" fmla="*/ 55 h 300"/>
              <a:gd name="T18" fmla="*/ 36 w 371"/>
              <a:gd name="T19" fmla="*/ 64 h 300"/>
              <a:gd name="T20" fmla="*/ 0 w 371"/>
              <a:gd name="T21" fmla="*/ 46 h 300"/>
              <a:gd name="T22" fmla="*/ 27 w 371"/>
              <a:gd name="T23" fmla="*/ 9 h 300"/>
              <a:gd name="T24" fmla="*/ 108 w 371"/>
              <a:gd name="T25" fmla="*/ 0 h 300"/>
              <a:gd name="T26" fmla="*/ 325 w 371"/>
              <a:gd name="T27" fmla="*/ 64 h 300"/>
              <a:gd name="T28" fmla="*/ 370 w 371"/>
              <a:gd name="T29" fmla="*/ 154 h 300"/>
              <a:gd name="T30" fmla="*/ 370 w 371"/>
              <a:gd name="T31" fmla="*/ 262 h 300"/>
              <a:gd name="T32" fmla="*/ 343 w 371"/>
              <a:gd name="T33" fmla="*/ 29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300">
                <a:moveTo>
                  <a:pt x="343" y="299"/>
                </a:moveTo>
                <a:lnTo>
                  <a:pt x="343" y="299"/>
                </a:lnTo>
                <a:cubicBezTo>
                  <a:pt x="108" y="299"/>
                  <a:pt x="108" y="299"/>
                  <a:pt x="108" y="299"/>
                </a:cubicBezTo>
                <a:cubicBezTo>
                  <a:pt x="90" y="299"/>
                  <a:pt x="81" y="280"/>
                  <a:pt x="81" y="262"/>
                </a:cubicBezTo>
                <a:cubicBezTo>
                  <a:pt x="81" y="244"/>
                  <a:pt x="90" y="235"/>
                  <a:pt x="108" y="235"/>
                </a:cubicBezTo>
                <a:cubicBezTo>
                  <a:pt x="307" y="235"/>
                  <a:pt x="307" y="235"/>
                  <a:pt x="307" y="235"/>
                </a:cubicBezTo>
                <a:cubicBezTo>
                  <a:pt x="307" y="208"/>
                  <a:pt x="307" y="181"/>
                  <a:pt x="307" y="154"/>
                </a:cubicBezTo>
                <a:cubicBezTo>
                  <a:pt x="307" y="136"/>
                  <a:pt x="298" y="127"/>
                  <a:pt x="289" y="109"/>
                </a:cubicBezTo>
                <a:cubicBezTo>
                  <a:pt x="235" y="81"/>
                  <a:pt x="172" y="55"/>
                  <a:pt x="108" y="55"/>
                </a:cubicBezTo>
                <a:cubicBezTo>
                  <a:pt x="81" y="55"/>
                  <a:pt x="63" y="64"/>
                  <a:pt x="36" y="64"/>
                </a:cubicBezTo>
                <a:cubicBezTo>
                  <a:pt x="27" y="72"/>
                  <a:pt x="9" y="55"/>
                  <a:pt x="0" y="46"/>
                </a:cubicBezTo>
                <a:cubicBezTo>
                  <a:pt x="0" y="27"/>
                  <a:pt x="9" y="9"/>
                  <a:pt x="27" y="9"/>
                </a:cubicBezTo>
                <a:cubicBezTo>
                  <a:pt x="54" y="0"/>
                  <a:pt x="81" y="0"/>
                  <a:pt x="108" y="0"/>
                </a:cubicBezTo>
                <a:cubicBezTo>
                  <a:pt x="189" y="0"/>
                  <a:pt x="262" y="18"/>
                  <a:pt x="325" y="64"/>
                </a:cubicBezTo>
                <a:cubicBezTo>
                  <a:pt x="352" y="81"/>
                  <a:pt x="370" y="118"/>
                  <a:pt x="370" y="154"/>
                </a:cubicBezTo>
                <a:cubicBezTo>
                  <a:pt x="370" y="190"/>
                  <a:pt x="370" y="226"/>
                  <a:pt x="370" y="262"/>
                </a:cubicBezTo>
                <a:cubicBezTo>
                  <a:pt x="370" y="280"/>
                  <a:pt x="352" y="299"/>
                  <a:pt x="343" y="299"/>
                </a:cubicBezTo>
              </a:path>
            </a:pathLst>
          </a:custGeom>
          <a:solidFill>
            <a:schemeClr val="bg1"/>
          </a:solidFill>
          <a:ln>
            <a:noFill/>
          </a:ln>
          <a:effectLst/>
        </p:spPr>
        <p:txBody>
          <a:bodyPr wrap="none" anchor="ctr"/>
          <a:lstStyle/>
          <a:p>
            <a:endParaRPr lang="en-US"/>
          </a:p>
        </p:txBody>
      </p:sp>
      <p:sp>
        <p:nvSpPr>
          <p:cNvPr id="16" name="Freeform 379">
            <a:extLst>
              <a:ext uri="{FF2B5EF4-FFF2-40B4-BE49-F238E27FC236}">
                <a16:creationId xmlns="" xmlns:a16="http://schemas.microsoft.com/office/drawing/2014/main" id="{29AF83F2-C176-C84B-8053-AEA0530E4FEA}"/>
              </a:ext>
            </a:extLst>
          </p:cNvPr>
          <p:cNvSpPr>
            <a:spLocks noChangeArrowheads="1"/>
          </p:cNvSpPr>
          <p:nvPr/>
        </p:nvSpPr>
        <p:spPr bwMode="auto">
          <a:xfrm>
            <a:off x="5190602" y="4495568"/>
            <a:ext cx="381713" cy="516021"/>
          </a:xfrm>
          <a:custGeom>
            <a:avLst/>
            <a:gdLst>
              <a:gd name="T0" fmla="*/ 668 w 714"/>
              <a:gd name="T1" fmla="*/ 99 h 967"/>
              <a:gd name="T2" fmla="*/ 668 w 714"/>
              <a:gd name="T3" fmla="*/ 99 h 967"/>
              <a:gd name="T4" fmla="*/ 524 w 714"/>
              <a:gd name="T5" fmla="*/ 99 h 967"/>
              <a:gd name="T6" fmla="*/ 469 w 714"/>
              <a:gd name="T7" fmla="*/ 36 h 967"/>
              <a:gd name="T8" fmla="*/ 361 w 714"/>
              <a:gd name="T9" fmla="*/ 0 h 967"/>
              <a:gd name="T10" fmla="*/ 253 w 714"/>
              <a:gd name="T11" fmla="*/ 36 h 967"/>
              <a:gd name="T12" fmla="*/ 189 w 714"/>
              <a:gd name="T13" fmla="*/ 99 h 967"/>
              <a:gd name="T14" fmla="*/ 45 w 714"/>
              <a:gd name="T15" fmla="*/ 99 h 967"/>
              <a:gd name="T16" fmla="*/ 0 w 714"/>
              <a:gd name="T17" fmla="*/ 153 h 967"/>
              <a:gd name="T18" fmla="*/ 0 w 714"/>
              <a:gd name="T19" fmla="*/ 939 h 967"/>
              <a:gd name="T20" fmla="*/ 27 w 714"/>
              <a:gd name="T21" fmla="*/ 966 h 967"/>
              <a:gd name="T22" fmla="*/ 686 w 714"/>
              <a:gd name="T23" fmla="*/ 966 h 967"/>
              <a:gd name="T24" fmla="*/ 713 w 714"/>
              <a:gd name="T25" fmla="*/ 939 h 967"/>
              <a:gd name="T26" fmla="*/ 713 w 714"/>
              <a:gd name="T27" fmla="*/ 153 h 967"/>
              <a:gd name="T28" fmla="*/ 668 w 714"/>
              <a:gd name="T29" fmla="*/ 99 h 967"/>
              <a:gd name="T30" fmla="*/ 235 w 714"/>
              <a:gd name="T31" fmla="*/ 135 h 967"/>
              <a:gd name="T32" fmla="*/ 235 w 714"/>
              <a:gd name="T33" fmla="*/ 135 h 967"/>
              <a:gd name="T34" fmla="*/ 280 w 714"/>
              <a:gd name="T35" fmla="*/ 81 h 967"/>
              <a:gd name="T36" fmla="*/ 361 w 714"/>
              <a:gd name="T37" fmla="*/ 54 h 967"/>
              <a:gd name="T38" fmla="*/ 433 w 714"/>
              <a:gd name="T39" fmla="*/ 81 h 967"/>
              <a:gd name="T40" fmla="*/ 478 w 714"/>
              <a:gd name="T41" fmla="*/ 135 h 967"/>
              <a:gd name="T42" fmla="*/ 478 w 714"/>
              <a:gd name="T43" fmla="*/ 189 h 967"/>
              <a:gd name="T44" fmla="*/ 235 w 714"/>
              <a:gd name="T45" fmla="*/ 189 h 967"/>
              <a:gd name="T46" fmla="*/ 235 w 714"/>
              <a:gd name="T47" fmla="*/ 135 h 967"/>
              <a:gd name="T48" fmla="*/ 144 w 714"/>
              <a:gd name="T49" fmla="*/ 153 h 967"/>
              <a:gd name="T50" fmla="*/ 144 w 714"/>
              <a:gd name="T51" fmla="*/ 153 h 967"/>
              <a:gd name="T52" fmla="*/ 180 w 714"/>
              <a:gd name="T53" fmla="*/ 153 h 967"/>
              <a:gd name="T54" fmla="*/ 180 w 714"/>
              <a:gd name="T55" fmla="*/ 207 h 967"/>
              <a:gd name="T56" fmla="*/ 207 w 714"/>
              <a:gd name="T57" fmla="*/ 244 h 967"/>
              <a:gd name="T58" fmla="*/ 506 w 714"/>
              <a:gd name="T59" fmla="*/ 244 h 967"/>
              <a:gd name="T60" fmla="*/ 533 w 714"/>
              <a:gd name="T61" fmla="*/ 207 h 967"/>
              <a:gd name="T62" fmla="*/ 533 w 714"/>
              <a:gd name="T63" fmla="*/ 153 h 967"/>
              <a:gd name="T64" fmla="*/ 569 w 714"/>
              <a:gd name="T65" fmla="*/ 153 h 967"/>
              <a:gd name="T66" fmla="*/ 569 w 714"/>
              <a:gd name="T67" fmla="*/ 813 h 967"/>
              <a:gd name="T68" fmla="*/ 144 w 714"/>
              <a:gd name="T69" fmla="*/ 813 h 967"/>
              <a:gd name="T70" fmla="*/ 144 w 714"/>
              <a:gd name="T71" fmla="*/ 153 h 967"/>
              <a:gd name="T72" fmla="*/ 659 w 714"/>
              <a:gd name="T73" fmla="*/ 912 h 967"/>
              <a:gd name="T74" fmla="*/ 659 w 714"/>
              <a:gd name="T75" fmla="*/ 912 h 967"/>
              <a:gd name="T76" fmla="*/ 63 w 714"/>
              <a:gd name="T77" fmla="*/ 912 h 967"/>
              <a:gd name="T78" fmla="*/ 63 w 714"/>
              <a:gd name="T79" fmla="*/ 153 h 967"/>
              <a:gd name="T80" fmla="*/ 90 w 714"/>
              <a:gd name="T81" fmla="*/ 153 h 967"/>
              <a:gd name="T82" fmla="*/ 90 w 714"/>
              <a:gd name="T83" fmla="*/ 849 h 967"/>
              <a:gd name="T84" fmla="*/ 117 w 714"/>
              <a:gd name="T85" fmla="*/ 876 h 967"/>
              <a:gd name="T86" fmla="*/ 596 w 714"/>
              <a:gd name="T87" fmla="*/ 876 h 967"/>
              <a:gd name="T88" fmla="*/ 623 w 714"/>
              <a:gd name="T89" fmla="*/ 849 h 967"/>
              <a:gd name="T90" fmla="*/ 623 w 714"/>
              <a:gd name="T91" fmla="*/ 153 h 967"/>
              <a:gd name="T92" fmla="*/ 659 w 714"/>
              <a:gd name="T93" fmla="*/ 153 h 967"/>
              <a:gd name="T94" fmla="*/ 659 w 714"/>
              <a:gd name="T95" fmla="*/ 912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4" h="967">
                <a:moveTo>
                  <a:pt x="668" y="99"/>
                </a:moveTo>
                <a:lnTo>
                  <a:pt x="668" y="99"/>
                </a:lnTo>
                <a:cubicBezTo>
                  <a:pt x="524" y="99"/>
                  <a:pt x="524" y="99"/>
                  <a:pt x="524" y="99"/>
                </a:cubicBezTo>
                <a:cubicBezTo>
                  <a:pt x="514" y="72"/>
                  <a:pt x="488" y="54"/>
                  <a:pt x="469" y="36"/>
                </a:cubicBezTo>
                <a:cubicBezTo>
                  <a:pt x="433" y="9"/>
                  <a:pt x="397" y="0"/>
                  <a:pt x="361" y="0"/>
                </a:cubicBezTo>
                <a:cubicBezTo>
                  <a:pt x="316" y="0"/>
                  <a:pt x="280" y="9"/>
                  <a:pt x="253" y="36"/>
                </a:cubicBezTo>
                <a:cubicBezTo>
                  <a:pt x="225" y="54"/>
                  <a:pt x="198" y="72"/>
                  <a:pt x="189" y="99"/>
                </a:cubicBezTo>
                <a:cubicBezTo>
                  <a:pt x="45" y="99"/>
                  <a:pt x="45" y="99"/>
                  <a:pt x="45" y="99"/>
                </a:cubicBezTo>
                <a:cubicBezTo>
                  <a:pt x="18" y="99"/>
                  <a:pt x="0" y="126"/>
                  <a:pt x="0" y="153"/>
                </a:cubicBezTo>
                <a:cubicBezTo>
                  <a:pt x="0" y="939"/>
                  <a:pt x="0" y="939"/>
                  <a:pt x="0" y="939"/>
                </a:cubicBezTo>
                <a:cubicBezTo>
                  <a:pt x="0" y="957"/>
                  <a:pt x="18" y="966"/>
                  <a:pt x="27" y="966"/>
                </a:cubicBezTo>
                <a:cubicBezTo>
                  <a:pt x="686" y="966"/>
                  <a:pt x="686" y="966"/>
                  <a:pt x="686" y="966"/>
                </a:cubicBezTo>
                <a:cubicBezTo>
                  <a:pt x="695" y="966"/>
                  <a:pt x="713" y="957"/>
                  <a:pt x="713" y="939"/>
                </a:cubicBezTo>
                <a:cubicBezTo>
                  <a:pt x="713" y="153"/>
                  <a:pt x="713" y="153"/>
                  <a:pt x="713" y="153"/>
                </a:cubicBezTo>
                <a:cubicBezTo>
                  <a:pt x="713" y="126"/>
                  <a:pt x="695" y="99"/>
                  <a:pt x="668" y="99"/>
                </a:cubicBezTo>
                <a:close/>
                <a:moveTo>
                  <a:pt x="235" y="135"/>
                </a:moveTo>
                <a:lnTo>
                  <a:pt x="235" y="135"/>
                </a:lnTo>
                <a:cubicBezTo>
                  <a:pt x="244" y="108"/>
                  <a:pt x="261" y="90"/>
                  <a:pt x="280" y="81"/>
                </a:cubicBezTo>
                <a:cubicBezTo>
                  <a:pt x="307" y="63"/>
                  <a:pt x="325" y="54"/>
                  <a:pt x="361" y="54"/>
                </a:cubicBezTo>
                <a:cubicBezTo>
                  <a:pt x="388" y="54"/>
                  <a:pt x="415" y="63"/>
                  <a:pt x="433" y="81"/>
                </a:cubicBezTo>
                <a:cubicBezTo>
                  <a:pt x="451" y="90"/>
                  <a:pt x="469" y="108"/>
                  <a:pt x="478" y="135"/>
                </a:cubicBezTo>
                <a:cubicBezTo>
                  <a:pt x="478" y="189"/>
                  <a:pt x="478" y="189"/>
                  <a:pt x="478" y="189"/>
                </a:cubicBezTo>
                <a:cubicBezTo>
                  <a:pt x="235" y="189"/>
                  <a:pt x="235" y="189"/>
                  <a:pt x="235" y="189"/>
                </a:cubicBezTo>
                <a:lnTo>
                  <a:pt x="235" y="135"/>
                </a:lnTo>
                <a:close/>
                <a:moveTo>
                  <a:pt x="144" y="153"/>
                </a:moveTo>
                <a:lnTo>
                  <a:pt x="144" y="153"/>
                </a:lnTo>
                <a:cubicBezTo>
                  <a:pt x="180" y="153"/>
                  <a:pt x="180" y="153"/>
                  <a:pt x="180" y="153"/>
                </a:cubicBezTo>
                <a:cubicBezTo>
                  <a:pt x="180" y="207"/>
                  <a:pt x="180" y="207"/>
                  <a:pt x="180" y="207"/>
                </a:cubicBezTo>
                <a:cubicBezTo>
                  <a:pt x="180" y="226"/>
                  <a:pt x="189" y="244"/>
                  <a:pt x="207" y="244"/>
                </a:cubicBezTo>
                <a:cubicBezTo>
                  <a:pt x="506" y="244"/>
                  <a:pt x="506" y="244"/>
                  <a:pt x="506" y="244"/>
                </a:cubicBezTo>
                <a:cubicBezTo>
                  <a:pt x="524" y="244"/>
                  <a:pt x="533" y="226"/>
                  <a:pt x="533" y="207"/>
                </a:cubicBezTo>
                <a:cubicBezTo>
                  <a:pt x="533" y="153"/>
                  <a:pt x="533" y="153"/>
                  <a:pt x="533" y="153"/>
                </a:cubicBezTo>
                <a:cubicBezTo>
                  <a:pt x="569" y="153"/>
                  <a:pt x="569" y="153"/>
                  <a:pt x="569" y="153"/>
                </a:cubicBezTo>
                <a:cubicBezTo>
                  <a:pt x="569" y="813"/>
                  <a:pt x="569" y="813"/>
                  <a:pt x="569" y="813"/>
                </a:cubicBezTo>
                <a:cubicBezTo>
                  <a:pt x="144" y="813"/>
                  <a:pt x="144" y="813"/>
                  <a:pt x="144" y="813"/>
                </a:cubicBezTo>
                <a:lnTo>
                  <a:pt x="144" y="153"/>
                </a:lnTo>
                <a:close/>
                <a:moveTo>
                  <a:pt x="659" y="912"/>
                </a:moveTo>
                <a:lnTo>
                  <a:pt x="659" y="912"/>
                </a:lnTo>
                <a:cubicBezTo>
                  <a:pt x="63" y="912"/>
                  <a:pt x="63" y="912"/>
                  <a:pt x="63" y="912"/>
                </a:cubicBezTo>
                <a:cubicBezTo>
                  <a:pt x="63" y="153"/>
                  <a:pt x="63" y="153"/>
                  <a:pt x="63" y="153"/>
                </a:cubicBezTo>
                <a:cubicBezTo>
                  <a:pt x="90" y="153"/>
                  <a:pt x="90" y="153"/>
                  <a:pt x="90" y="153"/>
                </a:cubicBezTo>
                <a:cubicBezTo>
                  <a:pt x="90" y="849"/>
                  <a:pt x="90" y="849"/>
                  <a:pt x="90" y="849"/>
                </a:cubicBezTo>
                <a:cubicBezTo>
                  <a:pt x="90" y="858"/>
                  <a:pt x="108" y="876"/>
                  <a:pt x="117" y="876"/>
                </a:cubicBezTo>
                <a:cubicBezTo>
                  <a:pt x="596" y="876"/>
                  <a:pt x="596" y="876"/>
                  <a:pt x="596" y="876"/>
                </a:cubicBezTo>
                <a:cubicBezTo>
                  <a:pt x="614" y="876"/>
                  <a:pt x="623" y="858"/>
                  <a:pt x="623" y="849"/>
                </a:cubicBezTo>
                <a:cubicBezTo>
                  <a:pt x="623" y="153"/>
                  <a:pt x="623" y="153"/>
                  <a:pt x="623" y="153"/>
                </a:cubicBezTo>
                <a:cubicBezTo>
                  <a:pt x="659" y="153"/>
                  <a:pt x="659" y="153"/>
                  <a:pt x="659" y="153"/>
                </a:cubicBezTo>
                <a:lnTo>
                  <a:pt x="659" y="912"/>
                </a:lnTo>
                <a:close/>
              </a:path>
            </a:pathLst>
          </a:custGeom>
          <a:solidFill>
            <a:schemeClr val="bg1"/>
          </a:solidFill>
          <a:ln>
            <a:noFill/>
          </a:ln>
          <a:effectLst/>
        </p:spPr>
        <p:txBody>
          <a:bodyPr wrap="none" anchor="ctr"/>
          <a:lstStyle/>
          <a:p>
            <a:endParaRPr lang="en-US"/>
          </a:p>
        </p:txBody>
      </p:sp>
      <p:sp>
        <p:nvSpPr>
          <p:cNvPr id="17" name="Freeform 380">
            <a:extLst>
              <a:ext uri="{FF2B5EF4-FFF2-40B4-BE49-F238E27FC236}">
                <a16:creationId xmlns="" xmlns:a16="http://schemas.microsoft.com/office/drawing/2014/main" id="{8AAB89B6-935F-684D-B914-1CC0BC0FA3EE}"/>
              </a:ext>
            </a:extLst>
          </p:cNvPr>
          <p:cNvSpPr>
            <a:spLocks noChangeArrowheads="1"/>
          </p:cNvSpPr>
          <p:nvPr/>
        </p:nvSpPr>
        <p:spPr bwMode="auto">
          <a:xfrm>
            <a:off x="5310771" y="4658149"/>
            <a:ext cx="141376" cy="35343"/>
          </a:xfrm>
          <a:custGeom>
            <a:avLst/>
            <a:gdLst>
              <a:gd name="T0" fmla="*/ 28 w 264"/>
              <a:gd name="T1" fmla="*/ 63 h 64"/>
              <a:gd name="T2" fmla="*/ 28 w 264"/>
              <a:gd name="T3" fmla="*/ 63 h 64"/>
              <a:gd name="T4" fmla="*/ 235 w 264"/>
              <a:gd name="T5" fmla="*/ 63 h 64"/>
              <a:gd name="T6" fmla="*/ 263 w 264"/>
              <a:gd name="T7" fmla="*/ 27 h 64"/>
              <a:gd name="T8" fmla="*/ 235 w 264"/>
              <a:gd name="T9" fmla="*/ 0 h 64"/>
              <a:gd name="T10" fmla="*/ 28 w 264"/>
              <a:gd name="T11" fmla="*/ 0 h 64"/>
              <a:gd name="T12" fmla="*/ 0 w 264"/>
              <a:gd name="T13" fmla="*/ 27 h 64"/>
              <a:gd name="T14" fmla="*/ 28 w 264"/>
              <a:gd name="T15" fmla="*/ 63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64">
                <a:moveTo>
                  <a:pt x="28" y="63"/>
                </a:moveTo>
                <a:lnTo>
                  <a:pt x="28" y="63"/>
                </a:lnTo>
                <a:cubicBezTo>
                  <a:pt x="235" y="63"/>
                  <a:pt x="235" y="63"/>
                  <a:pt x="235" y="63"/>
                </a:cubicBezTo>
                <a:cubicBezTo>
                  <a:pt x="253" y="63"/>
                  <a:pt x="263" y="45"/>
                  <a:pt x="263" y="27"/>
                </a:cubicBezTo>
                <a:cubicBezTo>
                  <a:pt x="263" y="18"/>
                  <a:pt x="253" y="0"/>
                  <a:pt x="235" y="0"/>
                </a:cubicBezTo>
                <a:cubicBezTo>
                  <a:pt x="28" y="0"/>
                  <a:pt x="28" y="0"/>
                  <a:pt x="28" y="0"/>
                </a:cubicBezTo>
                <a:cubicBezTo>
                  <a:pt x="19" y="0"/>
                  <a:pt x="0" y="18"/>
                  <a:pt x="0" y="27"/>
                </a:cubicBezTo>
                <a:cubicBezTo>
                  <a:pt x="0" y="45"/>
                  <a:pt x="19" y="63"/>
                  <a:pt x="28" y="63"/>
                </a:cubicBezTo>
              </a:path>
            </a:pathLst>
          </a:custGeom>
          <a:solidFill>
            <a:schemeClr val="bg1"/>
          </a:solidFill>
          <a:ln>
            <a:noFill/>
          </a:ln>
          <a:effectLst/>
        </p:spPr>
        <p:txBody>
          <a:bodyPr wrap="none" anchor="ctr"/>
          <a:lstStyle/>
          <a:p>
            <a:endParaRPr lang="en-US"/>
          </a:p>
        </p:txBody>
      </p:sp>
      <p:sp>
        <p:nvSpPr>
          <p:cNvPr id="18" name="Freeform 381">
            <a:extLst>
              <a:ext uri="{FF2B5EF4-FFF2-40B4-BE49-F238E27FC236}">
                <a16:creationId xmlns="" xmlns:a16="http://schemas.microsoft.com/office/drawing/2014/main" id="{01D7CF9D-6DCB-C64B-901C-6389EF4F4EFC}"/>
              </a:ext>
            </a:extLst>
          </p:cNvPr>
          <p:cNvSpPr>
            <a:spLocks noChangeArrowheads="1"/>
          </p:cNvSpPr>
          <p:nvPr/>
        </p:nvSpPr>
        <p:spPr bwMode="auto">
          <a:xfrm>
            <a:off x="5310771" y="4740618"/>
            <a:ext cx="141376" cy="35345"/>
          </a:xfrm>
          <a:custGeom>
            <a:avLst/>
            <a:gdLst>
              <a:gd name="T0" fmla="*/ 28 w 264"/>
              <a:gd name="T1" fmla="*/ 64 h 65"/>
              <a:gd name="T2" fmla="*/ 28 w 264"/>
              <a:gd name="T3" fmla="*/ 64 h 65"/>
              <a:gd name="T4" fmla="*/ 235 w 264"/>
              <a:gd name="T5" fmla="*/ 64 h 65"/>
              <a:gd name="T6" fmla="*/ 263 w 264"/>
              <a:gd name="T7" fmla="*/ 28 h 65"/>
              <a:gd name="T8" fmla="*/ 235 w 264"/>
              <a:gd name="T9" fmla="*/ 0 h 65"/>
              <a:gd name="T10" fmla="*/ 28 w 264"/>
              <a:gd name="T11" fmla="*/ 0 h 65"/>
              <a:gd name="T12" fmla="*/ 0 w 264"/>
              <a:gd name="T13" fmla="*/ 28 h 65"/>
              <a:gd name="T14" fmla="*/ 28 w 264"/>
              <a:gd name="T15" fmla="*/ 6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65">
                <a:moveTo>
                  <a:pt x="28" y="64"/>
                </a:moveTo>
                <a:lnTo>
                  <a:pt x="28" y="64"/>
                </a:lnTo>
                <a:cubicBezTo>
                  <a:pt x="235" y="64"/>
                  <a:pt x="235" y="64"/>
                  <a:pt x="235" y="64"/>
                </a:cubicBezTo>
                <a:cubicBezTo>
                  <a:pt x="253" y="64"/>
                  <a:pt x="263" y="45"/>
                  <a:pt x="263" y="28"/>
                </a:cubicBezTo>
                <a:cubicBezTo>
                  <a:pt x="263" y="19"/>
                  <a:pt x="253" y="0"/>
                  <a:pt x="235" y="0"/>
                </a:cubicBezTo>
                <a:cubicBezTo>
                  <a:pt x="28" y="0"/>
                  <a:pt x="28" y="0"/>
                  <a:pt x="28" y="0"/>
                </a:cubicBezTo>
                <a:cubicBezTo>
                  <a:pt x="19" y="0"/>
                  <a:pt x="0" y="19"/>
                  <a:pt x="0" y="28"/>
                </a:cubicBezTo>
                <a:cubicBezTo>
                  <a:pt x="0" y="45"/>
                  <a:pt x="19" y="64"/>
                  <a:pt x="28" y="64"/>
                </a:cubicBezTo>
              </a:path>
            </a:pathLst>
          </a:custGeom>
          <a:solidFill>
            <a:schemeClr val="bg1"/>
          </a:solidFill>
          <a:ln>
            <a:noFill/>
          </a:ln>
          <a:effectLst/>
        </p:spPr>
        <p:txBody>
          <a:bodyPr wrap="none" anchor="ctr"/>
          <a:lstStyle/>
          <a:p>
            <a:endParaRPr lang="en-US"/>
          </a:p>
        </p:txBody>
      </p:sp>
      <p:sp>
        <p:nvSpPr>
          <p:cNvPr id="19" name="Freeform 382">
            <a:extLst>
              <a:ext uri="{FF2B5EF4-FFF2-40B4-BE49-F238E27FC236}">
                <a16:creationId xmlns="" xmlns:a16="http://schemas.microsoft.com/office/drawing/2014/main" id="{100ECC4D-1413-7944-8D94-47BC876C0735}"/>
              </a:ext>
            </a:extLst>
          </p:cNvPr>
          <p:cNvSpPr>
            <a:spLocks noChangeArrowheads="1"/>
          </p:cNvSpPr>
          <p:nvPr/>
        </p:nvSpPr>
        <p:spPr bwMode="auto">
          <a:xfrm>
            <a:off x="5310771" y="4823088"/>
            <a:ext cx="141376" cy="35343"/>
          </a:xfrm>
          <a:custGeom>
            <a:avLst/>
            <a:gdLst>
              <a:gd name="T0" fmla="*/ 28 w 264"/>
              <a:gd name="T1" fmla="*/ 63 h 64"/>
              <a:gd name="T2" fmla="*/ 28 w 264"/>
              <a:gd name="T3" fmla="*/ 63 h 64"/>
              <a:gd name="T4" fmla="*/ 235 w 264"/>
              <a:gd name="T5" fmla="*/ 63 h 64"/>
              <a:gd name="T6" fmla="*/ 263 w 264"/>
              <a:gd name="T7" fmla="*/ 36 h 64"/>
              <a:gd name="T8" fmla="*/ 235 w 264"/>
              <a:gd name="T9" fmla="*/ 0 h 64"/>
              <a:gd name="T10" fmla="*/ 28 w 264"/>
              <a:gd name="T11" fmla="*/ 0 h 64"/>
              <a:gd name="T12" fmla="*/ 0 w 264"/>
              <a:gd name="T13" fmla="*/ 36 h 64"/>
              <a:gd name="T14" fmla="*/ 28 w 264"/>
              <a:gd name="T15" fmla="*/ 63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64">
                <a:moveTo>
                  <a:pt x="28" y="63"/>
                </a:moveTo>
                <a:lnTo>
                  <a:pt x="28" y="63"/>
                </a:lnTo>
                <a:cubicBezTo>
                  <a:pt x="235" y="63"/>
                  <a:pt x="235" y="63"/>
                  <a:pt x="235" y="63"/>
                </a:cubicBezTo>
                <a:cubicBezTo>
                  <a:pt x="253" y="63"/>
                  <a:pt x="263" y="45"/>
                  <a:pt x="263" y="36"/>
                </a:cubicBezTo>
                <a:cubicBezTo>
                  <a:pt x="263" y="18"/>
                  <a:pt x="253" y="0"/>
                  <a:pt x="235" y="0"/>
                </a:cubicBezTo>
                <a:cubicBezTo>
                  <a:pt x="28" y="0"/>
                  <a:pt x="28" y="0"/>
                  <a:pt x="28" y="0"/>
                </a:cubicBezTo>
                <a:cubicBezTo>
                  <a:pt x="19" y="0"/>
                  <a:pt x="0" y="18"/>
                  <a:pt x="0" y="36"/>
                </a:cubicBezTo>
                <a:cubicBezTo>
                  <a:pt x="0" y="45"/>
                  <a:pt x="19" y="63"/>
                  <a:pt x="28" y="63"/>
                </a:cubicBezTo>
              </a:path>
            </a:pathLst>
          </a:custGeom>
          <a:solidFill>
            <a:schemeClr val="bg1"/>
          </a:solidFill>
          <a:ln>
            <a:noFill/>
          </a:ln>
          <a:effectLst/>
        </p:spPr>
        <p:txBody>
          <a:bodyPr wrap="none" anchor="ctr"/>
          <a:lstStyle/>
          <a:p>
            <a:endParaRPr lang="en-US"/>
          </a:p>
        </p:txBody>
      </p:sp>
      <p:sp>
        <p:nvSpPr>
          <p:cNvPr id="20" name="Freeform 383">
            <a:extLst>
              <a:ext uri="{FF2B5EF4-FFF2-40B4-BE49-F238E27FC236}">
                <a16:creationId xmlns="" xmlns:a16="http://schemas.microsoft.com/office/drawing/2014/main" id="{9B145547-6284-244E-9544-C8B2616B14F6}"/>
              </a:ext>
            </a:extLst>
          </p:cNvPr>
          <p:cNvSpPr>
            <a:spLocks noChangeArrowheads="1"/>
          </p:cNvSpPr>
          <p:nvPr/>
        </p:nvSpPr>
        <p:spPr bwMode="auto">
          <a:xfrm>
            <a:off x="6387579" y="2886246"/>
            <a:ext cx="362863" cy="386426"/>
          </a:xfrm>
          <a:custGeom>
            <a:avLst/>
            <a:gdLst>
              <a:gd name="T0" fmla="*/ 525 w 679"/>
              <a:gd name="T1" fmla="*/ 723 h 724"/>
              <a:gd name="T2" fmla="*/ 425 w 679"/>
              <a:gd name="T3" fmla="*/ 714 h 724"/>
              <a:gd name="T4" fmla="*/ 389 w 679"/>
              <a:gd name="T5" fmla="*/ 714 h 724"/>
              <a:gd name="T6" fmla="*/ 163 w 679"/>
              <a:gd name="T7" fmla="*/ 659 h 724"/>
              <a:gd name="T8" fmla="*/ 46 w 679"/>
              <a:gd name="T9" fmla="*/ 632 h 724"/>
              <a:gd name="T10" fmla="*/ 46 w 679"/>
              <a:gd name="T11" fmla="*/ 325 h 724"/>
              <a:gd name="T12" fmla="*/ 181 w 679"/>
              <a:gd name="T13" fmla="*/ 316 h 724"/>
              <a:gd name="T14" fmla="*/ 281 w 679"/>
              <a:gd name="T15" fmla="*/ 190 h 724"/>
              <a:gd name="T16" fmla="*/ 262 w 679"/>
              <a:gd name="T17" fmla="*/ 72 h 724"/>
              <a:gd name="T18" fmla="*/ 380 w 679"/>
              <a:gd name="T19" fmla="*/ 18 h 724"/>
              <a:gd name="T20" fmla="*/ 452 w 679"/>
              <a:gd name="T21" fmla="*/ 199 h 724"/>
              <a:gd name="T22" fmla="*/ 443 w 679"/>
              <a:gd name="T23" fmla="*/ 253 h 724"/>
              <a:gd name="T24" fmla="*/ 615 w 679"/>
              <a:gd name="T25" fmla="*/ 280 h 724"/>
              <a:gd name="T26" fmla="*/ 651 w 679"/>
              <a:gd name="T27" fmla="*/ 406 h 724"/>
              <a:gd name="T28" fmla="*/ 642 w 679"/>
              <a:gd name="T29" fmla="*/ 524 h 724"/>
              <a:gd name="T30" fmla="*/ 615 w 679"/>
              <a:gd name="T31" fmla="*/ 632 h 724"/>
              <a:gd name="T32" fmla="*/ 588 w 679"/>
              <a:gd name="T33" fmla="*/ 705 h 724"/>
              <a:gd name="T34" fmla="*/ 407 w 679"/>
              <a:gd name="T35" fmla="*/ 659 h 724"/>
              <a:gd name="T36" fmla="*/ 434 w 679"/>
              <a:gd name="T37" fmla="*/ 669 h 724"/>
              <a:gd name="T38" fmla="*/ 561 w 679"/>
              <a:gd name="T39" fmla="*/ 669 h 724"/>
              <a:gd name="T40" fmla="*/ 561 w 679"/>
              <a:gd name="T41" fmla="*/ 632 h 724"/>
              <a:gd name="T42" fmla="*/ 579 w 679"/>
              <a:gd name="T43" fmla="*/ 596 h 724"/>
              <a:gd name="T44" fmla="*/ 588 w 679"/>
              <a:gd name="T45" fmla="*/ 533 h 724"/>
              <a:gd name="T46" fmla="*/ 606 w 679"/>
              <a:gd name="T47" fmla="*/ 497 h 724"/>
              <a:gd name="T48" fmla="*/ 633 w 679"/>
              <a:gd name="T49" fmla="*/ 461 h 724"/>
              <a:gd name="T50" fmla="*/ 588 w 679"/>
              <a:gd name="T51" fmla="*/ 416 h 724"/>
              <a:gd name="T52" fmla="*/ 624 w 679"/>
              <a:gd name="T53" fmla="*/ 370 h 724"/>
              <a:gd name="T54" fmla="*/ 543 w 679"/>
              <a:gd name="T55" fmla="*/ 325 h 724"/>
              <a:gd name="T56" fmla="*/ 407 w 679"/>
              <a:gd name="T57" fmla="*/ 190 h 724"/>
              <a:gd name="T58" fmla="*/ 335 w 679"/>
              <a:gd name="T59" fmla="*/ 54 h 724"/>
              <a:gd name="T60" fmla="*/ 317 w 679"/>
              <a:gd name="T61" fmla="*/ 72 h 724"/>
              <a:gd name="T62" fmla="*/ 272 w 679"/>
              <a:gd name="T63" fmla="*/ 298 h 724"/>
              <a:gd name="T64" fmla="*/ 190 w 679"/>
              <a:gd name="T65" fmla="*/ 361 h 724"/>
              <a:gd name="T66" fmla="*/ 91 w 679"/>
              <a:gd name="T67" fmla="*/ 352 h 724"/>
              <a:gd name="T68" fmla="*/ 55 w 679"/>
              <a:gd name="T69" fmla="*/ 488 h 724"/>
              <a:gd name="T70" fmla="*/ 136 w 679"/>
              <a:gd name="T71" fmla="*/ 623 h 724"/>
              <a:gd name="T72" fmla="*/ 199 w 679"/>
              <a:gd name="T73" fmla="*/ 605 h 724"/>
              <a:gd name="T74" fmla="*/ 253 w 679"/>
              <a:gd name="T75" fmla="*/ 605 h 724"/>
              <a:gd name="T76" fmla="*/ 398 w 679"/>
              <a:gd name="T77" fmla="*/ 659 h 724"/>
              <a:gd name="T78" fmla="*/ 317 w 679"/>
              <a:gd name="T79" fmla="*/ 63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9" h="724">
                <a:moveTo>
                  <a:pt x="525" y="723"/>
                </a:moveTo>
                <a:lnTo>
                  <a:pt x="525" y="723"/>
                </a:lnTo>
                <a:cubicBezTo>
                  <a:pt x="515" y="723"/>
                  <a:pt x="506" y="723"/>
                  <a:pt x="506" y="723"/>
                </a:cubicBezTo>
                <a:cubicBezTo>
                  <a:pt x="470" y="723"/>
                  <a:pt x="443" y="714"/>
                  <a:pt x="425" y="714"/>
                </a:cubicBezTo>
                <a:cubicBezTo>
                  <a:pt x="416" y="714"/>
                  <a:pt x="407" y="705"/>
                  <a:pt x="398" y="714"/>
                </a:cubicBezTo>
                <a:cubicBezTo>
                  <a:pt x="398" y="714"/>
                  <a:pt x="398" y="714"/>
                  <a:pt x="389" y="714"/>
                </a:cubicBezTo>
                <a:cubicBezTo>
                  <a:pt x="353" y="714"/>
                  <a:pt x="281" y="696"/>
                  <a:pt x="226" y="650"/>
                </a:cubicBezTo>
                <a:cubicBezTo>
                  <a:pt x="217" y="650"/>
                  <a:pt x="181" y="659"/>
                  <a:pt x="163" y="659"/>
                </a:cubicBezTo>
                <a:cubicBezTo>
                  <a:pt x="163" y="659"/>
                  <a:pt x="154" y="659"/>
                  <a:pt x="145" y="669"/>
                </a:cubicBezTo>
                <a:cubicBezTo>
                  <a:pt x="109" y="678"/>
                  <a:pt x="73" y="669"/>
                  <a:pt x="46" y="632"/>
                </a:cubicBezTo>
                <a:cubicBezTo>
                  <a:pt x="19" y="605"/>
                  <a:pt x="0" y="551"/>
                  <a:pt x="0" y="488"/>
                </a:cubicBezTo>
                <a:cubicBezTo>
                  <a:pt x="0" y="397"/>
                  <a:pt x="28" y="352"/>
                  <a:pt x="46" y="325"/>
                </a:cubicBezTo>
                <a:cubicBezTo>
                  <a:pt x="64" y="316"/>
                  <a:pt x="82" y="307"/>
                  <a:pt x="100" y="307"/>
                </a:cubicBezTo>
                <a:cubicBezTo>
                  <a:pt x="181" y="316"/>
                  <a:pt x="181" y="316"/>
                  <a:pt x="181" y="316"/>
                </a:cubicBezTo>
                <a:cubicBezTo>
                  <a:pt x="199" y="307"/>
                  <a:pt x="217" y="289"/>
                  <a:pt x="235" y="262"/>
                </a:cubicBezTo>
                <a:cubicBezTo>
                  <a:pt x="281" y="208"/>
                  <a:pt x="281" y="190"/>
                  <a:pt x="281" y="190"/>
                </a:cubicBezTo>
                <a:cubicBezTo>
                  <a:pt x="281" y="117"/>
                  <a:pt x="281" y="108"/>
                  <a:pt x="272" y="90"/>
                </a:cubicBezTo>
                <a:cubicBezTo>
                  <a:pt x="272" y="81"/>
                  <a:pt x="272" y="81"/>
                  <a:pt x="262" y="72"/>
                </a:cubicBezTo>
                <a:cubicBezTo>
                  <a:pt x="262" y="45"/>
                  <a:pt x="281" y="18"/>
                  <a:pt x="308" y="9"/>
                </a:cubicBezTo>
                <a:cubicBezTo>
                  <a:pt x="335" y="0"/>
                  <a:pt x="353" y="0"/>
                  <a:pt x="380" y="18"/>
                </a:cubicBezTo>
                <a:cubicBezTo>
                  <a:pt x="407" y="27"/>
                  <a:pt x="425" y="54"/>
                  <a:pt x="443" y="99"/>
                </a:cubicBezTo>
                <a:cubicBezTo>
                  <a:pt x="461" y="117"/>
                  <a:pt x="452" y="163"/>
                  <a:pt x="452" y="199"/>
                </a:cubicBezTo>
                <a:cubicBezTo>
                  <a:pt x="443" y="208"/>
                  <a:pt x="443" y="226"/>
                  <a:pt x="443" y="235"/>
                </a:cubicBezTo>
                <a:cubicBezTo>
                  <a:pt x="443" y="253"/>
                  <a:pt x="443" y="253"/>
                  <a:pt x="443" y="253"/>
                </a:cubicBezTo>
                <a:cubicBezTo>
                  <a:pt x="479" y="280"/>
                  <a:pt x="506" y="280"/>
                  <a:pt x="543" y="280"/>
                </a:cubicBezTo>
                <a:cubicBezTo>
                  <a:pt x="561" y="280"/>
                  <a:pt x="588" y="280"/>
                  <a:pt x="615" y="280"/>
                </a:cubicBezTo>
                <a:cubicBezTo>
                  <a:pt x="651" y="289"/>
                  <a:pt x="678" y="325"/>
                  <a:pt x="669" y="370"/>
                </a:cubicBezTo>
                <a:cubicBezTo>
                  <a:pt x="669" y="388"/>
                  <a:pt x="660" y="397"/>
                  <a:pt x="651" y="406"/>
                </a:cubicBezTo>
                <a:cubicBezTo>
                  <a:pt x="669" y="425"/>
                  <a:pt x="678" y="443"/>
                  <a:pt x="678" y="461"/>
                </a:cubicBezTo>
                <a:cubicBezTo>
                  <a:pt x="678" y="497"/>
                  <a:pt x="660" y="515"/>
                  <a:pt x="642" y="524"/>
                </a:cubicBezTo>
                <a:cubicBezTo>
                  <a:pt x="651" y="542"/>
                  <a:pt x="660" y="560"/>
                  <a:pt x="651" y="587"/>
                </a:cubicBezTo>
                <a:cubicBezTo>
                  <a:pt x="651" y="605"/>
                  <a:pt x="633" y="614"/>
                  <a:pt x="615" y="632"/>
                </a:cubicBezTo>
                <a:lnTo>
                  <a:pt x="615" y="632"/>
                </a:lnTo>
                <a:cubicBezTo>
                  <a:pt x="615" y="659"/>
                  <a:pt x="615" y="687"/>
                  <a:pt x="588" y="705"/>
                </a:cubicBezTo>
                <a:cubicBezTo>
                  <a:pt x="579" y="723"/>
                  <a:pt x="552" y="723"/>
                  <a:pt x="525" y="723"/>
                </a:cubicBezTo>
                <a:close/>
                <a:moveTo>
                  <a:pt x="407" y="659"/>
                </a:moveTo>
                <a:lnTo>
                  <a:pt x="407" y="659"/>
                </a:lnTo>
                <a:cubicBezTo>
                  <a:pt x="416" y="659"/>
                  <a:pt x="425" y="659"/>
                  <a:pt x="434" y="669"/>
                </a:cubicBezTo>
                <a:cubicBezTo>
                  <a:pt x="452" y="669"/>
                  <a:pt x="479" y="678"/>
                  <a:pt x="506" y="678"/>
                </a:cubicBezTo>
                <a:cubicBezTo>
                  <a:pt x="543" y="678"/>
                  <a:pt x="552" y="678"/>
                  <a:pt x="561" y="669"/>
                </a:cubicBezTo>
                <a:cubicBezTo>
                  <a:pt x="570" y="659"/>
                  <a:pt x="570" y="650"/>
                  <a:pt x="570" y="641"/>
                </a:cubicBezTo>
                <a:cubicBezTo>
                  <a:pt x="570" y="632"/>
                  <a:pt x="561" y="632"/>
                  <a:pt x="561" y="632"/>
                </a:cubicBezTo>
                <a:cubicBezTo>
                  <a:pt x="561" y="623"/>
                  <a:pt x="552" y="614"/>
                  <a:pt x="561" y="605"/>
                </a:cubicBezTo>
                <a:cubicBezTo>
                  <a:pt x="561" y="596"/>
                  <a:pt x="570" y="596"/>
                  <a:pt x="579" y="596"/>
                </a:cubicBezTo>
                <a:cubicBezTo>
                  <a:pt x="597" y="587"/>
                  <a:pt x="606" y="578"/>
                  <a:pt x="606" y="569"/>
                </a:cubicBezTo>
                <a:cubicBezTo>
                  <a:pt x="615" y="560"/>
                  <a:pt x="597" y="542"/>
                  <a:pt x="588" y="533"/>
                </a:cubicBezTo>
                <a:cubicBezTo>
                  <a:pt x="588" y="524"/>
                  <a:pt x="588" y="515"/>
                  <a:pt x="588" y="506"/>
                </a:cubicBezTo>
                <a:cubicBezTo>
                  <a:pt x="588" y="506"/>
                  <a:pt x="597" y="497"/>
                  <a:pt x="606" y="497"/>
                </a:cubicBezTo>
                <a:lnTo>
                  <a:pt x="615" y="488"/>
                </a:lnTo>
                <a:cubicBezTo>
                  <a:pt x="624" y="479"/>
                  <a:pt x="633" y="470"/>
                  <a:pt x="633" y="461"/>
                </a:cubicBezTo>
                <a:cubicBezTo>
                  <a:pt x="633" y="461"/>
                  <a:pt x="633" y="451"/>
                  <a:pt x="597" y="434"/>
                </a:cubicBezTo>
                <a:cubicBezTo>
                  <a:pt x="597" y="425"/>
                  <a:pt x="588" y="425"/>
                  <a:pt x="588" y="416"/>
                </a:cubicBezTo>
                <a:cubicBezTo>
                  <a:pt x="588" y="406"/>
                  <a:pt x="597" y="397"/>
                  <a:pt x="597" y="388"/>
                </a:cubicBezTo>
                <a:cubicBezTo>
                  <a:pt x="606" y="388"/>
                  <a:pt x="624" y="370"/>
                  <a:pt x="624" y="370"/>
                </a:cubicBezTo>
                <a:cubicBezTo>
                  <a:pt x="624" y="334"/>
                  <a:pt x="615" y="334"/>
                  <a:pt x="606" y="325"/>
                </a:cubicBezTo>
                <a:cubicBezTo>
                  <a:pt x="579" y="325"/>
                  <a:pt x="561" y="325"/>
                  <a:pt x="543" y="325"/>
                </a:cubicBezTo>
                <a:cubicBezTo>
                  <a:pt x="497" y="325"/>
                  <a:pt x="461" y="325"/>
                  <a:pt x="416" y="289"/>
                </a:cubicBezTo>
                <a:cubicBezTo>
                  <a:pt x="389" y="271"/>
                  <a:pt x="398" y="235"/>
                  <a:pt x="407" y="190"/>
                </a:cubicBezTo>
                <a:cubicBezTo>
                  <a:pt x="407" y="163"/>
                  <a:pt x="407" y="126"/>
                  <a:pt x="407" y="117"/>
                </a:cubicBezTo>
                <a:cubicBezTo>
                  <a:pt x="380" y="72"/>
                  <a:pt x="353" y="45"/>
                  <a:pt x="335" y="54"/>
                </a:cubicBezTo>
                <a:cubicBezTo>
                  <a:pt x="317" y="54"/>
                  <a:pt x="317" y="63"/>
                  <a:pt x="317" y="63"/>
                </a:cubicBezTo>
                <a:lnTo>
                  <a:pt x="317" y="72"/>
                </a:lnTo>
                <a:cubicBezTo>
                  <a:pt x="326" y="90"/>
                  <a:pt x="326" y="108"/>
                  <a:pt x="326" y="190"/>
                </a:cubicBezTo>
                <a:cubicBezTo>
                  <a:pt x="326" y="208"/>
                  <a:pt x="326" y="226"/>
                  <a:pt x="272" y="298"/>
                </a:cubicBezTo>
                <a:cubicBezTo>
                  <a:pt x="244" y="325"/>
                  <a:pt x="208" y="352"/>
                  <a:pt x="208" y="361"/>
                </a:cubicBezTo>
                <a:cubicBezTo>
                  <a:pt x="208" y="361"/>
                  <a:pt x="199" y="361"/>
                  <a:pt x="190" y="361"/>
                </a:cubicBezTo>
                <a:cubicBezTo>
                  <a:pt x="91" y="352"/>
                  <a:pt x="91" y="352"/>
                  <a:pt x="91" y="352"/>
                </a:cubicBezTo>
                <a:lnTo>
                  <a:pt x="91" y="352"/>
                </a:lnTo>
                <a:cubicBezTo>
                  <a:pt x="91" y="352"/>
                  <a:pt x="91" y="361"/>
                  <a:pt x="82" y="361"/>
                </a:cubicBezTo>
                <a:cubicBezTo>
                  <a:pt x="73" y="370"/>
                  <a:pt x="55" y="406"/>
                  <a:pt x="55" y="488"/>
                </a:cubicBezTo>
                <a:cubicBezTo>
                  <a:pt x="55" y="542"/>
                  <a:pt x="64" y="578"/>
                  <a:pt x="82" y="605"/>
                </a:cubicBezTo>
                <a:cubicBezTo>
                  <a:pt x="91" y="623"/>
                  <a:pt x="109" y="623"/>
                  <a:pt x="136" y="623"/>
                </a:cubicBezTo>
                <a:cubicBezTo>
                  <a:pt x="136" y="614"/>
                  <a:pt x="145" y="614"/>
                  <a:pt x="154" y="614"/>
                </a:cubicBezTo>
                <a:cubicBezTo>
                  <a:pt x="163" y="614"/>
                  <a:pt x="190" y="605"/>
                  <a:pt x="199" y="605"/>
                </a:cubicBezTo>
                <a:cubicBezTo>
                  <a:pt x="208" y="605"/>
                  <a:pt x="217" y="605"/>
                  <a:pt x="226" y="596"/>
                </a:cubicBezTo>
                <a:cubicBezTo>
                  <a:pt x="235" y="596"/>
                  <a:pt x="244" y="596"/>
                  <a:pt x="253" y="605"/>
                </a:cubicBezTo>
                <a:cubicBezTo>
                  <a:pt x="281" y="632"/>
                  <a:pt x="308" y="641"/>
                  <a:pt x="335" y="650"/>
                </a:cubicBezTo>
                <a:cubicBezTo>
                  <a:pt x="362" y="659"/>
                  <a:pt x="380" y="659"/>
                  <a:pt x="398" y="659"/>
                </a:cubicBezTo>
                <a:lnTo>
                  <a:pt x="407" y="659"/>
                </a:lnTo>
                <a:close/>
                <a:moveTo>
                  <a:pt x="317" y="63"/>
                </a:moveTo>
                <a:lnTo>
                  <a:pt x="317" y="63"/>
                </a:lnTo>
                <a:close/>
              </a:path>
            </a:pathLst>
          </a:custGeom>
          <a:solidFill>
            <a:schemeClr val="bg1"/>
          </a:solidFill>
          <a:ln>
            <a:noFill/>
          </a:ln>
          <a:effectLst/>
        </p:spPr>
        <p:txBody>
          <a:bodyPr wrap="none" anchor="ctr"/>
          <a:lstStyle/>
          <a:p>
            <a:endParaRPr lang="en-US"/>
          </a:p>
        </p:txBody>
      </p:sp>
      <p:sp>
        <p:nvSpPr>
          <p:cNvPr id="21" name="Freeform 384">
            <a:extLst>
              <a:ext uri="{FF2B5EF4-FFF2-40B4-BE49-F238E27FC236}">
                <a16:creationId xmlns="" xmlns:a16="http://schemas.microsoft.com/office/drawing/2014/main" id="{62543110-2AC1-4F46-BE0C-2694134087CD}"/>
              </a:ext>
            </a:extLst>
          </p:cNvPr>
          <p:cNvSpPr>
            <a:spLocks noChangeArrowheads="1"/>
          </p:cNvSpPr>
          <p:nvPr/>
        </p:nvSpPr>
        <p:spPr bwMode="auto">
          <a:xfrm>
            <a:off x="7869663" y="4252874"/>
            <a:ext cx="334588" cy="334588"/>
          </a:xfrm>
          <a:custGeom>
            <a:avLst/>
            <a:gdLst>
              <a:gd name="T0" fmla="*/ 597 w 625"/>
              <a:gd name="T1" fmla="*/ 280 h 624"/>
              <a:gd name="T2" fmla="*/ 597 w 625"/>
              <a:gd name="T3" fmla="*/ 280 h 624"/>
              <a:gd name="T4" fmla="*/ 570 w 625"/>
              <a:gd name="T5" fmla="*/ 307 h 624"/>
              <a:gd name="T6" fmla="*/ 570 w 625"/>
              <a:gd name="T7" fmla="*/ 569 h 624"/>
              <a:gd name="T8" fmla="*/ 55 w 625"/>
              <a:gd name="T9" fmla="*/ 569 h 624"/>
              <a:gd name="T10" fmla="*/ 55 w 625"/>
              <a:gd name="T11" fmla="*/ 54 h 624"/>
              <a:gd name="T12" fmla="*/ 308 w 625"/>
              <a:gd name="T13" fmla="*/ 54 h 624"/>
              <a:gd name="T14" fmla="*/ 335 w 625"/>
              <a:gd name="T15" fmla="*/ 27 h 624"/>
              <a:gd name="T16" fmla="*/ 308 w 625"/>
              <a:gd name="T17" fmla="*/ 0 h 624"/>
              <a:gd name="T18" fmla="*/ 37 w 625"/>
              <a:gd name="T19" fmla="*/ 0 h 624"/>
              <a:gd name="T20" fmla="*/ 0 w 625"/>
              <a:gd name="T21" fmla="*/ 36 h 624"/>
              <a:gd name="T22" fmla="*/ 0 w 625"/>
              <a:gd name="T23" fmla="*/ 587 h 624"/>
              <a:gd name="T24" fmla="*/ 37 w 625"/>
              <a:gd name="T25" fmla="*/ 623 h 624"/>
              <a:gd name="T26" fmla="*/ 588 w 625"/>
              <a:gd name="T27" fmla="*/ 623 h 624"/>
              <a:gd name="T28" fmla="*/ 624 w 625"/>
              <a:gd name="T29" fmla="*/ 587 h 624"/>
              <a:gd name="T30" fmla="*/ 624 w 625"/>
              <a:gd name="T31" fmla="*/ 307 h 624"/>
              <a:gd name="T32" fmla="*/ 597 w 625"/>
              <a:gd name="T33" fmla="*/ 28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5" h="624">
                <a:moveTo>
                  <a:pt x="597" y="280"/>
                </a:moveTo>
                <a:lnTo>
                  <a:pt x="597" y="280"/>
                </a:lnTo>
                <a:cubicBezTo>
                  <a:pt x="579" y="280"/>
                  <a:pt x="570" y="298"/>
                  <a:pt x="570" y="307"/>
                </a:cubicBezTo>
                <a:cubicBezTo>
                  <a:pt x="570" y="569"/>
                  <a:pt x="570" y="569"/>
                  <a:pt x="570" y="569"/>
                </a:cubicBezTo>
                <a:cubicBezTo>
                  <a:pt x="55" y="569"/>
                  <a:pt x="55" y="569"/>
                  <a:pt x="55" y="569"/>
                </a:cubicBezTo>
                <a:cubicBezTo>
                  <a:pt x="55" y="54"/>
                  <a:pt x="55" y="54"/>
                  <a:pt x="55" y="54"/>
                </a:cubicBezTo>
                <a:cubicBezTo>
                  <a:pt x="308" y="54"/>
                  <a:pt x="308" y="54"/>
                  <a:pt x="308" y="54"/>
                </a:cubicBezTo>
                <a:cubicBezTo>
                  <a:pt x="326" y="54"/>
                  <a:pt x="335" y="45"/>
                  <a:pt x="335" y="27"/>
                </a:cubicBezTo>
                <a:cubicBezTo>
                  <a:pt x="335" y="9"/>
                  <a:pt x="326" y="0"/>
                  <a:pt x="308" y="0"/>
                </a:cubicBezTo>
                <a:cubicBezTo>
                  <a:pt x="37" y="0"/>
                  <a:pt x="37" y="0"/>
                  <a:pt x="37" y="0"/>
                </a:cubicBezTo>
                <a:cubicBezTo>
                  <a:pt x="18" y="0"/>
                  <a:pt x="0" y="18"/>
                  <a:pt x="0" y="36"/>
                </a:cubicBezTo>
                <a:cubicBezTo>
                  <a:pt x="0" y="587"/>
                  <a:pt x="0" y="587"/>
                  <a:pt x="0" y="587"/>
                </a:cubicBezTo>
                <a:cubicBezTo>
                  <a:pt x="0" y="605"/>
                  <a:pt x="18" y="623"/>
                  <a:pt x="37" y="623"/>
                </a:cubicBezTo>
                <a:cubicBezTo>
                  <a:pt x="588" y="623"/>
                  <a:pt x="588" y="623"/>
                  <a:pt x="588" y="623"/>
                </a:cubicBezTo>
                <a:cubicBezTo>
                  <a:pt x="606" y="623"/>
                  <a:pt x="624" y="605"/>
                  <a:pt x="624" y="587"/>
                </a:cubicBezTo>
                <a:cubicBezTo>
                  <a:pt x="624" y="307"/>
                  <a:pt x="624" y="307"/>
                  <a:pt x="624" y="307"/>
                </a:cubicBezTo>
                <a:cubicBezTo>
                  <a:pt x="624" y="298"/>
                  <a:pt x="606" y="280"/>
                  <a:pt x="597" y="280"/>
                </a:cubicBezTo>
              </a:path>
            </a:pathLst>
          </a:custGeom>
          <a:solidFill>
            <a:schemeClr val="bg1"/>
          </a:solidFill>
          <a:ln>
            <a:noFill/>
          </a:ln>
          <a:effectLst/>
        </p:spPr>
        <p:txBody>
          <a:bodyPr wrap="none" anchor="ctr"/>
          <a:lstStyle/>
          <a:p>
            <a:endParaRPr lang="en-US"/>
          </a:p>
        </p:txBody>
      </p:sp>
      <p:sp>
        <p:nvSpPr>
          <p:cNvPr id="22" name="Freeform 385">
            <a:extLst>
              <a:ext uri="{FF2B5EF4-FFF2-40B4-BE49-F238E27FC236}">
                <a16:creationId xmlns="" xmlns:a16="http://schemas.microsoft.com/office/drawing/2014/main" id="{80F02AAE-E00C-8543-9664-F103A3630146}"/>
              </a:ext>
            </a:extLst>
          </p:cNvPr>
          <p:cNvSpPr>
            <a:spLocks noChangeArrowheads="1"/>
          </p:cNvSpPr>
          <p:nvPr/>
        </p:nvSpPr>
        <p:spPr bwMode="auto">
          <a:xfrm>
            <a:off x="8053451" y="4215174"/>
            <a:ext cx="188501" cy="183788"/>
          </a:xfrm>
          <a:custGeom>
            <a:avLst/>
            <a:gdLst>
              <a:gd name="T0" fmla="*/ 334 w 353"/>
              <a:gd name="T1" fmla="*/ 90 h 344"/>
              <a:gd name="T2" fmla="*/ 334 w 353"/>
              <a:gd name="T3" fmla="*/ 90 h 344"/>
              <a:gd name="T4" fmla="*/ 262 w 353"/>
              <a:gd name="T5" fmla="*/ 9 h 344"/>
              <a:gd name="T6" fmla="*/ 244 w 353"/>
              <a:gd name="T7" fmla="*/ 0 h 344"/>
              <a:gd name="T8" fmla="*/ 226 w 353"/>
              <a:gd name="T9" fmla="*/ 9 h 344"/>
              <a:gd name="T10" fmla="*/ 36 w 353"/>
              <a:gd name="T11" fmla="*/ 198 h 344"/>
              <a:gd name="T12" fmla="*/ 27 w 353"/>
              <a:gd name="T13" fmla="*/ 216 h 344"/>
              <a:gd name="T14" fmla="*/ 0 w 353"/>
              <a:gd name="T15" fmla="*/ 316 h 344"/>
              <a:gd name="T16" fmla="*/ 9 w 353"/>
              <a:gd name="T17" fmla="*/ 334 h 344"/>
              <a:gd name="T18" fmla="*/ 27 w 353"/>
              <a:gd name="T19" fmla="*/ 343 h 344"/>
              <a:gd name="T20" fmla="*/ 36 w 353"/>
              <a:gd name="T21" fmla="*/ 343 h 344"/>
              <a:gd name="T22" fmla="*/ 135 w 353"/>
              <a:gd name="T23" fmla="*/ 325 h 344"/>
              <a:gd name="T24" fmla="*/ 154 w 353"/>
              <a:gd name="T25" fmla="*/ 316 h 344"/>
              <a:gd name="T26" fmla="*/ 334 w 353"/>
              <a:gd name="T27" fmla="*/ 126 h 344"/>
              <a:gd name="T28" fmla="*/ 334 w 353"/>
              <a:gd name="T29" fmla="*/ 90 h 344"/>
              <a:gd name="T30" fmla="*/ 117 w 353"/>
              <a:gd name="T31" fmla="*/ 271 h 344"/>
              <a:gd name="T32" fmla="*/ 117 w 353"/>
              <a:gd name="T33" fmla="*/ 271 h 344"/>
              <a:gd name="T34" fmla="*/ 63 w 353"/>
              <a:gd name="T35" fmla="*/ 280 h 344"/>
              <a:gd name="T36" fmla="*/ 81 w 353"/>
              <a:gd name="T37" fmla="*/ 234 h 344"/>
              <a:gd name="T38" fmla="*/ 171 w 353"/>
              <a:gd name="T39" fmla="*/ 135 h 344"/>
              <a:gd name="T40" fmla="*/ 217 w 353"/>
              <a:gd name="T41" fmla="*/ 180 h 344"/>
              <a:gd name="T42" fmla="*/ 117 w 353"/>
              <a:gd name="T43" fmla="*/ 271 h 344"/>
              <a:gd name="T44" fmla="*/ 253 w 353"/>
              <a:gd name="T45" fmla="*/ 135 h 344"/>
              <a:gd name="T46" fmla="*/ 253 w 353"/>
              <a:gd name="T47" fmla="*/ 135 h 344"/>
              <a:gd name="T48" fmla="*/ 217 w 353"/>
              <a:gd name="T49" fmla="*/ 99 h 344"/>
              <a:gd name="T50" fmla="*/ 244 w 353"/>
              <a:gd name="T51" fmla="*/ 72 h 344"/>
              <a:gd name="T52" fmla="*/ 280 w 353"/>
              <a:gd name="T53" fmla="*/ 108 h 344"/>
              <a:gd name="T54" fmla="*/ 253 w 353"/>
              <a:gd name="T55" fmla="*/ 13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3" h="344">
                <a:moveTo>
                  <a:pt x="334" y="90"/>
                </a:moveTo>
                <a:lnTo>
                  <a:pt x="334" y="90"/>
                </a:lnTo>
                <a:cubicBezTo>
                  <a:pt x="262" y="9"/>
                  <a:pt x="262" y="9"/>
                  <a:pt x="262" y="9"/>
                </a:cubicBezTo>
                <a:cubicBezTo>
                  <a:pt x="262" y="9"/>
                  <a:pt x="253" y="0"/>
                  <a:pt x="244" y="0"/>
                </a:cubicBezTo>
                <a:cubicBezTo>
                  <a:pt x="244" y="0"/>
                  <a:pt x="235" y="9"/>
                  <a:pt x="226" y="9"/>
                </a:cubicBezTo>
                <a:cubicBezTo>
                  <a:pt x="36" y="198"/>
                  <a:pt x="36" y="198"/>
                  <a:pt x="36" y="198"/>
                </a:cubicBezTo>
                <a:cubicBezTo>
                  <a:pt x="36" y="208"/>
                  <a:pt x="27" y="208"/>
                  <a:pt x="27" y="216"/>
                </a:cubicBezTo>
                <a:cubicBezTo>
                  <a:pt x="0" y="316"/>
                  <a:pt x="0" y="316"/>
                  <a:pt x="0" y="316"/>
                </a:cubicBezTo>
                <a:cubicBezTo>
                  <a:pt x="0" y="325"/>
                  <a:pt x="0" y="334"/>
                  <a:pt x="9" y="334"/>
                </a:cubicBezTo>
                <a:cubicBezTo>
                  <a:pt x="18" y="343"/>
                  <a:pt x="18" y="343"/>
                  <a:pt x="27" y="343"/>
                </a:cubicBezTo>
                <a:lnTo>
                  <a:pt x="36" y="343"/>
                </a:lnTo>
                <a:cubicBezTo>
                  <a:pt x="135" y="325"/>
                  <a:pt x="135" y="325"/>
                  <a:pt x="135" y="325"/>
                </a:cubicBezTo>
                <a:cubicBezTo>
                  <a:pt x="144" y="325"/>
                  <a:pt x="144" y="316"/>
                  <a:pt x="154" y="316"/>
                </a:cubicBezTo>
                <a:cubicBezTo>
                  <a:pt x="334" y="126"/>
                  <a:pt x="334" y="126"/>
                  <a:pt x="334" y="126"/>
                </a:cubicBezTo>
                <a:cubicBezTo>
                  <a:pt x="352" y="117"/>
                  <a:pt x="352" y="99"/>
                  <a:pt x="334" y="90"/>
                </a:cubicBezTo>
                <a:close/>
                <a:moveTo>
                  <a:pt x="117" y="271"/>
                </a:moveTo>
                <a:lnTo>
                  <a:pt x="117" y="271"/>
                </a:lnTo>
                <a:cubicBezTo>
                  <a:pt x="63" y="280"/>
                  <a:pt x="63" y="280"/>
                  <a:pt x="63" y="280"/>
                </a:cubicBezTo>
                <a:cubicBezTo>
                  <a:pt x="81" y="234"/>
                  <a:pt x="81" y="234"/>
                  <a:pt x="81" y="234"/>
                </a:cubicBezTo>
                <a:cubicBezTo>
                  <a:pt x="171" y="135"/>
                  <a:pt x="171" y="135"/>
                  <a:pt x="171" y="135"/>
                </a:cubicBezTo>
                <a:cubicBezTo>
                  <a:pt x="217" y="180"/>
                  <a:pt x="217" y="180"/>
                  <a:pt x="217" y="180"/>
                </a:cubicBezTo>
                <a:lnTo>
                  <a:pt x="117" y="271"/>
                </a:lnTo>
                <a:close/>
                <a:moveTo>
                  <a:pt x="253" y="135"/>
                </a:moveTo>
                <a:lnTo>
                  <a:pt x="253" y="135"/>
                </a:lnTo>
                <a:cubicBezTo>
                  <a:pt x="217" y="99"/>
                  <a:pt x="217" y="99"/>
                  <a:pt x="217" y="99"/>
                </a:cubicBezTo>
                <a:cubicBezTo>
                  <a:pt x="244" y="72"/>
                  <a:pt x="244" y="72"/>
                  <a:pt x="244" y="72"/>
                </a:cubicBezTo>
                <a:cubicBezTo>
                  <a:pt x="280" y="108"/>
                  <a:pt x="280" y="108"/>
                  <a:pt x="280" y="108"/>
                </a:cubicBezTo>
                <a:lnTo>
                  <a:pt x="253" y="135"/>
                </a:lnTo>
                <a:close/>
              </a:path>
            </a:pathLst>
          </a:custGeom>
          <a:solidFill>
            <a:schemeClr val="bg1"/>
          </a:solidFill>
          <a:ln>
            <a:noFill/>
          </a:ln>
          <a:effectLst/>
        </p:spPr>
        <p:txBody>
          <a:bodyPr wrap="none" anchor="ctr"/>
          <a:lstStyle/>
          <a:p>
            <a:endParaRPr lang="en-US"/>
          </a:p>
        </p:txBody>
      </p:sp>
      <p:sp>
        <p:nvSpPr>
          <p:cNvPr id="23" name="Freeform 386">
            <a:extLst>
              <a:ext uri="{FF2B5EF4-FFF2-40B4-BE49-F238E27FC236}">
                <a16:creationId xmlns="" xmlns:a16="http://schemas.microsoft.com/office/drawing/2014/main" id="{9C5A399B-D3FF-484B-9D8F-E70F86A8B065}"/>
              </a:ext>
            </a:extLst>
          </p:cNvPr>
          <p:cNvSpPr>
            <a:spLocks noChangeArrowheads="1"/>
          </p:cNvSpPr>
          <p:nvPr/>
        </p:nvSpPr>
        <p:spPr bwMode="auto">
          <a:xfrm>
            <a:off x="10056266" y="3185490"/>
            <a:ext cx="400563" cy="523088"/>
          </a:xfrm>
          <a:custGeom>
            <a:avLst/>
            <a:gdLst>
              <a:gd name="T0" fmla="*/ 705 w 751"/>
              <a:gd name="T1" fmla="*/ 452 h 977"/>
              <a:gd name="T2" fmla="*/ 705 w 751"/>
              <a:gd name="T3" fmla="*/ 452 h 977"/>
              <a:gd name="T4" fmla="*/ 686 w 751"/>
              <a:gd name="T5" fmla="*/ 452 h 977"/>
              <a:gd name="T6" fmla="*/ 686 w 751"/>
              <a:gd name="T7" fmla="*/ 307 h 977"/>
              <a:gd name="T8" fmla="*/ 370 w 751"/>
              <a:gd name="T9" fmla="*/ 0 h 977"/>
              <a:gd name="T10" fmla="*/ 63 w 751"/>
              <a:gd name="T11" fmla="*/ 307 h 977"/>
              <a:gd name="T12" fmla="*/ 63 w 751"/>
              <a:gd name="T13" fmla="*/ 452 h 977"/>
              <a:gd name="T14" fmla="*/ 45 w 751"/>
              <a:gd name="T15" fmla="*/ 452 h 977"/>
              <a:gd name="T16" fmla="*/ 0 w 751"/>
              <a:gd name="T17" fmla="*/ 497 h 977"/>
              <a:gd name="T18" fmla="*/ 0 w 751"/>
              <a:gd name="T19" fmla="*/ 931 h 977"/>
              <a:gd name="T20" fmla="*/ 45 w 751"/>
              <a:gd name="T21" fmla="*/ 976 h 977"/>
              <a:gd name="T22" fmla="*/ 705 w 751"/>
              <a:gd name="T23" fmla="*/ 976 h 977"/>
              <a:gd name="T24" fmla="*/ 750 w 751"/>
              <a:gd name="T25" fmla="*/ 931 h 977"/>
              <a:gd name="T26" fmla="*/ 750 w 751"/>
              <a:gd name="T27" fmla="*/ 497 h 977"/>
              <a:gd name="T28" fmla="*/ 705 w 751"/>
              <a:gd name="T29" fmla="*/ 452 h 977"/>
              <a:gd name="T30" fmla="*/ 126 w 751"/>
              <a:gd name="T31" fmla="*/ 307 h 977"/>
              <a:gd name="T32" fmla="*/ 126 w 751"/>
              <a:gd name="T33" fmla="*/ 307 h 977"/>
              <a:gd name="T34" fmla="*/ 370 w 751"/>
              <a:gd name="T35" fmla="*/ 63 h 977"/>
              <a:gd name="T36" fmla="*/ 623 w 751"/>
              <a:gd name="T37" fmla="*/ 307 h 977"/>
              <a:gd name="T38" fmla="*/ 623 w 751"/>
              <a:gd name="T39" fmla="*/ 452 h 977"/>
              <a:gd name="T40" fmla="*/ 126 w 751"/>
              <a:gd name="T41" fmla="*/ 452 h 977"/>
              <a:gd name="T42" fmla="*/ 126 w 751"/>
              <a:gd name="T43" fmla="*/ 307 h 977"/>
              <a:gd name="T44" fmla="*/ 686 w 751"/>
              <a:gd name="T45" fmla="*/ 913 h 977"/>
              <a:gd name="T46" fmla="*/ 686 w 751"/>
              <a:gd name="T47" fmla="*/ 913 h 977"/>
              <a:gd name="T48" fmla="*/ 63 w 751"/>
              <a:gd name="T49" fmla="*/ 913 h 977"/>
              <a:gd name="T50" fmla="*/ 63 w 751"/>
              <a:gd name="T51" fmla="*/ 515 h 977"/>
              <a:gd name="T52" fmla="*/ 686 w 751"/>
              <a:gd name="T53" fmla="*/ 515 h 977"/>
              <a:gd name="T54" fmla="*/ 686 w 751"/>
              <a:gd name="T55" fmla="*/ 913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1" h="977">
                <a:moveTo>
                  <a:pt x="705" y="452"/>
                </a:moveTo>
                <a:lnTo>
                  <a:pt x="705" y="452"/>
                </a:lnTo>
                <a:cubicBezTo>
                  <a:pt x="686" y="452"/>
                  <a:pt x="686" y="452"/>
                  <a:pt x="686" y="452"/>
                </a:cubicBezTo>
                <a:cubicBezTo>
                  <a:pt x="686" y="307"/>
                  <a:pt x="686" y="307"/>
                  <a:pt x="686" y="307"/>
                </a:cubicBezTo>
                <a:cubicBezTo>
                  <a:pt x="686" y="136"/>
                  <a:pt x="542" y="0"/>
                  <a:pt x="370" y="0"/>
                </a:cubicBezTo>
                <a:cubicBezTo>
                  <a:pt x="208" y="0"/>
                  <a:pt x="63" y="136"/>
                  <a:pt x="63" y="307"/>
                </a:cubicBezTo>
                <a:cubicBezTo>
                  <a:pt x="63" y="452"/>
                  <a:pt x="63" y="452"/>
                  <a:pt x="63" y="452"/>
                </a:cubicBezTo>
                <a:cubicBezTo>
                  <a:pt x="45" y="452"/>
                  <a:pt x="45" y="452"/>
                  <a:pt x="45" y="452"/>
                </a:cubicBezTo>
                <a:cubicBezTo>
                  <a:pt x="18" y="452"/>
                  <a:pt x="0" y="479"/>
                  <a:pt x="0" y="497"/>
                </a:cubicBezTo>
                <a:cubicBezTo>
                  <a:pt x="0" y="931"/>
                  <a:pt x="0" y="931"/>
                  <a:pt x="0" y="931"/>
                </a:cubicBezTo>
                <a:cubicBezTo>
                  <a:pt x="0" y="958"/>
                  <a:pt x="18" y="976"/>
                  <a:pt x="45" y="976"/>
                </a:cubicBezTo>
                <a:cubicBezTo>
                  <a:pt x="705" y="976"/>
                  <a:pt x="705" y="976"/>
                  <a:pt x="705" y="976"/>
                </a:cubicBezTo>
                <a:cubicBezTo>
                  <a:pt x="731" y="976"/>
                  <a:pt x="750" y="958"/>
                  <a:pt x="750" y="931"/>
                </a:cubicBezTo>
                <a:cubicBezTo>
                  <a:pt x="750" y="497"/>
                  <a:pt x="750" y="497"/>
                  <a:pt x="750" y="497"/>
                </a:cubicBezTo>
                <a:cubicBezTo>
                  <a:pt x="750" y="479"/>
                  <a:pt x="731" y="452"/>
                  <a:pt x="705" y="452"/>
                </a:cubicBezTo>
                <a:close/>
                <a:moveTo>
                  <a:pt x="126" y="307"/>
                </a:moveTo>
                <a:lnTo>
                  <a:pt x="126" y="307"/>
                </a:lnTo>
                <a:cubicBezTo>
                  <a:pt x="126" y="172"/>
                  <a:pt x="235" y="63"/>
                  <a:pt x="370" y="63"/>
                </a:cubicBezTo>
                <a:cubicBezTo>
                  <a:pt x="506" y="63"/>
                  <a:pt x="623" y="172"/>
                  <a:pt x="623" y="307"/>
                </a:cubicBezTo>
                <a:cubicBezTo>
                  <a:pt x="623" y="452"/>
                  <a:pt x="623" y="452"/>
                  <a:pt x="623" y="452"/>
                </a:cubicBezTo>
                <a:cubicBezTo>
                  <a:pt x="126" y="452"/>
                  <a:pt x="126" y="452"/>
                  <a:pt x="126" y="452"/>
                </a:cubicBezTo>
                <a:lnTo>
                  <a:pt x="126" y="307"/>
                </a:lnTo>
                <a:close/>
                <a:moveTo>
                  <a:pt x="686" y="913"/>
                </a:moveTo>
                <a:lnTo>
                  <a:pt x="686" y="913"/>
                </a:lnTo>
                <a:cubicBezTo>
                  <a:pt x="63" y="913"/>
                  <a:pt x="63" y="913"/>
                  <a:pt x="63" y="913"/>
                </a:cubicBezTo>
                <a:cubicBezTo>
                  <a:pt x="63" y="515"/>
                  <a:pt x="63" y="515"/>
                  <a:pt x="63" y="515"/>
                </a:cubicBezTo>
                <a:cubicBezTo>
                  <a:pt x="686" y="515"/>
                  <a:pt x="686" y="515"/>
                  <a:pt x="686" y="515"/>
                </a:cubicBezTo>
                <a:lnTo>
                  <a:pt x="686" y="913"/>
                </a:lnTo>
                <a:close/>
              </a:path>
            </a:pathLst>
          </a:custGeom>
          <a:solidFill>
            <a:schemeClr val="bg1"/>
          </a:solidFill>
          <a:ln>
            <a:noFill/>
          </a:ln>
          <a:effectLst/>
        </p:spPr>
        <p:txBody>
          <a:bodyPr wrap="none" anchor="ctr"/>
          <a:lstStyle/>
          <a:p>
            <a:endParaRPr lang="en-US"/>
          </a:p>
        </p:txBody>
      </p:sp>
      <p:sp>
        <p:nvSpPr>
          <p:cNvPr id="24" name="Freeform 387">
            <a:extLst>
              <a:ext uri="{FF2B5EF4-FFF2-40B4-BE49-F238E27FC236}">
                <a16:creationId xmlns="" xmlns:a16="http://schemas.microsoft.com/office/drawing/2014/main" id="{DC5D7A64-7CAD-8D48-9FC3-74B7F02AE5CA}"/>
              </a:ext>
            </a:extLst>
          </p:cNvPr>
          <p:cNvSpPr>
            <a:spLocks noChangeArrowheads="1"/>
          </p:cNvSpPr>
          <p:nvPr/>
        </p:nvSpPr>
        <p:spPr bwMode="auto">
          <a:xfrm>
            <a:off x="10341374" y="3520078"/>
            <a:ext cx="35343" cy="96607"/>
          </a:xfrm>
          <a:custGeom>
            <a:avLst/>
            <a:gdLst>
              <a:gd name="T0" fmla="*/ 27 w 64"/>
              <a:gd name="T1" fmla="*/ 180 h 181"/>
              <a:gd name="T2" fmla="*/ 27 w 64"/>
              <a:gd name="T3" fmla="*/ 180 h 181"/>
              <a:gd name="T4" fmla="*/ 63 w 64"/>
              <a:gd name="T5" fmla="*/ 153 h 181"/>
              <a:gd name="T6" fmla="*/ 63 w 64"/>
              <a:gd name="T7" fmla="*/ 36 h 181"/>
              <a:gd name="T8" fmla="*/ 27 w 64"/>
              <a:gd name="T9" fmla="*/ 0 h 181"/>
              <a:gd name="T10" fmla="*/ 0 w 64"/>
              <a:gd name="T11" fmla="*/ 36 h 181"/>
              <a:gd name="T12" fmla="*/ 0 w 64"/>
              <a:gd name="T13" fmla="*/ 153 h 181"/>
              <a:gd name="T14" fmla="*/ 27 w 64"/>
              <a:gd name="T15" fmla="*/ 180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81">
                <a:moveTo>
                  <a:pt x="27" y="180"/>
                </a:moveTo>
                <a:lnTo>
                  <a:pt x="27" y="180"/>
                </a:lnTo>
                <a:cubicBezTo>
                  <a:pt x="45" y="180"/>
                  <a:pt x="63" y="162"/>
                  <a:pt x="63" y="153"/>
                </a:cubicBezTo>
                <a:cubicBezTo>
                  <a:pt x="63" y="36"/>
                  <a:pt x="63" y="36"/>
                  <a:pt x="63" y="36"/>
                </a:cubicBezTo>
                <a:cubicBezTo>
                  <a:pt x="63" y="17"/>
                  <a:pt x="45" y="0"/>
                  <a:pt x="27" y="0"/>
                </a:cubicBezTo>
                <a:cubicBezTo>
                  <a:pt x="9" y="0"/>
                  <a:pt x="0" y="17"/>
                  <a:pt x="0" y="36"/>
                </a:cubicBezTo>
                <a:cubicBezTo>
                  <a:pt x="0" y="153"/>
                  <a:pt x="0" y="153"/>
                  <a:pt x="0" y="153"/>
                </a:cubicBezTo>
                <a:cubicBezTo>
                  <a:pt x="0" y="162"/>
                  <a:pt x="9" y="180"/>
                  <a:pt x="27" y="180"/>
                </a:cubicBezTo>
              </a:path>
            </a:pathLst>
          </a:custGeom>
          <a:solidFill>
            <a:schemeClr val="bg1"/>
          </a:solidFill>
          <a:ln>
            <a:noFill/>
          </a:ln>
          <a:effectLst/>
        </p:spPr>
        <p:txBody>
          <a:bodyPr wrap="none" anchor="ctr"/>
          <a:lstStyle/>
          <a:p>
            <a:endParaRPr lang="en-US"/>
          </a:p>
        </p:txBody>
      </p:sp>
      <p:sp>
        <p:nvSpPr>
          <p:cNvPr id="79" name="Text Placeholder 78">
            <a:extLst>
              <a:ext uri="{FF2B5EF4-FFF2-40B4-BE49-F238E27FC236}">
                <a16:creationId xmlns="" xmlns:a16="http://schemas.microsoft.com/office/drawing/2014/main" id="{D1654B71-CE92-F649-BDDF-9FE8D7685760}"/>
              </a:ext>
            </a:extLst>
          </p:cNvPr>
          <p:cNvSpPr>
            <a:spLocks noGrp="1"/>
          </p:cNvSpPr>
          <p:nvPr>
            <p:ph type="body" sz="quarter" idx="16"/>
          </p:nvPr>
        </p:nvSpPr>
        <p:spPr>
          <a:xfrm>
            <a:off x="411246" y="429619"/>
            <a:ext cx="6741222" cy="582221"/>
          </a:xfrm>
        </p:spPr>
        <p:txBody>
          <a:bodyPr>
            <a:normAutofit lnSpcReduction="10000"/>
          </a:bodyPr>
          <a:lstStyle/>
          <a:p>
            <a:r>
              <a:rPr lang="en-US" dirty="0" err="1"/>
              <a:t>Arabuluculuk</a:t>
            </a:r>
            <a:r>
              <a:rPr lang="en-US" dirty="0"/>
              <a:t> </a:t>
            </a:r>
            <a:r>
              <a:rPr lang="en-US" dirty="0" err="1"/>
              <a:t>neden</a:t>
            </a:r>
            <a:r>
              <a:rPr lang="en-US" dirty="0"/>
              <a:t> </a:t>
            </a:r>
            <a:r>
              <a:rPr lang="en-US" dirty="0" err="1"/>
              <a:t>önemlidir</a:t>
            </a:r>
            <a:r>
              <a:rPr lang="en-US" dirty="0"/>
              <a:t>?</a:t>
            </a:r>
          </a:p>
        </p:txBody>
      </p:sp>
      <p:sp>
        <p:nvSpPr>
          <p:cNvPr id="81" name="Text Placeholder 80">
            <a:extLst>
              <a:ext uri="{FF2B5EF4-FFF2-40B4-BE49-F238E27FC236}">
                <a16:creationId xmlns="" xmlns:a16="http://schemas.microsoft.com/office/drawing/2014/main" id="{C14061CE-E381-CC48-A81B-19F4C0502A4F}"/>
              </a:ext>
            </a:extLst>
          </p:cNvPr>
          <p:cNvSpPr>
            <a:spLocks noGrp="1"/>
          </p:cNvSpPr>
          <p:nvPr>
            <p:ph type="body" sz="quarter" idx="21"/>
          </p:nvPr>
        </p:nvSpPr>
        <p:spPr>
          <a:xfrm>
            <a:off x="2003051" y="2869873"/>
            <a:ext cx="2805656" cy="1249542"/>
          </a:xfrm>
        </p:spPr>
        <p:txBody>
          <a:bodyPr>
            <a:normAutofit/>
          </a:bodyPr>
          <a:lstStyle/>
          <a:p>
            <a:r>
              <a:rPr lang="en-US" sz="2400" b="1" dirty="0" err="1"/>
              <a:t>Ekonomik</a:t>
            </a:r>
            <a:endParaRPr lang="en-US" sz="2400" dirty="0"/>
          </a:p>
        </p:txBody>
      </p:sp>
      <p:sp>
        <p:nvSpPr>
          <p:cNvPr id="83" name="Text Placeholder 82">
            <a:extLst>
              <a:ext uri="{FF2B5EF4-FFF2-40B4-BE49-F238E27FC236}">
                <a16:creationId xmlns="" xmlns:a16="http://schemas.microsoft.com/office/drawing/2014/main" id="{2A915E18-E8AF-824A-96D4-E6E678F82CAE}"/>
              </a:ext>
            </a:extLst>
          </p:cNvPr>
          <p:cNvSpPr>
            <a:spLocks noGrp="1"/>
          </p:cNvSpPr>
          <p:nvPr>
            <p:ph type="body" sz="quarter" idx="26"/>
          </p:nvPr>
        </p:nvSpPr>
        <p:spPr>
          <a:xfrm>
            <a:off x="4246373" y="3665553"/>
            <a:ext cx="2182892" cy="839438"/>
          </a:xfrm>
        </p:spPr>
        <p:txBody>
          <a:bodyPr>
            <a:normAutofit/>
          </a:bodyPr>
          <a:lstStyle/>
          <a:p>
            <a:r>
              <a:rPr lang="tr-TR" sz="2400" b="1" dirty="0" smtClean="0"/>
              <a:t>Adil ve tarafsız</a:t>
            </a:r>
            <a:endParaRPr lang="en-US" sz="2400" b="1" dirty="0"/>
          </a:p>
        </p:txBody>
      </p:sp>
      <p:sp>
        <p:nvSpPr>
          <p:cNvPr id="85" name="Text Placeholder 84">
            <a:extLst>
              <a:ext uri="{FF2B5EF4-FFF2-40B4-BE49-F238E27FC236}">
                <a16:creationId xmlns="" xmlns:a16="http://schemas.microsoft.com/office/drawing/2014/main" id="{3CA0C6C8-4DCD-E545-9A2D-16E69500E4BB}"/>
              </a:ext>
            </a:extLst>
          </p:cNvPr>
          <p:cNvSpPr>
            <a:spLocks noGrp="1"/>
          </p:cNvSpPr>
          <p:nvPr>
            <p:ph type="body" sz="quarter" idx="28"/>
          </p:nvPr>
        </p:nvSpPr>
        <p:spPr>
          <a:xfrm>
            <a:off x="6947739" y="3462736"/>
            <a:ext cx="2130961" cy="880763"/>
          </a:xfrm>
        </p:spPr>
        <p:txBody>
          <a:bodyPr>
            <a:normAutofit/>
          </a:bodyPr>
          <a:lstStyle/>
          <a:p>
            <a:r>
              <a:rPr lang="tr-TR" sz="2400" b="1" dirty="0" smtClean="0"/>
              <a:t>G</a:t>
            </a:r>
            <a:r>
              <a:rPr lang="en-US" sz="2400" b="1" dirty="0" err="1" smtClean="0"/>
              <a:t>izli</a:t>
            </a:r>
            <a:r>
              <a:rPr lang="en-US" sz="2400" b="1" dirty="0" smtClean="0"/>
              <a:t> </a:t>
            </a:r>
            <a:r>
              <a:rPr lang="en-US" sz="2400" b="1" dirty="0" err="1"/>
              <a:t>süreç</a:t>
            </a:r>
            <a:endParaRPr lang="en-US" sz="2400" dirty="0">
              <a:solidFill>
                <a:srgbClr val="92D050"/>
              </a:solidFill>
            </a:endParaRPr>
          </a:p>
        </p:txBody>
      </p:sp>
      <p:sp>
        <p:nvSpPr>
          <p:cNvPr id="87" name="Text Placeholder 86">
            <a:extLst>
              <a:ext uri="{FF2B5EF4-FFF2-40B4-BE49-F238E27FC236}">
                <a16:creationId xmlns="" xmlns:a16="http://schemas.microsoft.com/office/drawing/2014/main" id="{F476DAB1-EAA5-264F-A507-C98213E7D352}"/>
              </a:ext>
            </a:extLst>
          </p:cNvPr>
          <p:cNvSpPr>
            <a:spLocks noGrp="1"/>
          </p:cNvSpPr>
          <p:nvPr>
            <p:ph type="body" sz="quarter" idx="30"/>
          </p:nvPr>
        </p:nvSpPr>
        <p:spPr>
          <a:xfrm>
            <a:off x="8977530" y="2429491"/>
            <a:ext cx="2333958" cy="880763"/>
          </a:xfrm>
        </p:spPr>
        <p:txBody>
          <a:bodyPr>
            <a:normAutofit fontScale="92500" lnSpcReduction="20000"/>
          </a:bodyPr>
          <a:lstStyle/>
          <a:p>
            <a:r>
              <a:rPr lang="en-US" sz="2400" b="1" dirty="0" err="1" smtClean="0"/>
              <a:t>Yasal</a:t>
            </a:r>
            <a:r>
              <a:rPr lang="tr-TR" sz="2400" b="1" dirty="0" smtClean="0"/>
              <a:t> Bürokrasiden bağımsız çalışır</a:t>
            </a:r>
            <a:endParaRPr lang="en-US" sz="2400" dirty="0"/>
          </a:p>
        </p:txBody>
      </p:sp>
      <p:sp>
        <p:nvSpPr>
          <p:cNvPr id="89" name="Text Placeholder 88">
            <a:extLst>
              <a:ext uri="{FF2B5EF4-FFF2-40B4-BE49-F238E27FC236}">
                <a16:creationId xmlns="" xmlns:a16="http://schemas.microsoft.com/office/drawing/2014/main" id="{08F87128-A502-E542-B4CF-0D8767260DBD}"/>
              </a:ext>
            </a:extLst>
          </p:cNvPr>
          <p:cNvSpPr>
            <a:spLocks noGrp="1"/>
          </p:cNvSpPr>
          <p:nvPr>
            <p:ph type="body" sz="quarter" idx="32"/>
          </p:nvPr>
        </p:nvSpPr>
        <p:spPr>
          <a:xfrm>
            <a:off x="5724318" y="1880923"/>
            <a:ext cx="1740791" cy="880763"/>
          </a:xfrm>
        </p:spPr>
        <p:txBody>
          <a:bodyPr>
            <a:noAutofit/>
          </a:bodyPr>
          <a:lstStyle/>
          <a:p>
            <a:pPr marL="0" indent="0"/>
            <a:r>
              <a:rPr lang="es-ES" sz="2000" b="1" dirty="0"/>
              <a:t>Zamandan ve paradan tasarruf sağlar</a:t>
            </a:r>
            <a:endParaRPr lang="en-US" sz="2000" dirty="0"/>
          </a:p>
        </p:txBody>
      </p:sp>
      <p:sp>
        <p:nvSpPr>
          <p:cNvPr id="91" name="Text Placeholder 90">
            <a:extLst>
              <a:ext uri="{FF2B5EF4-FFF2-40B4-BE49-F238E27FC236}">
                <a16:creationId xmlns="" xmlns:a16="http://schemas.microsoft.com/office/drawing/2014/main" id="{5350DBA5-1518-AB45-9E7E-CDD57B8E0E4D}"/>
              </a:ext>
            </a:extLst>
          </p:cNvPr>
          <p:cNvSpPr>
            <a:spLocks noGrp="1"/>
          </p:cNvSpPr>
          <p:nvPr>
            <p:ph type="body" sz="quarter" idx="34"/>
          </p:nvPr>
        </p:nvSpPr>
        <p:spPr/>
        <p:txBody>
          <a:bodyPr/>
          <a:lstStyle/>
          <a:p>
            <a:r>
              <a:rPr lang="hr-BA" dirty="0"/>
              <a:t>1</a:t>
            </a:r>
            <a:endParaRPr lang="en-US" dirty="0"/>
          </a:p>
        </p:txBody>
      </p:sp>
      <p:sp>
        <p:nvSpPr>
          <p:cNvPr id="92" name="Text Placeholder 91">
            <a:extLst>
              <a:ext uri="{FF2B5EF4-FFF2-40B4-BE49-F238E27FC236}">
                <a16:creationId xmlns="" xmlns:a16="http://schemas.microsoft.com/office/drawing/2014/main" id="{DC8C8ABF-5BDD-764C-B35C-28D614EE62BA}"/>
              </a:ext>
            </a:extLst>
          </p:cNvPr>
          <p:cNvSpPr>
            <a:spLocks noGrp="1"/>
          </p:cNvSpPr>
          <p:nvPr>
            <p:ph type="body" sz="quarter" idx="35"/>
          </p:nvPr>
        </p:nvSpPr>
        <p:spPr/>
        <p:txBody>
          <a:bodyPr/>
          <a:lstStyle/>
          <a:p>
            <a:r>
              <a:rPr lang="hr-BA" dirty="0"/>
              <a:t>2</a:t>
            </a:r>
            <a:endParaRPr lang="en-US" dirty="0"/>
          </a:p>
        </p:txBody>
      </p:sp>
      <p:sp>
        <p:nvSpPr>
          <p:cNvPr id="93" name="Text Placeholder 92">
            <a:extLst>
              <a:ext uri="{FF2B5EF4-FFF2-40B4-BE49-F238E27FC236}">
                <a16:creationId xmlns="" xmlns:a16="http://schemas.microsoft.com/office/drawing/2014/main" id="{B754DA7C-0B37-714A-8C5F-84EA403C7F21}"/>
              </a:ext>
            </a:extLst>
          </p:cNvPr>
          <p:cNvSpPr>
            <a:spLocks noGrp="1"/>
          </p:cNvSpPr>
          <p:nvPr>
            <p:ph type="body" sz="quarter" idx="36"/>
          </p:nvPr>
        </p:nvSpPr>
        <p:spPr/>
        <p:txBody>
          <a:bodyPr/>
          <a:lstStyle/>
          <a:p>
            <a:r>
              <a:rPr lang="hr-BA" dirty="0"/>
              <a:t>3</a:t>
            </a:r>
            <a:endParaRPr lang="en-US" dirty="0"/>
          </a:p>
        </p:txBody>
      </p:sp>
      <p:sp>
        <p:nvSpPr>
          <p:cNvPr id="94" name="Text Placeholder 93">
            <a:extLst>
              <a:ext uri="{FF2B5EF4-FFF2-40B4-BE49-F238E27FC236}">
                <a16:creationId xmlns="" xmlns:a16="http://schemas.microsoft.com/office/drawing/2014/main" id="{A81AE926-1274-694A-9489-FF59F04C36D4}"/>
              </a:ext>
            </a:extLst>
          </p:cNvPr>
          <p:cNvSpPr>
            <a:spLocks noGrp="1"/>
          </p:cNvSpPr>
          <p:nvPr>
            <p:ph type="body" sz="quarter" idx="37"/>
          </p:nvPr>
        </p:nvSpPr>
        <p:spPr/>
        <p:txBody>
          <a:bodyPr/>
          <a:lstStyle/>
          <a:p>
            <a:r>
              <a:rPr lang="hr-BA" dirty="0"/>
              <a:t>4</a:t>
            </a:r>
            <a:endParaRPr lang="en-US" dirty="0"/>
          </a:p>
        </p:txBody>
      </p:sp>
      <p:sp>
        <p:nvSpPr>
          <p:cNvPr id="95" name="Text Placeholder 94">
            <a:extLst>
              <a:ext uri="{FF2B5EF4-FFF2-40B4-BE49-F238E27FC236}">
                <a16:creationId xmlns="" xmlns:a16="http://schemas.microsoft.com/office/drawing/2014/main" id="{7846A928-6293-CE40-A832-4AE9176B0498}"/>
              </a:ext>
            </a:extLst>
          </p:cNvPr>
          <p:cNvSpPr>
            <a:spLocks noGrp="1"/>
          </p:cNvSpPr>
          <p:nvPr>
            <p:ph type="body" sz="quarter" idx="38"/>
          </p:nvPr>
        </p:nvSpPr>
        <p:spPr/>
        <p:txBody>
          <a:bodyPr/>
          <a:lstStyle/>
          <a:p>
            <a:r>
              <a:rPr lang="hr-BA" dirty="0"/>
              <a:t>5</a:t>
            </a:r>
            <a:endParaRPr lang="en-US" dirty="0"/>
          </a:p>
        </p:txBody>
      </p:sp>
      <p:sp>
        <p:nvSpPr>
          <p:cNvPr id="2" name="Rectangle 1"/>
          <p:cNvSpPr/>
          <p:nvPr/>
        </p:nvSpPr>
        <p:spPr>
          <a:xfrm>
            <a:off x="562266" y="5852386"/>
            <a:ext cx="10391562" cy="369332"/>
          </a:xfrm>
          <a:prstGeom prst="rect">
            <a:avLst/>
          </a:prstGeom>
        </p:spPr>
        <p:txBody>
          <a:bodyPr wrap="square">
            <a:spAutoFit/>
          </a:bodyPr>
          <a:lstStyle/>
          <a:p>
            <a:r>
              <a:rPr lang="en-GB" dirty="0" err="1">
                <a:solidFill>
                  <a:srgbClr val="7F7F7F"/>
                </a:solidFill>
              </a:rPr>
              <a:t>Kaynaktan</a:t>
            </a:r>
            <a:r>
              <a:rPr lang="en-GB" dirty="0">
                <a:solidFill>
                  <a:srgbClr val="7F7F7F"/>
                </a:solidFill>
              </a:rPr>
              <a:t> </a:t>
            </a:r>
            <a:r>
              <a:rPr lang="en-GB" dirty="0" err="1">
                <a:solidFill>
                  <a:srgbClr val="7F7F7F"/>
                </a:solidFill>
              </a:rPr>
              <a:t>uyarlanmıştır</a:t>
            </a:r>
            <a:r>
              <a:rPr lang="en-GB" dirty="0">
                <a:solidFill>
                  <a:srgbClr val="7F7F7F"/>
                </a:solidFill>
              </a:rPr>
              <a:t>: </a:t>
            </a:r>
            <a:r>
              <a:rPr lang="en-GB" dirty="0">
                <a:hlinkClick r:id="rId2"/>
              </a:rPr>
              <a:t>https://www.mediatethurston.org/10reasons.html </a:t>
            </a:r>
            <a:endParaRPr lang="en-GB" dirty="0"/>
          </a:p>
        </p:txBody>
      </p:sp>
    </p:spTree>
    <p:extLst>
      <p:ext uri="{BB962C8B-B14F-4D97-AF65-F5344CB8AC3E}">
        <p14:creationId xmlns:p14="http://schemas.microsoft.com/office/powerpoint/2010/main" val="9995185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375">
            <a:extLst>
              <a:ext uri="{FF2B5EF4-FFF2-40B4-BE49-F238E27FC236}">
                <a16:creationId xmlns="" xmlns:a16="http://schemas.microsoft.com/office/drawing/2014/main" id="{DC71EDCA-9721-4946-8C88-80B045A07F0F}"/>
              </a:ext>
            </a:extLst>
          </p:cNvPr>
          <p:cNvSpPr>
            <a:spLocks noChangeArrowheads="1"/>
          </p:cNvSpPr>
          <p:nvPr/>
        </p:nvSpPr>
        <p:spPr bwMode="auto">
          <a:xfrm>
            <a:off x="3234911" y="3418760"/>
            <a:ext cx="183788" cy="183788"/>
          </a:xfrm>
          <a:custGeom>
            <a:avLst/>
            <a:gdLst>
              <a:gd name="T0" fmla="*/ 172 w 344"/>
              <a:gd name="T1" fmla="*/ 343 h 344"/>
              <a:gd name="T2" fmla="*/ 172 w 344"/>
              <a:gd name="T3" fmla="*/ 343 h 344"/>
              <a:gd name="T4" fmla="*/ 0 w 344"/>
              <a:gd name="T5" fmla="*/ 171 h 344"/>
              <a:gd name="T6" fmla="*/ 172 w 344"/>
              <a:gd name="T7" fmla="*/ 0 h 344"/>
              <a:gd name="T8" fmla="*/ 343 w 344"/>
              <a:gd name="T9" fmla="*/ 171 h 344"/>
              <a:gd name="T10" fmla="*/ 172 w 344"/>
              <a:gd name="T11" fmla="*/ 343 h 344"/>
              <a:gd name="T12" fmla="*/ 172 w 344"/>
              <a:gd name="T13" fmla="*/ 63 h 344"/>
              <a:gd name="T14" fmla="*/ 172 w 344"/>
              <a:gd name="T15" fmla="*/ 63 h 344"/>
              <a:gd name="T16" fmla="*/ 63 w 344"/>
              <a:gd name="T17" fmla="*/ 171 h 344"/>
              <a:gd name="T18" fmla="*/ 172 w 344"/>
              <a:gd name="T19" fmla="*/ 280 h 344"/>
              <a:gd name="T20" fmla="*/ 280 w 344"/>
              <a:gd name="T21" fmla="*/ 171 h 344"/>
              <a:gd name="T22" fmla="*/ 172 w 344"/>
              <a:gd name="T23" fmla="*/ 6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4" h="344">
                <a:moveTo>
                  <a:pt x="172" y="343"/>
                </a:moveTo>
                <a:lnTo>
                  <a:pt x="172" y="343"/>
                </a:lnTo>
                <a:cubicBezTo>
                  <a:pt x="81" y="343"/>
                  <a:pt x="0" y="262"/>
                  <a:pt x="0" y="171"/>
                </a:cubicBezTo>
                <a:cubicBezTo>
                  <a:pt x="0" y="72"/>
                  <a:pt x="81" y="0"/>
                  <a:pt x="172" y="0"/>
                </a:cubicBezTo>
                <a:cubicBezTo>
                  <a:pt x="262" y="0"/>
                  <a:pt x="343" y="72"/>
                  <a:pt x="343" y="171"/>
                </a:cubicBezTo>
                <a:cubicBezTo>
                  <a:pt x="343" y="262"/>
                  <a:pt x="262" y="343"/>
                  <a:pt x="172" y="343"/>
                </a:cubicBezTo>
                <a:close/>
                <a:moveTo>
                  <a:pt x="172" y="63"/>
                </a:moveTo>
                <a:lnTo>
                  <a:pt x="172" y="63"/>
                </a:lnTo>
                <a:cubicBezTo>
                  <a:pt x="109" y="63"/>
                  <a:pt x="63" y="108"/>
                  <a:pt x="63" y="171"/>
                </a:cubicBezTo>
                <a:cubicBezTo>
                  <a:pt x="63" y="235"/>
                  <a:pt x="109" y="280"/>
                  <a:pt x="172" y="280"/>
                </a:cubicBezTo>
                <a:cubicBezTo>
                  <a:pt x="235" y="280"/>
                  <a:pt x="280" y="235"/>
                  <a:pt x="280" y="171"/>
                </a:cubicBezTo>
                <a:cubicBezTo>
                  <a:pt x="280" y="108"/>
                  <a:pt x="235" y="63"/>
                  <a:pt x="172" y="63"/>
                </a:cubicBezTo>
                <a:close/>
              </a:path>
            </a:pathLst>
          </a:custGeom>
          <a:solidFill>
            <a:schemeClr val="bg1"/>
          </a:solidFill>
          <a:ln>
            <a:noFill/>
          </a:ln>
          <a:effectLst/>
        </p:spPr>
        <p:txBody>
          <a:bodyPr wrap="none" anchor="ctr"/>
          <a:lstStyle/>
          <a:p>
            <a:endParaRPr lang="en-US"/>
          </a:p>
        </p:txBody>
      </p:sp>
      <p:sp>
        <p:nvSpPr>
          <p:cNvPr id="13" name="Freeform 376">
            <a:extLst>
              <a:ext uri="{FF2B5EF4-FFF2-40B4-BE49-F238E27FC236}">
                <a16:creationId xmlns="" xmlns:a16="http://schemas.microsoft.com/office/drawing/2014/main" id="{D90E9C36-36FC-3341-8A16-F62ACD221732}"/>
              </a:ext>
            </a:extLst>
          </p:cNvPr>
          <p:cNvSpPr>
            <a:spLocks noChangeArrowheads="1"/>
          </p:cNvSpPr>
          <p:nvPr/>
        </p:nvSpPr>
        <p:spPr bwMode="auto">
          <a:xfrm>
            <a:off x="3171292" y="3616685"/>
            <a:ext cx="308670" cy="174363"/>
          </a:xfrm>
          <a:custGeom>
            <a:avLst/>
            <a:gdLst>
              <a:gd name="T0" fmla="*/ 551 w 579"/>
              <a:gd name="T1" fmla="*/ 326 h 327"/>
              <a:gd name="T2" fmla="*/ 551 w 579"/>
              <a:gd name="T3" fmla="*/ 326 h 327"/>
              <a:gd name="T4" fmla="*/ 27 w 579"/>
              <a:gd name="T5" fmla="*/ 326 h 327"/>
              <a:gd name="T6" fmla="*/ 0 w 579"/>
              <a:gd name="T7" fmla="*/ 298 h 327"/>
              <a:gd name="T8" fmla="*/ 0 w 579"/>
              <a:gd name="T9" fmla="*/ 181 h 327"/>
              <a:gd name="T10" fmla="*/ 54 w 579"/>
              <a:gd name="T11" fmla="*/ 73 h 327"/>
              <a:gd name="T12" fmla="*/ 289 w 579"/>
              <a:gd name="T13" fmla="*/ 0 h 327"/>
              <a:gd name="T14" fmla="*/ 524 w 579"/>
              <a:gd name="T15" fmla="*/ 73 h 327"/>
              <a:gd name="T16" fmla="*/ 578 w 579"/>
              <a:gd name="T17" fmla="*/ 172 h 327"/>
              <a:gd name="T18" fmla="*/ 578 w 579"/>
              <a:gd name="T19" fmla="*/ 298 h 327"/>
              <a:gd name="T20" fmla="*/ 551 w 579"/>
              <a:gd name="T21" fmla="*/ 326 h 327"/>
              <a:gd name="T22" fmla="*/ 63 w 579"/>
              <a:gd name="T23" fmla="*/ 271 h 327"/>
              <a:gd name="T24" fmla="*/ 63 w 579"/>
              <a:gd name="T25" fmla="*/ 271 h 327"/>
              <a:gd name="T26" fmla="*/ 515 w 579"/>
              <a:gd name="T27" fmla="*/ 271 h 327"/>
              <a:gd name="T28" fmla="*/ 515 w 579"/>
              <a:gd name="T29" fmla="*/ 181 h 327"/>
              <a:gd name="T30" fmla="*/ 487 w 579"/>
              <a:gd name="T31" fmla="*/ 127 h 327"/>
              <a:gd name="T32" fmla="*/ 289 w 579"/>
              <a:gd name="T33" fmla="*/ 64 h 327"/>
              <a:gd name="T34" fmla="*/ 90 w 579"/>
              <a:gd name="T35" fmla="*/ 127 h 327"/>
              <a:gd name="T36" fmla="*/ 63 w 579"/>
              <a:gd name="T37" fmla="*/ 181 h 327"/>
              <a:gd name="T38" fmla="*/ 63 w 579"/>
              <a:gd name="T39" fmla="*/ 27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9" h="327">
                <a:moveTo>
                  <a:pt x="551" y="326"/>
                </a:moveTo>
                <a:lnTo>
                  <a:pt x="551" y="326"/>
                </a:lnTo>
                <a:cubicBezTo>
                  <a:pt x="27" y="326"/>
                  <a:pt x="27" y="326"/>
                  <a:pt x="27" y="326"/>
                </a:cubicBezTo>
                <a:cubicBezTo>
                  <a:pt x="9" y="326"/>
                  <a:pt x="0" y="317"/>
                  <a:pt x="0" y="298"/>
                </a:cubicBezTo>
                <a:cubicBezTo>
                  <a:pt x="0" y="181"/>
                  <a:pt x="0" y="181"/>
                  <a:pt x="0" y="181"/>
                </a:cubicBezTo>
                <a:cubicBezTo>
                  <a:pt x="0" y="136"/>
                  <a:pt x="18" y="99"/>
                  <a:pt x="54" y="73"/>
                </a:cubicBezTo>
                <a:cubicBezTo>
                  <a:pt x="117" y="27"/>
                  <a:pt x="198" y="0"/>
                  <a:pt x="289" y="0"/>
                </a:cubicBezTo>
                <a:cubicBezTo>
                  <a:pt x="379" y="0"/>
                  <a:pt x="460" y="27"/>
                  <a:pt x="524" y="73"/>
                </a:cubicBezTo>
                <a:cubicBezTo>
                  <a:pt x="560" y="99"/>
                  <a:pt x="578" y="136"/>
                  <a:pt x="578" y="172"/>
                </a:cubicBezTo>
                <a:cubicBezTo>
                  <a:pt x="578" y="208"/>
                  <a:pt x="578" y="253"/>
                  <a:pt x="578" y="298"/>
                </a:cubicBezTo>
                <a:cubicBezTo>
                  <a:pt x="578" y="317"/>
                  <a:pt x="569" y="326"/>
                  <a:pt x="551" y="326"/>
                </a:cubicBezTo>
                <a:close/>
                <a:moveTo>
                  <a:pt x="63" y="271"/>
                </a:moveTo>
                <a:lnTo>
                  <a:pt x="63" y="271"/>
                </a:lnTo>
                <a:cubicBezTo>
                  <a:pt x="515" y="271"/>
                  <a:pt x="515" y="271"/>
                  <a:pt x="515" y="271"/>
                </a:cubicBezTo>
                <a:cubicBezTo>
                  <a:pt x="515" y="235"/>
                  <a:pt x="515" y="199"/>
                  <a:pt x="515" y="181"/>
                </a:cubicBezTo>
                <a:cubicBezTo>
                  <a:pt x="515" y="154"/>
                  <a:pt x="506" y="136"/>
                  <a:pt x="487" y="127"/>
                </a:cubicBezTo>
                <a:cubicBezTo>
                  <a:pt x="433" y="82"/>
                  <a:pt x="361" y="64"/>
                  <a:pt x="289" y="64"/>
                </a:cubicBezTo>
                <a:cubicBezTo>
                  <a:pt x="217" y="64"/>
                  <a:pt x="144" y="82"/>
                  <a:pt x="90" y="127"/>
                </a:cubicBezTo>
                <a:cubicBezTo>
                  <a:pt x="72" y="136"/>
                  <a:pt x="63" y="154"/>
                  <a:pt x="63" y="181"/>
                </a:cubicBezTo>
                <a:lnTo>
                  <a:pt x="63" y="271"/>
                </a:lnTo>
                <a:close/>
              </a:path>
            </a:pathLst>
          </a:custGeom>
          <a:solidFill>
            <a:schemeClr val="bg1"/>
          </a:solidFill>
          <a:ln>
            <a:noFill/>
          </a:ln>
          <a:effectLst/>
        </p:spPr>
        <p:txBody>
          <a:bodyPr wrap="none" anchor="ctr"/>
          <a:lstStyle/>
          <a:p>
            <a:endParaRPr lang="en-US"/>
          </a:p>
        </p:txBody>
      </p:sp>
      <p:sp>
        <p:nvSpPr>
          <p:cNvPr id="14" name="Freeform 377">
            <a:extLst>
              <a:ext uri="{FF2B5EF4-FFF2-40B4-BE49-F238E27FC236}">
                <a16:creationId xmlns="" xmlns:a16="http://schemas.microsoft.com/office/drawing/2014/main" id="{8679CA64-CD5A-3147-BC32-796EFDD5747F}"/>
              </a:ext>
            </a:extLst>
          </p:cNvPr>
          <p:cNvSpPr>
            <a:spLocks noChangeArrowheads="1"/>
          </p:cNvSpPr>
          <p:nvPr/>
        </p:nvSpPr>
        <p:spPr bwMode="auto">
          <a:xfrm>
            <a:off x="3446974" y="3451747"/>
            <a:ext cx="150801" cy="150801"/>
          </a:xfrm>
          <a:custGeom>
            <a:avLst/>
            <a:gdLst>
              <a:gd name="T0" fmla="*/ 144 w 281"/>
              <a:gd name="T1" fmla="*/ 280 h 281"/>
              <a:gd name="T2" fmla="*/ 144 w 281"/>
              <a:gd name="T3" fmla="*/ 280 h 281"/>
              <a:gd name="T4" fmla="*/ 0 w 281"/>
              <a:gd name="T5" fmla="*/ 136 h 281"/>
              <a:gd name="T6" fmla="*/ 144 w 281"/>
              <a:gd name="T7" fmla="*/ 0 h 281"/>
              <a:gd name="T8" fmla="*/ 280 w 281"/>
              <a:gd name="T9" fmla="*/ 136 h 281"/>
              <a:gd name="T10" fmla="*/ 144 w 281"/>
              <a:gd name="T11" fmla="*/ 280 h 281"/>
              <a:gd name="T12" fmla="*/ 144 w 281"/>
              <a:gd name="T13" fmla="*/ 54 h 281"/>
              <a:gd name="T14" fmla="*/ 144 w 281"/>
              <a:gd name="T15" fmla="*/ 54 h 281"/>
              <a:gd name="T16" fmla="*/ 54 w 281"/>
              <a:gd name="T17" fmla="*/ 136 h 281"/>
              <a:gd name="T18" fmla="*/ 144 w 281"/>
              <a:gd name="T19" fmla="*/ 226 h 281"/>
              <a:gd name="T20" fmla="*/ 225 w 281"/>
              <a:gd name="T21" fmla="*/ 136 h 281"/>
              <a:gd name="T22" fmla="*/ 144 w 281"/>
              <a:gd name="T23" fmla="*/ 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81">
                <a:moveTo>
                  <a:pt x="144" y="280"/>
                </a:moveTo>
                <a:lnTo>
                  <a:pt x="144" y="280"/>
                </a:lnTo>
                <a:cubicBezTo>
                  <a:pt x="63" y="280"/>
                  <a:pt x="0" y="217"/>
                  <a:pt x="0" y="136"/>
                </a:cubicBezTo>
                <a:cubicBezTo>
                  <a:pt x="0" y="63"/>
                  <a:pt x="63" y="0"/>
                  <a:pt x="144" y="0"/>
                </a:cubicBezTo>
                <a:cubicBezTo>
                  <a:pt x="217" y="0"/>
                  <a:pt x="280" y="63"/>
                  <a:pt x="280" y="136"/>
                </a:cubicBezTo>
                <a:cubicBezTo>
                  <a:pt x="280" y="217"/>
                  <a:pt x="217" y="280"/>
                  <a:pt x="144" y="280"/>
                </a:cubicBezTo>
                <a:close/>
                <a:moveTo>
                  <a:pt x="144" y="54"/>
                </a:moveTo>
                <a:lnTo>
                  <a:pt x="144" y="54"/>
                </a:lnTo>
                <a:cubicBezTo>
                  <a:pt x="90" y="54"/>
                  <a:pt x="54" y="90"/>
                  <a:pt x="54" y="136"/>
                </a:cubicBezTo>
                <a:cubicBezTo>
                  <a:pt x="54" y="181"/>
                  <a:pt x="90" y="226"/>
                  <a:pt x="144" y="226"/>
                </a:cubicBezTo>
                <a:cubicBezTo>
                  <a:pt x="189" y="226"/>
                  <a:pt x="225" y="181"/>
                  <a:pt x="225" y="136"/>
                </a:cubicBezTo>
                <a:cubicBezTo>
                  <a:pt x="225" y="90"/>
                  <a:pt x="189" y="54"/>
                  <a:pt x="144" y="54"/>
                </a:cubicBezTo>
                <a:close/>
              </a:path>
            </a:pathLst>
          </a:custGeom>
          <a:solidFill>
            <a:schemeClr val="bg1"/>
          </a:solidFill>
          <a:ln>
            <a:noFill/>
          </a:ln>
          <a:effectLst/>
        </p:spPr>
        <p:txBody>
          <a:bodyPr wrap="none" anchor="ctr"/>
          <a:lstStyle/>
          <a:p>
            <a:endParaRPr lang="en-US"/>
          </a:p>
        </p:txBody>
      </p:sp>
      <p:sp>
        <p:nvSpPr>
          <p:cNvPr id="15" name="Freeform 378">
            <a:extLst>
              <a:ext uri="{FF2B5EF4-FFF2-40B4-BE49-F238E27FC236}">
                <a16:creationId xmlns="" xmlns:a16="http://schemas.microsoft.com/office/drawing/2014/main" id="{4483E2C4-942A-C146-9A88-4097985C350B}"/>
              </a:ext>
            </a:extLst>
          </p:cNvPr>
          <p:cNvSpPr>
            <a:spLocks noChangeArrowheads="1"/>
          </p:cNvSpPr>
          <p:nvPr/>
        </p:nvSpPr>
        <p:spPr bwMode="auto">
          <a:xfrm>
            <a:off x="3465825" y="3626110"/>
            <a:ext cx="197925" cy="160225"/>
          </a:xfrm>
          <a:custGeom>
            <a:avLst/>
            <a:gdLst>
              <a:gd name="T0" fmla="*/ 343 w 371"/>
              <a:gd name="T1" fmla="*/ 299 h 300"/>
              <a:gd name="T2" fmla="*/ 343 w 371"/>
              <a:gd name="T3" fmla="*/ 299 h 300"/>
              <a:gd name="T4" fmla="*/ 108 w 371"/>
              <a:gd name="T5" fmla="*/ 299 h 300"/>
              <a:gd name="T6" fmla="*/ 81 w 371"/>
              <a:gd name="T7" fmla="*/ 262 h 300"/>
              <a:gd name="T8" fmla="*/ 108 w 371"/>
              <a:gd name="T9" fmla="*/ 235 h 300"/>
              <a:gd name="T10" fmla="*/ 307 w 371"/>
              <a:gd name="T11" fmla="*/ 235 h 300"/>
              <a:gd name="T12" fmla="*/ 307 w 371"/>
              <a:gd name="T13" fmla="*/ 154 h 300"/>
              <a:gd name="T14" fmla="*/ 289 w 371"/>
              <a:gd name="T15" fmla="*/ 109 h 300"/>
              <a:gd name="T16" fmla="*/ 108 w 371"/>
              <a:gd name="T17" fmla="*/ 55 h 300"/>
              <a:gd name="T18" fmla="*/ 36 w 371"/>
              <a:gd name="T19" fmla="*/ 64 h 300"/>
              <a:gd name="T20" fmla="*/ 0 w 371"/>
              <a:gd name="T21" fmla="*/ 46 h 300"/>
              <a:gd name="T22" fmla="*/ 27 w 371"/>
              <a:gd name="T23" fmla="*/ 9 h 300"/>
              <a:gd name="T24" fmla="*/ 108 w 371"/>
              <a:gd name="T25" fmla="*/ 0 h 300"/>
              <a:gd name="T26" fmla="*/ 325 w 371"/>
              <a:gd name="T27" fmla="*/ 64 h 300"/>
              <a:gd name="T28" fmla="*/ 370 w 371"/>
              <a:gd name="T29" fmla="*/ 154 h 300"/>
              <a:gd name="T30" fmla="*/ 370 w 371"/>
              <a:gd name="T31" fmla="*/ 262 h 300"/>
              <a:gd name="T32" fmla="*/ 343 w 371"/>
              <a:gd name="T33" fmla="*/ 29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300">
                <a:moveTo>
                  <a:pt x="343" y="299"/>
                </a:moveTo>
                <a:lnTo>
                  <a:pt x="343" y="299"/>
                </a:lnTo>
                <a:cubicBezTo>
                  <a:pt x="108" y="299"/>
                  <a:pt x="108" y="299"/>
                  <a:pt x="108" y="299"/>
                </a:cubicBezTo>
                <a:cubicBezTo>
                  <a:pt x="90" y="299"/>
                  <a:pt x="81" y="280"/>
                  <a:pt x="81" y="262"/>
                </a:cubicBezTo>
                <a:cubicBezTo>
                  <a:pt x="81" y="244"/>
                  <a:pt x="90" y="235"/>
                  <a:pt x="108" y="235"/>
                </a:cubicBezTo>
                <a:cubicBezTo>
                  <a:pt x="307" y="235"/>
                  <a:pt x="307" y="235"/>
                  <a:pt x="307" y="235"/>
                </a:cubicBezTo>
                <a:cubicBezTo>
                  <a:pt x="307" y="208"/>
                  <a:pt x="307" y="181"/>
                  <a:pt x="307" y="154"/>
                </a:cubicBezTo>
                <a:cubicBezTo>
                  <a:pt x="307" y="136"/>
                  <a:pt x="298" y="127"/>
                  <a:pt x="289" y="109"/>
                </a:cubicBezTo>
                <a:cubicBezTo>
                  <a:pt x="235" y="81"/>
                  <a:pt x="172" y="55"/>
                  <a:pt x="108" y="55"/>
                </a:cubicBezTo>
                <a:cubicBezTo>
                  <a:pt x="81" y="55"/>
                  <a:pt x="63" y="64"/>
                  <a:pt x="36" y="64"/>
                </a:cubicBezTo>
                <a:cubicBezTo>
                  <a:pt x="27" y="72"/>
                  <a:pt x="9" y="55"/>
                  <a:pt x="0" y="46"/>
                </a:cubicBezTo>
                <a:cubicBezTo>
                  <a:pt x="0" y="27"/>
                  <a:pt x="9" y="9"/>
                  <a:pt x="27" y="9"/>
                </a:cubicBezTo>
                <a:cubicBezTo>
                  <a:pt x="54" y="0"/>
                  <a:pt x="81" y="0"/>
                  <a:pt x="108" y="0"/>
                </a:cubicBezTo>
                <a:cubicBezTo>
                  <a:pt x="189" y="0"/>
                  <a:pt x="262" y="18"/>
                  <a:pt x="325" y="64"/>
                </a:cubicBezTo>
                <a:cubicBezTo>
                  <a:pt x="352" y="81"/>
                  <a:pt x="370" y="118"/>
                  <a:pt x="370" y="154"/>
                </a:cubicBezTo>
                <a:cubicBezTo>
                  <a:pt x="370" y="190"/>
                  <a:pt x="370" y="226"/>
                  <a:pt x="370" y="262"/>
                </a:cubicBezTo>
                <a:cubicBezTo>
                  <a:pt x="370" y="280"/>
                  <a:pt x="352" y="299"/>
                  <a:pt x="343" y="299"/>
                </a:cubicBezTo>
              </a:path>
            </a:pathLst>
          </a:custGeom>
          <a:solidFill>
            <a:schemeClr val="bg1"/>
          </a:solidFill>
          <a:ln>
            <a:noFill/>
          </a:ln>
          <a:effectLst/>
        </p:spPr>
        <p:txBody>
          <a:bodyPr wrap="none" anchor="ctr"/>
          <a:lstStyle/>
          <a:p>
            <a:endParaRPr lang="en-US"/>
          </a:p>
        </p:txBody>
      </p:sp>
      <p:sp>
        <p:nvSpPr>
          <p:cNvPr id="16" name="Freeform 379">
            <a:extLst>
              <a:ext uri="{FF2B5EF4-FFF2-40B4-BE49-F238E27FC236}">
                <a16:creationId xmlns="" xmlns:a16="http://schemas.microsoft.com/office/drawing/2014/main" id="{29AF83F2-C176-C84B-8053-AEA0530E4FEA}"/>
              </a:ext>
            </a:extLst>
          </p:cNvPr>
          <p:cNvSpPr>
            <a:spLocks noChangeArrowheads="1"/>
          </p:cNvSpPr>
          <p:nvPr/>
        </p:nvSpPr>
        <p:spPr bwMode="auto">
          <a:xfrm>
            <a:off x="5190602" y="4495568"/>
            <a:ext cx="381713" cy="516021"/>
          </a:xfrm>
          <a:custGeom>
            <a:avLst/>
            <a:gdLst>
              <a:gd name="T0" fmla="*/ 668 w 714"/>
              <a:gd name="T1" fmla="*/ 99 h 967"/>
              <a:gd name="T2" fmla="*/ 668 w 714"/>
              <a:gd name="T3" fmla="*/ 99 h 967"/>
              <a:gd name="T4" fmla="*/ 524 w 714"/>
              <a:gd name="T5" fmla="*/ 99 h 967"/>
              <a:gd name="T6" fmla="*/ 469 w 714"/>
              <a:gd name="T7" fmla="*/ 36 h 967"/>
              <a:gd name="T8" fmla="*/ 361 w 714"/>
              <a:gd name="T9" fmla="*/ 0 h 967"/>
              <a:gd name="T10" fmla="*/ 253 w 714"/>
              <a:gd name="T11" fmla="*/ 36 h 967"/>
              <a:gd name="T12" fmla="*/ 189 w 714"/>
              <a:gd name="T13" fmla="*/ 99 h 967"/>
              <a:gd name="T14" fmla="*/ 45 w 714"/>
              <a:gd name="T15" fmla="*/ 99 h 967"/>
              <a:gd name="T16" fmla="*/ 0 w 714"/>
              <a:gd name="T17" fmla="*/ 153 h 967"/>
              <a:gd name="T18" fmla="*/ 0 w 714"/>
              <a:gd name="T19" fmla="*/ 939 h 967"/>
              <a:gd name="T20" fmla="*/ 27 w 714"/>
              <a:gd name="T21" fmla="*/ 966 h 967"/>
              <a:gd name="T22" fmla="*/ 686 w 714"/>
              <a:gd name="T23" fmla="*/ 966 h 967"/>
              <a:gd name="T24" fmla="*/ 713 w 714"/>
              <a:gd name="T25" fmla="*/ 939 h 967"/>
              <a:gd name="T26" fmla="*/ 713 w 714"/>
              <a:gd name="T27" fmla="*/ 153 h 967"/>
              <a:gd name="T28" fmla="*/ 668 w 714"/>
              <a:gd name="T29" fmla="*/ 99 h 967"/>
              <a:gd name="T30" fmla="*/ 235 w 714"/>
              <a:gd name="T31" fmla="*/ 135 h 967"/>
              <a:gd name="T32" fmla="*/ 235 w 714"/>
              <a:gd name="T33" fmla="*/ 135 h 967"/>
              <a:gd name="T34" fmla="*/ 280 w 714"/>
              <a:gd name="T35" fmla="*/ 81 h 967"/>
              <a:gd name="T36" fmla="*/ 361 w 714"/>
              <a:gd name="T37" fmla="*/ 54 h 967"/>
              <a:gd name="T38" fmla="*/ 433 w 714"/>
              <a:gd name="T39" fmla="*/ 81 h 967"/>
              <a:gd name="T40" fmla="*/ 478 w 714"/>
              <a:gd name="T41" fmla="*/ 135 h 967"/>
              <a:gd name="T42" fmla="*/ 478 w 714"/>
              <a:gd name="T43" fmla="*/ 189 h 967"/>
              <a:gd name="T44" fmla="*/ 235 w 714"/>
              <a:gd name="T45" fmla="*/ 189 h 967"/>
              <a:gd name="T46" fmla="*/ 235 w 714"/>
              <a:gd name="T47" fmla="*/ 135 h 967"/>
              <a:gd name="T48" fmla="*/ 144 w 714"/>
              <a:gd name="T49" fmla="*/ 153 h 967"/>
              <a:gd name="T50" fmla="*/ 144 w 714"/>
              <a:gd name="T51" fmla="*/ 153 h 967"/>
              <a:gd name="T52" fmla="*/ 180 w 714"/>
              <a:gd name="T53" fmla="*/ 153 h 967"/>
              <a:gd name="T54" fmla="*/ 180 w 714"/>
              <a:gd name="T55" fmla="*/ 207 h 967"/>
              <a:gd name="T56" fmla="*/ 207 w 714"/>
              <a:gd name="T57" fmla="*/ 244 h 967"/>
              <a:gd name="T58" fmla="*/ 506 w 714"/>
              <a:gd name="T59" fmla="*/ 244 h 967"/>
              <a:gd name="T60" fmla="*/ 533 w 714"/>
              <a:gd name="T61" fmla="*/ 207 h 967"/>
              <a:gd name="T62" fmla="*/ 533 w 714"/>
              <a:gd name="T63" fmla="*/ 153 h 967"/>
              <a:gd name="T64" fmla="*/ 569 w 714"/>
              <a:gd name="T65" fmla="*/ 153 h 967"/>
              <a:gd name="T66" fmla="*/ 569 w 714"/>
              <a:gd name="T67" fmla="*/ 813 h 967"/>
              <a:gd name="T68" fmla="*/ 144 w 714"/>
              <a:gd name="T69" fmla="*/ 813 h 967"/>
              <a:gd name="T70" fmla="*/ 144 w 714"/>
              <a:gd name="T71" fmla="*/ 153 h 967"/>
              <a:gd name="T72" fmla="*/ 659 w 714"/>
              <a:gd name="T73" fmla="*/ 912 h 967"/>
              <a:gd name="T74" fmla="*/ 659 w 714"/>
              <a:gd name="T75" fmla="*/ 912 h 967"/>
              <a:gd name="T76" fmla="*/ 63 w 714"/>
              <a:gd name="T77" fmla="*/ 912 h 967"/>
              <a:gd name="T78" fmla="*/ 63 w 714"/>
              <a:gd name="T79" fmla="*/ 153 h 967"/>
              <a:gd name="T80" fmla="*/ 90 w 714"/>
              <a:gd name="T81" fmla="*/ 153 h 967"/>
              <a:gd name="T82" fmla="*/ 90 w 714"/>
              <a:gd name="T83" fmla="*/ 849 h 967"/>
              <a:gd name="T84" fmla="*/ 117 w 714"/>
              <a:gd name="T85" fmla="*/ 876 h 967"/>
              <a:gd name="T86" fmla="*/ 596 w 714"/>
              <a:gd name="T87" fmla="*/ 876 h 967"/>
              <a:gd name="T88" fmla="*/ 623 w 714"/>
              <a:gd name="T89" fmla="*/ 849 h 967"/>
              <a:gd name="T90" fmla="*/ 623 w 714"/>
              <a:gd name="T91" fmla="*/ 153 h 967"/>
              <a:gd name="T92" fmla="*/ 659 w 714"/>
              <a:gd name="T93" fmla="*/ 153 h 967"/>
              <a:gd name="T94" fmla="*/ 659 w 714"/>
              <a:gd name="T95" fmla="*/ 912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4" h="967">
                <a:moveTo>
                  <a:pt x="668" y="99"/>
                </a:moveTo>
                <a:lnTo>
                  <a:pt x="668" y="99"/>
                </a:lnTo>
                <a:cubicBezTo>
                  <a:pt x="524" y="99"/>
                  <a:pt x="524" y="99"/>
                  <a:pt x="524" y="99"/>
                </a:cubicBezTo>
                <a:cubicBezTo>
                  <a:pt x="514" y="72"/>
                  <a:pt x="488" y="54"/>
                  <a:pt x="469" y="36"/>
                </a:cubicBezTo>
                <a:cubicBezTo>
                  <a:pt x="433" y="9"/>
                  <a:pt x="397" y="0"/>
                  <a:pt x="361" y="0"/>
                </a:cubicBezTo>
                <a:cubicBezTo>
                  <a:pt x="316" y="0"/>
                  <a:pt x="280" y="9"/>
                  <a:pt x="253" y="36"/>
                </a:cubicBezTo>
                <a:cubicBezTo>
                  <a:pt x="225" y="54"/>
                  <a:pt x="198" y="72"/>
                  <a:pt x="189" y="99"/>
                </a:cubicBezTo>
                <a:cubicBezTo>
                  <a:pt x="45" y="99"/>
                  <a:pt x="45" y="99"/>
                  <a:pt x="45" y="99"/>
                </a:cubicBezTo>
                <a:cubicBezTo>
                  <a:pt x="18" y="99"/>
                  <a:pt x="0" y="126"/>
                  <a:pt x="0" y="153"/>
                </a:cubicBezTo>
                <a:cubicBezTo>
                  <a:pt x="0" y="939"/>
                  <a:pt x="0" y="939"/>
                  <a:pt x="0" y="939"/>
                </a:cubicBezTo>
                <a:cubicBezTo>
                  <a:pt x="0" y="957"/>
                  <a:pt x="18" y="966"/>
                  <a:pt x="27" y="966"/>
                </a:cubicBezTo>
                <a:cubicBezTo>
                  <a:pt x="686" y="966"/>
                  <a:pt x="686" y="966"/>
                  <a:pt x="686" y="966"/>
                </a:cubicBezTo>
                <a:cubicBezTo>
                  <a:pt x="695" y="966"/>
                  <a:pt x="713" y="957"/>
                  <a:pt x="713" y="939"/>
                </a:cubicBezTo>
                <a:cubicBezTo>
                  <a:pt x="713" y="153"/>
                  <a:pt x="713" y="153"/>
                  <a:pt x="713" y="153"/>
                </a:cubicBezTo>
                <a:cubicBezTo>
                  <a:pt x="713" y="126"/>
                  <a:pt x="695" y="99"/>
                  <a:pt x="668" y="99"/>
                </a:cubicBezTo>
                <a:close/>
                <a:moveTo>
                  <a:pt x="235" y="135"/>
                </a:moveTo>
                <a:lnTo>
                  <a:pt x="235" y="135"/>
                </a:lnTo>
                <a:cubicBezTo>
                  <a:pt x="244" y="108"/>
                  <a:pt x="261" y="90"/>
                  <a:pt x="280" y="81"/>
                </a:cubicBezTo>
                <a:cubicBezTo>
                  <a:pt x="307" y="63"/>
                  <a:pt x="325" y="54"/>
                  <a:pt x="361" y="54"/>
                </a:cubicBezTo>
                <a:cubicBezTo>
                  <a:pt x="388" y="54"/>
                  <a:pt x="415" y="63"/>
                  <a:pt x="433" y="81"/>
                </a:cubicBezTo>
                <a:cubicBezTo>
                  <a:pt x="451" y="90"/>
                  <a:pt x="469" y="108"/>
                  <a:pt x="478" y="135"/>
                </a:cubicBezTo>
                <a:cubicBezTo>
                  <a:pt x="478" y="189"/>
                  <a:pt x="478" y="189"/>
                  <a:pt x="478" y="189"/>
                </a:cubicBezTo>
                <a:cubicBezTo>
                  <a:pt x="235" y="189"/>
                  <a:pt x="235" y="189"/>
                  <a:pt x="235" y="189"/>
                </a:cubicBezTo>
                <a:lnTo>
                  <a:pt x="235" y="135"/>
                </a:lnTo>
                <a:close/>
                <a:moveTo>
                  <a:pt x="144" y="153"/>
                </a:moveTo>
                <a:lnTo>
                  <a:pt x="144" y="153"/>
                </a:lnTo>
                <a:cubicBezTo>
                  <a:pt x="180" y="153"/>
                  <a:pt x="180" y="153"/>
                  <a:pt x="180" y="153"/>
                </a:cubicBezTo>
                <a:cubicBezTo>
                  <a:pt x="180" y="207"/>
                  <a:pt x="180" y="207"/>
                  <a:pt x="180" y="207"/>
                </a:cubicBezTo>
                <a:cubicBezTo>
                  <a:pt x="180" y="226"/>
                  <a:pt x="189" y="244"/>
                  <a:pt x="207" y="244"/>
                </a:cubicBezTo>
                <a:cubicBezTo>
                  <a:pt x="506" y="244"/>
                  <a:pt x="506" y="244"/>
                  <a:pt x="506" y="244"/>
                </a:cubicBezTo>
                <a:cubicBezTo>
                  <a:pt x="524" y="244"/>
                  <a:pt x="533" y="226"/>
                  <a:pt x="533" y="207"/>
                </a:cubicBezTo>
                <a:cubicBezTo>
                  <a:pt x="533" y="153"/>
                  <a:pt x="533" y="153"/>
                  <a:pt x="533" y="153"/>
                </a:cubicBezTo>
                <a:cubicBezTo>
                  <a:pt x="569" y="153"/>
                  <a:pt x="569" y="153"/>
                  <a:pt x="569" y="153"/>
                </a:cubicBezTo>
                <a:cubicBezTo>
                  <a:pt x="569" y="813"/>
                  <a:pt x="569" y="813"/>
                  <a:pt x="569" y="813"/>
                </a:cubicBezTo>
                <a:cubicBezTo>
                  <a:pt x="144" y="813"/>
                  <a:pt x="144" y="813"/>
                  <a:pt x="144" y="813"/>
                </a:cubicBezTo>
                <a:lnTo>
                  <a:pt x="144" y="153"/>
                </a:lnTo>
                <a:close/>
                <a:moveTo>
                  <a:pt x="659" y="912"/>
                </a:moveTo>
                <a:lnTo>
                  <a:pt x="659" y="912"/>
                </a:lnTo>
                <a:cubicBezTo>
                  <a:pt x="63" y="912"/>
                  <a:pt x="63" y="912"/>
                  <a:pt x="63" y="912"/>
                </a:cubicBezTo>
                <a:cubicBezTo>
                  <a:pt x="63" y="153"/>
                  <a:pt x="63" y="153"/>
                  <a:pt x="63" y="153"/>
                </a:cubicBezTo>
                <a:cubicBezTo>
                  <a:pt x="90" y="153"/>
                  <a:pt x="90" y="153"/>
                  <a:pt x="90" y="153"/>
                </a:cubicBezTo>
                <a:cubicBezTo>
                  <a:pt x="90" y="849"/>
                  <a:pt x="90" y="849"/>
                  <a:pt x="90" y="849"/>
                </a:cubicBezTo>
                <a:cubicBezTo>
                  <a:pt x="90" y="858"/>
                  <a:pt x="108" y="876"/>
                  <a:pt x="117" y="876"/>
                </a:cubicBezTo>
                <a:cubicBezTo>
                  <a:pt x="596" y="876"/>
                  <a:pt x="596" y="876"/>
                  <a:pt x="596" y="876"/>
                </a:cubicBezTo>
                <a:cubicBezTo>
                  <a:pt x="614" y="876"/>
                  <a:pt x="623" y="858"/>
                  <a:pt x="623" y="849"/>
                </a:cubicBezTo>
                <a:cubicBezTo>
                  <a:pt x="623" y="153"/>
                  <a:pt x="623" y="153"/>
                  <a:pt x="623" y="153"/>
                </a:cubicBezTo>
                <a:cubicBezTo>
                  <a:pt x="659" y="153"/>
                  <a:pt x="659" y="153"/>
                  <a:pt x="659" y="153"/>
                </a:cubicBezTo>
                <a:lnTo>
                  <a:pt x="659" y="912"/>
                </a:lnTo>
                <a:close/>
              </a:path>
            </a:pathLst>
          </a:custGeom>
          <a:solidFill>
            <a:schemeClr val="bg1"/>
          </a:solidFill>
          <a:ln>
            <a:noFill/>
          </a:ln>
          <a:effectLst/>
        </p:spPr>
        <p:txBody>
          <a:bodyPr wrap="none" anchor="ctr"/>
          <a:lstStyle/>
          <a:p>
            <a:endParaRPr lang="en-US"/>
          </a:p>
        </p:txBody>
      </p:sp>
      <p:sp>
        <p:nvSpPr>
          <p:cNvPr id="17" name="Freeform 380">
            <a:extLst>
              <a:ext uri="{FF2B5EF4-FFF2-40B4-BE49-F238E27FC236}">
                <a16:creationId xmlns="" xmlns:a16="http://schemas.microsoft.com/office/drawing/2014/main" id="{8AAB89B6-935F-684D-B914-1CC0BC0FA3EE}"/>
              </a:ext>
            </a:extLst>
          </p:cNvPr>
          <p:cNvSpPr>
            <a:spLocks noChangeArrowheads="1"/>
          </p:cNvSpPr>
          <p:nvPr/>
        </p:nvSpPr>
        <p:spPr bwMode="auto">
          <a:xfrm>
            <a:off x="5310771" y="4658149"/>
            <a:ext cx="141376" cy="35343"/>
          </a:xfrm>
          <a:custGeom>
            <a:avLst/>
            <a:gdLst>
              <a:gd name="T0" fmla="*/ 28 w 264"/>
              <a:gd name="T1" fmla="*/ 63 h 64"/>
              <a:gd name="T2" fmla="*/ 28 w 264"/>
              <a:gd name="T3" fmla="*/ 63 h 64"/>
              <a:gd name="T4" fmla="*/ 235 w 264"/>
              <a:gd name="T5" fmla="*/ 63 h 64"/>
              <a:gd name="T6" fmla="*/ 263 w 264"/>
              <a:gd name="T7" fmla="*/ 27 h 64"/>
              <a:gd name="T8" fmla="*/ 235 w 264"/>
              <a:gd name="T9" fmla="*/ 0 h 64"/>
              <a:gd name="T10" fmla="*/ 28 w 264"/>
              <a:gd name="T11" fmla="*/ 0 h 64"/>
              <a:gd name="T12" fmla="*/ 0 w 264"/>
              <a:gd name="T13" fmla="*/ 27 h 64"/>
              <a:gd name="T14" fmla="*/ 28 w 264"/>
              <a:gd name="T15" fmla="*/ 63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64">
                <a:moveTo>
                  <a:pt x="28" y="63"/>
                </a:moveTo>
                <a:lnTo>
                  <a:pt x="28" y="63"/>
                </a:lnTo>
                <a:cubicBezTo>
                  <a:pt x="235" y="63"/>
                  <a:pt x="235" y="63"/>
                  <a:pt x="235" y="63"/>
                </a:cubicBezTo>
                <a:cubicBezTo>
                  <a:pt x="253" y="63"/>
                  <a:pt x="263" y="45"/>
                  <a:pt x="263" y="27"/>
                </a:cubicBezTo>
                <a:cubicBezTo>
                  <a:pt x="263" y="18"/>
                  <a:pt x="253" y="0"/>
                  <a:pt x="235" y="0"/>
                </a:cubicBezTo>
                <a:cubicBezTo>
                  <a:pt x="28" y="0"/>
                  <a:pt x="28" y="0"/>
                  <a:pt x="28" y="0"/>
                </a:cubicBezTo>
                <a:cubicBezTo>
                  <a:pt x="19" y="0"/>
                  <a:pt x="0" y="18"/>
                  <a:pt x="0" y="27"/>
                </a:cubicBezTo>
                <a:cubicBezTo>
                  <a:pt x="0" y="45"/>
                  <a:pt x="19" y="63"/>
                  <a:pt x="28" y="63"/>
                </a:cubicBezTo>
              </a:path>
            </a:pathLst>
          </a:custGeom>
          <a:solidFill>
            <a:schemeClr val="bg1"/>
          </a:solidFill>
          <a:ln>
            <a:noFill/>
          </a:ln>
          <a:effectLst/>
        </p:spPr>
        <p:txBody>
          <a:bodyPr wrap="none" anchor="ctr"/>
          <a:lstStyle/>
          <a:p>
            <a:endParaRPr lang="en-US"/>
          </a:p>
        </p:txBody>
      </p:sp>
      <p:sp>
        <p:nvSpPr>
          <p:cNvPr id="18" name="Freeform 381">
            <a:extLst>
              <a:ext uri="{FF2B5EF4-FFF2-40B4-BE49-F238E27FC236}">
                <a16:creationId xmlns="" xmlns:a16="http://schemas.microsoft.com/office/drawing/2014/main" id="{01D7CF9D-6DCB-C64B-901C-6389EF4F4EFC}"/>
              </a:ext>
            </a:extLst>
          </p:cNvPr>
          <p:cNvSpPr>
            <a:spLocks noChangeArrowheads="1"/>
          </p:cNvSpPr>
          <p:nvPr/>
        </p:nvSpPr>
        <p:spPr bwMode="auto">
          <a:xfrm>
            <a:off x="5310771" y="4740618"/>
            <a:ext cx="141376" cy="35345"/>
          </a:xfrm>
          <a:custGeom>
            <a:avLst/>
            <a:gdLst>
              <a:gd name="T0" fmla="*/ 28 w 264"/>
              <a:gd name="T1" fmla="*/ 64 h 65"/>
              <a:gd name="T2" fmla="*/ 28 w 264"/>
              <a:gd name="T3" fmla="*/ 64 h 65"/>
              <a:gd name="T4" fmla="*/ 235 w 264"/>
              <a:gd name="T5" fmla="*/ 64 h 65"/>
              <a:gd name="T6" fmla="*/ 263 w 264"/>
              <a:gd name="T7" fmla="*/ 28 h 65"/>
              <a:gd name="T8" fmla="*/ 235 w 264"/>
              <a:gd name="T9" fmla="*/ 0 h 65"/>
              <a:gd name="T10" fmla="*/ 28 w 264"/>
              <a:gd name="T11" fmla="*/ 0 h 65"/>
              <a:gd name="T12" fmla="*/ 0 w 264"/>
              <a:gd name="T13" fmla="*/ 28 h 65"/>
              <a:gd name="T14" fmla="*/ 28 w 264"/>
              <a:gd name="T15" fmla="*/ 6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65">
                <a:moveTo>
                  <a:pt x="28" y="64"/>
                </a:moveTo>
                <a:lnTo>
                  <a:pt x="28" y="64"/>
                </a:lnTo>
                <a:cubicBezTo>
                  <a:pt x="235" y="64"/>
                  <a:pt x="235" y="64"/>
                  <a:pt x="235" y="64"/>
                </a:cubicBezTo>
                <a:cubicBezTo>
                  <a:pt x="253" y="64"/>
                  <a:pt x="263" y="45"/>
                  <a:pt x="263" y="28"/>
                </a:cubicBezTo>
                <a:cubicBezTo>
                  <a:pt x="263" y="19"/>
                  <a:pt x="253" y="0"/>
                  <a:pt x="235" y="0"/>
                </a:cubicBezTo>
                <a:cubicBezTo>
                  <a:pt x="28" y="0"/>
                  <a:pt x="28" y="0"/>
                  <a:pt x="28" y="0"/>
                </a:cubicBezTo>
                <a:cubicBezTo>
                  <a:pt x="19" y="0"/>
                  <a:pt x="0" y="19"/>
                  <a:pt x="0" y="28"/>
                </a:cubicBezTo>
                <a:cubicBezTo>
                  <a:pt x="0" y="45"/>
                  <a:pt x="19" y="64"/>
                  <a:pt x="28" y="64"/>
                </a:cubicBezTo>
              </a:path>
            </a:pathLst>
          </a:custGeom>
          <a:solidFill>
            <a:schemeClr val="bg1"/>
          </a:solidFill>
          <a:ln>
            <a:noFill/>
          </a:ln>
          <a:effectLst/>
        </p:spPr>
        <p:txBody>
          <a:bodyPr wrap="none" anchor="ctr"/>
          <a:lstStyle/>
          <a:p>
            <a:endParaRPr lang="en-US"/>
          </a:p>
        </p:txBody>
      </p:sp>
      <p:sp>
        <p:nvSpPr>
          <p:cNvPr id="19" name="Freeform 382">
            <a:extLst>
              <a:ext uri="{FF2B5EF4-FFF2-40B4-BE49-F238E27FC236}">
                <a16:creationId xmlns="" xmlns:a16="http://schemas.microsoft.com/office/drawing/2014/main" id="{100ECC4D-1413-7944-8D94-47BC876C0735}"/>
              </a:ext>
            </a:extLst>
          </p:cNvPr>
          <p:cNvSpPr>
            <a:spLocks noChangeArrowheads="1"/>
          </p:cNvSpPr>
          <p:nvPr/>
        </p:nvSpPr>
        <p:spPr bwMode="auto">
          <a:xfrm>
            <a:off x="5310771" y="4823088"/>
            <a:ext cx="141376" cy="35343"/>
          </a:xfrm>
          <a:custGeom>
            <a:avLst/>
            <a:gdLst>
              <a:gd name="T0" fmla="*/ 28 w 264"/>
              <a:gd name="T1" fmla="*/ 63 h 64"/>
              <a:gd name="T2" fmla="*/ 28 w 264"/>
              <a:gd name="T3" fmla="*/ 63 h 64"/>
              <a:gd name="T4" fmla="*/ 235 w 264"/>
              <a:gd name="T5" fmla="*/ 63 h 64"/>
              <a:gd name="T6" fmla="*/ 263 w 264"/>
              <a:gd name="T7" fmla="*/ 36 h 64"/>
              <a:gd name="T8" fmla="*/ 235 w 264"/>
              <a:gd name="T9" fmla="*/ 0 h 64"/>
              <a:gd name="T10" fmla="*/ 28 w 264"/>
              <a:gd name="T11" fmla="*/ 0 h 64"/>
              <a:gd name="T12" fmla="*/ 0 w 264"/>
              <a:gd name="T13" fmla="*/ 36 h 64"/>
              <a:gd name="T14" fmla="*/ 28 w 264"/>
              <a:gd name="T15" fmla="*/ 63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64">
                <a:moveTo>
                  <a:pt x="28" y="63"/>
                </a:moveTo>
                <a:lnTo>
                  <a:pt x="28" y="63"/>
                </a:lnTo>
                <a:cubicBezTo>
                  <a:pt x="235" y="63"/>
                  <a:pt x="235" y="63"/>
                  <a:pt x="235" y="63"/>
                </a:cubicBezTo>
                <a:cubicBezTo>
                  <a:pt x="253" y="63"/>
                  <a:pt x="263" y="45"/>
                  <a:pt x="263" y="36"/>
                </a:cubicBezTo>
                <a:cubicBezTo>
                  <a:pt x="263" y="18"/>
                  <a:pt x="253" y="0"/>
                  <a:pt x="235" y="0"/>
                </a:cubicBezTo>
                <a:cubicBezTo>
                  <a:pt x="28" y="0"/>
                  <a:pt x="28" y="0"/>
                  <a:pt x="28" y="0"/>
                </a:cubicBezTo>
                <a:cubicBezTo>
                  <a:pt x="19" y="0"/>
                  <a:pt x="0" y="18"/>
                  <a:pt x="0" y="36"/>
                </a:cubicBezTo>
                <a:cubicBezTo>
                  <a:pt x="0" y="45"/>
                  <a:pt x="19" y="63"/>
                  <a:pt x="28" y="63"/>
                </a:cubicBezTo>
              </a:path>
            </a:pathLst>
          </a:custGeom>
          <a:solidFill>
            <a:schemeClr val="bg1"/>
          </a:solidFill>
          <a:ln>
            <a:noFill/>
          </a:ln>
          <a:effectLst/>
        </p:spPr>
        <p:txBody>
          <a:bodyPr wrap="none" anchor="ctr"/>
          <a:lstStyle/>
          <a:p>
            <a:endParaRPr lang="en-US"/>
          </a:p>
        </p:txBody>
      </p:sp>
      <p:sp>
        <p:nvSpPr>
          <p:cNvPr id="20" name="Freeform 383">
            <a:extLst>
              <a:ext uri="{FF2B5EF4-FFF2-40B4-BE49-F238E27FC236}">
                <a16:creationId xmlns="" xmlns:a16="http://schemas.microsoft.com/office/drawing/2014/main" id="{9B145547-6284-244E-9544-C8B2616B14F6}"/>
              </a:ext>
            </a:extLst>
          </p:cNvPr>
          <p:cNvSpPr>
            <a:spLocks noChangeArrowheads="1"/>
          </p:cNvSpPr>
          <p:nvPr/>
        </p:nvSpPr>
        <p:spPr bwMode="auto">
          <a:xfrm>
            <a:off x="6387579" y="2886246"/>
            <a:ext cx="362863" cy="386426"/>
          </a:xfrm>
          <a:custGeom>
            <a:avLst/>
            <a:gdLst>
              <a:gd name="T0" fmla="*/ 525 w 679"/>
              <a:gd name="T1" fmla="*/ 723 h 724"/>
              <a:gd name="T2" fmla="*/ 425 w 679"/>
              <a:gd name="T3" fmla="*/ 714 h 724"/>
              <a:gd name="T4" fmla="*/ 389 w 679"/>
              <a:gd name="T5" fmla="*/ 714 h 724"/>
              <a:gd name="T6" fmla="*/ 163 w 679"/>
              <a:gd name="T7" fmla="*/ 659 h 724"/>
              <a:gd name="T8" fmla="*/ 46 w 679"/>
              <a:gd name="T9" fmla="*/ 632 h 724"/>
              <a:gd name="T10" fmla="*/ 46 w 679"/>
              <a:gd name="T11" fmla="*/ 325 h 724"/>
              <a:gd name="T12" fmla="*/ 181 w 679"/>
              <a:gd name="T13" fmla="*/ 316 h 724"/>
              <a:gd name="T14" fmla="*/ 281 w 679"/>
              <a:gd name="T15" fmla="*/ 190 h 724"/>
              <a:gd name="T16" fmla="*/ 262 w 679"/>
              <a:gd name="T17" fmla="*/ 72 h 724"/>
              <a:gd name="T18" fmla="*/ 380 w 679"/>
              <a:gd name="T19" fmla="*/ 18 h 724"/>
              <a:gd name="T20" fmla="*/ 452 w 679"/>
              <a:gd name="T21" fmla="*/ 199 h 724"/>
              <a:gd name="T22" fmla="*/ 443 w 679"/>
              <a:gd name="T23" fmla="*/ 253 h 724"/>
              <a:gd name="T24" fmla="*/ 615 w 679"/>
              <a:gd name="T25" fmla="*/ 280 h 724"/>
              <a:gd name="T26" fmla="*/ 651 w 679"/>
              <a:gd name="T27" fmla="*/ 406 h 724"/>
              <a:gd name="T28" fmla="*/ 642 w 679"/>
              <a:gd name="T29" fmla="*/ 524 h 724"/>
              <a:gd name="T30" fmla="*/ 615 w 679"/>
              <a:gd name="T31" fmla="*/ 632 h 724"/>
              <a:gd name="T32" fmla="*/ 588 w 679"/>
              <a:gd name="T33" fmla="*/ 705 h 724"/>
              <a:gd name="T34" fmla="*/ 407 w 679"/>
              <a:gd name="T35" fmla="*/ 659 h 724"/>
              <a:gd name="T36" fmla="*/ 434 w 679"/>
              <a:gd name="T37" fmla="*/ 669 h 724"/>
              <a:gd name="T38" fmla="*/ 561 w 679"/>
              <a:gd name="T39" fmla="*/ 669 h 724"/>
              <a:gd name="T40" fmla="*/ 561 w 679"/>
              <a:gd name="T41" fmla="*/ 632 h 724"/>
              <a:gd name="T42" fmla="*/ 579 w 679"/>
              <a:gd name="T43" fmla="*/ 596 h 724"/>
              <a:gd name="T44" fmla="*/ 588 w 679"/>
              <a:gd name="T45" fmla="*/ 533 h 724"/>
              <a:gd name="T46" fmla="*/ 606 w 679"/>
              <a:gd name="T47" fmla="*/ 497 h 724"/>
              <a:gd name="T48" fmla="*/ 633 w 679"/>
              <a:gd name="T49" fmla="*/ 461 h 724"/>
              <a:gd name="T50" fmla="*/ 588 w 679"/>
              <a:gd name="T51" fmla="*/ 416 h 724"/>
              <a:gd name="T52" fmla="*/ 624 w 679"/>
              <a:gd name="T53" fmla="*/ 370 h 724"/>
              <a:gd name="T54" fmla="*/ 543 w 679"/>
              <a:gd name="T55" fmla="*/ 325 h 724"/>
              <a:gd name="T56" fmla="*/ 407 w 679"/>
              <a:gd name="T57" fmla="*/ 190 h 724"/>
              <a:gd name="T58" fmla="*/ 335 w 679"/>
              <a:gd name="T59" fmla="*/ 54 h 724"/>
              <a:gd name="T60" fmla="*/ 317 w 679"/>
              <a:gd name="T61" fmla="*/ 72 h 724"/>
              <a:gd name="T62" fmla="*/ 272 w 679"/>
              <a:gd name="T63" fmla="*/ 298 h 724"/>
              <a:gd name="T64" fmla="*/ 190 w 679"/>
              <a:gd name="T65" fmla="*/ 361 h 724"/>
              <a:gd name="T66" fmla="*/ 91 w 679"/>
              <a:gd name="T67" fmla="*/ 352 h 724"/>
              <a:gd name="T68" fmla="*/ 55 w 679"/>
              <a:gd name="T69" fmla="*/ 488 h 724"/>
              <a:gd name="T70" fmla="*/ 136 w 679"/>
              <a:gd name="T71" fmla="*/ 623 h 724"/>
              <a:gd name="T72" fmla="*/ 199 w 679"/>
              <a:gd name="T73" fmla="*/ 605 h 724"/>
              <a:gd name="T74" fmla="*/ 253 w 679"/>
              <a:gd name="T75" fmla="*/ 605 h 724"/>
              <a:gd name="T76" fmla="*/ 398 w 679"/>
              <a:gd name="T77" fmla="*/ 659 h 724"/>
              <a:gd name="T78" fmla="*/ 317 w 679"/>
              <a:gd name="T79" fmla="*/ 63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9" h="724">
                <a:moveTo>
                  <a:pt x="525" y="723"/>
                </a:moveTo>
                <a:lnTo>
                  <a:pt x="525" y="723"/>
                </a:lnTo>
                <a:cubicBezTo>
                  <a:pt x="515" y="723"/>
                  <a:pt x="506" y="723"/>
                  <a:pt x="506" y="723"/>
                </a:cubicBezTo>
                <a:cubicBezTo>
                  <a:pt x="470" y="723"/>
                  <a:pt x="443" y="714"/>
                  <a:pt x="425" y="714"/>
                </a:cubicBezTo>
                <a:cubicBezTo>
                  <a:pt x="416" y="714"/>
                  <a:pt x="407" y="705"/>
                  <a:pt x="398" y="714"/>
                </a:cubicBezTo>
                <a:cubicBezTo>
                  <a:pt x="398" y="714"/>
                  <a:pt x="398" y="714"/>
                  <a:pt x="389" y="714"/>
                </a:cubicBezTo>
                <a:cubicBezTo>
                  <a:pt x="353" y="714"/>
                  <a:pt x="281" y="696"/>
                  <a:pt x="226" y="650"/>
                </a:cubicBezTo>
                <a:cubicBezTo>
                  <a:pt x="217" y="650"/>
                  <a:pt x="181" y="659"/>
                  <a:pt x="163" y="659"/>
                </a:cubicBezTo>
                <a:cubicBezTo>
                  <a:pt x="163" y="659"/>
                  <a:pt x="154" y="659"/>
                  <a:pt x="145" y="669"/>
                </a:cubicBezTo>
                <a:cubicBezTo>
                  <a:pt x="109" y="678"/>
                  <a:pt x="73" y="669"/>
                  <a:pt x="46" y="632"/>
                </a:cubicBezTo>
                <a:cubicBezTo>
                  <a:pt x="19" y="605"/>
                  <a:pt x="0" y="551"/>
                  <a:pt x="0" y="488"/>
                </a:cubicBezTo>
                <a:cubicBezTo>
                  <a:pt x="0" y="397"/>
                  <a:pt x="28" y="352"/>
                  <a:pt x="46" y="325"/>
                </a:cubicBezTo>
                <a:cubicBezTo>
                  <a:pt x="64" y="316"/>
                  <a:pt x="82" y="307"/>
                  <a:pt x="100" y="307"/>
                </a:cubicBezTo>
                <a:cubicBezTo>
                  <a:pt x="181" y="316"/>
                  <a:pt x="181" y="316"/>
                  <a:pt x="181" y="316"/>
                </a:cubicBezTo>
                <a:cubicBezTo>
                  <a:pt x="199" y="307"/>
                  <a:pt x="217" y="289"/>
                  <a:pt x="235" y="262"/>
                </a:cubicBezTo>
                <a:cubicBezTo>
                  <a:pt x="281" y="208"/>
                  <a:pt x="281" y="190"/>
                  <a:pt x="281" y="190"/>
                </a:cubicBezTo>
                <a:cubicBezTo>
                  <a:pt x="281" y="117"/>
                  <a:pt x="281" y="108"/>
                  <a:pt x="272" y="90"/>
                </a:cubicBezTo>
                <a:cubicBezTo>
                  <a:pt x="272" y="81"/>
                  <a:pt x="272" y="81"/>
                  <a:pt x="262" y="72"/>
                </a:cubicBezTo>
                <a:cubicBezTo>
                  <a:pt x="262" y="45"/>
                  <a:pt x="281" y="18"/>
                  <a:pt x="308" y="9"/>
                </a:cubicBezTo>
                <a:cubicBezTo>
                  <a:pt x="335" y="0"/>
                  <a:pt x="353" y="0"/>
                  <a:pt x="380" y="18"/>
                </a:cubicBezTo>
                <a:cubicBezTo>
                  <a:pt x="407" y="27"/>
                  <a:pt x="425" y="54"/>
                  <a:pt x="443" y="99"/>
                </a:cubicBezTo>
                <a:cubicBezTo>
                  <a:pt x="461" y="117"/>
                  <a:pt x="452" y="163"/>
                  <a:pt x="452" y="199"/>
                </a:cubicBezTo>
                <a:cubicBezTo>
                  <a:pt x="443" y="208"/>
                  <a:pt x="443" y="226"/>
                  <a:pt x="443" y="235"/>
                </a:cubicBezTo>
                <a:cubicBezTo>
                  <a:pt x="443" y="253"/>
                  <a:pt x="443" y="253"/>
                  <a:pt x="443" y="253"/>
                </a:cubicBezTo>
                <a:cubicBezTo>
                  <a:pt x="479" y="280"/>
                  <a:pt x="506" y="280"/>
                  <a:pt x="543" y="280"/>
                </a:cubicBezTo>
                <a:cubicBezTo>
                  <a:pt x="561" y="280"/>
                  <a:pt x="588" y="280"/>
                  <a:pt x="615" y="280"/>
                </a:cubicBezTo>
                <a:cubicBezTo>
                  <a:pt x="651" y="289"/>
                  <a:pt x="678" y="325"/>
                  <a:pt x="669" y="370"/>
                </a:cubicBezTo>
                <a:cubicBezTo>
                  <a:pt x="669" y="388"/>
                  <a:pt x="660" y="397"/>
                  <a:pt x="651" y="406"/>
                </a:cubicBezTo>
                <a:cubicBezTo>
                  <a:pt x="669" y="425"/>
                  <a:pt x="678" y="443"/>
                  <a:pt x="678" y="461"/>
                </a:cubicBezTo>
                <a:cubicBezTo>
                  <a:pt x="678" y="497"/>
                  <a:pt x="660" y="515"/>
                  <a:pt x="642" y="524"/>
                </a:cubicBezTo>
                <a:cubicBezTo>
                  <a:pt x="651" y="542"/>
                  <a:pt x="660" y="560"/>
                  <a:pt x="651" y="587"/>
                </a:cubicBezTo>
                <a:cubicBezTo>
                  <a:pt x="651" y="605"/>
                  <a:pt x="633" y="614"/>
                  <a:pt x="615" y="632"/>
                </a:cubicBezTo>
                <a:lnTo>
                  <a:pt x="615" y="632"/>
                </a:lnTo>
                <a:cubicBezTo>
                  <a:pt x="615" y="659"/>
                  <a:pt x="615" y="687"/>
                  <a:pt x="588" y="705"/>
                </a:cubicBezTo>
                <a:cubicBezTo>
                  <a:pt x="579" y="723"/>
                  <a:pt x="552" y="723"/>
                  <a:pt x="525" y="723"/>
                </a:cubicBezTo>
                <a:close/>
                <a:moveTo>
                  <a:pt x="407" y="659"/>
                </a:moveTo>
                <a:lnTo>
                  <a:pt x="407" y="659"/>
                </a:lnTo>
                <a:cubicBezTo>
                  <a:pt x="416" y="659"/>
                  <a:pt x="425" y="659"/>
                  <a:pt x="434" y="669"/>
                </a:cubicBezTo>
                <a:cubicBezTo>
                  <a:pt x="452" y="669"/>
                  <a:pt x="479" y="678"/>
                  <a:pt x="506" y="678"/>
                </a:cubicBezTo>
                <a:cubicBezTo>
                  <a:pt x="543" y="678"/>
                  <a:pt x="552" y="678"/>
                  <a:pt x="561" y="669"/>
                </a:cubicBezTo>
                <a:cubicBezTo>
                  <a:pt x="570" y="659"/>
                  <a:pt x="570" y="650"/>
                  <a:pt x="570" y="641"/>
                </a:cubicBezTo>
                <a:cubicBezTo>
                  <a:pt x="570" y="632"/>
                  <a:pt x="561" y="632"/>
                  <a:pt x="561" y="632"/>
                </a:cubicBezTo>
                <a:cubicBezTo>
                  <a:pt x="561" y="623"/>
                  <a:pt x="552" y="614"/>
                  <a:pt x="561" y="605"/>
                </a:cubicBezTo>
                <a:cubicBezTo>
                  <a:pt x="561" y="596"/>
                  <a:pt x="570" y="596"/>
                  <a:pt x="579" y="596"/>
                </a:cubicBezTo>
                <a:cubicBezTo>
                  <a:pt x="597" y="587"/>
                  <a:pt x="606" y="578"/>
                  <a:pt x="606" y="569"/>
                </a:cubicBezTo>
                <a:cubicBezTo>
                  <a:pt x="615" y="560"/>
                  <a:pt x="597" y="542"/>
                  <a:pt x="588" y="533"/>
                </a:cubicBezTo>
                <a:cubicBezTo>
                  <a:pt x="588" y="524"/>
                  <a:pt x="588" y="515"/>
                  <a:pt x="588" y="506"/>
                </a:cubicBezTo>
                <a:cubicBezTo>
                  <a:pt x="588" y="506"/>
                  <a:pt x="597" y="497"/>
                  <a:pt x="606" y="497"/>
                </a:cubicBezTo>
                <a:lnTo>
                  <a:pt x="615" y="488"/>
                </a:lnTo>
                <a:cubicBezTo>
                  <a:pt x="624" y="479"/>
                  <a:pt x="633" y="470"/>
                  <a:pt x="633" y="461"/>
                </a:cubicBezTo>
                <a:cubicBezTo>
                  <a:pt x="633" y="461"/>
                  <a:pt x="633" y="451"/>
                  <a:pt x="597" y="434"/>
                </a:cubicBezTo>
                <a:cubicBezTo>
                  <a:pt x="597" y="425"/>
                  <a:pt x="588" y="425"/>
                  <a:pt x="588" y="416"/>
                </a:cubicBezTo>
                <a:cubicBezTo>
                  <a:pt x="588" y="406"/>
                  <a:pt x="597" y="397"/>
                  <a:pt x="597" y="388"/>
                </a:cubicBezTo>
                <a:cubicBezTo>
                  <a:pt x="606" y="388"/>
                  <a:pt x="624" y="370"/>
                  <a:pt x="624" y="370"/>
                </a:cubicBezTo>
                <a:cubicBezTo>
                  <a:pt x="624" y="334"/>
                  <a:pt x="615" y="334"/>
                  <a:pt x="606" y="325"/>
                </a:cubicBezTo>
                <a:cubicBezTo>
                  <a:pt x="579" y="325"/>
                  <a:pt x="561" y="325"/>
                  <a:pt x="543" y="325"/>
                </a:cubicBezTo>
                <a:cubicBezTo>
                  <a:pt x="497" y="325"/>
                  <a:pt x="461" y="325"/>
                  <a:pt x="416" y="289"/>
                </a:cubicBezTo>
                <a:cubicBezTo>
                  <a:pt x="389" y="271"/>
                  <a:pt x="398" y="235"/>
                  <a:pt x="407" y="190"/>
                </a:cubicBezTo>
                <a:cubicBezTo>
                  <a:pt x="407" y="163"/>
                  <a:pt x="407" y="126"/>
                  <a:pt x="407" y="117"/>
                </a:cubicBezTo>
                <a:cubicBezTo>
                  <a:pt x="380" y="72"/>
                  <a:pt x="353" y="45"/>
                  <a:pt x="335" y="54"/>
                </a:cubicBezTo>
                <a:cubicBezTo>
                  <a:pt x="317" y="54"/>
                  <a:pt x="317" y="63"/>
                  <a:pt x="317" y="63"/>
                </a:cubicBezTo>
                <a:lnTo>
                  <a:pt x="317" y="72"/>
                </a:lnTo>
                <a:cubicBezTo>
                  <a:pt x="326" y="90"/>
                  <a:pt x="326" y="108"/>
                  <a:pt x="326" y="190"/>
                </a:cubicBezTo>
                <a:cubicBezTo>
                  <a:pt x="326" y="208"/>
                  <a:pt x="326" y="226"/>
                  <a:pt x="272" y="298"/>
                </a:cubicBezTo>
                <a:cubicBezTo>
                  <a:pt x="244" y="325"/>
                  <a:pt x="208" y="352"/>
                  <a:pt x="208" y="361"/>
                </a:cubicBezTo>
                <a:cubicBezTo>
                  <a:pt x="208" y="361"/>
                  <a:pt x="199" y="361"/>
                  <a:pt x="190" y="361"/>
                </a:cubicBezTo>
                <a:cubicBezTo>
                  <a:pt x="91" y="352"/>
                  <a:pt x="91" y="352"/>
                  <a:pt x="91" y="352"/>
                </a:cubicBezTo>
                <a:lnTo>
                  <a:pt x="91" y="352"/>
                </a:lnTo>
                <a:cubicBezTo>
                  <a:pt x="91" y="352"/>
                  <a:pt x="91" y="361"/>
                  <a:pt x="82" y="361"/>
                </a:cubicBezTo>
                <a:cubicBezTo>
                  <a:pt x="73" y="370"/>
                  <a:pt x="55" y="406"/>
                  <a:pt x="55" y="488"/>
                </a:cubicBezTo>
                <a:cubicBezTo>
                  <a:pt x="55" y="542"/>
                  <a:pt x="64" y="578"/>
                  <a:pt x="82" y="605"/>
                </a:cubicBezTo>
                <a:cubicBezTo>
                  <a:pt x="91" y="623"/>
                  <a:pt x="109" y="623"/>
                  <a:pt x="136" y="623"/>
                </a:cubicBezTo>
                <a:cubicBezTo>
                  <a:pt x="136" y="614"/>
                  <a:pt x="145" y="614"/>
                  <a:pt x="154" y="614"/>
                </a:cubicBezTo>
                <a:cubicBezTo>
                  <a:pt x="163" y="614"/>
                  <a:pt x="190" y="605"/>
                  <a:pt x="199" y="605"/>
                </a:cubicBezTo>
                <a:cubicBezTo>
                  <a:pt x="208" y="605"/>
                  <a:pt x="217" y="605"/>
                  <a:pt x="226" y="596"/>
                </a:cubicBezTo>
                <a:cubicBezTo>
                  <a:pt x="235" y="596"/>
                  <a:pt x="244" y="596"/>
                  <a:pt x="253" y="605"/>
                </a:cubicBezTo>
                <a:cubicBezTo>
                  <a:pt x="281" y="632"/>
                  <a:pt x="308" y="641"/>
                  <a:pt x="335" y="650"/>
                </a:cubicBezTo>
                <a:cubicBezTo>
                  <a:pt x="362" y="659"/>
                  <a:pt x="380" y="659"/>
                  <a:pt x="398" y="659"/>
                </a:cubicBezTo>
                <a:lnTo>
                  <a:pt x="407" y="659"/>
                </a:lnTo>
                <a:close/>
                <a:moveTo>
                  <a:pt x="317" y="63"/>
                </a:moveTo>
                <a:lnTo>
                  <a:pt x="317" y="63"/>
                </a:lnTo>
                <a:close/>
              </a:path>
            </a:pathLst>
          </a:custGeom>
          <a:solidFill>
            <a:schemeClr val="bg1"/>
          </a:solidFill>
          <a:ln>
            <a:noFill/>
          </a:ln>
          <a:effectLst/>
        </p:spPr>
        <p:txBody>
          <a:bodyPr wrap="none" anchor="ctr"/>
          <a:lstStyle/>
          <a:p>
            <a:endParaRPr lang="en-US"/>
          </a:p>
        </p:txBody>
      </p:sp>
      <p:sp>
        <p:nvSpPr>
          <p:cNvPr id="21" name="Freeform 384">
            <a:extLst>
              <a:ext uri="{FF2B5EF4-FFF2-40B4-BE49-F238E27FC236}">
                <a16:creationId xmlns="" xmlns:a16="http://schemas.microsoft.com/office/drawing/2014/main" id="{62543110-2AC1-4F46-BE0C-2694134087CD}"/>
              </a:ext>
            </a:extLst>
          </p:cNvPr>
          <p:cNvSpPr>
            <a:spLocks noChangeArrowheads="1"/>
          </p:cNvSpPr>
          <p:nvPr/>
        </p:nvSpPr>
        <p:spPr bwMode="auto">
          <a:xfrm>
            <a:off x="7869663" y="4252874"/>
            <a:ext cx="334588" cy="334588"/>
          </a:xfrm>
          <a:custGeom>
            <a:avLst/>
            <a:gdLst>
              <a:gd name="T0" fmla="*/ 597 w 625"/>
              <a:gd name="T1" fmla="*/ 280 h 624"/>
              <a:gd name="T2" fmla="*/ 597 w 625"/>
              <a:gd name="T3" fmla="*/ 280 h 624"/>
              <a:gd name="T4" fmla="*/ 570 w 625"/>
              <a:gd name="T5" fmla="*/ 307 h 624"/>
              <a:gd name="T6" fmla="*/ 570 w 625"/>
              <a:gd name="T7" fmla="*/ 569 h 624"/>
              <a:gd name="T8" fmla="*/ 55 w 625"/>
              <a:gd name="T9" fmla="*/ 569 h 624"/>
              <a:gd name="T10" fmla="*/ 55 w 625"/>
              <a:gd name="T11" fmla="*/ 54 h 624"/>
              <a:gd name="T12" fmla="*/ 308 w 625"/>
              <a:gd name="T13" fmla="*/ 54 h 624"/>
              <a:gd name="T14" fmla="*/ 335 w 625"/>
              <a:gd name="T15" fmla="*/ 27 h 624"/>
              <a:gd name="T16" fmla="*/ 308 w 625"/>
              <a:gd name="T17" fmla="*/ 0 h 624"/>
              <a:gd name="T18" fmla="*/ 37 w 625"/>
              <a:gd name="T19" fmla="*/ 0 h 624"/>
              <a:gd name="T20" fmla="*/ 0 w 625"/>
              <a:gd name="T21" fmla="*/ 36 h 624"/>
              <a:gd name="T22" fmla="*/ 0 w 625"/>
              <a:gd name="T23" fmla="*/ 587 h 624"/>
              <a:gd name="T24" fmla="*/ 37 w 625"/>
              <a:gd name="T25" fmla="*/ 623 h 624"/>
              <a:gd name="T26" fmla="*/ 588 w 625"/>
              <a:gd name="T27" fmla="*/ 623 h 624"/>
              <a:gd name="T28" fmla="*/ 624 w 625"/>
              <a:gd name="T29" fmla="*/ 587 h 624"/>
              <a:gd name="T30" fmla="*/ 624 w 625"/>
              <a:gd name="T31" fmla="*/ 307 h 624"/>
              <a:gd name="T32" fmla="*/ 597 w 625"/>
              <a:gd name="T33" fmla="*/ 28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5" h="624">
                <a:moveTo>
                  <a:pt x="597" y="280"/>
                </a:moveTo>
                <a:lnTo>
                  <a:pt x="597" y="280"/>
                </a:lnTo>
                <a:cubicBezTo>
                  <a:pt x="579" y="280"/>
                  <a:pt x="570" y="298"/>
                  <a:pt x="570" y="307"/>
                </a:cubicBezTo>
                <a:cubicBezTo>
                  <a:pt x="570" y="569"/>
                  <a:pt x="570" y="569"/>
                  <a:pt x="570" y="569"/>
                </a:cubicBezTo>
                <a:cubicBezTo>
                  <a:pt x="55" y="569"/>
                  <a:pt x="55" y="569"/>
                  <a:pt x="55" y="569"/>
                </a:cubicBezTo>
                <a:cubicBezTo>
                  <a:pt x="55" y="54"/>
                  <a:pt x="55" y="54"/>
                  <a:pt x="55" y="54"/>
                </a:cubicBezTo>
                <a:cubicBezTo>
                  <a:pt x="308" y="54"/>
                  <a:pt x="308" y="54"/>
                  <a:pt x="308" y="54"/>
                </a:cubicBezTo>
                <a:cubicBezTo>
                  <a:pt x="326" y="54"/>
                  <a:pt x="335" y="45"/>
                  <a:pt x="335" y="27"/>
                </a:cubicBezTo>
                <a:cubicBezTo>
                  <a:pt x="335" y="9"/>
                  <a:pt x="326" y="0"/>
                  <a:pt x="308" y="0"/>
                </a:cubicBezTo>
                <a:cubicBezTo>
                  <a:pt x="37" y="0"/>
                  <a:pt x="37" y="0"/>
                  <a:pt x="37" y="0"/>
                </a:cubicBezTo>
                <a:cubicBezTo>
                  <a:pt x="18" y="0"/>
                  <a:pt x="0" y="18"/>
                  <a:pt x="0" y="36"/>
                </a:cubicBezTo>
                <a:cubicBezTo>
                  <a:pt x="0" y="587"/>
                  <a:pt x="0" y="587"/>
                  <a:pt x="0" y="587"/>
                </a:cubicBezTo>
                <a:cubicBezTo>
                  <a:pt x="0" y="605"/>
                  <a:pt x="18" y="623"/>
                  <a:pt x="37" y="623"/>
                </a:cubicBezTo>
                <a:cubicBezTo>
                  <a:pt x="588" y="623"/>
                  <a:pt x="588" y="623"/>
                  <a:pt x="588" y="623"/>
                </a:cubicBezTo>
                <a:cubicBezTo>
                  <a:pt x="606" y="623"/>
                  <a:pt x="624" y="605"/>
                  <a:pt x="624" y="587"/>
                </a:cubicBezTo>
                <a:cubicBezTo>
                  <a:pt x="624" y="307"/>
                  <a:pt x="624" y="307"/>
                  <a:pt x="624" y="307"/>
                </a:cubicBezTo>
                <a:cubicBezTo>
                  <a:pt x="624" y="298"/>
                  <a:pt x="606" y="280"/>
                  <a:pt x="597" y="280"/>
                </a:cubicBezTo>
              </a:path>
            </a:pathLst>
          </a:custGeom>
          <a:solidFill>
            <a:schemeClr val="bg1"/>
          </a:solidFill>
          <a:ln>
            <a:noFill/>
          </a:ln>
          <a:effectLst/>
        </p:spPr>
        <p:txBody>
          <a:bodyPr wrap="none" anchor="ctr"/>
          <a:lstStyle/>
          <a:p>
            <a:endParaRPr lang="en-US"/>
          </a:p>
        </p:txBody>
      </p:sp>
      <p:sp>
        <p:nvSpPr>
          <p:cNvPr id="22" name="Freeform 385">
            <a:extLst>
              <a:ext uri="{FF2B5EF4-FFF2-40B4-BE49-F238E27FC236}">
                <a16:creationId xmlns="" xmlns:a16="http://schemas.microsoft.com/office/drawing/2014/main" id="{80F02AAE-E00C-8543-9664-F103A3630146}"/>
              </a:ext>
            </a:extLst>
          </p:cNvPr>
          <p:cNvSpPr>
            <a:spLocks noChangeArrowheads="1"/>
          </p:cNvSpPr>
          <p:nvPr/>
        </p:nvSpPr>
        <p:spPr bwMode="auto">
          <a:xfrm>
            <a:off x="8053451" y="4215174"/>
            <a:ext cx="188501" cy="183788"/>
          </a:xfrm>
          <a:custGeom>
            <a:avLst/>
            <a:gdLst>
              <a:gd name="T0" fmla="*/ 334 w 353"/>
              <a:gd name="T1" fmla="*/ 90 h 344"/>
              <a:gd name="T2" fmla="*/ 334 w 353"/>
              <a:gd name="T3" fmla="*/ 90 h 344"/>
              <a:gd name="T4" fmla="*/ 262 w 353"/>
              <a:gd name="T5" fmla="*/ 9 h 344"/>
              <a:gd name="T6" fmla="*/ 244 w 353"/>
              <a:gd name="T7" fmla="*/ 0 h 344"/>
              <a:gd name="T8" fmla="*/ 226 w 353"/>
              <a:gd name="T9" fmla="*/ 9 h 344"/>
              <a:gd name="T10" fmla="*/ 36 w 353"/>
              <a:gd name="T11" fmla="*/ 198 h 344"/>
              <a:gd name="T12" fmla="*/ 27 w 353"/>
              <a:gd name="T13" fmla="*/ 216 h 344"/>
              <a:gd name="T14" fmla="*/ 0 w 353"/>
              <a:gd name="T15" fmla="*/ 316 h 344"/>
              <a:gd name="T16" fmla="*/ 9 w 353"/>
              <a:gd name="T17" fmla="*/ 334 h 344"/>
              <a:gd name="T18" fmla="*/ 27 w 353"/>
              <a:gd name="T19" fmla="*/ 343 h 344"/>
              <a:gd name="T20" fmla="*/ 36 w 353"/>
              <a:gd name="T21" fmla="*/ 343 h 344"/>
              <a:gd name="T22" fmla="*/ 135 w 353"/>
              <a:gd name="T23" fmla="*/ 325 h 344"/>
              <a:gd name="T24" fmla="*/ 154 w 353"/>
              <a:gd name="T25" fmla="*/ 316 h 344"/>
              <a:gd name="T26" fmla="*/ 334 w 353"/>
              <a:gd name="T27" fmla="*/ 126 h 344"/>
              <a:gd name="T28" fmla="*/ 334 w 353"/>
              <a:gd name="T29" fmla="*/ 90 h 344"/>
              <a:gd name="T30" fmla="*/ 117 w 353"/>
              <a:gd name="T31" fmla="*/ 271 h 344"/>
              <a:gd name="T32" fmla="*/ 117 w 353"/>
              <a:gd name="T33" fmla="*/ 271 h 344"/>
              <a:gd name="T34" fmla="*/ 63 w 353"/>
              <a:gd name="T35" fmla="*/ 280 h 344"/>
              <a:gd name="T36" fmla="*/ 81 w 353"/>
              <a:gd name="T37" fmla="*/ 234 h 344"/>
              <a:gd name="T38" fmla="*/ 171 w 353"/>
              <a:gd name="T39" fmla="*/ 135 h 344"/>
              <a:gd name="T40" fmla="*/ 217 w 353"/>
              <a:gd name="T41" fmla="*/ 180 h 344"/>
              <a:gd name="T42" fmla="*/ 117 w 353"/>
              <a:gd name="T43" fmla="*/ 271 h 344"/>
              <a:gd name="T44" fmla="*/ 253 w 353"/>
              <a:gd name="T45" fmla="*/ 135 h 344"/>
              <a:gd name="T46" fmla="*/ 253 w 353"/>
              <a:gd name="T47" fmla="*/ 135 h 344"/>
              <a:gd name="T48" fmla="*/ 217 w 353"/>
              <a:gd name="T49" fmla="*/ 99 h 344"/>
              <a:gd name="T50" fmla="*/ 244 w 353"/>
              <a:gd name="T51" fmla="*/ 72 h 344"/>
              <a:gd name="T52" fmla="*/ 280 w 353"/>
              <a:gd name="T53" fmla="*/ 108 h 344"/>
              <a:gd name="T54" fmla="*/ 253 w 353"/>
              <a:gd name="T55" fmla="*/ 13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3" h="344">
                <a:moveTo>
                  <a:pt x="334" y="90"/>
                </a:moveTo>
                <a:lnTo>
                  <a:pt x="334" y="90"/>
                </a:lnTo>
                <a:cubicBezTo>
                  <a:pt x="262" y="9"/>
                  <a:pt x="262" y="9"/>
                  <a:pt x="262" y="9"/>
                </a:cubicBezTo>
                <a:cubicBezTo>
                  <a:pt x="262" y="9"/>
                  <a:pt x="253" y="0"/>
                  <a:pt x="244" y="0"/>
                </a:cubicBezTo>
                <a:cubicBezTo>
                  <a:pt x="244" y="0"/>
                  <a:pt x="235" y="9"/>
                  <a:pt x="226" y="9"/>
                </a:cubicBezTo>
                <a:cubicBezTo>
                  <a:pt x="36" y="198"/>
                  <a:pt x="36" y="198"/>
                  <a:pt x="36" y="198"/>
                </a:cubicBezTo>
                <a:cubicBezTo>
                  <a:pt x="36" y="208"/>
                  <a:pt x="27" y="208"/>
                  <a:pt x="27" y="216"/>
                </a:cubicBezTo>
                <a:cubicBezTo>
                  <a:pt x="0" y="316"/>
                  <a:pt x="0" y="316"/>
                  <a:pt x="0" y="316"/>
                </a:cubicBezTo>
                <a:cubicBezTo>
                  <a:pt x="0" y="325"/>
                  <a:pt x="0" y="334"/>
                  <a:pt x="9" y="334"/>
                </a:cubicBezTo>
                <a:cubicBezTo>
                  <a:pt x="18" y="343"/>
                  <a:pt x="18" y="343"/>
                  <a:pt x="27" y="343"/>
                </a:cubicBezTo>
                <a:lnTo>
                  <a:pt x="36" y="343"/>
                </a:lnTo>
                <a:cubicBezTo>
                  <a:pt x="135" y="325"/>
                  <a:pt x="135" y="325"/>
                  <a:pt x="135" y="325"/>
                </a:cubicBezTo>
                <a:cubicBezTo>
                  <a:pt x="144" y="325"/>
                  <a:pt x="144" y="316"/>
                  <a:pt x="154" y="316"/>
                </a:cubicBezTo>
                <a:cubicBezTo>
                  <a:pt x="334" y="126"/>
                  <a:pt x="334" y="126"/>
                  <a:pt x="334" y="126"/>
                </a:cubicBezTo>
                <a:cubicBezTo>
                  <a:pt x="352" y="117"/>
                  <a:pt x="352" y="99"/>
                  <a:pt x="334" y="90"/>
                </a:cubicBezTo>
                <a:close/>
                <a:moveTo>
                  <a:pt x="117" y="271"/>
                </a:moveTo>
                <a:lnTo>
                  <a:pt x="117" y="271"/>
                </a:lnTo>
                <a:cubicBezTo>
                  <a:pt x="63" y="280"/>
                  <a:pt x="63" y="280"/>
                  <a:pt x="63" y="280"/>
                </a:cubicBezTo>
                <a:cubicBezTo>
                  <a:pt x="81" y="234"/>
                  <a:pt x="81" y="234"/>
                  <a:pt x="81" y="234"/>
                </a:cubicBezTo>
                <a:cubicBezTo>
                  <a:pt x="171" y="135"/>
                  <a:pt x="171" y="135"/>
                  <a:pt x="171" y="135"/>
                </a:cubicBezTo>
                <a:cubicBezTo>
                  <a:pt x="217" y="180"/>
                  <a:pt x="217" y="180"/>
                  <a:pt x="217" y="180"/>
                </a:cubicBezTo>
                <a:lnTo>
                  <a:pt x="117" y="271"/>
                </a:lnTo>
                <a:close/>
                <a:moveTo>
                  <a:pt x="253" y="135"/>
                </a:moveTo>
                <a:lnTo>
                  <a:pt x="253" y="135"/>
                </a:lnTo>
                <a:cubicBezTo>
                  <a:pt x="217" y="99"/>
                  <a:pt x="217" y="99"/>
                  <a:pt x="217" y="99"/>
                </a:cubicBezTo>
                <a:cubicBezTo>
                  <a:pt x="244" y="72"/>
                  <a:pt x="244" y="72"/>
                  <a:pt x="244" y="72"/>
                </a:cubicBezTo>
                <a:cubicBezTo>
                  <a:pt x="280" y="108"/>
                  <a:pt x="280" y="108"/>
                  <a:pt x="280" y="108"/>
                </a:cubicBezTo>
                <a:lnTo>
                  <a:pt x="253" y="135"/>
                </a:lnTo>
                <a:close/>
              </a:path>
            </a:pathLst>
          </a:custGeom>
          <a:solidFill>
            <a:schemeClr val="bg1"/>
          </a:solidFill>
          <a:ln>
            <a:noFill/>
          </a:ln>
          <a:effectLst/>
        </p:spPr>
        <p:txBody>
          <a:bodyPr wrap="none" anchor="ctr"/>
          <a:lstStyle/>
          <a:p>
            <a:endParaRPr lang="en-US"/>
          </a:p>
        </p:txBody>
      </p:sp>
      <p:sp>
        <p:nvSpPr>
          <p:cNvPr id="23" name="Freeform 386">
            <a:extLst>
              <a:ext uri="{FF2B5EF4-FFF2-40B4-BE49-F238E27FC236}">
                <a16:creationId xmlns="" xmlns:a16="http://schemas.microsoft.com/office/drawing/2014/main" id="{9C5A399B-D3FF-484B-9D8F-E70F86A8B065}"/>
              </a:ext>
            </a:extLst>
          </p:cNvPr>
          <p:cNvSpPr>
            <a:spLocks noChangeArrowheads="1"/>
          </p:cNvSpPr>
          <p:nvPr/>
        </p:nvSpPr>
        <p:spPr bwMode="auto">
          <a:xfrm>
            <a:off x="10056266" y="3185490"/>
            <a:ext cx="400563" cy="523088"/>
          </a:xfrm>
          <a:custGeom>
            <a:avLst/>
            <a:gdLst>
              <a:gd name="T0" fmla="*/ 705 w 751"/>
              <a:gd name="T1" fmla="*/ 452 h 977"/>
              <a:gd name="T2" fmla="*/ 705 w 751"/>
              <a:gd name="T3" fmla="*/ 452 h 977"/>
              <a:gd name="T4" fmla="*/ 686 w 751"/>
              <a:gd name="T5" fmla="*/ 452 h 977"/>
              <a:gd name="T6" fmla="*/ 686 w 751"/>
              <a:gd name="T7" fmla="*/ 307 h 977"/>
              <a:gd name="T8" fmla="*/ 370 w 751"/>
              <a:gd name="T9" fmla="*/ 0 h 977"/>
              <a:gd name="T10" fmla="*/ 63 w 751"/>
              <a:gd name="T11" fmla="*/ 307 h 977"/>
              <a:gd name="T12" fmla="*/ 63 w 751"/>
              <a:gd name="T13" fmla="*/ 452 h 977"/>
              <a:gd name="T14" fmla="*/ 45 w 751"/>
              <a:gd name="T15" fmla="*/ 452 h 977"/>
              <a:gd name="T16" fmla="*/ 0 w 751"/>
              <a:gd name="T17" fmla="*/ 497 h 977"/>
              <a:gd name="T18" fmla="*/ 0 w 751"/>
              <a:gd name="T19" fmla="*/ 931 h 977"/>
              <a:gd name="T20" fmla="*/ 45 w 751"/>
              <a:gd name="T21" fmla="*/ 976 h 977"/>
              <a:gd name="T22" fmla="*/ 705 w 751"/>
              <a:gd name="T23" fmla="*/ 976 h 977"/>
              <a:gd name="T24" fmla="*/ 750 w 751"/>
              <a:gd name="T25" fmla="*/ 931 h 977"/>
              <a:gd name="T26" fmla="*/ 750 w 751"/>
              <a:gd name="T27" fmla="*/ 497 h 977"/>
              <a:gd name="T28" fmla="*/ 705 w 751"/>
              <a:gd name="T29" fmla="*/ 452 h 977"/>
              <a:gd name="T30" fmla="*/ 126 w 751"/>
              <a:gd name="T31" fmla="*/ 307 h 977"/>
              <a:gd name="T32" fmla="*/ 126 w 751"/>
              <a:gd name="T33" fmla="*/ 307 h 977"/>
              <a:gd name="T34" fmla="*/ 370 w 751"/>
              <a:gd name="T35" fmla="*/ 63 h 977"/>
              <a:gd name="T36" fmla="*/ 623 w 751"/>
              <a:gd name="T37" fmla="*/ 307 h 977"/>
              <a:gd name="T38" fmla="*/ 623 w 751"/>
              <a:gd name="T39" fmla="*/ 452 h 977"/>
              <a:gd name="T40" fmla="*/ 126 w 751"/>
              <a:gd name="T41" fmla="*/ 452 h 977"/>
              <a:gd name="T42" fmla="*/ 126 w 751"/>
              <a:gd name="T43" fmla="*/ 307 h 977"/>
              <a:gd name="T44" fmla="*/ 686 w 751"/>
              <a:gd name="T45" fmla="*/ 913 h 977"/>
              <a:gd name="T46" fmla="*/ 686 w 751"/>
              <a:gd name="T47" fmla="*/ 913 h 977"/>
              <a:gd name="T48" fmla="*/ 63 w 751"/>
              <a:gd name="T49" fmla="*/ 913 h 977"/>
              <a:gd name="T50" fmla="*/ 63 w 751"/>
              <a:gd name="T51" fmla="*/ 515 h 977"/>
              <a:gd name="T52" fmla="*/ 686 w 751"/>
              <a:gd name="T53" fmla="*/ 515 h 977"/>
              <a:gd name="T54" fmla="*/ 686 w 751"/>
              <a:gd name="T55" fmla="*/ 913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1" h="977">
                <a:moveTo>
                  <a:pt x="705" y="452"/>
                </a:moveTo>
                <a:lnTo>
                  <a:pt x="705" y="452"/>
                </a:lnTo>
                <a:cubicBezTo>
                  <a:pt x="686" y="452"/>
                  <a:pt x="686" y="452"/>
                  <a:pt x="686" y="452"/>
                </a:cubicBezTo>
                <a:cubicBezTo>
                  <a:pt x="686" y="307"/>
                  <a:pt x="686" y="307"/>
                  <a:pt x="686" y="307"/>
                </a:cubicBezTo>
                <a:cubicBezTo>
                  <a:pt x="686" y="136"/>
                  <a:pt x="542" y="0"/>
                  <a:pt x="370" y="0"/>
                </a:cubicBezTo>
                <a:cubicBezTo>
                  <a:pt x="208" y="0"/>
                  <a:pt x="63" y="136"/>
                  <a:pt x="63" y="307"/>
                </a:cubicBezTo>
                <a:cubicBezTo>
                  <a:pt x="63" y="452"/>
                  <a:pt x="63" y="452"/>
                  <a:pt x="63" y="452"/>
                </a:cubicBezTo>
                <a:cubicBezTo>
                  <a:pt x="45" y="452"/>
                  <a:pt x="45" y="452"/>
                  <a:pt x="45" y="452"/>
                </a:cubicBezTo>
                <a:cubicBezTo>
                  <a:pt x="18" y="452"/>
                  <a:pt x="0" y="479"/>
                  <a:pt x="0" y="497"/>
                </a:cubicBezTo>
                <a:cubicBezTo>
                  <a:pt x="0" y="931"/>
                  <a:pt x="0" y="931"/>
                  <a:pt x="0" y="931"/>
                </a:cubicBezTo>
                <a:cubicBezTo>
                  <a:pt x="0" y="958"/>
                  <a:pt x="18" y="976"/>
                  <a:pt x="45" y="976"/>
                </a:cubicBezTo>
                <a:cubicBezTo>
                  <a:pt x="705" y="976"/>
                  <a:pt x="705" y="976"/>
                  <a:pt x="705" y="976"/>
                </a:cubicBezTo>
                <a:cubicBezTo>
                  <a:pt x="731" y="976"/>
                  <a:pt x="750" y="958"/>
                  <a:pt x="750" y="931"/>
                </a:cubicBezTo>
                <a:cubicBezTo>
                  <a:pt x="750" y="497"/>
                  <a:pt x="750" y="497"/>
                  <a:pt x="750" y="497"/>
                </a:cubicBezTo>
                <a:cubicBezTo>
                  <a:pt x="750" y="479"/>
                  <a:pt x="731" y="452"/>
                  <a:pt x="705" y="452"/>
                </a:cubicBezTo>
                <a:close/>
                <a:moveTo>
                  <a:pt x="126" y="307"/>
                </a:moveTo>
                <a:lnTo>
                  <a:pt x="126" y="307"/>
                </a:lnTo>
                <a:cubicBezTo>
                  <a:pt x="126" y="172"/>
                  <a:pt x="235" y="63"/>
                  <a:pt x="370" y="63"/>
                </a:cubicBezTo>
                <a:cubicBezTo>
                  <a:pt x="506" y="63"/>
                  <a:pt x="623" y="172"/>
                  <a:pt x="623" y="307"/>
                </a:cubicBezTo>
                <a:cubicBezTo>
                  <a:pt x="623" y="452"/>
                  <a:pt x="623" y="452"/>
                  <a:pt x="623" y="452"/>
                </a:cubicBezTo>
                <a:cubicBezTo>
                  <a:pt x="126" y="452"/>
                  <a:pt x="126" y="452"/>
                  <a:pt x="126" y="452"/>
                </a:cubicBezTo>
                <a:lnTo>
                  <a:pt x="126" y="307"/>
                </a:lnTo>
                <a:close/>
                <a:moveTo>
                  <a:pt x="686" y="913"/>
                </a:moveTo>
                <a:lnTo>
                  <a:pt x="686" y="913"/>
                </a:lnTo>
                <a:cubicBezTo>
                  <a:pt x="63" y="913"/>
                  <a:pt x="63" y="913"/>
                  <a:pt x="63" y="913"/>
                </a:cubicBezTo>
                <a:cubicBezTo>
                  <a:pt x="63" y="515"/>
                  <a:pt x="63" y="515"/>
                  <a:pt x="63" y="515"/>
                </a:cubicBezTo>
                <a:cubicBezTo>
                  <a:pt x="686" y="515"/>
                  <a:pt x="686" y="515"/>
                  <a:pt x="686" y="515"/>
                </a:cubicBezTo>
                <a:lnTo>
                  <a:pt x="686" y="913"/>
                </a:lnTo>
                <a:close/>
              </a:path>
            </a:pathLst>
          </a:custGeom>
          <a:solidFill>
            <a:schemeClr val="bg1"/>
          </a:solidFill>
          <a:ln>
            <a:noFill/>
          </a:ln>
          <a:effectLst/>
        </p:spPr>
        <p:txBody>
          <a:bodyPr wrap="none" anchor="ctr"/>
          <a:lstStyle/>
          <a:p>
            <a:endParaRPr lang="en-US"/>
          </a:p>
        </p:txBody>
      </p:sp>
      <p:sp>
        <p:nvSpPr>
          <p:cNvPr id="24" name="Freeform 387">
            <a:extLst>
              <a:ext uri="{FF2B5EF4-FFF2-40B4-BE49-F238E27FC236}">
                <a16:creationId xmlns="" xmlns:a16="http://schemas.microsoft.com/office/drawing/2014/main" id="{DC5D7A64-7CAD-8D48-9FC3-74B7F02AE5CA}"/>
              </a:ext>
            </a:extLst>
          </p:cNvPr>
          <p:cNvSpPr>
            <a:spLocks noChangeArrowheads="1"/>
          </p:cNvSpPr>
          <p:nvPr/>
        </p:nvSpPr>
        <p:spPr bwMode="auto">
          <a:xfrm>
            <a:off x="10341374" y="3520078"/>
            <a:ext cx="35343" cy="96607"/>
          </a:xfrm>
          <a:custGeom>
            <a:avLst/>
            <a:gdLst>
              <a:gd name="T0" fmla="*/ 27 w 64"/>
              <a:gd name="T1" fmla="*/ 180 h 181"/>
              <a:gd name="T2" fmla="*/ 27 w 64"/>
              <a:gd name="T3" fmla="*/ 180 h 181"/>
              <a:gd name="T4" fmla="*/ 63 w 64"/>
              <a:gd name="T5" fmla="*/ 153 h 181"/>
              <a:gd name="T6" fmla="*/ 63 w 64"/>
              <a:gd name="T7" fmla="*/ 36 h 181"/>
              <a:gd name="T8" fmla="*/ 27 w 64"/>
              <a:gd name="T9" fmla="*/ 0 h 181"/>
              <a:gd name="T10" fmla="*/ 0 w 64"/>
              <a:gd name="T11" fmla="*/ 36 h 181"/>
              <a:gd name="T12" fmla="*/ 0 w 64"/>
              <a:gd name="T13" fmla="*/ 153 h 181"/>
              <a:gd name="T14" fmla="*/ 27 w 64"/>
              <a:gd name="T15" fmla="*/ 180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81">
                <a:moveTo>
                  <a:pt x="27" y="180"/>
                </a:moveTo>
                <a:lnTo>
                  <a:pt x="27" y="180"/>
                </a:lnTo>
                <a:cubicBezTo>
                  <a:pt x="45" y="180"/>
                  <a:pt x="63" y="162"/>
                  <a:pt x="63" y="153"/>
                </a:cubicBezTo>
                <a:cubicBezTo>
                  <a:pt x="63" y="36"/>
                  <a:pt x="63" y="36"/>
                  <a:pt x="63" y="36"/>
                </a:cubicBezTo>
                <a:cubicBezTo>
                  <a:pt x="63" y="17"/>
                  <a:pt x="45" y="0"/>
                  <a:pt x="27" y="0"/>
                </a:cubicBezTo>
                <a:cubicBezTo>
                  <a:pt x="9" y="0"/>
                  <a:pt x="0" y="17"/>
                  <a:pt x="0" y="36"/>
                </a:cubicBezTo>
                <a:cubicBezTo>
                  <a:pt x="0" y="153"/>
                  <a:pt x="0" y="153"/>
                  <a:pt x="0" y="153"/>
                </a:cubicBezTo>
                <a:cubicBezTo>
                  <a:pt x="0" y="162"/>
                  <a:pt x="9" y="180"/>
                  <a:pt x="27" y="180"/>
                </a:cubicBezTo>
              </a:path>
            </a:pathLst>
          </a:custGeom>
          <a:solidFill>
            <a:schemeClr val="bg1"/>
          </a:solidFill>
          <a:ln>
            <a:noFill/>
          </a:ln>
          <a:effectLst/>
        </p:spPr>
        <p:txBody>
          <a:bodyPr wrap="none" anchor="ctr"/>
          <a:lstStyle/>
          <a:p>
            <a:endParaRPr lang="en-US"/>
          </a:p>
        </p:txBody>
      </p:sp>
      <p:sp>
        <p:nvSpPr>
          <p:cNvPr id="79" name="Text Placeholder 78">
            <a:extLst>
              <a:ext uri="{FF2B5EF4-FFF2-40B4-BE49-F238E27FC236}">
                <a16:creationId xmlns="" xmlns:a16="http://schemas.microsoft.com/office/drawing/2014/main" id="{D1654B71-CE92-F649-BDDF-9FE8D7685760}"/>
              </a:ext>
            </a:extLst>
          </p:cNvPr>
          <p:cNvSpPr>
            <a:spLocks noGrp="1"/>
          </p:cNvSpPr>
          <p:nvPr>
            <p:ph type="body" sz="quarter" idx="16"/>
          </p:nvPr>
        </p:nvSpPr>
        <p:spPr>
          <a:xfrm>
            <a:off x="411246" y="429619"/>
            <a:ext cx="6741222" cy="582221"/>
          </a:xfrm>
        </p:spPr>
        <p:txBody>
          <a:bodyPr>
            <a:normAutofit lnSpcReduction="10000"/>
          </a:bodyPr>
          <a:lstStyle/>
          <a:p>
            <a:r>
              <a:rPr lang="en-US" dirty="0" err="1"/>
              <a:t>Arabuluculuk</a:t>
            </a:r>
            <a:r>
              <a:rPr lang="en-US" dirty="0"/>
              <a:t> </a:t>
            </a:r>
            <a:r>
              <a:rPr lang="en-US" dirty="0" err="1"/>
              <a:t>neden</a:t>
            </a:r>
            <a:r>
              <a:rPr lang="en-US" dirty="0"/>
              <a:t> </a:t>
            </a:r>
            <a:r>
              <a:rPr lang="en-US" dirty="0" err="1"/>
              <a:t>önemlidir</a:t>
            </a:r>
            <a:r>
              <a:rPr lang="en-US" dirty="0"/>
              <a:t>?</a:t>
            </a:r>
          </a:p>
        </p:txBody>
      </p:sp>
      <p:sp>
        <p:nvSpPr>
          <p:cNvPr id="81" name="Text Placeholder 80">
            <a:extLst>
              <a:ext uri="{FF2B5EF4-FFF2-40B4-BE49-F238E27FC236}">
                <a16:creationId xmlns="" xmlns:a16="http://schemas.microsoft.com/office/drawing/2014/main" id="{C14061CE-E381-CC48-A81B-19F4C0502A4F}"/>
              </a:ext>
            </a:extLst>
          </p:cNvPr>
          <p:cNvSpPr>
            <a:spLocks noGrp="1"/>
          </p:cNvSpPr>
          <p:nvPr>
            <p:ph type="body" sz="quarter" idx="21"/>
          </p:nvPr>
        </p:nvSpPr>
        <p:spPr>
          <a:xfrm>
            <a:off x="2015871" y="2552529"/>
            <a:ext cx="2805656" cy="1249542"/>
          </a:xfrm>
        </p:spPr>
        <p:txBody>
          <a:bodyPr>
            <a:normAutofit/>
          </a:bodyPr>
          <a:lstStyle/>
          <a:p>
            <a:r>
              <a:rPr lang="bs-Latn-BA" sz="2400" b="1" dirty="0"/>
              <a:t>İşbirliğini </a:t>
            </a:r>
            <a:endParaRPr lang="tr-TR" sz="2400" b="1" dirty="0" smtClean="0"/>
          </a:p>
          <a:p>
            <a:r>
              <a:rPr lang="bs-Latn-BA" sz="2400" b="1" dirty="0" smtClean="0"/>
              <a:t>teşvik </a:t>
            </a:r>
            <a:r>
              <a:rPr lang="bs-Latn-BA" sz="2400" b="1" dirty="0"/>
              <a:t>eder</a:t>
            </a:r>
            <a:endParaRPr lang="en-US" sz="2400" dirty="0"/>
          </a:p>
        </p:txBody>
      </p:sp>
      <p:sp>
        <p:nvSpPr>
          <p:cNvPr id="83" name="Text Placeholder 82">
            <a:extLst>
              <a:ext uri="{FF2B5EF4-FFF2-40B4-BE49-F238E27FC236}">
                <a16:creationId xmlns="" xmlns:a16="http://schemas.microsoft.com/office/drawing/2014/main" id="{2A915E18-E8AF-824A-96D4-E6E678F82CAE}"/>
              </a:ext>
            </a:extLst>
          </p:cNvPr>
          <p:cNvSpPr>
            <a:spLocks noGrp="1"/>
          </p:cNvSpPr>
          <p:nvPr>
            <p:ph type="body" sz="quarter" idx="26"/>
          </p:nvPr>
        </p:nvSpPr>
        <p:spPr>
          <a:xfrm>
            <a:off x="4026451" y="3602548"/>
            <a:ext cx="2452232" cy="1122447"/>
          </a:xfrm>
        </p:spPr>
        <p:txBody>
          <a:bodyPr>
            <a:normAutofit/>
          </a:bodyPr>
          <a:lstStyle/>
          <a:p>
            <a:r>
              <a:rPr lang="bs-Latn-BA" sz="2400" b="1" dirty="0"/>
              <a:t>İletişimi </a:t>
            </a:r>
            <a:endParaRPr lang="tr-TR" sz="2400" b="1" dirty="0" smtClean="0"/>
          </a:p>
          <a:p>
            <a:r>
              <a:rPr lang="bs-Latn-BA" sz="2400" b="1" dirty="0" smtClean="0"/>
              <a:t>geliştirir</a:t>
            </a:r>
            <a:endParaRPr lang="en-US" sz="2400" b="1" dirty="0"/>
          </a:p>
        </p:txBody>
      </p:sp>
      <p:sp>
        <p:nvSpPr>
          <p:cNvPr id="85" name="Text Placeholder 84">
            <a:extLst>
              <a:ext uri="{FF2B5EF4-FFF2-40B4-BE49-F238E27FC236}">
                <a16:creationId xmlns="" xmlns:a16="http://schemas.microsoft.com/office/drawing/2014/main" id="{3CA0C6C8-4DCD-E545-9A2D-16E69500E4BB}"/>
              </a:ext>
            </a:extLst>
          </p:cNvPr>
          <p:cNvSpPr>
            <a:spLocks noGrp="1"/>
          </p:cNvSpPr>
          <p:nvPr>
            <p:ph type="body" sz="quarter" idx="28"/>
          </p:nvPr>
        </p:nvSpPr>
        <p:spPr>
          <a:xfrm>
            <a:off x="6947739" y="3462736"/>
            <a:ext cx="2130961" cy="880763"/>
          </a:xfrm>
        </p:spPr>
        <p:txBody>
          <a:bodyPr>
            <a:normAutofit fontScale="92500" lnSpcReduction="20000"/>
          </a:bodyPr>
          <a:lstStyle/>
          <a:p>
            <a:pPr marL="0" indent="0"/>
            <a:r>
              <a:rPr lang="en-US" sz="2400" b="1" dirty="0" err="1">
                <a:solidFill>
                  <a:srgbClr val="92D050"/>
                </a:solidFill>
              </a:rPr>
              <a:t>Kişiselleştirilmiş</a:t>
            </a:r>
            <a:r>
              <a:rPr lang="en-US" sz="2400" b="1" dirty="0">
                <a:solidFill>
                  <a:srgbClr val="92D050"/>
                </a:solidFill>
              </a:rPr>
              <a:t> </a:t>
            </a:r>
            <a:r>
              <a:rPr lang="en-US" sz="2400" b="1" dirty="0" err="1">
                <a:solidFill>
                  <a:srgbClr val="92D050"/>
                </a:solidFill>
              </a:rPr>
              <a:t>çözümlere</a:t>
            </a:r>
            <a:r>
              <a:rPr lang="en-US" sz="2400" b="1" dirty="0">
                <a:solidFill>
                  <a:srgbClr val="92D050"/>
                </a:solidFill>
              </a:rPr>
              <a:t> </a:t>
            </a:r>
            <a:r>
              <a:rPr lang="en-US" sz="2400" b="1" dirty="0" err="1">
                <a:solidFill>
                  <a:srgbClr val="92D050"/>
                </a:solidFill>
              </a:rPr>
              <a:t>izin</a:t>
            </a:r>
            <a:r>
              <a:rPr lang="en-US" sz="2400" b="1" dirty="0">
                <a:solidFill>
                  <a:srgbClr val="92D050"/>
                </a:solidFill>
              </a:rPr>
              <a:t> </a:t>
            </a:r>
            <a:r>
              <a:rPr lang="en-US" sz="2400" b="1" dirty="0" err="1">
                <a:solidFill>
                  <a:srgbClr val="92D050"/>
                </a:solidFill>
              </a:rPr>
              <a:t>verir</a:t>
            </a:r>
            <a:endParaRPr lang="en-US" sz="2400" b="1" dirty="0">
              <a:solidFill>
                <a:srgbClr val="92D050"/>
              </a:solidFill>
            </a:endParaRPr>
          </a:p>
        </p:txBody>
      </p:sp>
      <p:sp>
        <p:nvSpPr>
          <p:cNvPr id="87" name="Text Placeholder 86">
            <a:extLst>
              <a:ext uri="{FF2B5EF4-FFF2-40B4-BE49-F238E27FC236}">
                <a16:creationId xmlns="" xmlns:a16="http://schemas.microsoft.com/office/drawing/2014/main" id="{F476DAB1-EAA5-264F-A507-C98213E7D352}"/>
              </a:ext>
            </a:extLst>
          </p:cNvPr>
          <p:cNvSpPr>
            <a:spLocks noGrp="1"/>
          </p:cNvSpPr>
          <p:nvPr>
            <p:ph type="body" sz="quarter" idx="30"/>
          </p:nvPr>
        </p:nvSpPr>
        <p:spPr>
          <a:xfrm>
            <a:off x="9089568" y="2341487"/>
            <a:ext cx="2333958" cy="880763"/>
          </a:xfrm>
        </p:spPr>
        <p:txBody>
          <a:bodyPr>
            <a:normAutofit/>
          </a:bodyPr>
          <a:lstStyle/>
          <a:p>
            <a:pPr marL="0" indent="0"/>
            <a:r>
              <a:rPr lang="en-US" sz="2400" b="1" dirty="0" err="1">
                <a:solidFill>
                  <a:srgbClr val="92D050"/>
                </a:solidFill>
              </a:rPr>
              <a:t>İnsanları</a:t>
            </a:r>
            <a:r>
              <a:rPr lang="en-US" sz="2400" b="1" dirty="0">
                <a:solidFill>
                  <a:srgbClr val="92D050"/>
                </a:solidFill>
              </a:rPr>
              <a:t> </a:t>
            </a:r>
            <a:r>
              <a:rPr lang="en-US" sz="2400" b="1" dirty="0" err="1">
                <a:solidFill>
                  <a:srgbClr val="92D050"/>
                </a:solidFill>
              </a:rPr>
              <a:t>güçlendirir</a:t>
            </a:r>
            <a:endParaRPr lang="en-US" sz="2400" b="1" dirty="0">
              <a:solidFill>
                <a:srgbClr val="92D050"/>
              </a:solidFill>
            </a:endParaRPr>
          </a:p>
        </p:txBody>
      </p:sp>
      <p:sp>
        <p:nvSpPr>
          <p:cNvPr id="89" name="Text Placeholder 88">
            <a:extLst>
              <a:ext uri="{FF2B5EF4-FFF2-40B4-BE49-F238E27FC236}">
                <a16:creationId xmlns="" xmlns:a16="http://schemas.microsoft.com/office/drawing/2014/main" id="{08F87128-A502-E542-B4CF-0D8767260DBD}"/>
              </a:ext>
            </a:extLst>
          </p:cNvPr>
          <p:cNvSpPr>
            <a:spLocks noGrp="1"/>
          </p:cNvSpPr>
          <p:nvPr>
            <p:ph type="body" sz="quarter" idx="32"/>
          </p:nvPr>
        </p:nvSpPr>
        <p:spPr>
          <a:xfrm>
            <a:off x="5694373" y="1648942"/>
            <a:ext cx="1740791" cy="880763"/>
          </a:xfrm>
        </p:spPr>
        <p:txBody>
          <a:bodyPr>
            <a:noAutofit/>
          </a:bodyPr>
          <a:lstStyle/>
          <a:p>
            <a:pPr marL="0" indent="0"/>
            <a:r>
              <a:rPr lang="en-US" sz="2400" b="1" dirty="0" err="1">
                <a:solidFill>
                  <a:srgbClr val="1188A3"/>
                </a:solidFill>
              </a:rPr>
              <a:t>Temel</a:t>
            </a:r>
            <a:r>
              <a:rPr lang="en-US" sz="2400" b="1" dirty="0">
                <a:solidFill>
                  <a:srgbClr val="1188A3"/>
                </a:solidFill>
              </a:rPr>
              <a:t> </a:t>
            </a:r>
            <a:r>
              <a:rPr lang="en-US" sz="2400" b="1" dirty="0" err="1">
                <a:solidFill>
                  <a:srgbClr val="1188A3"/>
                </a:solidFill>
              </a:rPr>
              <a:t>sorunları</a:t>
            </a:r>
            <a:r>
              <a:rPr lang="en-US" sz="2400" b="1" dirty="0">
                <a:solidFill>
                  <a:srgbClr val="1188A3"/>
                </a:solidFill>
              </a:rPr>
              <a:t> </a:t>
            </a:r>
            <a:r>
              <a:rPr lang="en-US" sz="2400" b="1" dirty="0" err="1">
                <a:solidFill>
                  <a:srgbClr val="1188A3"/>
                </a:solidFill>
              </a:rPr>
              <a:t>tanımlar</a:t>
            </a:r>
            <a:endParaRPr lang="en-US" sz="2400" b="1" dirty="0">
              <a:solidFill>
                <a:srgbClr val="1188A3"/>
              </a:solidFill>
            </a:endParaRPr>
          </a:p>
        </p:txBody>
      </p:sp>
      <p:sp>
        <p:nvSpPr>
          <p:cNvPr id="91" name="Text Placeholder 90">
            <a:extLst>
              <a:ext uri="{FF2B5EF4-FFF2-40B4-BE49-F238E27FC236}">
                <a16:creationId xmlns="" xmlns:a16="http://schemas.microsoft.com/office/drawing/2014/main" id="{5350DBA5-1518-AB45-9E7E-CDD57B8E0E4D}"/>
              </a:ext>
            </a:extLst>
          </p:cNvPr>
          <p:cNvSpPr>
            <a:spLocks noGrp="1"/>
          </p:cNvSpPr>
          <p:nvPr>
            <p:ph type="body" sz="quarter" idx="34"/>
          </p:nvPr>
        </p:nvSpPr>
        <p:spPr/>
        <p:txBody>
          <a:bodyPr/>
          <a:lstStyle/>
          <a:p>
            <a:r>
              <a:rPr lang="bs-Latn-BA"/>
              <a:t>6</a:t>
            </a:r>
            <a:endParaRPr lang="en-US"/>
          </a:p>
        </p:txBody>
      </p:sp>
      <p:sp>
        <p:nvSpPr>
          <p:cNvPr id="92" name="Text Placeholder 91">
            <a:extLst>
              <a:ext uri="{FF2B5EF4-FFF2-40B4-BE49-F238E27FC236}">
                <a16:creationId xmlns="" xmlns:a16="http://schemas.microsoft.com/office/drawing/2014/main" id="{DC8C8ABF-5BDD-764C-B35C-28D614EE62BA}"/>
              </a:ext>
            </a:extLst>
          </p:cNvPr>
          <p:cNvSpPr>
            <a:spLocks noGrp="1"/>
          </p:cNvSpPr>
          <p:nvPr>
            <p:ph type="body" sz="quarter" idx="35"/>
          </p:nvPr>
        </p:nvSpPr>
        <p:spPr/>
        <p:txBody>
          <a:bodyPr/>
          <a:lstStyle/>
          <a:p>
            <a:r>
              <a:rPr lang="bs-Latn-BA"/>
              <a:t>7</a:t>
            </a:r>
            <a:endParaRPr lang="en-US"/>
          </a:p>
        </p:txBody>
      </p:sp>
      <p:sp>
        <p:nvSpPr>
          <p:cNvPr id="93" name="Text Placeholder 92">
            <a:extLst>
              <a:ext uri="{FF2B5EF4-FFF2-40B4-BE49-F238E27FC236}">
                <a16:creationId xmlns="" xmlns:a16="http://schemas.microsoft.com/office/drawing/2014/main" id="{B754DA7C-0B37-714A-8C5F-84EA403C7F21}"/>
              </a:ext>
            </a:extLst>
          </p:cNvPr>
          <p:cNvSpPr>
            <a:spLocks noGrp="1"/>
          </p:cNvSpPr>
          <p:nvPr>
            <p:ph type="body" sz="quarter" idx="36"/>
          </p:nvPr>
        </p:nvSpPr>
        <p:spPr/>
        <p:txBody>
          <a:bodyPr/>
          <a:lstStyle/>
          <a:p>
            <a:r>
              <a:rPr lang="bs-Latn-BA"/>
              <a:t>8</a:t>
            </a:r>
            <a:endParaRPr lang="en-US"/>
          </a:p>
        </p:txBody>
      </p:sp>
      <p:sp>
        <p:nvSpPr>
          <p:cNvPr id="94" name="Text Placeholder 93">
            <a:extLst>
              <a:ext uri="{FF2B5EF4-FFF2-40B4-BE49-F238E27FC236}">
                <a16:creationId xmlns="" xmlns:a16="http://schemas.microsoft.com/office/drawing/2014/main" id="{A81AE926-1274-694A-9489-FF59F04C36D4}"/>
              </a:ext>
            </a:extLst>
          </p:cNvPr>
          <p:cNvSpPr>
            <a:spLocks noGrp="1"/>
          </p:cNvSpPr>
          <p:nvPr>
            <p:ph type="body" sz="quarter" idx="37"/>
          </p:nvPr>
        </p:nvSpPr>
        <p:spPr/>
        <p:txBody>
          <a:bodyPr/>
          <a:lstStyle/>
          <a:p>
            <a:r>
              <a:rPr lang="bs-Latn-BA"/>
              <a:t>9</a:t>
            </a:r>
            <a:endParaRPr lang="en-US"/>
          </a:p>
        </p:txBody>
      </p:sp>
      <p:sp>
        <p:nvSpPr>
          <p:cNvPr id="95" name="Text Placeholder 94">
            <a:extLst>
              <a:ext uri="{FF2B5EF4-FFF2-40B4-BE49-F238E27FC236}">
                <a16:creationId xmlns="" xmlns:a16="http://schemas.microsoft.com/office/drawing/2014/main" id="{7846A928-6293-CE40-A832-4AE9176B0498}"/>
              </a:ext>
            </a:extLst>
          </p:cNvPr>
          <p:cNvSpPr>
            <a:spLocks noGrp="1"/>
          </p:cNvSpPr>
          <p:nvPr>
            <p:ph type="body" sz="quarter" idx="38"/>
          </p:nvPr>
        </p:nvSpPr>
        <p:spPr/>
        <p:txBody>
          <a:bodyPr/>
          <a:lstStyle/>
          <a:p>
            <a:r>
              <a:rPr lang="bs-Latn-BA"/>
              <a:t>10</a:t>
            </a:r>
            <a:endParaRPr lang="en-US"/>
          </a:p>
        </p:txBody>
      </p:sp>
      <p:sp>
        <p:nvSpPr>
          <p:cNvPr id="27" name="Rectangle 26"/>
          <p:cNvSpPr/>
          <p:nvPr/>
        </p:nvSpPr>
        <p:spPr>
          <a:xfrm>
            <a:off x="562266" y="5852386"/>
            <a:ext cx="10391562" cy="369332"/>
          </a:xfrm>
          <a:prstGeom prst="rect">
            <a:avLst/>
          </a:prstGeom>
        </p:spPr>
        <p:txBody>
          <a:bodyPr wrap="square">
            <a:spAutoFit/>
          </a:bodyPr>
          <a:lstStyle/>
          <a:p>
            <a:r>
              <a:rPr lang="en-GB" dirty="0" err="1">
                <a:solidFill>
                  <a:srgbClr val="7F7F7F"/>
                </a:solidFill>
              </a:rPr>
              <a:t>Kaynaktan</a:t>
            </a:r>
            <a:r>
              <a:rPr lang="en-GB" dirty="0">
                <a:solidFill>
                  <a:srgbClr val="7F7F7F"/>
                </a:solidFill>
              </a:rPr>
              <a:t> </a:t>
            </a:r>
            <a:r>
              <a:rPr lang="en-GB" dirty="0" err="1" smtClean="0">
                <a:solidFill>
                  <a:srgbClr val="7F7F7F"/>
                </a:solidFill>
              </a:rPr>
              <a:t>uyarlanmıştır</a:t>
            </a:r>
            <a:r>
              <a:rPr lang="en-GB" dirty="0" smtClean="0">
                <a:solidFill>
                  <a:srgbClr val="7F7F7F"/>
                </a:solidFill>
              </a:rPr>
              <a:t>: </a:t>
            </a:r>
            <a:r>
              <a:rPr lang="en-GB" dirty="0">
                <a:hlinkClick r:id="rId2"/>
              </a:rPr>
              <a:t>https://www.mediatethurston.org/10reasons.html</a:t>
            </a:r>
            <a:r>
              <a:rPr lang="en-GB" dirty="0"/>
              <a:t> </a:t>
            </a:r>
          </a:p>
        </p:txBody>
      </p:sp>
    </p:spTree>
    <p:extLst>
      <p:ext uri="{BB962C8B-B14F-4D97-AF65-F5344CB8AC3E}">
        <p14:creationId xmlns:p14="http://schemas.microsoft.com/office/powerpoint/2010/main" val="31948539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normAutofit lnSpcReduction="10000"/>
          </a:bodyPr>
          <a:lstStyle/>
          <a:p>
            <a:r>
              <a:rPr lang="en-US" dirty="0" err="1"/>
              <a:t>Özel</a:t>
            </a:r>
            <a:r>
              <a:rPr lang="en-US" dirty="0"/>
              <a:t> </a:t>
            </a:r>
            <a:r>
              <a:rPr lang="en-US" dirty="0" err="1"/>
              <a:t>müdahale</a:t>
            </a:r>
            <a:r>
              <a:rPr lang="en-US" dirty="0"/>
              <a:t> </a:t>
            </a:r>
            <a:r>
              <a:rPr lang="en-US" dirty="0" err="1"/>
              <a:t>alanları</a:t>
            </a:r>
            <a:endParaRPr lang="en-US" dirty="0"/>
          </a:p>
        </p:txBody>
      </p:sp>
      <p:sp>
        <p:nvSpPr>
          <p:cNvPr id="5" name="Rectangle 4"/>
          <p:cNvSpPr/>
          <p:nvPr/>
        </p:nvSpPr>
        <p:spPr>
          <a:xfrm>
            <a:off x="734713" y="1833559"/>
            <a:ext cx="6751937" cy="3939540"/>
          </a:xfrm>
          <a:prstGeom prst="rect">
            <a:avLst/>
          </a:prstGeom>
        </p:spPr>
        <p:txBody>
          <a:bodyPr wrap="square">
            <a:spAutoFit/>
          </a:bodyPr>
          <a:lstStyle/>
          <a:p>
            <a:r>
              <a:rPr lang="hr-BA" sz="3200" i="1" dirty="0">
                <a:solidFill>
                  <a:srgbClr val="28AF95"/>
                </a:solidFill>
              </a:rPr>
              <a:t>Göçmen topluluk arabulucularının/kültürlerarası arabulucuların faaliyet gösterdiği en yaygın durumlara ve alanlara bir göz atabiliriz</a:t>
            </a:r>
            <a:r>
              <a:rPr lang="hr-BA" sz="3200" i="1" dirty="0" smtClean="0">
                <a:solidFill>
                  <a:srgbClr val="28AF95"/>
                </a:solidFill>
              </a:rPr>
              <a:t>.</a:t>
            </a:r>
            <a:endParaRPr lang="bs-Latn-BA" sz="3200" i="1" dirty="0">
              <a:solidFill>
                <a:srgbClr val="28AF95"/>
              </a:solidFill>
            </a:endParaRPr>
          </a:p>
          <a:p>
            <a:pPr algn="just"/>
            <a:r>
              <a:rPr lang="en-US" dirty="0">
                <a:solidFill>
                  <a:srgbClr val="7F7F7F"/>
                </a:solidFill>
              </a:rPr>
              <a:t/>
            </a:r>
            <a:br>
              <a:rPr lang="en-US" dirty="0">
                <a:solidFill>
                  <a:srgbClr val="7F7F7F"/>
                </a:solidFill>
              </a:rPr>
            </a:br>
            <a:r>
              <a:rPr lang="en-US" sz="2400" dirty="0" err="1">
                <a:solidFill>
                  <a:srgbClr val="7F7F7F"/>
                </a:solidFill>
              </a:rPr>
              <a:t>Uzmanlaşma</a:t>
            </a:r>
            <a:r>
              <a:rPr lang="en-US" sz="2400" dirty="0">
                <a:solidFill>
                  <a:srgbClr val="7F7F7F"/>
                </a:solidFill>
              </a:rPr>
              <a:t> </a:t>
            </a:r>
            <a:r>
              <a:rPr lang="en-US" sz="2400" dirty="0" err="1">
                <a:solidFill>
                  <a:srgbClr val="7F7F7F"/>
                </a:solidFill>
              </a:rPr>
              <a:t>mümkündür</a:t>
            </a:r>
            <a:r>
              <a:rPr lang="en-US" sz="2400" dirty="0">
                <a:solidFill>
                  <a:srgbClr val="7F7F7F"/>
                </a:solidFill>
              </a:rPr>
              <a:t>, </a:t>
            </a:r>
            <a:r>
              <a:rPr lang="en-US" sz="2400" dirty="0" err="1">
                <a:solidFill>
                  <a:srgbClr val="7F7F7F"/>
                </a:solidFill>
              </a:rPr>
              <a:t>ancak</a:t>
            </a:r>
            <a:r>
              <a:rPr lang="en-US" sz="2400" dirty="0">
                <a:solidFill>
                  <a:srgbClr val="7F7F7F"/>
                </a:solidFill>
              </a:rPr>
              <a:t> </a:t>
            </a:r>
            <a:r>
              <a:rPr lang="en-US" sz="2400" dirty="0" err="1">
                <a:solidFill>
                  <a:srgbClr val="7F7F7F"/>
                </a:solidFill>
              </a:rPr>
              <a:t>arabuluculuk</a:t>
            </a:r>
            <a:r>
              <a:rPr lang="en-US" sz="2400" dirty="0">
                <a:solidFill>
                  <a:srgbClr val="7F7F7F"/>
                </a:solidFill>
              </a:rPr>
              <a:t> </a:t>
            </a:r>
            <a:r>
              <a:rPr lang="en-US" sz="2400" dirty="0" err="1">
                <a:solidFill>
                  <a:srgbClr val="7F7F7F"/>
                </a:solidFill>
              </a:rPr>
              <a:t>için</a:t>
            </a:r>
            <a:r>
              <a:rPr lang="en-US" sz="2400" dirty="0">
                <a:solidFill>
                  <a:srgbClr val="7F7F7F"/>
                </a:solidFill>
              </a:rPr>
              <a:t> </a:t>
            </a:r>
            <a:r>
              <a:rPr lang="en-US" sz="2400" dirty="0" err="1">
                <a:solidFill>
                  <a:srgbClr val="7F7F7F"/>
                </a:solidFill>
              </a:rPr>
              <a:t>başvurulan</a:t>
            </a:r>
            <a:r>
              <a:rPr lang="en-US" sz="2400" dirty="0">
                <a:solidFill>
                  <a:srgbClr val="7F7F7F"/>
                </a:solidFill>
              </a:rPr>
              <a:t> </a:t>
            </a:r>
            <a:r>
              <a:rPr lang="en-US" sz="2400" dirty="0" err="1">
                <a:solidFill>
                  <a:srgbClr val="7F7F7F"/>
                </a:solidFill>
              </a:rPr>
              <a:t>kişi</a:t>
            </a:r>
            <a:r>
              <a:rPr lang="en-US" sz="2400" dirty="0">
                <a:solidFill>
                  <a:srgbClr val="7F7F7F"/>
                </a:solidFill>
              </a:rPr>
              <a:t> </a:t>
            </a:r>
            <a:r>
              <a:rPr lang="en-US" sz="2400" dirty="0" err="1">
                <a:solidFill>
                  <a:srgbClr val="7F7F7F"/>
                </a:solidFill>
              </a:rPr>
              <a:t>olarak</a:t>
            </a:r>
            <a:r>
              <a:rPr lang="en-US" sz="2400" dirty="0">
                <a:solidFill>
                  <a:srgbClr val="7F7F7F"/>
                </a:solidFill>
              </a:rPr>
              <a:t> </a:t>
            </a:r>
            <a:r>
              <a:rPr lang="en-US" sz="2400" dirty="0" err="1">
                <a:solidFill>
                  <a:srgbClr val="7F7F7F"/>
                </a:solidFill>
              </a:rPr>
              <a:t>biliniyorsanız</a:t>
            </a:r>
            <a:r>
              <a:rPr lang="en-US" sz="2400" dirty="0">
                <a:solidFill>
                  <a:srgbClr val="7F7F7F"/>
                </a:solidFill>
              </a:rPr>
              <a:t>, </a:t>
            </a:r>
            <a:r>
              <a:rPr lang="en-US" sz="2400" dirty="0" err="1">
                <a:solidFill>
                  <a:srgbClr val="7F7F7F"/>
                </a:solidFill>
              </a:rPr>
              <a:t>akranlarınızı</a:t>
            </a:r>
            <a:r>
              <a:rPr lang="en-US" sz="2400" dirty="0">
                <a:solidFill>
                  <a:srgbClr val="7F7F7F"/>
                </a:solidFill>
              </a:rPr>
              <a:t> </a:t>
            </a:r>
            <a:r>
              <a:rPr lang="en-US" sz="2400" dirty="0" err="1">
                <a:solidFill>
                  <a:srgbClr val="7F7F7F"/>
                </a:solidFill>
              </a:rPr>
              <a:t>birden</a:t>
            </a:r>
            <a:r>
              <a:rPr lang="en-US" sz="2400" dirty="0">
                <a:solidFill>
                  <a:srgbClr val="7F7F7F"/>
                </a:solidFill>
              </a:rPr>
              <a:t> </a:t>
            </a:r>
            <a:r>
              <a:rPr lang="en-US" sz="2400" dirty="0" err="1">
                <a:solidFill>
                  <a:srgbClr val="7F7F7F"/>
                </a:solidFill>
              </a:rPr>
              <a:t>fazla</a:t>
            </a:r>
            <a:r>
              <a:rPr lang="en-US" sz="2400" dirty="0">
                <a:solidFill>
                  <a:srgbClr val="7F7F7F"/>
                </a:solidFill>
              </a:rPr>
              <a:t> </a:t>
            </a:r>
            <a:r>
              <a:rPr lang="en-US" sz="2400" dirty="0" err="1">
                <a:solidFill>
                  <a:srgbClr val="7F7F7F"/>
                </a:solidFill>
              </a:rPr>
              <a:t>alanda</a:t>
            </a:r>
            <a:r>
              <a:rPr lang="en-US" sz="2400" dirty="0">
                <a:solidFill>
                  <a:srgbClr val="7F7F7F"/>
                </a:solidFill>
              </a:rPr>
              <a:t> </a:t>
            </a:r>
            <a:r>
              <a:rPr lang="en-US" sz="2400" dirty="0" err="1">
                <a:solidFill>
                  <a:srgbClr val="7F7F7F"/>
                </a:solidFill>
              </a:rPr>
              <a:t>desteklemeniz</a:t>
            </a:r>
            <a:r>
              <a:rPr lang="en-US" sz="2400" dirty="0">
                <a:solidFill>
                  <a:srgbClr val="7F7F7F"/>
                </a:solidFill>
              </a:rPr>
              <a:t> </a:t>
            </a:r>
            <a:r>
              <a:rPr lang="en-US" sz="2400" dirty="0" err="1">
                <a:solidFill>
                  <a:srgbClr val="7F7F7F"/>
                </a:solidFill>
              </a:rPr>
              <a:t>beklenir</a:t>
            </a:r>
            <a:r>
              <a:rPr lang="en-US" sz="2400" dirty="0" smtClean="0">
                <a:solidFill>
                  <a:srgbClr val="7F7F7F"/>
                </a:solidFill>
              </a:rPr>
              <a:t>.</a:t>
            </a:r>
            <a:r>
              <a:rPr lang="hr-BA" sz="2400" dirty="0" smtClean="0">
                <a:solidFill>
                  <a:srgbClr val="7F7F7F"/>
                </a:solidFill>
              </a:rPr>
              <a:t> </a:t>
            </a:r>
            <a:endParaRPr lang="en-US" sz="2400" dirty="0">
              <a:solidFill>
                <a:srgbClr val="7F7F7F"/>
              </a:solidFill>
            </a:endParaRPr>
          </a:p>
        </p:txBody>
      </p:sp>
      <p:pic>
        <p:nvPicPr>
          <p:cNvPr id="4" name="Graphic 3" descr="Graph and note paper with pencils">
            <a:extLst>
              <a:ext uri="{FF2B5EF4-FFF2-40B4-BE49-F238E27FC236}">
                <a16:creationId xmlns="" xmlns:a16="http://schemas.microsoft.com/office/drawing/2014/main" id="{3C81DE66-D919-4D19-B4EF-A7B1641635E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6448425" y="-190500"/>
            <a:ext cx="6858000" cy="6858000"/>
          </a:xfrm>
          <a:prstGeom prst="rect">
            <a:avLst/>
          </a:prstGeom>
        </p:spPr>
      </p:pic>
    </p:spTree>
    <p:extLst>
      <p:ext uri="{BB962C8B-B14F-4D97-AF65-F5344CB8AC3E}">
        <p14:creationId xmlns:p14="http://schemas.microsoft.com/office/powerpoint/2010/main" val="7698091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normAutofit lnSpcReduction="10000"/>
          </a:bodyPr>
          <a:lstStyle/>
          <a:p>
            <a:r>
              <a:rPr lang="en-US" dirty="0" err="1"/>
              <a:t>Eğitim</a:t>
            </a:r>
            <a:endParaRPr lang="en-US" dirty="0"/>
          </a:p>
        </p:txBody>
      </p:sp>
      <p:sp>
        <p:nvSpPr>
          <p:cNvPr id="5" name="Rectangle 4"/>
          <p:cNvSpPr/>
          <p:nvPr/>
        </p:nvSpPr>
        <p:spPr>
          <a:xfrm>
            <a:off x="987487" y="1392853"/>
            <a:ext cx="5289327" cy="3046988"/>
          </a:xfrm>
          <a:prstGeom prst="rect">
            <a:avLst/>
          </a:prstGeom>
        </p:spPr>
        <p:txBody>
          <a:bodyPr wrap="square">
            <a:spAutoFit/>
          </a:bodyPr>
          <a:lstStyle/>
          <a:p>
            <a:r>
              <a:rPr lang="hr-BA" sz="2400" dirty="0">
                <a:solidFill>
                  <a:schemeClr val="bg1"/>
                </a:solidFill>
              </a:rPr>
              <a:t>Öğrenci arkadaşlarınızı kaynaştırma süreçlerinde desteklemek, arabulucu olmanın en asil görevlerinden biridir.</a:t>
            </a:r>
          </a:p>
          <a:p>
            <a:endParaRPr lang="hr-BA" sz="2400" dirty="0">
              <a:solidFill>
                <a:schemeClr val="bg1"/>
              </a:solidFill>
            </a:endParaRPr>
          </a:p>
          <a:p>
            <a:r>
              <a:rPr lang="hr-BA" sz="2400" dirty="0">
                <a:solidFill>
                  <a:schemeClr val="bg1"/>
                </a:solidFill>
              </a:rPr>
              <a:t>Sistemde, toplum için yeniler mi, bir adım öne çıksalar önceki akreditasyonlarını ve bilgilerini daha iyi uygulama fırsatlarına sahipler mi?</a:t>
            </a:r>
          </a:p>
        </p:txBody>
      </p:sp>
      <p:pic>
        <p:nvPicPr>
          <p:cNvPr id="8" name="Picture Placeholder 7" descr="Group of standing people looking at whiteboard on classroom wall, man wearing glasses holding whiteboard marker and writing">
            <a:extLst>
              <a:ext uri="{FF2B5EF4-FFF2-40B4-BE49-F238E27FC236}">
                <a16:creationId xmlns="" xmlns:a16="http://schemas.microsoft.com/office/drawing/2014/main" id="{D963E179-0727-4845-9AFF-655721ED5A0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29202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normAutofit lnSpcReduction="10000"/>
          </a:bodyPr>
          <a:lstStyle/>
          <a:p>
            <a:r>
              <a:rPr lang="en-US" dirty="0" err="1"/>
              <a:t>Sağlık</a:t>
            </a:r>
            <a:endParaRPr lang="en-US" dirty="0"/>
          </a:p>
        </p:txBody>
      </p:sp>
      <p:pic>
        <p:nvPicPr>
          <p:cNvPr id="6" name="Picture Placeholder 5"/>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Rectangle 4"/>
          <p:cNvSpPr/>
          <p:nvPr/>
        </p:nvSpPr>
        <p:spPr>
          <a:xfrm>
            <a:off x="714542" y="1587941"/>
            <a:ext cx="5381458" cy="2308324"/>
          </a:xfrm>
          <a:prstGeom prst="rect">
            <a:avLst/>
          </a:prstGeom>
        </p:spPr>
        <p:txBody>
          <a:bodyPr wrap="square">
            <a:spAutoFit/>
          </a:bodyPr>
          <a:lstStyle/>
          <a:p>
            <a:r>
              <a:rPr lang="en-US" sz="2400" dirty="0" err="1">
                <a:solidFill>
                  <a:schemeClr val="bg1"/>
                </a:solidFill>
              </a:rPr>
              <a:t>Önemli</a:t>
            </a:r>
            <a:r>
              <a:rPr lang="en-US" sz="2400" dirty="0">
                <a:solidFill>
                  <a:schemeClr val="bg1"/>
                </a:solidFill>
              </a:rPr>
              <a:t> </a:t>
            </a:r>
            <a:r>
              <a:rPr lang="en-US" sz="2400" dirty="0" err="1">
                <a:solidFill>
                  <a:schemeClr val="bg1"/>
                </a:solidFill>
              </a:rPr>
              <a:t>bir</a:t>
            </a:r>
            <a:r>
              <a:rPr lang="en-US" sz="2400" dirty="0">
                <a:solidFill>
                  <a:schemeClr val="bg1"/>
                </a:solidFill>
              </a:rPr>
              <a:t> </a:t>
            </a:r>
            <a:r>
              <a:rPr lang="en-US" sz="2400" dirty="0" err="1">
                <a:solidFill>
                  <a:schemeClr val="bg1"/>
                </a:solidFill>
              </a:rPr>
              <a:t>müdahale</a:t>
            </a:r>
            <a:r>
              <a:rPr lang="en-US" sz="2400" dirty="0">
                <a:solidFill>
                  <a:schemeClr val="bg1"/>
                </a:solidFill>
              </a:rPr>
              <a:t> </a:t>
            </a:r>
            <a:r>
              <a:rPr lang="en-US" sz="2400" dirty="0" err="1">
                <a:solidFill>
                  <a:schemeClr val="bg1"/>
                </a:solidFill>
              </a:rPr>
              <a:t>alanı</a:t>
            </a:r>
            <a:r>
              <a:rPr lang="en-US" sz="2400" dirty="0">
                <a:solidFill>
                  <a:schemeClr val="bg1"/>
                </a:solidFill>
              </a:rPr>
              <a:t> </a:t>
            </a:r>
            <a:r>
              <a:rPr lang="en-US" sz="2400" dirty="0" err="1">
                <a:solidFill>
                  <a:schemeClr val="bg1"/>
                </a:solidFill>
              </a:rPr>
              <a:t>sağlık</a:t>
            </a:r>
            <a:r>
              <a:rPr lang="en-US" sz="2400" dirty="0">
                <a:solidFill>
                  <a:schemeClr val="bg1"/>
                </a:solidFill>
              </a:rPr>
              <a:t> </a:t>
            </a:r>
            <a:r>
              <a:rPr lang="en-US" sz="2400" dirty="0" err="1">
                <a:solidFill>
                  <a:schemeClr val="bg1"/>
                </a:solidFill>
              </a:rPr>
              <a:t>hizmetleridir</a:t>
            </a:r>
            <a:r>
              <a:rPr lang="en-US" sz="2400" dirty="0">
                <a:solidFill>
                  <a:schemeClr val="bg1"/>
                </a:solidFill>
              </a:rPr>
              <a:t>.</a:t>
            </a:r>
          </a:p>
          <a:p>
            <a:endParaRPr lang="en-US" sz="2400" dirty="0">
              <a:solidFill>
                <a:schemeClr val="bg1"/>
              </a:solidFill>
            </a:endParaRPr>
          </a:p>
          <a:p>
            <a:r>
              <a:rPr lang="en-US" sz="2400" dirty="0" err="1">
                <a:solidFill>
                  <a:schemeClr val="bg1"/>
                </a:solidFill>
              </a:rPr>
              <a:t>Göçmen</a:t>
            </a:r>
            <a:r>
              <a:rPr lang="en-US" sz="2400" dirty="0">
                <a:solidFill>
                  <a:schemeClr val="bg1"/>
                </a:solidFill>
              </a:rPr>
              <a:t> hasta-</a:t>
            </a:r>
            <a:r>
              <a:rPr lang="en-US" sz="2400" dirty="0" err="1">
                <a:solidFill>
                  <a:schemeClr val="bg1"/>
                </a:solidFill>
              </a:rPr>
              <a:t>sağlık</a:t>
            </a:r>
            <a:r>
              <a:rPr lang="en-US" sz="2400" dirty="0">
                <a:solidFill>
                  <a:schemeClr val="bg1"/>
                </a:solidFill>
              </a:rPr>
              <a:t> </a:t>
            </a:r>
            <a:r>
              <a:rPr lang="en-US" sz="2400" dirty="0" err="1">
                <a:solidFill>
                  <a:schemeClr val="bg1"/>
                </a:solidFill>
              </a:rPr>
              <a:t>çalışanı</a:t>
            </a:r>
            <a:r>
              <a:rPr lang="en-US" sz="2400" dirty="0">
                <a:solidFill>
                  <a:schemeClr val="bg1"/>
                </a:solidFill>
              </a:rPr>
              <a:t> </a:t>
            </a:r>
            <a:r>
              <a:rPr lang="en-US" sz="2400" dirty="0" err="1">
                <a:solidFill>
                  <a:schemeClr val="bg1"/>
                </a:solidFill>
              </a:rPr>
              <a:t>ilişkisi</a:t>
            </a:r>
            <a:r>
              <a:rPr lang="en-US" sz="2400" dirty="0">
                <a:solidFill>
                  <a:schemeClr val="bg1"/>
                </a:solidFill>
              </a:rPr>
              <a:t>, </a:t>
            </a:r>
            <a:r>
              <a:rPr lang="en-US" sz="2400" dirty="0" err="1">
                <a:solidFill>
                  <a:schemeClr val="bg1"/>
                </a:solidFill>
              </a:rPr>
              <a:t>genellikle</a:t>
            </a:r>
            <a:r>
              <a:rPr lang="en-US" sz="2400" dirty="0">
                <a:solidFill>
                  <a:schemeClr val="bg1"/>
                </a:solidFill>
              </a:rPr>
              <a:t> </a:t>
            </a:r>
            <a:r>
              <a:rPr lang="en-US" sz="2400" dirty="0" err="1">
                <a:solidFill>
                  <a:schemeClr val="bg1"/>
                </a:solidFill>
              </a:rPr>
              <a:t>süreçten</a:t>
            </a:r>
            <a:r>
              <a:rPr lang="en-US" sz="2400" dirty="0">
                <a:solidFill>
                  <a:schemeClr val="bg1"/>
                </a:solidFill>
              </a:rPr>
              <a:t> </a:t>
            </a:r>
            <a:r>
              <a:rPr lang="en-US" sz="2400" dirty="0" err="1">
                <a:solidFill>
                  <a:schemeClr val="bg1"/>
                </a:solidFill>
              </a:rPr>
              <a:t>geçmiş</a:t>
            </a:r>
            <a:r>
              <a:rPr lang="en-US" sz="2400" dirty="0">
                <a:solidFill>
                  <a:schemeClr val="bg1"/>
                </a:solidFill>
              </a:rPr>
              <a:t> </a:t>
            </a:r>
            <a:r>
              <a:rPr lang="en-US" sz="2400" dirty="0" err="1">
                <a:solidFill>
                  <a:schemeClr val="bg1"/>
                </a:solidFill>
              </a:rPr>
              <a:t>birinin</a:t>
            </a:r>
            <a:r>
              <a:rPr lang="en-US" sz="2400" dirty="0">
                <a:solidFill>
                  <a:schemeClr val="bg1"/>
                </a:solidFill>
              </a:rPr>
              <a:t> </a:t>
            </a:r>
            <a:r>
              <a:rPr lang="en-US" sz="2400" dirty="0" err="1">
                <a:solidFill>
                  <a:schemeClr val="bg1"/>
                </a:solidFill>
              </a:rPr>
              <a:t>desteğine</a:t>
            </a:r>
            <a:r>
              <a:rPr lang="en-US" sz="2400" dirty="0">
                <a:solidFill>
                  <a:schemeClr val="bg1"/>
                </a:solidFill>
              </a:rPr>
              <a:t> </a:t>
            </a:r>
            <a:r>
              <a:rPr lang="en-US" sz="2400" dirty="0" err="1">
                <a:solidFill>
                  <a:schemeClr val="bg1"/>
                </a:solidFill>
              </a:rPr>
              <a:t>ihtiyaç</a:t>
            </a:r>
            <a:r>
              <a:rPr lang="en-US" sz="2400" dirty="0">
                <a:solidFill>
                  <a:schemeClr val="bg1"/>
                </a:solidFill>
              </a:rPr>
              <a:t> </a:t>
            </a:r>
            <a:r>
              <a:rPr lang="en-US" sz="2400" dirty="0" err="1">
                <a:solidFill>
                  <a:schemeClr val="bg1"/>
                </a:solidFill>
              </a:rPr>
              <a:t>duyar</a:t>
            </a:r>
            <a:r>
              <a:rPr lang="en-US" sz="2400" dirty="0">
                <a:solidFill>
                  <a:schemeClr val="bg1"/>
                </a:solidFill>
              </a:rPr>
              <a:t>.</a:t>
            </a:r>
            <a:endParaRPr lang="hr-BA" sz="2400" dirty="0">
              <a:solidFill>
                <a:schemeClr val="bg1"/>
              </a:solidFill>
            </a:endParaRPr>
          </a:p>
        </p:txBody>
      </p:sp>
    </p:spTree>
    <p:extLst>
      <p:ext uri="{BB962C8B-B14F-4D97-AF65-F5344CB8AC3E}">
        <p14:creationId xmlns:p14="http://schemas.microsoft.com/office/powerpoint/2010/main" val="32174668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988660" y="325466"/>
            <a:ext cx="5863402" cy="855490"/>
          </a:xfrm>
        </p:spPr>
        <p:txBody>
          <a:bodyPr>
            <a:normAutofit/>
          </a:bodyPr>
          <a:lstStyle/>
          <a:p>
            <a:r>
              <a:rPr lang="tr-TR" dirty="0" smtClean="0"/>
              <a:t>Ç</a:t>
            </a:r>
            <a:r>
              <a:rPr lang="hr-BA" dirty="0" smtClean="0"/>
              <a:t>ocuk </a:t>
            </a:r>
            <a:r>
              <a:rPr lang="hr-BA" dirty="0"/>
              <a:t>bakımı</a:t>
            </a:r>
            <a:endParaRPr lang="en-US" dirty="0"/>
          </a:p>
        </p:txBody>
      </p:sp>
      <p:sp>
        <p:nvSpPr>
          <p:cNvPr id="5" name="Rectangle 4"/>
          <p:cNvSpPr/>
          <p:nvPr/>
        </p:nvSpPr>
        <p:spPr>
          <a:xfrm>
            <a:off x="1076324" y="1439304"/>
            <a:ext cx="5470779" cy="5262979"/>
          </a:xfrm>
          <a:prstGeom prst="rect">
            <a:avLst/>
          </a:prstGeom>
        </p:spPr>
        <p:txBody>
          <a:bodyPr wrap="square">
            <a:spAutoFit/>
          </a:bodyPr>
          <a:lstStyle/>
          <a:p>
            <a:r>
              <a:rPr lang="hr-BA" sz="2400" dirty="0">
                <a:solidFill>
                  <a:schemeClr val="bg1"/>
                </a:solidFill>
              </a:rPr>
              <a:t>Düşünmesi gereken çocuk bakımı olan herhangi bir akran için bu, önceliklerden biridir.</a:t>
            </a:r>
          </a:p>
          <a:p>
            <a:endParaRPr lang="hr-BA" sz="2400" dirty="0">
              <a:solidFill>
                <a:schemeClr val="bg1"/>
              </a:solidFill>
            </a:endParaRPr>
          </a:p>
          <a:p>
            <a:r>
              <a:rPr lang="hr-BA" sz="2400" dirty="0">
                <a:solidFill>
                  <a:schemeClr val="bg1"/>
                </a:solidFill>
              </a:rPr>
              <a:t>Çocuk bakımı, çocuklar için kapsayıcılık fırsatları sağlar ve aileler genellikle bunu sıralamak için acele ederler.</a:t>
            </a:r>
          </a:p>
          <a:p>
            <a:endParaRPr lang="hr-BA" sz="2400" dirty="0">
              <a:solidFill>
                <a:schemeClr val="bg1"/>
              </a:solidFill>
            </a:endParaRPr>
          </a:p>
          <a:p>
            <a:r>
              <a:rPr lang="hr-BA" sz="2400" dirty="0">
                <a:solidFill>
                  <a:schemeClr val="bg1"/>
                </a:solidFill>
              </a:rPr>
              <a:t>Çocuk bakımı mevcut değilse, çalışmalara, istihdama ve kaynaştırma faaliyetlerine bağlanmak neredeyse imkansızdır.</a:t>
            </a:r>
          </a:p>
          <a:p>
            <a:endParaRPr lang="hr-BA" sz="2400" dirty="0">
              <a:solidFill>
                <a:schemeClr val="bg1"/>
              </a:solidFill>
            </a:endParaRPr>
          </a:p>
          <a:p>
            <a:r>
              <a:rPr lang="hr-BA" sz="2400" dirty="0">
                <a:solidFill>
                  <a:schemeClr val="bg1"/>
                </a:solidFill>
              </a:rPr>
              <a:t>Bölgenizde çocuk bakımının nasıl çalıştığını biliyor musunuz? Nereden başlamalı?</a:t>
            </a:r>
            <a:endParaRPr lang="en-US" sz="2400" dirty="0">
              <a:solidFill>
                <a:schemeClr val="bg1"/>
              </a:solidFill>
            </a:endParaRPr>
          </a:p>
        </p:txBody>
      </p:sp>
      <p:pic>
        <p:nvPicPr>
          <p:cNvPr id="8" name="Picture Placeholder 7" descr="Rear view of person wearing jeans and child wearing backpack holding hands">
            <a:extLst>
              <a:ext uri="{FF2B5EF4-FFF2-40B4-BE49-F238E27FC236}">
                <a16:creationId xmlns="" xmlns:a16="http://schemas.microsoft.com/office/drawing/2014/main" id="{80000358-D06C-4892-8277-8A1FE6196D8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332996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normAutofit lnSpcReduction="10000"/>
          </a:bodyPr>
          <a:lstStyle/>
          <a:p>
            <a:r>
              <a:rPr lang="tr-TR" dirty="0" smtClean="0"/>
              <a:t>Barınma</a:t>
            </a:r>
            <a:endParaRPr lang="en-US" dirty="0"/>
          </a:p>
        </p:txBody>
      </p:sp>
      <p:sp>
        <p:nvSpPr>
          <p:cNvPr id="5" name="Rectangle 4"/>
          <p:cNvSpPr/>
          <p:nvPr/>
        </p:nvSpPr>
        <p:spPr>
          <a:xfrm>
            <a:off x="561976" y="1340291"/>
            <a:ext cx="5830324" cy="4154984"/>
          </a:xfrm>
          <a:prstGeom prst="rect">
            <a:avLst/>
          </a:prstGeom>
        </p:spPr>
        <p:txBody>
          <a:bodyPr wrap="square">
            <a:spAutoFit/>
          </a:bodyPr>
          <a:lstStyle/>
          <a:p>
            <a:r>
              <a:rPr lang="en-US" sz="2200" dirty="0" err="1">
                <a:solidFill>
                  <a:schemeClr val="bg1"/>
                </a:solidFill>
              </a:rPr>
              <a:t>Yeni</a:t>
            </a:r>
            <a:r>
              <a:rPr lang="en-US" sz="2200" dirty="0">
                <a:solidFill>
                  <a:schemeClr val="bg1"/>
                </a:solidFill>
              </a:rPr>
              <a:t> </a:t>
            </a:r>
            <a:r>
              <a:rPr lang="en-US" sz="2200" dirty="0" err="1">
                <a:solidFill>
                  <a:schemeClr val="bg1"/>
                </a:solidFill>
              </a:rPr>
              <a:t>bir</a:t>
            </a:r>
            <a:r>
              <a:rPr lang="en-US" sz="2200" dirty="0">
                <a:solidFill>
                  <a:schemeClr val="bg1"/>
                </a:solidFill>
              </a:rPr>
              <a:t> </a:t>
            </a:r>
            <a:r>
              <a:rPr lang="en-US" sz="2200" dirty="0" err="1">
                <a:solidFill>
                  <a:schemeClr val="bg1"/>
                </a:solidFill>
              </a:rPr>
              <a:t>ülkede</a:t>
            </a:r>
            <a:r>
              <a:rPr lang="en-US" sz="2200" dirty="0">
                <a:solidFill>
                  <a:schemeClr val="bg1"/>
                </a:solidFill>
              </a:rPr>
              <a:t> </a:t>
            </a:r>
            <a:r>
              <a:rPr lang="en-US" sz="2200" dirty="0" err="1">
                <a:solidFill>
                  <a:schemeClr val="bg1"/>
                </a:solidFill>
              </a:rPr>
              <a:t>hayata</a:t>
            </a:r>
            <a:r>
              <a:rPr lang="en-US" sz="2200" dirty="0">
                <a:solidFill>
                  <a:schemeClr val="bg1"/>
                </a:solidFill>
              </a:rPr>
              <a:t> </a:t>
            </a:r>
            <a:r>
              <a:rPr lang="en-US" sz="2200" dirty="0" err="1">
                <a:solidFill>
                  <a:schemeClr val="bg1"/>
                </a:solidFill>
              </a:rPr>
              <a:t>başlamak</a:t>
            </a:r>
            <a:r>
              <a:rPr lang="en-US" sz="2200" dirty="0">
                <a:solidFill>
                  <a:schemeClr val="bg1"/>
                </a:solidFill>
              </a:rPr>
              <a:t>, </a:t>
            </a:r>
            <a:r>
              <a:rPr lang="en-US" sz="2200" dirty="0" err="1">
                <a:solidFill>
                  <a:schemeClr val="bg1"/>
                </a:solidFill>
              </a:rPr>
              <a:t>dahil</a:t>
            </a:r>
            <a:r>
              <a:rPr lang="en-US" sz="2200" dirty="0">
                <a:solidFill>
                  <a:schemeClr val="bg1"/>
                </a:solidFill>
              </a:rPr>
              <a:t> </a:t>
            </a:r>
            <a:r>
              <a:rPr lang="en-US" sz="2200" dirty="0" err="1">
                <a:solidFill>
                  <a:schemeClr val="bg1"/>
                </a:solidFill>
              </a:rPr>
              <a:t>olan</a:t>
            </a:r>
            <a:r>
              <a:rPr lang="en-US" sz="2200" dirty="0">
                <a:solidFill>
                  <a:schemeClr val="bg1"/>
                </a:solidFill>
              </a:rPr>
              <a:t> </a:t>
            </a:r>
            <a:r>
              <a:rPr lang="en-US" sz="2200" dirty="0" err="1">
                <a:solidFill>
                  <a:schemeClr val="bg1"/>
                </a:solidFill>
              </a:rPr>
              <a:t>herkes</a:t>
            </a:r>
            <a:r>
              <a:rPr lang="en-US" sz="2200" dirty="0">
                <a:solidFill>
                  <a:schemeClr val="bg1"/>
                </a:solidFill>
              </a:rPr>
              <a:t> </a:t>
            </a:r>
            <a:r>
              <a:rPr lang="en-US" sz="2200" dirty="0" err="1">
                <a:solidFill>
                  <a:schemeClr val="bg1"/>
                </a:solidFill>
              </a:rPr>
              <a:t>için</a:t>
            </a:r>
            <a:r>
              <a:rPr lang="en-US" sz="2200" dirty="0">
                <a:solidFill>
                  <a:schemeClr val="bg1"/>
                </a:solidFill>
              </a:rPr>
              <a:t> </a:t>
            </a:r>
            <a:r>
              <a:rPr lang="en-US" sz="2200" dirty="0" err="1">
                <a:solidFill>
                  <a:schemeClr val="bg1"/>
                </a:solidFill>
              </a:rPr>
              <a:t>büyük</a:t>
            </a:r>
            <a:r>
              <a:rPr lang="en-US" sz="2200" dirty="0">
                <a:solidFill>
                  <a:schemeClr val="bg1"/>
                </a:solidFill>
              </a:rPr>
              <a:t> </a:t>
            </a:r>
            <a:r>
              <a:rPr lang="en-US" sz="2200" dirty="0" err="1">
                <a:solidFill>
                  <a:schemeClr val="bg1"/>
                </a:solidFill>
              </a:rPr>
              <a:t>bir</a:t>
            </a:r>
            <a:r>
              <a:rPr lang="en-US" sz="2200" dirty="0">
                <a:solidFill>
                  <a:schemeClr val="bg1"/>
                </a:solidFill>
              </a:rPr>
              <a:t> </a:t>
            </a:r>
            <a:r>
              <a:rPr lang="en-US" sz="2200" dirty="0" err="1">
                <a:solidFill>
                  <a:schemeClr val="bg1"/>
                </a:solidFill>
              </a:rPr>
              <a:t>zorluktur</a:t>
            </a:r>
            <a:r>
              <a:rPr lang="en-US" sz="2200" dirty="0">
                <a:solidFill>
                  <a:schemeClr val="bg1"/>
                </a:solidFill>
              </a:rPr>
              <a:t>. </a:t>
            </a:r>
            <a:r>
              <a:rPr lang="en-US" sz="2200" dirty="0" err="1">
                <a:solidFill>
                  <a:schemeClr val="bg1"/>
                </a:solidFill>
              </a:rPr>
              <a:t>Göçmenlerin</a:t>
            </a:r>
            <a:r>
              <a:rPr lang="en-US" sz="2200" dirty="0">
                <a:solidFill>
                  <a:schemeClr val="bg1"/>
                </a:solidFill>
              </a:rPr>
              <a:t> </a:t>
            </a:r>
            <a:r>
              <a:rPr lang="en-US" sz="2200" dirty="0" err="1">
                <a:solidFill>
                  <a:schemeClr val="bg1"/>
                </a:solidFill>
              </a:rPr>
              <a:t>ve</a:t>
            </a:r>
            <a:r>
              <a:rPr lang="en-US" sz="2200" dirty="0">
                <a:solidFill>
                  <a:schemeClr val="bg1"/>
                </a:solidFill>
              </a:rPr>
              <a:t> </a:t>
            </a:r>
            <a:r>
              <a:rPr lang="en-US" sz="2200" dirty="0" err="1">
                <a:solidFill>
                  <a:schemeClr val="bg1"/>
                </a:solidFill>
              </a:rPr>
              <a:t>mültecilerin</a:t>
            </a:r>
            <a:r>
              <a:rPr lang="en-US" sz="2200" dirty="0">
                <a:solidFill>
                  <a:schemeClr val="bg1"/>
                </a:solidFill>
              </a:rPr>
              <a:t> </a:t>
            </a:r>
            <a:r>
              <a:rPr lang="en-US" sz="2200" dirty="0" err="1">
                <a:solidFill>
                  <a:schemeClr val="bg1"/>
                </a:solidFill>
              </a:rPr>
              <a:t>barınma</a:t>
            </a:r>
            <a:r>
              <a:rPr lang="en-US" sz="2200" dirty="0">
                <a:solidFill>
                  <a:schemeClr val="bg1"/>
                </a:solidFill>
              </a:rPr>
              <a:t> </a:t>
            </a:r>
            <a:r>
              <a:rPr lang="en-US" sz="2200" dirty="0" err="1">
                <a:solidFill>
                  <a:schemeClr val="bg1"/>
                </a:solidFill>
              </a:rPr>
              <a:t>ihtiyaçları</a:t>
            </a:r>
            <a:r>
              <a:rPr lang="en-US" sz="2200" dirty="0">
                <a:solidFill>
                  <a:schemeClr val="bg1"/>
                </a:solidFill>
              </a:rPr>
              <a:t> </a:t>
            </a:r>
            <a:r>
              <a:rPr lang="en-US" sz="2200" dirty="0" err="1">
                <a:solidFill>
                  <a:schemeClr val="bg1"/>
                </a:solidFill>
              </a:rPr>
              <a:t>ve</a:t>
            </a:r>
            <a:r>
              <a:rPr lang="en-US" sz="2200" dirty="0">
                <a:solidFill>
                  <a:schemeClr val="bg1"/>
                </a:solidFill>
              </a:rPr>
              <a:t> </a:t>
            </a:r>
            <a:r>
              <a:rPr lang="en-US" sz="2200" dirty="0" err="1">
                <a:solidFill>
                  <a:schemeClr val="bg1"/>
                </a:solidFill>
              </a:rPr>
              <a:t>tercihleri</a:t>
            </a:r>
            <a:r>
              <a:rPr lang="en-US" sz="2200" dirty="0">
                <a:solidFill>
                  <a:schemeClr val="bg1"/>
                </a:solidFill>
              </a:rPr>
              <a:t>, </a:t>
            </a:r>
            <a:r>
              <a:rPr lang="en-US" sz="2200" dirty="0" err="1">
                <a:solidFill>
                  <a:schemeClr val="bg1"/>
                </a:solidFill>
              </a:rPr>
              <a:t>çoğunlukla</a:t>
            </a:r>
            <a:r>
              <a:rPr lang="en-US" sz="2200" dirty="0">
                <a:solidFill>
                  <a:schemeClr val="bg1"/>
                </a:solidFill>
              </a:rPr>
              <a:t> </a:t>
            </a:r>
            <a:r>
              <a:rPr lang="en-US" sz="2200" dirty="0" err="1">
                <a:solidFill>
                  <a:schemeClr val="bg1"/>
                </a:solidFill>
              </a:rPr>
              <a:t>kayıt</a:t>
            </a:r>
            <a:r>
              <a:rPr lang="en-US" sz="2200" dirty="0">
                <a:solidFill>
                  <a:schemeClr val="bg1"/>
                </a:solidFill>
              </a:rPr>
              <a:t> </a:t>
            </a:r>
            <a:r>
              <a:rPr lang="en-US" sz="2200" dirty="0" err="1">
                <a:solidFill>
                  <a:schemeClr val="bg1"/>
                </a:solidFill>
              </a:rPr>
              <a:t>durumlarına</a:t>
            </a:r>
            <a:r>
              <a:rPr lang="en-US" sz="2200" dirty="0">
                <a:solidFill>
                  <a:schemeClr val="bg1"/>
                </a:solidFill>
              </a:rPr>
              <a:t>, satın </a:t>
            </a:r>
            <a:r>
              <a:rPr lang="en-US" sz="2200" dirty="0" err="1">
                <a:solidFill>
                  <a:schemeClr val="bg1"/>
                </a:solidFill>
              </a:rPr>
              <a:t>alınabilirliklerine</a:t>
            </a:r>
            <a:r>
              <a:rPr lang="en-US" sz="2200" dirty="0">
                <a:solidFill>
                  <a:schemeClr val="bg1"/>
                </a:solidFill>
              </a:rPr>
              <a:t> </a:t>
            </a:r>
            <a:r>
              <a:rPr lang="en-US" sz="2200" dirty="0" err="1">
                <a:solidFill>
                  <a:schemeClr val="bg1"/>
                </a:solidFill>
              </a:rPr>
              <a:t>ve</a:t>
            </a:r>
            <a:r>
              <a:rPr lang="en-US" sz="2200" dirty="0">
                <a:solidFill>
                  <a:schemeClr val="bg1"/>
                </a:solidFill>
              </a:rPr>
              <a:t> </a:t>
            </a:r>
            <a:r>
              <a:rPr lang="en-US" sz="2200" dirty="0" err="1">
                <a:solidFill>
                  <a:schemeClr val="bg1"/>
                </a:solidFill>
              </a:rPr>
              <a:t>uygun</a:t>
            </a:r>
            <a:r>
              <a:rPr lang="en-US" sz="2200" dirty="0">
                <a:solidFill>
                  <a:schemeClr val="bg1"/>
                </a:solidFill>
              </a:rPr>
              <a:t> </a:t>
            </a:r>
            <a:r>
              <a:rPr lang="en-US" sz="2200" dirty="0" err="1">
                <a:solidFill>
                  <a:schemeClr val="bg1"/>
                </a:solidFill>
              </a:rPr>
              <a:t>barınma</a:t>
            </a:r>
            <a:r>
              <a:rPr lang="en-US" sz="2200" dirty="0">
                <a:solidFill>
                  <a:schemeClr val="bg1"/>
                </a:solidFill>
              </a:rPr>
              <a:t> </a:t>
            </a:r>
            <a:r>
              <a:rPr lang="en-US" sz="2200" dirty="0" err="1">
                <a:solidFill>
                  <a:schemeClr val="bg1"/>
                </a:solidFill>
              </a:rPr>
              <a:t>bulmalarına</a:t>
            </a:r>
            <a:r>
              <a:rPr lang="en-US" sz="2200" dirty="0">
                <a:solidFill>
                  <a:schemeClr val="bg1"/>
                </a:solidFill>
              </a:rPr>
              <a:t> </a:t>
            </a:r>
            <a:r>
              <a:rPr lang="en-US" sz="2200" dirty="0" err="1">
                <a:solidFill>
                  <a:schemeClr val="bg1"/>
                </a:solidFill>
              </a:rPr>
              <a:t>yol</a:t>
            </a:r>
            <a:r>
              <a:rPr lang="en-US" sz="2200" dirty="0">
                <a:solidFill>
                  <a:schemeClr val="bg1"/>
                </a:solidFill>
              </a:rPr>
              <a:t> </a:t>
            </a:r>
            <a:r>
              <a:rPr lang="en-US" sz="2200" dirty="0" err="1">
                <a:solidFill>
                  <a:schemeClr val="bg1"/>
                </a:solidFill>
              </a:rPr>
              <a:t>açabilecek</a:t>
            </a:r>
            <a:r>
              <a:rPr lang="en-US" sz="2200" dirty="0">
                <a:solidFill>
                  <a:schemeClr val="bg1"/>
                </a:solidFill>
              </a:rPr>
              <a:t> </a:t>
            </a:r>
            <a:r>
              <a:rPr lang="en-US" sz="2200" dirty="0" err="1">
                <a:solidFill>
                  <a:schemeClr val="bg1"/>
                </a:solidFill>
              </a:rPr>
              <a:t>sosyal</a:t>
            </a:r>
            <a:r>
              <a:rPr lang="en-US" sz="2200" dirty="0">
                <a:solidFill>
                  <a:schemeClr val="bg1"/>
                </a:solidFill>
              </a:rPr>
              <a:t> </a:t>
            </a:r>
            <a:r>
              <a:rPr lang="en-US" sz="2200" dirty="0" err="1">
                <a:solidFill>
                  <a:schemeClr val="bg1"/>
                </a:solidFill>
              </a:rPr>
              <a:t>veya</a:t>
            </a:r>
            <a:r>
              <a:rPr lang="en-US" sz="2200" dirty="0">
                <a:solidFill>
                  <a:schemeClr val="bg1"/>
                </a:solidFill>
              </a:rPr>
              <a:t> </a:t>
            </a:r>
            <a:r>
              <a:rPr lang="en-US" sz="2200" dirty="0" err="1">
                <a:solidFill>
                  <a:schemeClr val="bg1"/>
                </a:solidFill>
              </a:rPr>
              <a:t>bireysel</a:t>
            </a:r>
            <a:r>
              <a:rPr lang="en-US" sz="2200" dirty="0">
                <a:solidFill>
                  <a:schemeClr val="bg1"/>
                </a:solidFill>
              </a:rPr>
              <a:t> </a:t>
            </a:r>
            <a:r>
              <a:rPr lang="en-US" sz="2200" dirty="0" err="1">
                <a:solidFill>
                  <a:schemeClr val="bg1"/>
                </a:solidFill>
              </a:rPr>
              <a:t>prosedürlere</a:t>
            </a:r>
            <a:r>
              <a:rPr lang="en-US" sz="2200" dirty="0">
                <a:solidFill>
                  <a:schemeClr val="bg1"/>
                </a:solidFill>
              </a:rPr>
              <a:t> </a:t>
            </a:r>
            <a:r>
              <a:rPr lang="en-US" sz="2200" dirty="0" err="1">
                <a:solidFill>
                  <a:schemeClr val="bg1"/>
                </a:solidFill>
              </a:rPr>
              <a:t>erişimlerine</a:t>
            </a:r>
            <a:r>
              <a:rPr lang="en-US" sz="2200" dirty="0">
                <a:solidFill>
                  <a:schemeClr val="bg1"/>
                </a:solidFill>
              </a:rPr>
              <a:t> </a:t>
            </a:r>
            <a:r>
              <a:rPr lang="en-US" sz="2200" dirty="0" err="1">
                <a:solidFill>
                  <a:schemeClr val="bg1"/>
                </a:solidFill>
              </a:rPr>
              <a:t>bağlıdır</a:t>
            </a:r>
            <a:r>
              <a:rPr lang="en-US" sz="2200" dirty="0">
                <a:solidFill>
                  <a:schemeClr val="bg1"/>
                </a:solidFill>
              </a:rPr>
              <a:t>.</a:t>
            </a:r>
          </a:p>
          <a:p>
            <a:r>
              <a:rPr lang="en-US" sz="2200" dirty="0" err="1">
                <a:solidFill>
                  <a:schemeClr val="bg1"/>
                </a:solidFill>
              </a:rPr>
              <a:t>Hangi</a:t>
            </a:r>
            <a:r>
              <a:rPr lang="en-US" sz="2200" dirty="0">
                <a:solidFill>
                  <a:schemeClr val="bg1"/>
                </a:solidFill>
              </a:rPr>
              <a:t> </a:t>
            </a:r>
            <a:r>
              <a:rPr lang="en-US" sz="2200" dirty="0" err="1">
                <a:solidFill>
                  <a:schemeClr val="bg1"/>
                </a:solidFill>
              </a:rPr>
              <a:t>kurumlara</a:t>
            </a:r>
            <a:r>
              <a:rPr lang="en-US" sz="2200" dirty="0">
                <a:solidFill>
                  <a:schemeClr val="bg1"/>
                </a:solidFill>
              </a:rPr>
              <a:t> </a:t>
            </a:r>
            <a:r>
              <a:rPr lang="en-US" sz="2200" dirty="0" err="1">
                <a:solidFill>
                  <a:schemeClr val="bg1"/>
                </a:solidFill>
              </a:rPr>
              <a:t>gideceğinizi</a:t>
            </a:r>
            <a:r>
              <a:rPr lang="en-US" sz="2200" dirty="0">
                <a:solidFill>
                  <a:schemeClr val="bg1"/>
                </a:solidFill>
              </a:rPr>
              <a:t> </a:t>
            </a:r>
            <a:r>
              <a:rPr lang="en-US" sz="2200" dirty="0" err="1">
                <a:solidFill>
                  <a:schemeClr val="bg1"/>
                </a:solidFill>
              </a:rPr>
              <a:t>ve</a:t>
            </a:r>
            <a:r>
              <a:rPr lang="en-US" sz="2200" dirty="0">
                <a:solidFill>
                  <a:schemeClr val="bg1"/>
                </a:solidFill>
              </a:rPr>
              <a:t> </a:t>
            </a:r>
            <a:r>
              <a:rPr lang="en-US" sz="2200" dirty="0" err="1">
                <a:solidFill>
                  <a:schemeClr val="bg1"/>
                </a:solidFill>
              </a:rPr>
              <a:t>hangi</a:t>
            </a:r>
            <a:r>
              <a:rPr lang="en-US" sz="2200" dirty="0">
                <a:solidFill>
                  <a:schemeClr val="bg1"/>
                </a:solidFill>
              </a:rPr>
              <a:t> </a:t>
            </a:r>
            <a:r>
              <a:rPr lang="en-US" sz="2200" dirty="0" err="1">
                <a:solidFill>
                  <a:schemeClr val="bg1"/>
                </a:solidFill>
              </a:rPr>
              <a:t>adımları</a:t>
            </a:r>
            <a:r>
              <a:rPr lang="en-US" sz="2200" dirty="0">
                <a:solidFill>
                  <a:schemeClr val="bg1"/>
                </a:solidFill>
              </a:rPr>
              <a:t> </a:t>
            </a:r>
            <a:r>
              <a:rPr lang="en-US" sz="2200" dirty="0" err="1">
                <a:solidFill>
                  <a:schemeClr val="bg1"/>
                </a:solidFill>
              </a:rPr>
              <a:t>atacağınızı</a:t>
            </a:r>
            <a:r>
              <a:rPr lang="en-US" sz="2200" dirty="0">
                <a:solidFill>
                  <a:schemeClr val="bg1"/>
                </a:solidFill>
              </a:rPr>
              <a:t> </a:t>
            </a:r>
            <a:r>
              <a:rPr lang="en-US" sz="2200" dirty="0" err="1">
                <a:solidFill>
                  <a:schemeClr val="bg1"/>
                </a:solidFill>
              </a:rPr>
              <a:t>biliyorsanız</a:t>
            </a:r>
            <a:r>
              <a:rPr lang="en-US" sz="2200" dirty="0">
                <a:solidFill>
                  <a:schemeClr val="bg1"/>
                </a:solidFill>
              </a:rPr>
              <a:t>, </a:t>
            </a:r>
            <a:r>
              <a:rPr lang="en-US" sz="2200" dirty="0" err="1">
                <a:solidFill>
                  <a:schemeClr val="bg1"/>
                </a:solidFill>
              </a:rPr>
              <a:t>göçmenlere</a:t>
            </a:r>
            <a:r>
              <a:rPr lang="en-US" sz="2200" dirty="0">
                <a:solidFill>
                  <a:schemeClr val="bg1"/>
                </a:solidFill>
              </a:rPr>
              <a:t> </a:t>
            </a:r>
            <a:r>
              <a:rPr lang="en-US" sz="2200" dirty="0" err="1">
                <a:solidFill>
                  <a:schemeClr val="bg1"/>
                </a:solidFill>
              </a:rPr>
              <a:t>barınma</a:t>
            </a:r>
            <a:r>
              <a:rPr lang="en-US" sz="2200" dirty="0">
                <a:solidFill>
                  <a:schemeClr val="bg1"/>
                </a:solidFill>
              </a:rPr>
              <a:t> </a:t>
            </a:r>
            <a:r>
              <a:rPr lang="en-US" sz="2200" dirty="0" err="1">
                <a:solidFill>
                  <a:schemeClr val="bg1"/>
                </a:solidFill>
              </a:rPr>
              <a:t>konularında</a:t>
            </a:r>
            <a:r>
              <a:rPr lang="en-US" sz="2200" dirty="0">
                <a:solidFill>
                  <a:schemeClr val="bg1"/>
                </a:solidFill>
              </a:rPr>
              <a:t> </a:t>
            </a:r>
            <a:r>
              <a:rPr lang="en-US" sz="2200" dirty="0" err="1">
                <a:solidFill>
                  <a:schemeClr val="bg1"/>
                </a:solidFill>
              </a:rPr>
              <a:t>etkin</a:t>
            </a:r>
            <a:r>
              <a:rPr lang="en-US" sz="2200" dirty="0">
                <a:solidFill>
                  <a:schemeClr val="bg1"/>
                </a:solidFill>
              </a:rPr>
              <a:t> </a:t>
            </a:r>
            <a:r>
              <a:rPr lang="en-US" sz="2200" dirty="0" err="1">
                <a:solidFill>
                  <a:schemeClr val="bg1"/>
                </a:solidFill>
              </a:rPr>
              <a:t>bir</a:t>
            </a:r>
            <a:r>
              <a:rPr lang="en-US" sz="2200" dirty="0">
                <a:solidFill>
                  <a:schemeClr val="bg1"/>
                </a:solidFill>
              </a:rPr>
              <a:t> </a:t>
            </a:r>
            <a:r>
              <a:rPr lang="en-US" sz="2200" dirty="0" err="1">
                <a:solidFill>
                  <a:schemeClr val="bg1"/>
                </a:solidFill>
              </a:rPr>
              <a:t>şekilde</a:t>
            </a:r>
            <a:r>
              <a:rPr lang="en-US" sz="2200" dirty="0">
                <a:solidFill>
                  <a:schemeClr val="bg1"/>
                </a:solidFill>
              </a:rPr>
              <a:t> </a:t>
            </a:r>
            <a:r>
              <a:rPr lang="en-US" sz="2200" dirty="0" err="1">
                <a:solidFill>
                  <a:schemeClr val="bg1"/>
                </a:solidFill>
              </a:rPr>
              <a:t>yardımcı</a:t>
            </a:r>
            <a:r>
              <a:rPr lang="en-US" sz="2200" dirty="0">
                <a:solidFill>
                  <a:schemeClr val="bg1"/>
                </a:solidFill>
              </a:rPr>
              <a:t> </a:t>
            </a:r>
            <a:r>
              <a:rPr lang="en-US" sz="2200" dirty="0" err="1">
                <a:solidFill>
                  <a:schemeClr val="bg1"/>
                </a:solidFill>
              </a:rPr>
              <a:t>olabilir</a:t>
            </a:r>
            <a:r>
              <a:rPr lang="en-US" sz="2200" dirty="0">
                <a:solidFill>
                  <a:schemeClr val="bg1"/>
                </a:solidFill>
              </a:rPr>
              <a:t> </a:t>
            </a:r>
            <a:r>
              <a:rPr lang="en-US" sz="2200" dirty="0" err="1">
                <a:solidFill>
                  <a:schemeClr val="bg1"/>
                </a:solidFill>
              </a:rPr>
              <a:t>ve</a:t>
            </a:r>
            <a:r>
              <a:rPr lang="en-US" sz="2200" dirty="0">
                <a:solidFill>
                  <a:schemeClr val="bg1"/>
                </a:solidFill>
              </a:rPr>
              <a:t> </a:t>
            </a:r>
            <a:r>
              <a:rPr lang="en-US" sz="2200" dirty="0" err="1">
                <a:solidFill>
                  <a:schemeClr val="bg1"/>
                </a:solidFill>
              </a:rPr>
              <a:t>yerel</a:t>
            </a:r>
            <a:r>
              <a:rPr lang="en-US" sz="2200" dirty="0">
                <a:solidFill>
                  <a:schemeClr val="bg1"/>
                </a:solidFill>
              </a:rPr>
              <a:t> </a:t>
            </a:r>
            <a:r>
              <a:rPr lang="en-US" sz="2200" dirty="0" err="1">
                <a:solidFill>
                  <a:schemeClr val="bg1"/>
                </a:solidFill>
              </a:rPr>
              <a:t>toplumu</a:t>
            </a:r>
            <a:r>
              <a:rPr lang="en-US" sz="2200" dirty="0">
                <a:solidFill>
                  <a:schemeClr val="bg1"/>
                </a:solidFill>
              </a:rPr>
              <a:t> </a:t>
            </a:r>
            <a:r>
              <a:rPr lang="en-US" sz="2200" dirty="0" err="1">
                <a:solidFill>
                  <a:schemeClr val="bg1"/>
                </a:solidFill>
              </a:rPr>
              <a:t>kabullenmeleri</a:t>
            </a:r>
            <a:r>
              <a:rPr lang="en-US" sz="2200" dirty="0">
                <a:solidFill>
                  <a:schemeClr val="bg1"/>
                </a:solidFill>
              </a:rPr>
              <a:t> </a:t>
            </a:r>
            <a:r>
              <a:rPr lang="en-US" sz="2200" dirty="0" err="1">
                <a:solidFill>
                  <a:schemeClr val="bg1"/>
                </a:solidFill>
              </a:rPr>
              <a:t>için</a:t>
            </a:r>
            <a:r>
              <a:rPr lang="en-US" sz="2200" dirty="0">
                <a:solidFill>
                  <a:schemeClr val="bg1"/>
                </a:solidFill>
              </a:rPr>
              <a:t> </a:t>
            </a:r>
            <a:r>
              <a:rPr lang="en-US" sz="2200" dirty="0" err="1">
                <a:solidFill>
                  <a:schemeClr val="bg1"/>
                </a:solidFill>
              </a:rPr>
              <a:t>duyarlı</a:t>
            </a:r>
            <a:r>
              <a:rPr lang="en-US" sz="2200" dirty="0">
                <a:solidFill>
                  <a:schemeClr val="bg1"/>
                </a:solidFill>
              </a:rPr>
              <a:t> hale </a:t>
            </a:r>
            <a:r>
              <a:rPr lang="en-US" sz="2200" dirty="0" err="1">
                <a:solidFill>
                  <a:schemeClr val="bg1"/>
                </a:solidFill>
              </a:rPr>
              <a:t>getirebilirsiniz</a:t>
            </a:r>
            <a:r>
              <a:rPr lang="en-US" sz="2200" dirty="0">
                <a:solidFill>
                  <a:schemeClr val="bg1"/>
                </a:solidFill>
              </a:rPr>
              <a:t>.</a:t>
            </a:r>
          </a:p>
        </p:txBody>
      </p:sp>
      <p:pic>
        <p:nvPicPr>
          <p:cNvPr id="6" name="Picture Placeholder 5"/>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565009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988660" y="325466"/>
            <a:ext cx="5863402" cy="855490"/>
          </a:xfrm>
        </p:spPr>
        <p:txBody>
          <a:bodyPr>
            <a:normAutofit/>
          </a:bodyPr>
          <a:lstStyle/>
          <a:p>
            <a:r>
              <a:rPr lang="en-US" dirty="0" err="1"/>
              <a:t>Kamu</a:t>
            </a:r>
            <a:r>
              <a:rPr lang="en-US" dirty="0"/>
              <a:t> </a:t>
            </a:r>
            <a:r>
              <a:rPr lang="en-US" dirty="0" err="1"/>
              <a:t>hizmetleri</a:t>
            </a:r>
            <a:r>
              <a:rPr lang="en-US" dirty="0"/>
              <a:t> </a:t>
            </a:r>
            <a:r>
              <a:rPr lang="en-US" dirty="0" err="1"/>
              <a:t>ve</a:t>
            </a:r>
            <a:r>
              <a:rPr lang="en-US" dirty="0"/>
              <a:t> </a:t>
            </a:r>
            <a:r>
              <a:rPr lang="en-US" dirty="0" err="1"/>
              <a:t>emek</a:t>
            </a:r>
            <a:endParaRPr lang="en-US" dirty="0"/>
          </a:p>
        </p:txBody>
      </p:sp>
      <p:sp>
        <p:nvSpPr>
          <p:cNvPr id="5" name="Rectangle 4"/>
          <p:cNvSpPr/>
          <p:nvPr/>
        </p:nvSpPr>
        <p:spPr>
          <a:xfrm>
            <a:off x="988660" y="1551489"/>
            <a:ext cx="5289327" cy="4154984"/>
          </a:xfrm>
          <a:prstGeom prst="rect">
            <a:avLst/>
          </a:prstGeom>
        </p:spPr>
        <p:txBody>
          <a:bodyPr wrap="square">
            <a:spAutoFit/>
          </a:bodyPr>
          <a:lstStyle/>
          <a:p>
            <a:r>
              <a:rPr lang="hr-BA" sz="2400" dirty="0">
                <a:solidFill>
                  <a:schemeClr val="bg1"/>
                </a:solidFill>
              </a:rPr>
              <a:t>Göçmenlere yönelik kamu hizmetleri ve görevleri ile ev sahibi ülkede göçmenler için sunulan refah hükümleri göçmenler için kafa karıştırıcı ve yıldırıcı olabilir.</a:t>
            </a:r>
          </a:p>
          <a:p>
            <a:endParaRPr lang="hr-BA" sz="2400" dirty="0">
              <a:solidFill>
                <a:schemeClr val="bg1"/>
              </a:solidFill>
            </a:endParaRPr>
          </a:p>
          <a:p>
            <a:r>
              <a:rPr lang="hr-BA" sz="2400" dirty="0">
                <a:solidFill>
                  <a:schemeClr val="bg1"/>
                </a:solidFill>
              </a:rPr>
              <a:t>Ek olarak, çalışma mevzuatı, göçmen istihdam politikaları ve göçmenleri işe alma prosedürleri konuları her zaman anlaşılması ve gezinmesi kolay değildir, ancak bilgi ve paylaşma isteğine sahip olabilirsiniz...</a:t>
            </a:r>
            <a:endParaRPr lang="en-US" sz="2400" dirty="0">
              <a:solidFill>
                <a:schemeClr val="bg1"/>
              </a:solidFill>
            </a:endParaRPr>
          </a:p>
        </p:txBody>
      </p:sp>
      <p:pic>
        <p:nvPicPr>
          <p:cNvPr id="3" name="Picture Placeholder 2"/>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85122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159318B8-276B-0D40-B2D9-396310C39D92}"/>
              </a:ext>
            </a:extLst>
          </p:cNvPr>
          <p:cNvSpPr>
            <a:spLocks noGrp="1"/>
          </p:cNvSpPr>
          <p:nvPr>
            <p:ph type="body" sz="quarter" idx="18"/>
          </p:nvPr>
        </p:nvSpPr>
        <p:spPr/>
        <p:txBody>
          <a:bodyPr/>
          <a:lstStyle/>
          <a:p>
            <a:pPr marL="0" indent="0" algn="just"/>
            <a:r>
              <a:rPr lang="en-US" dirty="0" err="1"/>
              <a:t>Bir</a:t>
            </a:r>
            <a:r>
              <a:rPr lang="en-US" dirty="0"/>
              <a:t> </a:t>
            </a:r>
            <a:r>
              <a:rPr lang="en-US" dirty="0" err="1"/>
              <a:t>topluluk</a:t>
            </a:r>
            <a:r>
              <a:rPr lang="en-US" dirty="0"/>
              <a:t>, </a:t>
            </a:r>
            <a:r>
              <a:rPr lang="en-US" dirty="0" err="1"/>
              <a:t>birbirleriyle</a:t>
            </a:r>
            <a:r>
              <a:rPr lang="en-US" dirty="0"/>
              <a:t> </a:t>
            </a:r>
            <a:r>
              <a:rPr lang="en-US" dirty="0" err="1"/>
              <a:t>etkileşime</a:t>
            </a:r>
            <a:r>
              <a:rPr lang="en-US" dirty="0"/>
              <a:t> </a:t>
            </a:r>
            <a:r>
              <a:rPr lang="en-US" dirty="0" err="1"/>
              <a:t>giren</a:t>
            </a:r>
            <a:r>
              <a:rPr lang="en-US" dirty="0"/>
              <a:t> </a:t>
            </a:r>
            <a:r>
              <a:rPr lang="en-US" dirty="0" err="1"/>
              <a:t>ve</a:t>
            </a:r>
            <a:r>
              <a:rPr lang="en-US" dirty="0"/>
              <a:t> </a:t>
            </a:r>
            <a:r>
              <a:rPr lang="en-US" dirty="0" err="1"/>
              <a:t>birbirini</a:t>
            </a:r>
            <a:r>
              <a:rPr lang="en-US" dirty="0"/>
              <a:t> </a:t>
            </a:r>
            <a:r>
              <a:rPr lang="en-US" dirty="0" err="1"/>
              <a:t>destekleyen</a:t>
            </a:r>
            <a:r>
              <a:rPr lang="en-US" dirty="0"/>
              <a:t> </a:t>
            </a:r>
            <a:r>
              <a:rPr lang="en-US" dirty="0" err="1"/>
              <a:t>ve</a:t>
            </a:r>
            <a:r>
              <a:rPr lang="en-US" dirty="0"/>
              <a:t> </a:t>
            </a:r>
            <a:r>
              <a:rPr lang="en-US" dirty="0" err="1"/>
              <a:t>paylaşılan</a:t>
            </a:r>
            <a:r>
              <a:rPr lang="en-US" dirty="0"/>
              <a:t> </a:t>
            </a:r>
            <a:r>
              <a:rPr lang="en-US" dirty="0" err="1"/>
              <a:t>deneyimler</a:t>
            </a:r>
            <a:r>
              <a:rPr lang="en-US" dirty="0"/>
              <a:t> </a:t>
            </a:r>
            <a:r>
              <a:rPr lang="en-US" dirty="0" err="1"/>
              <a:t>veya</a:t>
            </a:r>
            <a:r>
              <a:rPr lang="en-US" dirty="0"/>
              <a:t> </a:t>
            </a:r>
            <a:r>
              <a:rPr lang="en-US" dirty="0" err="1"/>
              <a:t>özellikler</a:t>
            </a:r>
            <a:r>
              <a:rPr lang="en-US" dirty="0"/>
              <a:t>, </a:t>
            </a:r>
            <a:r>
              <a:rPr lang="en-US" dirty="0" err="1"/>
              <a:t>bir</a:t>
            </a:r>
            <a:r>
              <a:rPr lang="en-US" dirty="0"/>
              <a:t> </a:t>
            </a:r>
            <a:r>
              <a:rPr lang="en-US" dirty="0" err="1"/>
              <a:t>aidiyet</a:t>
            </a:r>
            <a:r>
              <a:rPr lang="en-US" dirty="0"/>
              <a:t> </a:t>
            </a:r>
            <a:r>
              <a:rPr lang="en-US" dirty="0" err="1"/>
              <a:t>duygusu</a:t>
            </a:r>
            <a:r>
              <a:rPr lang="en-US" dirty="0"/>
              <a:t> </a:t>
            </a:r>
            <a:r>
              <a:rPr lang="en-US" dirty="0" err="1"/>
              <a:t>ve</a:t>
            </a:r>
            <a:r>
              <a:rPr lang="en-US" dirty="0"/>
              <a:t> </a:t>
            </a:r>
            <a:r>
              <a:rPr lang="en-US" dirty="0" err="1"/>
              <a:t>genellikle</a:t>
            </a:r>
            <a:r>
              <a:rPr lang="en-US" dirty="0"/>
              <a:t> </a:t>
            </a:r>
            <a:r>
              <a:rPr lang="en-US" dirty="0" err="1"/>
              <a:t>fiziksel</a:t>
            </a:r>
            <a:r>
              <a:rPr lang="en-US" dirty="0"/>
              <a:t> </a:t>
            </a:r>
            <a:r>
              <a:rPr lang="en-US" dirty="0" err="1"/>
              <a:t>yakınlıkları</a:t>
            </a:r>
            <a:r>
              <a:rPr lang="en-US" dirty="0"/>
              <a:t> </a:t>
            </a:r>
            <a:r>
              <a:rPr lang="en-US" dirty="0" err="1"/>
              <a:t>ile</a:t>
            </a:r>
            <a:r>
              <a:rPr lang="en-US" dirty="0"/>
              <a:t> </a:t>
            </a:r>
            <a:r>
              <a:rPr lang="en-US" dirty="0" err="1"/>
              <a:t>birbirine</a:t>
            </a:r>
            <a:r>
              <a:rPr lang="en-US" dirty="0"/>
              <a:t> </a:t>
            </a:r>
            <a:r>
              <a:rPr lang="en-US" dirty="0" err="1"/>
              <a:t>bağlanan</a:t>
            </a:r>
            <a:r>
              <a:rPr lang="en-US" dirty="0"/>
              <a:t> </a:t>
            </a:r>
            <a:r>
              <a:rPr lang="en-US" dirty="0" err="1"/>
              <a:t>bir</a:t>
            </a:r>
            <a:r>
              <a:rPr lang="en-US" dirty="0"/>
              <a:t> </a:t>
            </a:r>
            <a:r>
              <a:rPr lang="en-US" dirty="0" err="1"/>
              <a:t>grup</a:t>
            </a:r>
            <a:r>
              <a:rPr lang="en-US" dirty="0"/>
              <a:t> </a:t>
            </a:r>
            <a:r>
              <a:rPr lang="en-US" dirty="0" smtClean="0"/>
              <a:t>insandır.</a:t>
            </a:r>
            <a:r>
              <a:rPr lang="en-US" sz="2400" b="0" i="0" baseline="30000" dirty="0" smtClean="0">
                <a:effectLst/>
              </a:rPr>
              <a:t>1</a:t>
            </a:r>
            <a:r>
              <a:rPr lang="en-US" sz="2400" b="0" i="0" dirty="0" smtClean="0">
                <a:effectLst/>
              </a:rPr>
              <a:t> </a:t>
            </a:r>
            <a:endParaRPr lang="en-US" sz="2400" b="0" i="0" dirty="0">
              <a:effectLst/>
            </a:endParaRPr>
          </a:p>
          <a:p>
            <a:endParaRPr lang="en-US" dirty="0"/>
          </a:p>
        </p:txBody>
      </p:sp>
      <p:sp>
        <p:nvSpPr>
          <p:cNvPr id="2" name="Text Placeholder 1">
            <a:extLst>
              <a:ext uri="{FF2B5EF4-FFF2-40B4-BE49-F238E27FC236}">
                <a16:creationId xmlns="" xmlns:a16="http://schemas.microsoft.com/office/drawing/2014/main" id="{F60C52F1-004E-654E-A239-1AAC60A7C0CE}"/>
              </a:ext>
            </a:extLst>
          </p:cNvPr>
          <p:cNvSpPr>
            <a:spLocks noGrp="1"/>
          </p:cNvSpPr>
          <p:nvPr>
            <p:ph type="body" sz="quarter" idx="16"/>
          </p:nvPr>
        </p:nvSpPr>
        <p:spPr/>
        <p:txBody>
          <a:bodyPr>
            <a:normAutofit lnSpcReduction="10000"/>
          </a:bodyPr>
          <a:lstStyle/>
          <a:p>
            <a:r>
              <a:rPr lang="hr-BA" b="1" dirty="0"/>
              <a:t>Toplum</a:t>
            </a:r>
            <a:endParaRPr lang="en-US" dirty="0"/>
          </a:p>
        </p:txBody>
      </p:sp>
      <p:pic>
        <p:nvPicPr>
          <p:cNvPr id="10" name="Picture Placeholder 9" descr="A group of people sitting in chairs&#10;&#10;Description automatically generated with medium confidence">
            <a:extLst>
              <a:ext uri="{FF2B5EF4-FFF2-40B4-BE49-F238E27FC236}">
                <a16:creationId xmlns=""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 xmlns:a16="http://schemas.microsoft.com/office/drawing/2014/main" id="{2601FF79-4388-4C87-BCD5-69612703D67E}"/>
              </a:ext>
            </a:extLst>
          </p:cNvPr>
          <p:cNvSpPr txBox="1"/>
          <p:nvPr/>
        </p:nvSpPr>
        <p:spPr>
          <a:xfrm>
            <a:off x="815233" y="5308157"/>
            <a:ext cx="5085159" cy="461665"/>
          </a:xfrm>
          <a:prstGeom prst="rect">
            <a:avLst/>
          </a:prstGeom>
          <a:noFill/>
        </p:spPr>
        <p:txBody>
          <a:bodyPr wrap="square">
            <a:spAutoFit/>
          </a:bodyPr>
          <a:lstStyle/>
          <a:p>
            <a:r>
              <a:rPr lang="en-US" sz="1200" dirty="0" err="1">
                <a:solidFill>
                  <a:schemeClr val="bg1"/>
                </a:solidFill>
              </a:rPr>
              <a:t>Cobigo</a:t>
            </a:r>
            <a:r>
              <a:rPr lang="en-US" sz="1200" dirty="0">
                <a:solidFill>
                  <a:schemeClr val="bg1"/>
                </a:solidFill>
              </a:rPr>
              <a:t>, V., Martin, L. </a:t>
            </a:r>
            <a:r>
              <a:rPr lang="en-US" sz="1200" dirty="0" err="1">
                <a:solidFill>
                  <a:schemeClr val="bg1"/>
                </a:solidFill>
              </a:rPr>
              <a:t>ve</a:t>
            </a:r>
            <a:r>
              <a:rPr lang="en-US" sz="1200" dirty="0">
                <a:solidFill>
                  <a:schemeClr val="bg1"/>
                </a:solidFill>
              </a:rPr>
              <a:t> </a:t>
            </a:r>
            <a:r>
              <a:rPr lang="en-US" sz="1200" dirty="0" err="1">
                <a:solidFill>
                  <a:schemeClr val="bg1"/>
                </a:solidFill>
              </a:rPr>
              <a:t>Mcheimech</a:t>
            </a:r>
            <a:r>
              <a:rPr lang="en-US" sz="1200" dirty="0">
                <a:solidFill>
                  <a:schemeClr val="bg1"/>
                </a:solidFill>
              </a:rPr>
              <a:t>, R. (2016). </a:t>
            </a:r>
            <a:r>
              <a:rPr lang="en-US" sz="1200" dirty="0" err="1">
                <a:solidFill>
                  <a:schemeClr val="bg1"/>
                </a:solidFill>
              </a:rPr>
              <a:t>Topluluğu</a:t>
            </a:r>
            <a:r>
              <a:rPr lang="en-US" sz="1200" dirty="0">
                <a:solidFill>
                  <a:schemeClr val="bg1"/>
                </a:solidFill>
              </a:rPr>
              <a:t> </a:t>
            </a:r>
            <a:r>
              <a:rPr lang="en-US" sz="1200" dirty="0" err="1">
                <a:solidFill>
                  <a:schemeClr val="bg1"/>
                </a:solidFill>
              </a:rPr>
              <a:t>Anlamak</a:t>
            </a:r>
            <a:r>
              <a:rPr lang="en-US" sz="1200" dirty="0">
                <a:solidFill>
                  <a:schemeClr val="bg1"/>
                </a:solidFill>
              </a:rPr>
              <a:t>. </a:t>
            </a:r>
            <a:r>
              <a:rPr lang="en-US" sz="1200" dirty="0" err="1">
                <a:solidFill>
                  <a:schemeClr val="bg1"/>
                </a:solidFill>
              </a:rPr>
              <a:t>Kanada</a:t>
            </a:r>
            <a:r>
              <a:rPr lang="en-US" sz="1200" dirty="0">
                <a:solidFill>
                  <a:schemeClr val="bg1"/>
                </a:solidFill>
              </a:rPr>
              <a:t> </a:t>
            </a:r>
            <a:r>
              <a:rPr lang="en-US" sz="1200" dirty="0" err="1">
                <a:solidFill>
                  <a:schemeClr val="bg1"/>
                </a:solidFill>
              </a:rPr>
              <a:t>Engellilik</a:t>
            </a:r>
            <a:r>
              <a:rPr lang="en-US" sz="1200" dirty="0">
                <a:solidFill>
                  <a:schemeClr val="bg1"/>
                </a:solidFill>
              </a:rPr>
              <a:t> </a:t>
            </a:r>
            <a:r>
              <a:rPr lang="en-US" sz="1200" dirty="0" err="1">
                <a:solidFill>
                  <a:schemeClr val="bg1"/>
                </a:solidFill>
              </a:rPr>
              <a:t>Araştırmaları</a:t>
            </a:r>
            <a:r>
              <a:rPr lang="en-US" sz="1200" dirty="0">
                <a:solidFill>
                  <a:schemeClr val="bg1"/>
                </a:solidFill>
              </a:rPr>
              <a:t> </a:t>
            </a:r>
            <a:r>
              <a:rPr lang="en-US" sz="1200" dirty="0" err="1">
                <a:solidFill>
                  <a:schemeClr val="bg1"/>
                </a:solidFill>
              </a:rPr>
              <a:t>Dergisi</a:t>
            </a:r>
            <a:r>
              <a:rPr lang="en-US" sz="1200" dirty="0">
                <a:solidFill>
                  <a:schemeClr val="bg1"/>
                </a:solidFill>
              </a:rPr>
              <a:t>, 5(4), 181–203.</a:t>
            </a:r>
            <a:endParaRPr lang="en-US" sz="1200" dirty="0"/>
          </a:p>
        </p:txBody>
      </p:sp>
    </p:spTree>
    <p:extLst>
      <p:ext uri="{BB962C8B-B14F-4D97-AF65-F5344CB8AC3E}">
        <p14:creationId xmlns:p14="http://schemas.microsoft.com/office/powerpoint/2010/main" val="36492426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3F654C0-16AD-4EFD-98CD-7AF7EB8CE166}"/>
              </a:ext>
            </a:extLst>
          </p:cNvPr>
          <p:cNvSpPr>
            <a:spLocks noGrp="1"/>
          </p:cNvSpPr>
          <p:nvPr>
            <p:ph type="body" sz="quarter" idx="13"/>
          </p:nvPr>
        </p:nvSpPr>
        <p:spPr>
          <a:xfrm>
            <a:off x="6305550" y="586073"/>
            <a:ext cx="5514975" cy="1347502"/>
          </a:xfrm>
        </p:spPr>
        <p:txBody>
          <a:bodyPr/>
          <a:lstStyle/>
          <a:p>
            <a:r>
              <a:rPr lang="en-US" dirty="0" err="1"/>
              <a:t>Çatışmalarını</a:t>
            </a:r>
            <a:r>
              <a:rPr lang="en-US" dirty="0"/>
              <a:t> </a:t>
            </a:r>
            <a:r>
              <a:rPr lang="en-US" dirty="0" err="1"/>
              <a:t>çözmelerine</a:t>
            </a:r>
            <a:r>
              <a:rPr lang="en-US" dirty="0"/>
              <a:t> </a:t>
            </a:r>
            <a:r>
              <a:rPr lang="en-US" dirty="0" err="1"/>
              <a:t>nasıl</a:t>
            </a:r>
            <a:r>
              <a:rPr lang="en-US" dirty="0"/>
              <a:t> </a:t>
            </a:r>
            <a:r>
              <a:rPr lang="en-US" dirty="0" err="1"/>
              <a:t>yardımcı</a:t>
            </a:r>
            <a:r>
              <a:rPr lang="en-US" dirty="0"/>
              <a:t> </a:t>
            </a:r>
            <a:r>
              <a:rPr lang="en-US" dirty="0" err="1"/>
              <a:t>olursunuz</a:t>
            </a:r>
            <a:r>
              <a:rPr lang="en-US" dirty="0"/>
              <a:t>?</a:t>
            </a:r>
          </a:p>
        </p:txBody>
      </p:sp>
      <p:pic>
        <p:nvPicPr>
          <p:cNvPr id="7" name="Picture Placeholder 6" descr="Hand raising white flag">
            <a:extLst>
              <a:ext uri="{FF2B5EF4-FFF2-40B4-BE49-F238E27FC236}">
                <a16:creationId xmlns="" xmlns:a16="http://schemas.microsoft.com/office/drawing/2014/main" id="{D63861E6-4FF5-46E1-9024-D88AB94E2B3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 xmlns:a16="http://schemas.microsoft.com/office/drawing/2014/main" id="{19CA05C2-A854-4A1D-A045-006CA539AE2F}"/>
              </a:ext>
            </a:extLst>
          </p:cNvPr>
          <p:cNvSpPr txBox="1"/>
          <p:nvPr/>
        </p:nvSpPr>
        <p:spPr>
          <a:xfrm>
            <a:off x="6237248" y="2116943"/>
            <a:ext cx="5425524" cy="3416320"/>
          </a:xfrm>
          <a:prstGeom prst="rect">
            <a:avLst/>
          </a:prstGeom>
          <a:noFill/>
        </p:spPr>
        <p:txBody>
          <a:bodyPr wrap="square" rtlCol="0">
            <a:spAutoFit/>
          </a:bodyPr>
          <a:lstStyle/>
          <a:p>
            <a:pPr algn="just"/>
            <a:r>
              <a:rPr lang="en-US" sz="2400" dirty="0" err="1">
                <a:solidFill>
                  <a:schemeClr val="bg1"/>
                </a:solidFill>
              </a:rPr>
              <a:t>Apartmanınızda</a:t>
            </a:r>
            <a:r>
              <a:rPr lang="en-US" sz="2400" dirty="0">
                <a:solidFill>
                  <a:schemeClr val="bg1"/>
                </a:solidFill>
              </a:rPr>
              <a:t>, </a:t>
            </a:r>
            <a:r>
              <a:rPr lang="en-US" sz="2400" dirty="0" err="1">
                <a:solidFill>
                  <a:schemeClr val="bg1"/>
                </a:solidFill>
              </a:rPr>
              <a:t>yeni</a:t>
            </a:r>
            <a:r>
              <a:rPr lang="en-US" sz="2400" dirty="0">
                <a:solidFill>
                  <a:schemeClr val="bg1"/>
                </a:solidFill>
              </a:rPr>
              <a:t> </a:t>
            </a:r>
            <a:r>
              <a:rPr lang="en-US" sz="2400" dirty="0" err="1">
                <a:solidFill>
                  <a:schemeClr val="bg1"/>
                </a:solidFill>
              </a:rPr>
              <a:t>taşınan</a:t>
            </a:r>
            <a:r>
              <a:rPr lang="en-US" sz="2400" dirty="0">
                <a:solidFill>
                  <a:schemeClr val="bg1"/>
                </a:solidFill>
              </a:rPr>
              <a:t> </a:t>
            </a:r>
            <a:r>
              <a:rPr lang="en-US" sz="2400" dirty="0" err="1">
                <a:solidFill>
                  <a:schemeClr val="bg1"/>
                </a:solidFill>
              </a:rPr>
              <a:t>göçmen</a:t>
            </a:r>
            <a:r>
              <a:rPr lang="en-US" sz="2400" dirty="0">
                <a:solidFill>
                  <a:schemeClr val="bg1"/>
                </a:solidFill>
              </a:rPr>
              <a:t> </a:t>
            </a:r>
            <a:r>
              <a:rPr lang="en-US" sz="2400" dirty="0" err="1">
                <a:solidFill>
                  <a:schemeClr val="bg1"/>
                </a:solidFill>
              </a:rPr>
              <a:t>bir</a:t>
            </a:r>
            <a:r>
              <a:rPr lang="en-US" sz="2400" dirty="0">
                <a:solidFill>
                  <a:schemeClr val="bg1"/>
                </a:solidFill>
              </a:rPr>
              <a:t> </a:t>
            </a:r>
            <a:r>
              <a:rPr lang="en-US" sz="2400" dirty="0" err="1">
                <a:solidFill>
                  <a:schemeClr val="bg1"/>
                </a:solidFill>
              </a:rPr>
              <a:t>aile</a:t>
            </a:r>
            <a:r>
              <a:rPr lang="en-US" sz="2400" dirty="0">
                <a:solidFill>
                  <a:schemeClr val="bg1"/>
                </a:solidFill>
              </a:rPr>
              <a:t> her </a:t>
            </a:r>
            <a:r>
              <a:rPr lang="en-US" sz="2400" dirty="0" err="1">
                <a:solidFill>
                  <a:schemeClr val="bg1"/>
                </a:solidFill>
              </a:rPr>
              <a:t>gün</a:t>
            </a:r>
            <a:r>
              <a:rPr lang="en-US" sz="2400" dirty="0">
                <a:solidFill>
                  <a:schemeClr val="bg1"/>
                </a:solidFill>
              </a:rPr>
              <a:t> </a:t>
            </a:r>
            <a:r>
              <a:rPr lang="en-US" sz="2400" dirty="0" err="1">
                <a:solidFill>
                  <a:schemeClr val="bg1"/>
                </a:solidFill>
              </a:rPr>
              <a:t>saat</a:t>
            </a:r>
            <a:r>
              <a:rPr lang="en-US" sz="2400" dirty="0">
                <a:solidFill>
                  <a:schemeClr val="bg1"/>
                </a:solidFill>
              </a:rPr>
              <a:t> 22.00'den </a:t>
            </a:r>
            <a:r>
              <a:rPr lang="en-US" sz="2400" dirty="0" err="1">
                <a:solidFill>
                  <a:schemeClr val="bg1"/>
                </a:solidFill>
              </a:rPr>
              <a:t>sonra</a:t>
            </a:r>
            <a:r>
              <a:rPr lang="en-US" sz="2400" dirty="0">
                <a:solidFill>
                  <a:schemeClr val="bg1"/>
                </a:solidFill>
              </a:rPr>
              <a:t> (</a:t>
            </a:r>
            <a:r>
              <a:rPr lang="en-US" sz="2400" dirty="0" err="1">
                <a:solidFill>
                  <a:schemeClr val="bg1"/>
                </a:solidFill>
              </a:rPr>
              <a:t>Finlandiya'da</a:t>
            </a:r>
            <a:r>
              <a:rPr lang="en-US" sz="2400" dirty="0">
                <a:solidFill>
                  <a:schemeClr val="bg1"/>
                </a:solidFill>
              </a:rPr>
              <a:t> </a:t>
            </a:r>
            <a:r>
              <a:rPr lang="en-US" sz="2400" dirty="0" err="1">
                <a:solidFill>
                  <a:schemeClr val="bg1"/>
                </a:solidFill>
              </a:rPr>
              <a:t>sessiz</a:t>
            </a:r>
            <a:r>
              <a:rPr lang="en-US" sz="2400" dirty="0">
                <a:solidFill>
                  <a:schemeClr val="bg1"/>
                </a:solidFill>
              </a:rPr>
              <a:t> </a:t>
            </a:r>
            <a:r>
              <a:rPr lang="en-US" sz="2400" dirty="0" err="1">
                <a:solidFill>
                  <a:schemeClr val="bg1"/>
                </a:solidFill>
              </a:rPr>
              <a:t>saat</a:t>
            </a:r>
            <a:r>
              <a:rPr lang="en-US" sz="2400" dirty="0">
                <a:solidFill>
                  <a:schemeClr val="bg1"/>
                </a:solidFill>
              </a:rPr>
              <a:t> 22'de </a:t>
            </a:r>
            <a:r>
              <a:rPr lang="en-US" sz="2400" dirty="0" err="1">
                <a:solidFill>
                  <a:schemeClr val="bg1"/>
                </a:solidFill>
              </a:rPr>
              <a:t>başlar</a:t>
            </a:r>
            <a:r>
              <a:rPr lang="en-US" sz="2400" dirty="0">
                <a:solidFill>
                  <a:schemeClr val="bg1"/>
                </a:solidFill>
              </a:rPr>
              <a:t> </a:t>
            </a:r>
            <a:r>
              <a:rPr lang="en-US" sz="2400" dirty="0" err="1">
                <a:solidFill>
                  <a:schemeClr val="bg1"/>
                </a:solidFill>
              </a:rPr>
              <a:t>ve</a:t>
            </a:r>
            <a:r>
              <a:rPr lang="en-US" sz="2400" dirty="0">
                <a:solidFill>
                  <a:schemeClr val="bg1"/>
                </a:solidFill>
              </a:rPr>
              <a:t> </a:t>
            </a:r>
            <a:r>
              <a:rPr lang="en-US" sz="2400" dirty="0" err="1">
                <a:solidFill>
                  <a:schemeClr val="bg1"/>
                </a:solidFill>
              </a:rPr>
              <a:t>sabah</a:t>
            </a:r>
            <a:r>
              <a:rPr lang="en-US" sz="2400" dirty="0">
                <a:solidFill>
                  <a:schemeClr val="bg1"/>
                </a:solidFill>
              </a:rPr>
              <a:t> 7'de biter) </a:t>
            </a:r>
            <a:r>
              <a:rPr lang="en-US" sz="2400" dirty="0" err="1">
                <a:solidFill>
                  <a:schemeClr val="bg1"/>
                </a:solidFill>
              </a:rPr>
              <a:t>biraz</a:t>
            </a:r>
            <a:r>
              <a:rPr lang="en-US" sz="2400" dirty="0">
                <a:solidFill>
                  <a:schemeClr val="bg1"/>
                </a:solidFill>
              </a:rPr>
              <a:t> </a:t>
            </a:r>
            <a:r>
              <a:rPr lang="en-US" sz="2400" dirty="0" err="1">
                <a:solidFill>
                  <a:schemeClr val="bg1"/>
                </a:solidFill>
              </a:rPr>
              <a:t>gürültü</a:t>
            </a:r>
            <a:r>
              <a:rPr lang="en-US" sz="2400" dirty="0">
                <a:solidFill>
                  <a:schemeClr val="bg1"/>
                </a:solidFill>
              </a:rPr>
              <a:t> </a:t>
            </a:r>
            <a:r>
              <a:rPr lang="en-US" sz="2400" dirty="0" err="1">
                <a:solidFill>
                  <a:schemeClr val="bg1"/>
                </a:solidFill>
              </a:rPr>
              <a:t>yaptı</a:t>
            </a:r>
            <a:r>
              <a:rPr lang="en-US" sz="2400" dirty="0">
                <a:solidFill>
                  <a:schemeClr val="bg1"/>
                </a:solidFill>
              </a:rPr>
              <a:t>. </a:t>
            </a:r>
            <a:r>
              <a:rPr lang="en-US" sz="2400" dirty="0" err="1">
                <a:solidFill>
                  <a:schemeClr val="bg1"/>
                </a:solidFill>
              </a:rPr>
              <a:t>Bitişikte</a:t>
            </a:r>
            <a:r>
              <a:rPr lang="en-US" sz="2400" dirty="0">
                <a:solidFill>
                  <a:schemeClr val="bg1"/>
                </a:solidFill>
              </a:rPr>
              <a:t> </a:t>
            </a:r>
            <a:r>
              <a:rPr lang="en-US" sz="2400" dirty="0" err="1">
                <a:solidFill>
                  <a:schemeClr val="bg1"/>
                </a:solidFill>
              </a:rPr>
              <a:t>oturan</a:t>
            </a:r>
            <a:r>
              <a:rPr lang="en-US" sz="2400" dirty="0">
                <a:solidFill>
                  <a:schemeClr val="bg1"/>
                </a:solidFill>
              </a:rPr>
              <a:t> </a:t>
            </a:r>
            <a:r>
              <a:rPr lang="en-US" sz="2400" dirty="0" err="1">
                <a:solidFill>
                  <a:schemeClr val="bg1"/>
                </a:solidFill>
              </a:rPr>
              <a:t>Finli</a:t>
            </a:r>
            <a:r>
              <a:rPr lang="en-US" sz="2400" dirty="0">
                <a:solidFill>
                  <a:schemeClr val="bg1"/>
                </a:solidFill>
              </a:rPr>
              <a:t> </a:t>
            </a:r>
            <a:r>
              <a:rPr lang="en-US" sz="2400" dirty="0" err="1">
                <a:solidFill>
                  <a:schemeClr val="bg1"/>
                </a:solidFill>
              </a:rPr>
              <a:t>bir</a:t>
            </a:r>
            <a:r>
              <a:rPr lang="en-US" sz="2400" dirty="0">
                <a:solidFill>
                  <a:schemeClr val="bg1"/>
                </a:solidFill>
              </a:rPr>
              <a:t> </a:t>
            </a:r>
            <a:r>
              <a:rPr lang="en-US" sz="2400" dirty="0" err="1">
                <a:solidFill>
                  <a:schemeClr val="bg1"/>
                </a:solidFill>
              </a:rPr>
              <a:t>aile</a:t>
            </a:r>
            <a:r>
              <a:rPr lang="en-US" sz="2400" dirty="0">
                <a:solidFill>
                  <a:schemeClr val="bg1"/>
                </a:solidFill>
              </a:rPr>
              <a:t> </a:t>
            </a:r>
            <a:r>
              <a:rPr lang="en-US" sz="2400" dirty="0" err="1">
                <a:solidFill>
                  <a:schemeClr val="bg1"/>
                </a:solidFill>
              </a:rPr>
              <a:t>saat</a:t>
            </a:r>
            <a:r>
              <a:rPr lang="en-US" sz="2400" dirty="0">
                <a:solidFill>
                  <a:schemeClr val="bg1"/>
                </a:solidFill>
              </a:rPr>
              <a:t> 10'dan </a:t>
            </a:r>
            <a:r>
              <a:rPr lang="en-US" sz="2400" dirty="0" err="1">
                <a:solidFill>
                  <a:schemeClr val="bg1"/>
                </a:solidFill>
              </a:rPr>
              <a:t>sonra</a:t>
            </a:r>
            <a:r>
              <a:rPr lang="en-US" sz="2400" dirty="0">
                <a:solidFill>
                  <a:schemeClr val="bg1"/>
                </a:solidFill>
              </a:rPr>
              <a:t> </a:t>
            </a:r>
            <a:r>
              <a:rPr lang="en-US" sz="2400" dirty="0" err="1">
                <a:solidFill>
                  <a:schemeClr val="bg1"/>
                </a:solidFill>
              </a:rPr>
              <a:t>onlara</a:t>
            </a:r>
            <a:r>
              <a:rPr lang="en-US" sz="2400" dirty="0">
                <a:solidFill>
                  <a:schemeClr val="bg1"/>
                </a:solidFill>
              </a:rPr>
              <a:t> </a:t>
            </a:r>
            <a:r>
              <a:rPr lang="en-US" sz="2400" dirty="0" err="1">
                <a:solidFill>
                  <a:schemeClr val="bg1"/>
                </a:solidFill>
              </a:rPr>
              <a:t>bağırmaya</a:t>
            </a:r>
            <a:r>
              <a:rPr lang="en-US" sz="2400" dirty="0">
                <a:solidFill>
                  <a:schemeClr val="bg1"/>
                </a:solidFill>
              </a:rPr>
              <a:t> </a:t>
            </a:r>
            <a:r>
              <a:rPr lang="en-US" sz="2400" dirty="0" err="1">
                <a:solidFill>
                  <a:schemeClr val="bg1"/>
                </a:solidFill>
              </a:rPr>
              <a:t>başlar</a:t>
            </a:r>
            <a:r>
              <a:rPr lang="en-US" sz="2400" dirty="0">
                <a:solidFill>
                  <a:schemeClr val="bg1"/>
                </a:solidFill>
              </a:rPr>
              <a:t>: </a:t>
            </a:r>
            <a:r>
              <a:rPr lang="en-US" sz="2400" i="1" dirty="0">
                <a:solidFill>
                  <a:schemeClr val="bg1"/>
                </a:solidFill>
              </a:rPr>
              <a:t>"10 </a:t>
            </a:r>
            <a:r>
              <a:rPr lang="en-US" sz="2400" i="1" dirty="0" err="1">
                <a:solidFill>
                  <a:schemeClr val="bg1"/>
                </a:solidFill>
              </a:rPr>
              <a:t>yıldır</a:t>
            </a:r>
            <a:r>
              <a:rPr lang="en-US" sz="2400" i="1" dirty="0">
                <a:solidFill>
                  <a:schemeClr val="bg1"/>
                </a:solidFill>
              </a:rPr>
              <a:t> </a:t>
            </a:r>
            <a:r>
              <a:rPr lang="en-US" sz="2400" i="1" dirty="0" err="1">
                <a:solidFill>
                  <a:schemeClr val="bg1"/>
                </a:solidFill>
              </a:rPr>
              <a:t>Finlandiya'da</a:t>
            </a:r>
            <a:r>
              <a:rPr lang="en-US" sz="2400" i="1" dirty="0">
                <a:solidFill>
                  <a:schemeClr val="bg1"/>
                </a:solidFill>
              </a:rPr>
              <a:t> </a:t>
            </a:r>
            <a:r>
              <a:rPr lang="en-US" sz="2400" i="1" dirty="0" err="1">
                <a:solidFill>
                  <a:schemeClr val="bg1"/>
                </a:solidFill>
              </a:rPr>
              <a:t>yaşıyorsunuz</a:t>
            </a:r>
            <a:r>
              <a:rPr lang="en-US" sz="2400" i="1" dirty="0">
                <a:solidFill>
                  <a:schemeClr val="bg1"/>
                </a:solidFill>
              </a:rPr>
              <a:t> </a:t>
            </a:r>
            <a:r>
              <a:rPr lang="en-US" sz="2400" i="1" dirty="0" err="1">
                <a:solidFill>
                  <a:schemeClr val="bg1"/>
                </a:solidFill>
              </a:rPr>
              <a:t>ve</a:t>
            </a:r>
            <a:r>
              <a:rPr lang="en-US" sz="2400" i="1" dirty="0">
                <a:solidFill>
                  <a:schemeClr val="bg1"/>
                </a:solidFill>
              </a:rPr>
              <a:t> her </a:t>
            </a:r>
            <a:r>
              <a:rPr lang="en-US" sz="2400" i="1" dirty="0" err="1">
                <a:solidFill>
                  <a:schemeClr val="bg1"/>
                </a:solidFill>
              </a:rPr>
              <a:t>iki</a:t>
            </a:r>
            <a:r>
              <a:rPr lang="en-US" sz="2400" i="1" dirty="0">
                <a:solidFill>
                  <a:schemeClr val="bg1"/>
                </a:solidFill>
              </a:rPr>
              <a:t> </a:t>
            </a:r>
            <a:r>
              <a:rPr lang="en-US" sz="2400" i="1" dirty="0" err="1">
                <a:solidFill>
                  <a:schemeClr val="bg1"/>
                </a:solidFill>
              </a:rPr>
              <a:t>aileyi</a:t>
            </a:r>
            <a:r>
              <a:rPr lang="en-US" sz="2400" i="1" dirty="0">
                <a:solidFill>
                  <a:schemeClr val="bg1"/>
                </a:solidFill>
              </a:rPr>
              <a:t> de </a:t>
            </a:r>
            <a:r>
              <a:rPr lang="en-US" sz="2400" i="1" dirty="0" err="1">
                <a:solidFill>
                  <a:schemeClr val="bg1"/>
                </a:solidFill>
              </a:rPr>
              <a:t>epeydir</a:t>
            </a:r>
            <a:r>
              <a:rPr lang="en-US" sz="2400" i="1" dirty="0">
                <a:solidFill>
                  <a:schemeClr val="bg1"/>
                </a:solidFill>
              </a:rPr>
              <a:t> </a:t>
            </a:r>
            <a:r>
              <a:rPr lang="en-US" sz="2400" i="1" dirty="0" err="1">
                <a:solidFill>
                  <a:schemeClr val="bg1"/>
                </a:solidFill>
              </a:rPr>
              <a:t>tanınıyorsunuz</a:t>
            </a:r>
            <a:r>
              <a:rPr lang="en-US" sz="2400" i="1" dirty="0">
                <a:solidFill>
                  <a:schemeClr val="bg1"/>
                </a:solidFill>
              </a:rPr>
              <a:t>. Her </a:t>
            </a:r>
            <a:r>
              <a:rPr lang="en-US" sz="2400" i="1" dirty="0" err="1">
                <a:solidFill>
                  <a:schemeClr val="bg1"/>
                </a:solidFill>
              </a:rPr>
              <a:t>aile</a:t>
            </a:r>
            <a:r>
              <a:rPr lang="en-US" sz="2400" i="1" dirty="0">
                <a:solidFill>
                  <a:schemeClr val="bg1"/>
                </a:solidFill>
              </a:rPr>
              <a:t> </a:t>
            </a:r>
            <a:r>
              <a:rPr lang="en-US" sz="2400" i="1" dirty="0" err="1">
                <a:solidFill>
                  <a:schemeClr val="bg1"/>
                </a:solidFill>
              </a:rPr>
              <a:t>yardım</a:t>
            </a:r>
            <a:r>
              <a:rPr lang="en-US" sz="2400" i="1" dirty="0">
                <a:solidFill>
                  <a:schemeClr val="bg1"/>
                </a:solidFill>
              </a:rPr>
              <a:t> </a:t>
            </a:r>
            <a:r>
              <a:rPr lang="en-US" sz="2400" i="1" dirty="0" err="1">
                <a:solidFill>
                  <a:schemeClr val="bg1"/>
                </a:solidFill>
              </a:rPr>
              <a:t>için</a:t>
            </a:r>
            <a:r>
              <a:rPr lang="en-US" sz="2400" i="1" dirty="0">
                <a:solidFill>
                  <a:schemeClr val="bg1"/>
                </a:solidFill>
              </a:rPr>
              <a:t> </a:t>
            </a:r>
            <a:r>
              <a:rPr lang="en-US" sz="2400" i="1" dirty="0" err="1">
                <a:solidFill>
                  <a:schemeClr val="bg1"/>
                </a:solidFill>
              </a:rPr>
              <a:t>sana</a:t>
            </a:r>
            <a:r>
              <a:rPr lang="en-US" sz="2400" i="1" dirty="0">
                <a:solidFill>
                  <a:schemeClr val="bg1"/>
                </a:solidFill>
              </a:rPr>
              <a:t> </a:t>
            </a:r>
            <a:r>
              <a:rPr lang="en-US" sz="2400" i="1" dirty="0" err="1">
                <a:solidFill>
                  <a:schemeClr val="bg1"/>
                </a:solidFill>
              </a:rPr>
              <a:t>geliyor</a:t>
            </a:r>
            <a:r>
              <a:rPr lang="en-US" sz="2400" i="1" dirty="0">
                <a:solidFill>
                  <a:schemeClr val="bg1"/>
                </a:solidFill>
              </a:rPr>
              <a:t>.”</a:t>
            </a:r>
          </a:p>
        </p:txBody>
      </p:sp>
      <p:sp>
        <p:nvSpPr>
          <p:cNvPr id="5" name="Text Placeholder 2">
            <a:extLst>
              <a:ext uri="{FF2B5EF4-FFF2-40B4-BE49-F238E27FC236}">
                <a16:creationId xmlns="" xmlns:a16="http://schemas.microsoft.com/office/drawing/2014/main" id="{33394733-2F0D-48C5-9C1C-54BF17122633}"/>
              </a:ext>
            </a:extLst>
          </p:cNvPr>
          <p:cNvSpPr txBox="1">
            <a:spLocks/>
          </p:cNvSpPr>
          <p:nvPr/>
        </p:nvSpPr>
        <p:spPr>
          <a:xfrm>
            <a:off x="1018492" y="201538"/>
            <a:ext cx="4145197" cy="5822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BA" dirty="0">
                <a:highlight>
                  <a:srgbClr val="92D050"/>
                </a:highlight>
              </a:rPr>
              <a:t>EGZERSİZ</a:t>
            </a:r>
            <a:endParaRPr lang="en-US" dirty="0"/>
          </a:p>
        </p:txBody>
      </p:sp>
    </p:spTree>
    <p:extLst>
      <p:ext uri="{BB962C8B-B14F-4D97-AF65-F5344CB8AC3E}">
        <p14:creationId xmlns:p14="http://schemas.microsoft.com/office/powerpoint/2010/main" val="6646276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8B32AB9-D1EF-4D06-9CFD-1AE8BC136202}"/>
              </a:ext>
            </a:extLst>
          </p:cNvPr>
          <p:cNvSpPr>
            <a:spLocks noGrp="1"/>
          </p:cNvSpPr>
          <p:nvPr>
            <p:ph type="body" sz="quarter" idx="18"/>
          </p:nvPr>
        </p:nvSpPr>
        <p:spPr>
          <a:xfrm>
            <a:off x="755915" y="2396444"/>
            <a:ext cx="10594346" cy="3917046"/>
          </a:xfrm>
        </p:spPr>
        <p:txBody>
          <a:bodyPr>
            <a:normAutofit fontScale="85000" lnSpcReduction="20000"/>
          </a:bodyPr>
          <a:lstStyle/>
          <a:p>
            <a:pPr marL="0" indent="0"/>
            <a:r>
              <a:rPr lang="en-US" sz="2600" dirty="0" smtClean="0"/>
              <a:t>Given this dispute between your </a:t>
            </a:r>
            <a:r>
              <a:rPr lang="hr-BA" sz="2600" dirty="0" smtClean="0"/>
              <a:t>neighbours, </a:t>
            </a:r>
            <a:r>
              <a:rPr lang="en-US" sz="2600" dirty="0" smtClean="0"/>
              <a:t>how would you assist them to resolve their conflict? (Read the case in the </a:t>
            </a:r>
            <a:r>
              <a:rPr lang="hr-BA" sz="2600" dirty="0" smtClean="0"/>
              <a:t>previous</a:t>
            </a:r>
            <a:r>
              <a:rPr lang="en-US" sz="2600" dirty="0" smtClean="0"/>
              <a:t> slide)</a:t>
            </a:r>
            <a:endParaRPr lang="hr-BA" sz="2600" dirty="0" smtClean="0"/>
          </a:p>
          <a:p>
            <a:pPr marL="0" indent="0">
              <a:buFont typeface="+mj-lt"/>
              <a:buAutoNum type="arabicPeriod"/>
            </a:pPr>
            <a:r>
              <a:rPr lang="hr-BA" sz="2600" dirty="0"/>
              <a:t> Kendinizi ve arabulucu olarak rolünüzü tanıtın,</a:t>
            </a:r>
          </a:p>
          <a:p>
            <a:pPr marL="0" indent="0">
              <a:buFont typeface="+mj-lt"/>
              <a:buAutoNum type="arabicPeriod"/>
            </a:pPr>
            <a:r>
              <a:rPr lang="hr-BA" sz="2600" dirty="0"/>
              <a:t>  Arabuluculuk sürecini açıklamak ve davadan kısaca bahsetmek,</a:t>
            </a:r>
          </a:p>
          <a:p>
            <a:pPr marL="0" indent="0">
              <a:buFont typeface="+mj-lt"/>
              <a:buAutoNum type="arabicPeriod"/>
            </a:pPr>
            <a:r>
              <a:rPr lang="hr-BA" sz="2600" dirty="0"/>
              <a:t>  ortak bir zemin bulmalarına ve bir anlaşmaya varmalarına yardımcı olun</a:t>
            </a:r>
            <a:r>
              <a:rPr lang="hr-BA" sz="2600" dirty="0" smtClean="0"/>
              <a:t>.</a:t>
            </a:r>
            <a:endParaRPr lang="tr-TR" sz="2600" dirty="0" smtClean="0"/>
          </a:p>
          <a:p>
            <a:pPr marL="0" indent="0">
              <a:buFont typeface="+mj-lt"/>
              <a:buAutoNum type="arabicPeriod"/>
            </a:pPr>
            <a:endParaRPr lang="hr-BA" sz="2600" dirty="0"/>
          </a:p>
          <a:p>
            <a:pPr marL="0" indent="0"/>
            <a:r>
              <a:rPr lang="hr-BA" sz="2600" dirty="0"/>
              <a:t>Lütfen kendinizi ve arabulucu olarak rolünüzü nasıl tanıtacağınızı, arabuluculuk sürecini nasıl açıklayacağınızı ve dava hakkında nasıl konuşacağınızı ve ortak bir zemin bulmalarına ve bir anlaşmaya varmalarına nasıl yardımcı olacağınızı </a:t>
            </a:r>
            <a:r>
              <a:rPr lang="hr-BA" sz="2600" dirty="0" smtClean="0"/>
              <a:t>yazınız:</a:t>
            </a:r>
            <a:endParaRPr lang="tr-TR" sz="2600" dirty="0" smtClean="0"/>
          </a:p>
          <a:p>
            <a:pPr marL="0" indent="0"/>
            <a:r>
              <a:rPr lang="hr-BA" sz="1800" dirty="0" smtClean="0"/>
              <a:t>________________________________________________________________________________________________</a:t>
            </a:r>
            <a:endParaRPr lang="hr-BA" sz="1800" dirty="0"/>
          </a:p>
          <a:p>
            <a:r>
              <a:rPr lang="hr-BA" sz="1800" dirty="0"/>
              <a:t>________________________________________________________________________________________________</a:t>
            </a:r>
          </a:p>
          <a:p>
            <a:r>
              <a:rPr lang="hr-BA" sz="1800" dirty="0"/>
              <a:t>________________________________________________________________________________________________</a:t>
            </a:r>
            <a:endParaRPr lang="en-US" sz="1800" dirty="0"/>
          </a:p>
          <a:p>
            <a:endParaRPr lang="en-US" sz="1800" dirty="0"/>
          </a:p>
        </p:txBody>
      </p:sp>
      <p:sp>
        <p:nvSpPr>
          <p:cNvPr id="3" name="Text Placeholder 2">
            <a:extLst>
              <a:ext uri="{FF2B5EF4-FFF2-40B4-BE49-F238E27FC236}">
                <a16:creationId xmlns="" xmlns:a16="http://schemas.microsoft.com/office/drawing/2014/main" id="{0252DCB6-679D-425D-940D-358E530BADE3}"/>
              </a:ext>
            </a:extLst>
          </p:cNvPr>
          <p:cNvSpPr>
            <a:spLocks noGrp="1"/>
          </p:cNvSpPr>
          <p:nvPr>
            <p:ph type="body" sz="quarter" idx="16"/>
          </p:nvPr>
        </p:nvSpPr>
        <p:spPr>
          <a:xfrm>
            <a:off x="734713" y="642972"/>
            <a:ext cx="4145197" cy="582221"/>
          </a:xfrm>
        </p:spPr>
        <p:txBody>
          <a:bodyPr>
            <a:normAutofit lnSpcReduction="10000"/>
          </a:bodyPr>
          <a:lstStyle/>
          <a:p>
            <a:r>
              <a:rPr lang="hr-BA" dirty="0">
                <a:highlight>
                  <a:srgbClr val="92D050"/>
                </a:highlight>
              </a:rPr>
              <a:t>EGZERSİZ</a:t>
            </a:r>
            <a:endParaRPr lang="en-US" dirty="0"/>
          </a:p>
        </p:txBody>
      </p:sp>
      <p:sp>
        <p:nvSpPr>
          <p:cNvPr id="14" name="Text Placeholder 2">
            <a:extLst>
              <a:ext uri="{FF2B5EF4-FFF2-40B4-BE49-F238E27FC236}">
                <a16:creationId xmlns="" xmlns:a16="http://schemas.microsoft.com/office/drawing/2014/main" id="{EE8A21F2-EED2-4E63-B301-C8950694E7F0}"/>
              </a:ext>
            </a:extLst>
          </p:cNvPr>
          <p:cNvSpPr txBox="1">
            <a:spLocks/>
          </p:cNvSpPr>
          <p:nvPr/>
        </p:nvSpPr>
        <p:spPr>
          <a:xfrm>
            <a:off x="1120617" y="1741517"/>
            <a:ext cx="9308452" cy="5309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r-BA" dirty="0">
                <a:solidFill>
                  <a:srgbClr val="1188A3"/>
                </a:solidFill>
              </a:rPr>
              <a:t>Eşler arası arabuluculuğa nasıl başlanır?</a:t>
            </a:r>
            <a:endParaRPr lang="en-US" dirty="0">
              <a:solidFill>
                <a:srgbClr val="1188A3"/>
              </a:solidFill>
            </a:endParaRPr>
          </a:p>
        </p:txBody>
      </p:sp>
      <p:pic>
        <p:nvPicPr>
          <p:cNvPr id="16" name="Graphic 15" descr="Boardroom outline">
            <a:extLst>
              <a:ext uri="{FF2B5EF4-FFF2-40B4-BE49-F238E27FC236}">
                <a16:creationId xmlns="" xmlns:a16="http://schemas.microsoft.com/office/drawing/2014/main" id="{35899090-5523-4B48-9BE6-9466A92CF6D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748990" y="163251"/>
            <a:ext cx="1865573" cy="1865573"/>
          </a:xfrm>
          <a:prstGeom prst="rect">
            <a:avLst/>
          </a:prstGeom>
        </p:spPr>
      </p:pic>
    </p:spTree>
    <p:extLst>
      <p:ext uri="{BB962C8B-B14F-4D97-AF65-F5344CB8AC3E}">
        <p14:creationId xmlns:p14="http://schemas.microsoft.com/office/powerpoint/2010/main" val="15814415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72">
            <a:extLst>
              <a:ext uri="{FF2B5EF4-FFF2-40B4-BE49-F238E27FC236}">
                <a16:creationId xmlns="" xmlns:a16="http://schemas.microsoft.com/office/drawing/2014/main" id="{8E328D98-9D6E-B84D-AF0C-7C56C0EF3C0F}"/>
              </a:ext>
            </a:extLst>
          </p:cNvPr>
          <p:cNvSpPr/>
          <p:nvPr/>
        </p:nvSpPr>
        <p:spPr>
          <a:xfrm>
            <a:off x="9244264" y="2268067"/>
            <a:ext cx="530699" cy="53069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chemeClr val="bg1"/>
          </a:solidFill>
          <a:ln w="12700">
            <a:noFill/>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
        <p:nvSpPr>
          <p:cNvPr id="28" name="Shape 2617">
            <a:extLst>
              <a:ext uri="{FF2B5EF4-FFF2-40B4-BE49-F238E27FC236}">
                <a16:creationId xmlns="" xmlns:a16="http://schemas.microsoft.com/office/drawing/2014/main" id="{F114E187-B948-ED41-A5E7-EE331C3494A2}"/>
              </a:ext>
            </a:extLst>
          </p:cNvPr>
          <p:cNvSpPr/>
          <p:nvPr/>
        </p:nvSpPr>
        <p:spPr>
          <a:xfrm>
            <a:off x="5814553" y="2258548"/>
            <a:ext cx="584121" cy="47797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
        <p:nvSpPr>
          <p:cNvPr id="31" name="Shape 2633">
            <a:extLst>
              <a:ext uri="{FF2B5EF4-FFF2-40B4-BE49-F238E27FC236}">
                <a16:creationId xmlns="" xmlns:a16="http://schemas.microsoft.com/office/drawing/2014/main" id="{02BACAAC-1DD0-BF4E-AEBC-692F52D40745}"/>
              </a:ext>
            </a:extLst>
          </p:cNvPr>
          <p:cNvSpPr/>
          <p:nvPr/>
        </p:nvSpPr>
        <p:spPr>
          <a:xfrm>
            <a:off x="2733105" y="2265599"/>
            <a:ext cx="532771" cy="53276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38090" tIns="38090" rIns="38090" bIns="38090" anchor="ctr"/>
          <a:lstStyle/>
          <a:p>
            <a:pPr algn="ct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6" name="Text Placeholder 15">
            <a:extLst>
              <a:ext uri="{FF2B5EF4-FFF2-40B4-BE49-F238E27FC236}">
                <a16:creationId xmlns="" xmlns:a16="http://schemas.microsoft.com/office/drawing/2014/main" id="{E12F5A7C-E95C-EC4D-AFAA-7C3FB71BFA89}"/>
              </a:ext>
            </a:extLst>
          </p:cNvPr>
          <p:cNvSpPr>
            <a:spLocks noGrp="1"/>
          </p:cNvSpPr>
          <p:nvPr>
            <p:ph type="body" sz="quarter" idx="30"/>
          </p:nvPr>
        </p:nvSpPr>
        <p:spPr>
          <a:xfrm>
            <a:off x="1956271" y="4828011"/>
            <a:ext cx="2206154" cy="1237497"/>
          </a:xfrm>
        </p:spPr>
        <p:txBody>
          <a:bodyPr>
            <a:normAutofit/>
          </a:bodyPr>
          <a:lstStyle/>
          <a:p>
            <a:pPr marL="0" indent="0"/>
            <a:r>
              <a:rPr lang="en-US" sz="2000" dirty="0" err="1">
                <a:latin typeface="+mn-lt"/>
              </a:rPr>
              <a:t>Kendinizi</a:t>
            </a:r>
            <a:r>
              <a:rPr lang="en-US" sz="2000" dirty="0">
                <a:latin typeface="+mn-lt"/>
              </a:rPr>
              <a:t> </a:t>
            </a:r>
            <a:r>
              <a:rPr lang="en-US" sz="2000" dirty="0" err="1">
                <a:latin typeface="+mn-lt"/>
              </a:rPr>
              <a:t>ve</a:t>
            </a:r>
            <a:r>
              <a:rPr lang="en-US" sz="2000" dirty="0">
                <a:latin typeface="+mn-lt"/>
              </a:rPr>
              <a:t> </a:t>
            </a:r>
            <a:r>
              <a:rPr lang="en-US" sz="2000" dirty="0" err="1">
                <a:latin typeface="+mn-lt"/>
              </a:rPr>
              <a:t>arabulucu</a:t>
            </a:r>
            <a:r>
              <a:rPr lang="en-US" sz="2000" dirty="0">
                <a:latin typeface="+mn-lt"/>
              </a:rPr>
              <a:t> </a:t>
            </a:r>
            <a:r>
              <a:rPr lang="en-US" sz="2000" dirty="0" err="1">
                <a:latin typeface="+mn-lt"/>
              </a:rPr>
              <a:t>olarak</a:t>
            </a:r>
            <a:r>
              <a:rPr lang="en-US" sz="2000" dirty="0">
                <a:latin typeface="+mn-lt"/>
              </a:rPr>
              <a:t> </a:t>
            </a:r>
            <a:r>
              <a:rPr lang="en-US" sz="2000" dirty="0" err="1">
                <a:latin typeface="+mn-lt"/>
              </a:rPr>
              <a:t>rolünüzü</a:t>
            </a:r>
            <a:r>
              <a:rPr lang="en-US" sz="2000" dirty="0">
                <a:latin typeface="+mn-lt"/>
              </a:rPr>
              <a:t> </a:t>
            </a:r>
            <a:r>
              <a:rPr lang="en-US" sz="2000" dirty="0" err="1">
                <a:latin typeface="+mn-lt"/>
              </a:rPr>
              <a:t>tanıtın</a:t>
            </a:r>
            <a:r>
              <a:rPr lang="en-US" sz="2000" dirty="0">
                <a:latin typeface="+mn-lt"/>
              </a:rPr>
              <a:t>.</a:t>
            </a:r>
          </a:p>
        </p:txBody>
      </p:sp>
      <p:sp>
        <p:nvSpPr>
          <p:cNvPr id="17" name="Text Placeholder 16">
            <a:extLst>
              <a:ext uri="{FF2B5EF4-FFF2-40B4-BE49-F238E27FC236}">
                <a16:creationId xmlns="" xmlns:a16="http://schemas.microsoft.com/office/drawing/2014/main" id="{95973CA3-B07B-614D-A477-B68C18FAFFCB}"/>
              </a:ext>
            </a:extLst>
          </p:cNvPr>
          <p:cNvSpPr>
            <a:spLocks noGrp="1"/>
          </p:cNvSpPr>
          <p:nvPr>
            <p:ph type="body" sz="quarter" idx="31"/>
          </p:nvPr>
        </p:nvSpPr>
        <p:spPr/>
        <p:txBody>
          <a:bodyPr>
            <a:normAutofit fontScale="92500" lnSpcReduction="10000"/>
          </a:bodyPr>
          <a:lstStyle/>
          <a:p>
            <a:r>
              <a:rPr lang="tr-TR" b="1" dirty="0" smtClean="0">
                <a:latin typeface="+mn-lt"/>
              </a:rPr>
              <a:t>1. Adım</a:t>
            </a:r>
            <a:endParaRPr lang="en-US" b="1" dirty="0">
              <a:latin typeface="+mn-lt"/>
            </a:endParaRPr>
          </a:p>
        </p:txBody>
      </p:sp>
      <p:sp>
        <p:nvSpPr>
          <p:cNvPr id="19" name="Text Placeholder 18">
            <a:extLst>
              <a:ext uri="{FF2B5EF4-FFF2-40B4-BE49-F238E27FC236}">
                <a16:creationId xmlns="" xmlns:a16="http://schemas.microsoft.com/office/drawing/2014/main" id="{77DAA951-54F4-184A-AF60-B007E1FE0479}"/>
              </a:ext>
            </a:extLst>
          </p:cNvPr>
          <p:cNvSpPr>
            <a:spLocks noGrp="1"/>
          </p:cNvSpPr>
          <p:nvPr>
            <p:ph type="body" sz="quarter" idx="33"/>
          </p:nvPr>
        </p:nvSpPr>
        <p:spPr/>
        <p:txBody>
          <a:bodyPr>
            <a:normAutofit fontScale="92500" lnSpcReduction="10000"/>
          </a:bodyPr>
          <a:lstStyle/>
          <a:p>
            <a:r>
              <a:rPr lang="tr-TR" b="1" dirty="0" smtClean="0">
                <a:latin typeface="+mn-lt"/>
              </a:rPr>
              <a:t>2. Adım</a:t>
            </a:r>
            <a:endParaRPr lang="en-US" b="1" dirty="0">
              <a:latin typeface="+mn-lt"/>
            </a:endParaRPr>
          </a:p>
        </p:txBody>
      </p:sp>
      <p:sp>
        <p:nvSpPr>
          <p:cNvPr id="21" name="Text Placeholder 20">
            <a:extLst>
              <a:ext uri="{FF2B5EF4-FFF2-40B4-BE49-F238E27FC236}">
                <a16:creationId xmlns="" xmlns:a16="http://schemas.microsoft.com/office/drawing/2014/main" id="{2B5E89AA-F3F5-9944-B7C7-7C8CA13C1DAB}"/>
              </a:ext>
            </a:extLst>
          </p:cNvPr>
          <p:cNvSpPr>
            <a:spLocks noGrp="1"/>
          </p:cNvSpPr>
          <p:nvPr>
            <p:ph type="body" sz="quarter" idx="35"/>
          </p:nvPr>
        </p:nvSpPr>
        <p:spPr/>
        <p:txBody>
          <a:bodyPr>
            <a:normAutofit fontScale="92500" lnSpcReduction="10000"/>
          </a:bodyPr>
          <a:lstStyle/>
          <a:p>
            <a:r>
              <a:rPr lang="tr-TR" b="1" dirty="0" smtClean="0">
                <a:latin typeface="+mn-lt"/>
              </a:rPr>
              <a:t>3. Adım</a:t>
            </a:r>
            <a:endParaRPr lang="en-US" b="1" dirty="0">
              <a:latin typeface="+mn-lt"/>
            </a:endParaRPr>
          </a:p>
        </p:txBody>
      </p:sp>
      <p:sp>
        <p:nvSpPr>
          <p:cNvPr id="2" name="Rectangle 1"/>
          <p:cNvSpPr/>
          <p:nvPr/>
        </p:nvSpPr>
        <p:spPr>
          <a:xfrm>
            <a:off x="4867112" y="4828011"/>
            <a:ext cx="2484172" cy="1015663"/>
          </a:xfrm>
          <a:prstGeom prst="rect">
            <a:avLst/>
          </a:prstGeom>
        </p:spPr>
        <p:txBody>
          <a:bodyPr wrap="square">
            <a:spAutoFit/>
          </a:bodyPr>
          <a:lstStyle/>
          <a:p>
            <a:pPr algn="ctr"/>
            <a:r>
              <a:rPr lang="en-US" sz="2000" dirty="0" err="1">
                <a:solidFill>
                  <a:srgbClr val="7F7F7F"/>
                </a:solidFill>
              </a:rPr>
              <a:t>Arabuluculuk</a:t>
            </a:r>
            <a:r>
              <a:rPr lang="en-US" sz="2000" dirty="0">
                <a:solidFill>
                  <a:srgbClr val="7F7F7F"/>
                </a:solidFill>
              </a:rPr>
              <a:t> </a:t>
            </a:r>
            <a:r>
              <a:rPr lang="en-US" sz="2000" dirty="0" err="1">
                <a:solidFill>
                  <a:srgbClr val="7F7F7F"/>
                </a:solidFill>
              </a:rPr>
              <a:t>sürecini</a:t>
            </a:r>
            <a:r>
              <a:rPr lang="en-US" sz="2000" dirty="0">
                <a:solidFill>
                  <a:srgbClr val="7F7F7F"/>
                </a:solidFill>
              </a:rPr>
              <a:t> </a:t>
            </a:r>
            <a:r>
              <a:rPr lang="en-US" sz="2000" dirty="0" err="1">
                <a:solidFill>
                  <a:srgbClr val="7F7F7F"/>
                </a:solidFill>
              </a:rPr>
              <a:t>açıklayın</a:t>
            </a:r>
            <a:r>
              <a:rPr lang="en-US" sz="2000" dirty="0">
                <a:solidFill>
                  <a:srgbClr val="7F7F7F"/>
                </a:solidFill>
              </a:rPr>
              <a:t> </a:t>
            </a:r>
            <a:r>
              <a:rPr lang="en-US" sz="2000" dirty="0" err="1">
                <a:solidFill>
                  <a:srgbClr val="7F7F7F"/>
                </a:solidFill>
              </a:rPr>
              <a:t>ve</a:t>
            </a:r>
            <a:r>
              <a:rPr lang="en-US" sz="2000" dirty="0">
                <a:solidFill>
                  <a:srgbClr val="7F7F7F"/>
                </a:solidFill>
              </a:rPr>
              <a:t> </a:t>
            </a:r>
            <a:r>
              <a:rPr lang="en-US" sz="2000" dirty="0" err="1">
                <a:solidFill>
                  <a:srgbClr val="7F7F7F"/>
                </a:solidFill>
              </a:rPr>
              <a:t>davadan</a:t>
            </a:r>
            <a:r>
              <a:rPr lang="en-US" sz="2000" dirty="0">
                <a:solidFill>
                  <a:srgbClr val="7F7F7F"/>
                </a:solidFill>
              </a:rPr>
              <a:t> </a:t>
            </a:r>
            <a:r>
              <a:rPr lang="en-US" sz="2000" dirty="0" err="1">
                <a:solidFill>
                  <a:srgbClr val="7F7F7F"/>
                </a:solidFill>
              </a:rPr>
              <a:t>kısaca</a:t>
            </a:r>
            <a:r>
              <a:rPr lang="en-US" sz="2000" dirty="0">
                <a:solidFill>
                  <a:srgbClr val="7F7F7F"/>
                </a:solidFill>
              </a:rPr>
              <a:t> </a:t>
            </a:r>
            <a:r>
              <a:rPr lang="en-US" sz="2000" dirty="0" err="1">
                <a:solidFill>
                  <a:srgbClr val="7F7F7F"/>
                </a:solidFill>
              </a:rPr>
              <a:t>bahsedin</a:t>
            </a:r>
            <a:r>
              <a:rPr lang="en-US" sz="2000" dirty="0">
                <a:solidFill>
                  <a:srgbClr val="7F7F7F"/>
                </a:solidFill>
              </a:rPr>
              <a:t>.</a:t>
            </a:r>
          </a:p>
        </p:txBody>
      </p:sp>
      <p:sp>
        <p:nvSpPr>
          <p:cNvPr id="4" name="Rectangle 3"/>
          <p:cNvSpPr/>
          <p:nvPr/>
        </p:nvSpPr>
        <p:spPr>
          <a:xfrm>
            <a:off x="8188382" y="4828012"/>
            <a:ext cx="2642462" cy="1323439"/>
          </a:xfrm>
          <a:prstGeom prst="rect">
            <a:avLst/>
          </a:prstGeom>
        </p:spPr>
        <p:txBody>
          <a:bodyPr wrap="square">
            <a:spAutoFit/>
          </a:bodyPr>
          <a:lstStyle/>
          <a:p>
            <a:pPr algn="ctr"/>
            <a:r>
              <a:rPr lang="en-US" sz="2000" dirty="0" err="1">
                <a:solidFill>
                  <a:srgbClr val="7F7F7F"/>
                </a:solidFill>
              </a:rPr>
              <a:t>Ortak</a:t>
            </a:r>
            <a:r>
              <a:rPr lang="en-US" sz="2000" dirty="0">
                <a:solidFill>
                  <a:srgbClr val="7F7F7F"/>
                </a:solidFill>
              </a:rPr>
              <a:t> </a:t>
            </a:r>
            <a:r>
              <a:rPr lang="en-US" sz="2000" dirty="0" err="1">
                <a:solidFill>
                  <a:srgbClr val="7F7F7F"/>
                </a:solidFill>
              </a:rPr>
              <a:t>bir</a:t>
            </a:r>
            <a:r>
              <a:rPr lang="en-US" sz="2000" dirty="0">
                <a:solidFill>
                  <a:srgbClr val="7F7F7F"/>
                </a:solidFill>
              </a:rPr>
              <a:t> </a:t>
            </a:r>
            <a:r>
              <a:rPr lang="en-US" sz="2000" dirty="0" err="1">
                <a:solidFill>
                  <a:srgbClr val="7F7F7F"/>
                </a:solidFill>
              </a:rPr>
              <a:t>zemin</a:t>
            </a:r>
            <a:r>
              <a:rPr lang="en-US" sz="2000" dirty="0">
                <a:solidFill>
                  <a:srgbClr val="7F7F7F"/>
                </a:solidFill>
              </a:rPr>
              <a:t> </a:t>
            </a:r>
            <a:r>
              <a:rPr lang="en-US" sz="2000" dirty="0" err="1">
                <a:solidFill>
                  <a:srgbClr val="7F7F7F"/>
                </a:solidFill>
              </a:rPr>
              <a:t>bulmalarına</a:t>
            </a:r>
            <a:r>
              <a:rPr lang="en-US" sz="2000" dirty="0">
                <a:solidFill>
                  <a:srgbClr val="7F7F7F"/>
                </a:solidFill>
              </a:rPr>
              <a:t> </a:t>
            </a:r>
            <a:r>
              <a:rPr lang="en-US" sz="2000" dirty="0" err="1">
                <a:solidFill>
                  <a:srgbClr val="7F7F7F"/>
                </a:solidFill>
              </a:rPr>
              <a:t>ve</a:t>
            </a:r>
            <a:r>
              <a:rPr lang="en-US" sz="2000" dirty="0">
                <a:solidFill>
                  <a:srgbClr val="7F7F7F"/>
                </a:solidFill>
              </a:rPr>
              <a:t> </a:t>
            </a:r>
            <a:r>
              <a:rPr lang="en-US" sz="2000" dirty="0" err="1">
                <a:solidFill>
                  <a:srgbClr val="7F7F7F"/>
                </a:solidFill>
              </a:rPr>
              <a:t>bir</a:t>
            </a:r>
            <a:r>
              <a:rPr lang="en-US" sz="2000" dirty="0">
                <a:solidFill>
                  <a:srgbClr val="7F7F7F"/>
                </a:solidFill>
              </a:rPr>
              <a:t> </a:t>
            </a:r>
            <a:r>
              <a:rPr lang="en-US" sz="2000" dirty="0" err="1">
                <a:solidFill>
                  <a:srgbClr val="7F7F7F"/>
                </a:solidFill>
              </a:rPr>
              <a:t>anlaşmaya</a:t>
            </a:r>
            <a:r>
              <a:rPr lang="en-US" sz="2000" dirty="0">
                <a:solidFill>
                  <a:srgbClr val="7F7F7F"/>
                </a:solidFill>
              </a:rPr>
              <a:t> </a:t>
            </a:r>
            <a:r>
              <a:rPr lang="en-US" sz="2000" dirty="0" err="1">
                <a:solidFill>
                  <a:srgbClr val="7F7F7F"/>
                </a:solidFill>
              </a:rPr>
              <a:t>varmalarına</a:t>
            </a:r>
            <a:r>
              <a:rPr lang="en-US" sz="2000" dirty="0">
                <a:solidFill>
                  <a:srgbClr val="7F7F7F"/>
                </a:solidFill>
              </a:rPr>
              <a:t> </a:t>
            </a:r>
            <a:r>
              <a:rPr lang="en-US" sz="2000" dirty="0" err="1">
                <a:solidFill>
                  <a:srgbClr val="7F7F7F"/>
                </a:solidFill>
              </a:rPr>
              <a:t>yardımcı</a:t>
            </a:r>
            <a:r>
              <a:rPr lang="en-US" sz="2000" dirty="0">
                <a:solidFill>
                  <a:srgbClr val="7F7F7F"/>
                </a:solidFill>
              </a:rPr>
              <a:t> </a:t>
            </a:r>
            <a:r>
              <a:rPr lang="en-US" sz="2000" dirty="0" err="1">
                <a:solidFill>
                  <a:srgbClr val="7F7F7F"/>
                </a:solidFill>
              </a:rPr>
              <a:t>olun</a:t>
            </a:r>
            <a:r>
              <a:rPr lang="en-US" sz="2000" dirty="0">
                <a:solidFill>
                  <a:srgbClr val="7F7F7F"/>
                </a:solidFill>
              </a:rPr>
              <a:t>.</a:t>
            </a:r>
          </a:p>
        </p:txBody>
      </p:sp>
      <p:sp>
        <p:nvSpPr>
          <p:cNvPr id="6" name="Text Placeholder 5">
            <a:extLst>
              <a:ext uri="{FF2B5EF4-FFF2-40B4-BE49-F238E27FC236}">
                <a16:creationId xmlns="" xmlns:a16="http://schemas.microsoft.com/office/drawing/2014/main" id="{2C3A13E1-5355-40B1-B573-36367FC05B29}"/>
              </a:ext>
            </a:extLst>
          </p:cNvPr>
          <p:cNvSpPr>
            <a:spLocks noGrp="1"/>
          </p:cNvSpPr>
          <p:nvPr>
            <p:ph type="body" sz="quarter" idx="29"/>
          </p:nvPr>
        </p:nvSpPr>
        <p:spPr/>
        <p:txBody>
          <a:bodyPr>
            <a:normAutofit lnSpcReduction="10000"/>
          </a:bodyPr>
          <a:lstStyle/>
          <a:p>
            <a:r>
              <a:rPr lang="hr-BA" dirty="0"/>
              <a:t>ADIMLARI UNUTMAYIN!</a:t>
            </a:r>
            <a:endParaRPr lang="en-US" dirty="0"/>
          </a:p>
        </p:txBody>
      </p:sp>
    </p:spTree>
    <p:extLst>
      <p:ext uri="{BB962C8B-B14F-4D97-AF65-F5344CB8AC3E}">
        <p14:creationId xmlns:p14="http://schemas.microsoft.com/office/powerpoint/2010/main" val="28874668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EDD71F70-3EBF-F24E-83D1-31D583765A5C}"/>
              </a:ext>
            </a:extLst>
          </p:cNvPr>
          <p:cNvSpPr>
            <a:spLocks noGrp="1"/>
          </p:cNvSpPr>
          <p:nvPr>
            <p:ph type="body" sz="quarter" idx="20"/>
          </p:nvPr>
        </p:nvSpPr>
        <p:spPr>
          <a:xfrm>
            <a:off x="5924550" y="2846412"/>
            <a:ext cx="5886449" cy="3722513"/>
          </a:xfrm>
        </p:spPr>
        <p:txBody>
          <a:bodyPr/>
          <a:lstStyle/>
          <a:p>
            <a:pPr>
              <a:lnSpc>
                <a:spcPct val="100000"/>
              </a:lnSpc>
              <a:spcAft>
                <a:spcPts val="600"/>
              </a:spcAft>
            </a:pPr>
            <a:r>
              <a:rPr lang="en-US" dirty="0" err="1">
                <a:solidFill>
                  <a:srgbClr val="7F7F7F"/>
                </a:solidFill>
                <a:ea typeface="Calibri" panose="020F0502020204030204" pitchFamily="34" charset="0"/>
                <a:cs typeface="Arial" panose="020B0604020202020204" pitchFamily="34" charset="0"/>
              </a:rPr>
              <a:t>Arabulucu</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yardımıyla</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taraflar</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bir</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araya</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gelerek</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uyuşmazlıkları</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hakkında</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konuşabilir</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ve</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bunları</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çözmek</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için</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ortak</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bir</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zemin</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bulabilirler</a:t>
            </a:r>
            <a:r>
              <a:rPr lang="en-US" dirty="0">
                <a:solidFill>
                  <a:srgbClr val="7F7F7F"/>
                </a:solidFill>
                <a:ea typeface="Calibri" panose="020F0502020204030204" pitchFamily="34" charset="0"/>
                <a:cs typeface="Arial" panose="020B0604020202020204" pitchFamily="34" charset="0"/>
              </a:rPr>
              <a:t>.</a:t>
            </a:r>
          </a:p>
          <a:p>
            <a:pPr>
              <a:lnSpc>
                <a:spcPct val="100000"/>
              </a:lnSpc>
              <a:spcAft>
                <a:spcPts val="600"/>
              </a:spcAft>
            </a:pPr>
            <a:r>
              <a:rPr lang="en-US" dirty="0" err="1">
                <a:solidFill>
                  <a:srgbClr val="7F7F7F"/>
                </a:solidFill>
                <a:ea typeface="Calibri" panose="020F0502020204030204" pitchFamily="34" charset="0"/>
                <a:cs typeface="Arial" panose="020B0604020202020204" pitchFamily="34" charset="0"/>
              </a:rPr>
              <a:t>Arabulucu</a:t>
            </a:r>
            <a:r>
              <a:rPr lang="en-US" dirty="0">
                <a:solidFill>
                  <a:srgbClr val="7F7F7F"/>
                </a:solidFill>
                <a:ea typeface="Calibri" panose="020F0502020204030204" pitchFamily="34" charset="0"/>
                <a:cs typeface="Arial" panose="020B0604020202020204" pitchFamily="34" charset="0"/>
              </a:rPr>
              <a:t>, her </a:t>
            </a:r>
            <a:r>
              <a:rPr lang="en-US" dirty="0" err="1">
                <a:solidFill>
                  <a:srgbClr val="7F7F7F"/>
                </a:solidFill>
                <a:ea typeface="Calibri" panose="020F0502020204030204" pitchFamily="34" charset="0"/>
                <a:cs typeface="Arial" panose="020B0604020202020204" pitchFamily="34" charset="0"/>
              </a:rPr>
              <a:t>iki</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tarafın</a:t>
            </a:r>
            <a:r>
              <a:rPr lang="en-US" dirty="0">
                <a:solidFill>
                  <a:srgbClr val="7F7F7F"/>
                </a:solidFill>
                <a:ea typeface="Calibri" panose="020F0502020204030204" pitchFamily="34" charset="0"/>
                <a:cs typeface="Arial" panose="020B0604020202020204" pitchFamily="34" charset="0"/>
              </a:rPr>
              <a:t> da </a:t>
            </a:r>
            <a:r>
              <a:rPr lang="en-US" dirty="0" err="1">
                <a:solidFill>
                  <a:srgbClr val="7F7F7F"/>
                </a:solidFill>
                <a:ea typeface="Calibri" panose="020F0502020204030204" pitchFamily="34" charset="0"/>
                <a:cs typeface="Arial" panose="020B0604020202020204" pitchFamily="34" charset="0"/>
              </a:rPr>
              <a:t>birbirinin</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bakış</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açısını</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dinlemesine</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ve</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duyulduğunu</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hissetmesine</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yardımcı</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olur</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Böylece</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aralarındaki</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anlaşmazlıkları</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çözmek</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için</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ortak</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bir</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zemin</a:t>
            </a:r>
            <a:r>
              <a:rPr lang="en-US" dirty="0">
                <a:solidFill>
                  <a:srgbClr val="7F7F7F"/>
                </a:solidFill>
                <a:ea typeface="Calibri" panose="020F0502020204030204" pitchFamily="34" charset="0"/>
                <a:cs typeface="Arial" panose="020B0604020202020204" pitchFamily="34" charset="0"/>
              </a:rPr>
              <a:t> </a:t>
            </a:r>
            <a:r>
              <a:rPr lang="en-US" dirty="0" err="1">
                <a:solidFill>
                  <a:srgbClr val="7F7F7F"/>
                </a:solidFill>
                <a:ea typeface="Calibri" panose="020F0502020204030204" pitchFamily="34" charset="0"/>
                <a:cs typeface="Arial" panose="020B0604020202020204" pitchFamily="34" charset="0"/>
              </a:rPr>
              <a:t>bulurlar</a:t>
            </a:r>
            <a:r>
              <a:rPr lang="en-US" dirty="0">
                <a:solidFill>
                  <a:srgbClr val="7F7F7F"/>
                </a:solidFill>
                <a:ea typeface="Calibri" panose="020F0502020204030204" pitchFamily="34" charset="0"/>
                <a:cs typeface="Arial" panose="020B0604020202020204" pitchFamily="34" charset="0"/>
              </a:rPr>
              <a:t>.</a:t>
            </a:r>
            <a:endParaRPr lang="en-US" sz="2800" dirty="0">
              <a:solidFill>
                <a:srgbClr val="7F7F7F"/>
              </a:solidFill>
            </a:endParaRPr>
          </a:p>
        </p:txBody>
      </p:sp>
      <p:sp>
        <p:nvSpPr>
          <p:cNvPr id="5" name="Text Placeholder 4">
            <a:extLst>
              <a:ext uri="{FF2B5EF4-FFF2-40B4-BE49-F238E27FC236}">
                <a16:creationId xmlns="" xmlns:a16="http://schemas.microsoft.com/office/drawing/2014/main" id="{3E0D8B55-7E10-8940-9079-865F2121B19F}"/>
              </a:ext>
            </a:extLst>
          </p:cNvPr>
          <p:cNvSpPr>
            <a:spLocks noGrp="1"/>
          </p:cNvSpPr>
          <p:nvPr>
            <p:ph type="body" sz="quarter" idx="22"/>
          </p:nvPr>
        </p:nvSpPr>
        <p:spPr>
          <a:xfrm>
            <a:off x="6326940" y="708093"/>
            <a:ext cx="5158622" cy="1606481"/>
          </a:xfrm>
        </p:spPr>
        <p:txBody>
          <a:bodyPr>
            <a:normAutofit fontScale="77500" lnSpcReduction="20000"/>
          </a:bodyPr>
          <a:lstStyle/>
          <a:p>
            <a:r>
              <a:rPr lang="hr-BA" dirty="0"/>
              <a:t>Komşuluk Anlaşmazlıkları, COVID gerilimlerinin bir sonucu olarak arabuluculuğa daha sık ihtiyaç duyulan bir örnektir (insanlar evde, insanlar sıkılıyor!)</a:t>
            </a:r>
            <a:endParaRPr lang="en-US" dirty="0"/>
          </a:p>
        </p:txBody>
      </p:sp>
      <p:sp>
        <p:nvSpPr>
          <p:cNvPr id="6" name="Text Placeholder 5">
            <a:extLst>
              <a:ext uri="{FF2B5EF4-FFF2-40B4-BE49-F238E27FC236}">
                <a16:creationId xmlns="" xmlns:a16="http://schemas.microsoft.com/office/drawing/2014/main" id="{3A9994AF-6799-0541-992F-FFF81CEFC21E}"/>
              </a:ext>
            </a:extLst>
          </p:cNvPr>
          <p:cNvSpPr>
            <a:spLocks noGrp="1"/>
          </p:cNvSpPr>
          <p:nvPr>
            <p:ph type="body" sz="quarter" idx="23"/>
          </p:nvPr>
        </p:nvSpPr>
        <p:spPr>
          <a:xfrm>
            <a:off x="899324" y="1511333"/>
            <a:ext cx="4248747" cy="3433969"/>
          </a:xfrm>
        </p:spPr>
        <p:txBody>
          <a:bodyPr>
            <a:normAutofit fontScale="92500" lnSpcReduction="10000"/>
          </a:bodyPr>
          <a:lstStyle/>
          <a:p>
            <a:r>
              <a:rPr lang="en-US" dirty="0" smtClean="0"/>
              <a:t>ARABULUCULUK, </a:t>
            </a:r>
            <a:r>
              <a:rPr lang="en-US" dirty="0"/>
              <a:t>TARAFLARI/KOMŞULARI ANLAŞMAZLIKLARINI ÇÖZMEK VE HERKESİN YAŞAMINI KOLAYLAŞTIRMAK İÇİN BİR ARAYA GETİRMEYE YARDIMCI OLUR.</a:t>
            </a:r>
          </a:p>
        </p:txBody>
      </p:sp>
      <p:sp>
        <p:nvSpPr>
          <p:cNvPr id="8" name="TextBox 7">
            <a:extLst>
              <a:ext uri="{FF2B5EF4-FFF2-40B4-BE49-F238E27FC236}">
                <a16:creationId xmlns="" xmlns:a16="http://schemas.microsoft.com/office/drawing/2014/main" id="{5615A1FA-9066-4B4B-ADC4-7398894EA442}"/>
              </a:ext>
            </a:extLst>
          </p:cNvPr>
          <p:cNvSpPr txBox="1"/>
          <p:nvPr/>
        </p:nvSpPr>
        <p:spPr>
          <a:xfrm>
            <a:off x="899325" y="6199593"/>
            <a:ext cx="6097554" cy="369332"/>
          </a:xfrm>
          <a:prstGeom prst="rect">
            <a:avLst/>
          </a:prstGeom>
          <a:noFill/>
        </p:spPr>
        <p:txBody>
          <a:bodyPr wrap="square">
            <a:spAutoFit/>
          </a:bodyPr>
          <a:lstStyle/>
          <a:p>
            <a:r>
              <a:rPr lang="hr-BA">
                <a:solidFill>
                  <a:schemeClr val="bg2">
                    <a:lumMod val="50000"/>
                  </a:schemeClr>
                </a:solidFill>
              </a:rPr>
              <a:t>SOURCE: MTV News</a:t>
            </a:r>
            <a:endParaRPr lang="en-US">
              <a:solidFill>
                <a:schemeClr val="bg2">
                  <a:lumMod val="50000"/>
                </a:schemeClr>
              </a:solidFill>
            </a:endParaRPr>
          </a:p>
        </p:txBody>
      </p:sp>
    </p:spTree>
    <p:extLst>
      <p:ext uri="{BB962C8B-B14F-4D97-AF65-F5344CB8AC3E}">
        <p14:creationId xmlns:p14="http://schemas.microsoft.com/office/powerpoint/2010/main" val="21545961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6C92893-5BC2-4039-87A0-AD7A81EB769D}"/>
              </a:ext>
            </a:extLst>
          </p:cNvPr>
          <p:cNvSpPr>
            <a:spLocks noGrp="1"/>
          </p:cNvSpPr>
          <p:nvPr>
            <p:ph type="body" sz="quarter" idx="18"/>
          </p:nvPr>
        </p:nvSpPr>
        <p:spPr>
          <a:xfrm>
            <a:off x="734714" y="1514475"/>
            <a:ext cx="10808102" cy="4110240"/>
          </a:xfrm>
        </p:spPr>
        <p:txBody>
          <a:bodyPr>
            <a:normAutofit/>
          </a:bodyPr>
          <a:lstStyle/>
          <a:p>
            <a:pPr marL="342900" indent="-342900">
              <a:lnSpc>
                <a:spcPct val="110000"/>
              </a:lnSpc>
              <a:spcAft>
                <a:spcPts val="600"/>
              </a:spcAft>
              <a:buFont typeface="Wingdings" panose="05000000000000000000" pitchFamily="2" charset="2"/>
              <a:buChar char="ü"/>
            </a:pPr>
            <a:r>
              <a:rPr lang="en-US" dirty="0" err="1">
                <a:ea typeface="Calibri" panose="020F0502020204030204" pitchFamily="34" charset="0"/>
                <a:cs typeface="Arial" panose="020B0604020202020204" pitchFamily="34" charset="0"/>
              </a:rPr>
              <a:t>Arabulucu</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tarafları</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bir</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araya</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getirir</a:t>
            </a:r>
            <a:endParaRPr lang="en-US" dirty="0">
              <a:ea typeface="Calibri" panose="020F0502020204030204" pitchFamily="34" charset="0"/>
              <a:cs typeface="Arial" panose="020B0604020202020204" pitchFamily="34" charset="0"/>
            </a:endParaRPr>
          </a:p>
          <a:p>
            <a:pPr marL="342900" indent="-342900">
              <a:lnSpc>
                <a:spcPct val="110000"/>
              </a:lnSpc>
              <a:spcAft>
                <a:spcPts val="600"/>
              </a:spcAft>
              <a:buFont typeface="Wingdings" panose="05000000000000000000" pitchFamily="2" charset="2"/>
              <a:buChar char="ü"/>
            </a:pPr>
            <a:r>
              <a:rPr lang="en-US" dirty="0" err="1">
                <a:ea typeface="Calibri" panose="020F0502020204030204" pitchFamily="34" charset="0"/>
                <a:cs typeface="Arial" panose="020B0604020202020204" pitchFamily="34" charset="0"/>
              </a:rPr>
              <a:t>Arabulucu</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tarafların</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iletişim</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kurmasına</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yardımcı</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olur</a:t>
            </a:r>
            <a:r>
              <a:rPr lang="en-US" dirty="0">
                <a:ea typeface="Calibri" panose="020F0502020204030204" pitchFamily="34" charset="0"/>
                <a:cs typeface="Arial" panose="020B0604020202020204" pitchFamily="34" charset="0"/>
              </a:rPr>
              <a:t>.</a:t>
            </a:r>
          </a:p>
          <a:p>
            <a:pPr marL="342900" indent="-342900">
              <a:lnSpc>
                <a:spcPct val="110000"/>
              </a:lnSpc>
              <a:spcAft>
                <a:spcPts val="600"/>
              </a:spcAft>
              <a:buFont typeface="Wingdings" panose="05000000000000000000" pitchFamily="2" charset="2"/>
              <a:buChar char="ü"/>
            </a:pPr>
            <a:r>
              <a:rPr lang="en-US" dirty="0">
                <a:ea typeface="Calibri" panose="020F0502020204030204" pitchFamily="34" charset="0"/>
                <a:cs typeface="Arial" panose="020B0604020202020204" pitchFamily="34" charset="0"/>
              </a:rPr>
              <a:t>Durum </a:t>
            </a:r>
            <a:r>
              <a:rPr lang="en-US" dirty="0" err="1">
                <a:ea typeface="Calibri" panose="020F0502020204030204" pitchFamily="34" charset="0"/>
                <a:cs typeface="Arial" panose="020B0604020202020204" pitchFamily="34" charset="0"/>
              </a:rPr>
              <a:t>daha</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ciddi</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bir</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soruna</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dönüşmeden</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taraflar</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arabulucu</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yardımıyla</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uyuşmazlıklarına</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kendileri</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çözüm</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bulurlar</a:t>
            </a:r>
            <a:r>
              <a:rPr lang="en-US" dirty="0">
                <a:ea typeface="Calibri" panose="020F0502020204030204" pitchFamily="34" charset="0"/>
                <a:cs typeface="Arial" panose="020B0604020202020204" pitchFamily="34" charset="0"/>
              </a:rPr>
              <a:t>.</a:t>
            </a:r>
          </a:p>
          <a:p>
            <a:pPr marL="342900" indent="-342900">
              <a:lnSpc>
                <a:spcPct val="110000"/>
              </a:lnSpc>
              <a:spcAft>
                <a:spcPts val="600"/>
              </a:spcAft>
              <a:buFont typeface="Wingdings" panose="05000000000000000000" pitchFamily="2" charset="2"/>
              <a:buChar char="ü"/>
            </a:pPr>
            <a:r>
              <a:rPr lang="en-US" dirty="0" err="1">
                <a:ea typeface="Calibri" panose="020F0502020204030204" pitchFamily="34" charset="0"/>
                <a:cs typeface="Arial" panose="020B0604020202020204" pitchFamily="34" charset="0"/>
              </a:rPr>
              <a:t>Arabulucu</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tarafsız</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bir</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dinleyici</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olarak</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önemli</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bir</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rol</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oynar</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İnsanların</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uzlaşmanın</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önemli</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olduğunu</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ve</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nihayetinde</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herkes</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için</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hayatı</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kolaylaştıracağını</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anlamalarını</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sağlayabilirler</a:t>
            </a:r>
            <a:r>
              <a:rPr lang="en-US" dirty="0">
                <a:ea typeface="Calibri" panose="020F0502020204030204" pitchFamily="34" charset="0"/>
                <a:cs typeface="Arial" panose="020B0604020202020204" pitchFamily="34" charset="0"/>
              </a:rPr>
              <a:t>.</a:t>
            </a:r>
            <a:endParaRPr lang="en-US" dirty="0"/>
          </a:p>
        </p:txBody>
      </p:sp>
      <p:sp>
        <p:nvSpPr>
          <p:cNvPr id="3" name="Text Placeholder 2">
            <a:extLst>
              <a:ext uri="{FF2B5EF4-FFF2-40B4-BE49-F238E27FC236}">
                <a16:creationId xmlns="" xmlns:a16="http://schemas.microsoft.com/office/drawing/2014/main" id="{40427B7F-80A9-44F1-88EB-F0B566E1BFBC}"/>
              </a:ext>
            </a:extLst>
          </p:cNvPr>
          <p:cNvSpPr>
            <a:spLocks noGrp="1"/>
          </p:cNvSpPr>
          <p:nvPr>
            <p:ph type="body" sz="quarter" idx="16"/>
          </p:nvPr>
        </p:nvSpPr>
        <p:spPr/>
        <p:txBody>
          <a:bodyPr>
            <a:normAutofit lnSpcReduction="10000"/>
          </a:bodyPr>
          <a:lstStyle/>
          <a:p>
            <a:r>
              <a:rPr lang="tr-TR" dirty="0" smtClean="0"/>
              <a:t>N</a:t>
            </a:r>
            <a:r>
              <a:rPr lang="en-US" dirty="0" err="1" smtClean="0"/>
              <a:t>asıl</a:t>
            </a:r>
            <a:r>
              <a:rPr lang="en-US" dirty="0" smtClean="0"/>
              <a:t> </a:t>
            </a:r>
            <a:r>
              <a:rPr lang="en-US" dirty="0" err="1"/>
              <a:t>yapılabilir</a:t>
            </a:r>
            <a:endParaRPr lang="en-US" dirty="0"/>
          </a:p>
        </p:txBody>
      </p:sp>
    </p:spTree>
    <p:extLst>
      <p:ext uri="{BB962C8B-B14F-4D97-AF65-F5344CB8AC3E}">
        <p14:creationId xmlns:p14="http://schemas.microsoft.com/office/powerpoint/2010/main" val="1766659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 xmlns:a16="http://schemas.microsoft.com/office/drawing/2014/main" id="{77344A67-734E-B141-ACA0-9A783894C7D8}"/>
              </a:ext>
            </a:extLst>
          </p:cNvPr>
          <p:cNvSpPr>
            <a:spLocks noGrp="1"/>
          </p:cNvSpPr>
          <p:nvPr>
            <p:ph type="body" sz="quarter" idx="16"/>
          </p:nvPr>
        </p:nvSpPr>
        <p:spPr>
          <a:xfrm>
            <a:off x="2149154" y="934084"/>
            <a:ext cx="5632390" cy="1771016"/>
          </a:xfrm>
        </p:spPr>
        <p:txBody>
          <a:bodyPr>
            <a:normAutofit/>
          </a:bodyPr>
          <a:lstStyle/>
          <a:p>
            <a:r>
              <a:rPr lang="en-US" sz="4400" dirty="0" err="1"/>
              <a:t>Başarı</a:t>
            </a:r>
            <a:r>
              <a:rPr lang="en-US" sz="4400" dirty="0"/>
              <a:t> </a:t>
            </a:r>
            <a:r>
              <a:rPr lang="en-US" sz="4400" dirty="0" err="1"/>
              <a:t>nasıl</a:t>
            </a:r>
            <a:r>
              <a:rPr lang="en-US" sz="4400" dirty="0"/>
              <a:t> </a:t>
            </a:r>
            <a:r>
              <a:rPr lang="en-US" sz="4400" dirty="0" err="1"/>
              <a:t>görünüyor</a:t>
            </a:r>
            <a:endParaRPr lang="en-US" sz="4400" b="1" dirty="0"/>
          </a:p>
        </p:txBody>
      </p:sp>
      <p:sp>
        <p:nvSpPr>
          <p:cNvPr id="9" name="Text Placeholder 8">
            <a:extLst>
              <a:ext uri="{FF2B5EF4-FFF2-40B4-BE49-F238E27FC236}">
                <a16:creationId xmlns="" xmlns:a16="http://schemas.microsoft.com/office/drawing/2014/main" id="{4B123F00-55CC-A04B-B3B9-63DE577B48F9}"/>
              </a:ext>
            </a:extLst>
          </p:cNvPr>
          <p:cNvSpPr>
            <a:spLocks noGrp="1"/>
          </p:cNvSpPr>
          <p:nvPr>
            <p:ph type="body" sz="quarter" idx="17"/>
          </p:nvPr>
        </p:nvSpPr>
        <p:spPr/>
        <p:txBody>
          <a:bodyPr>
            <a:normAutofit fontScale="85000" lnSpcReduction="20000"/>
          </a:bodyPr>
          <a:lstStyle/>
          <a:p>
            <a:r>
              <a:rPr lang="hr-BA"/>
              <a:t>6</a:t>
            </a:r>
            <a:endParaRPr lang="en-US"/>
          </a:p>
        </p:txBody>
      </p:sp>
    </p:spTree>
    <p:extLst>
      <p:ext uri="{BB962C8B-B14F-4D97-AF65-F5344CB8AC3E}">
        <p14:creationId xmlns:p14="http://schemas.microsoft.com/office/powerpoint/2010/main" val="11723653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7CE1818F-2530-4C08-B3DB-9E8B61E1F42C}"/>
              </a:ext>
            </a:extLst>
          </p:cNvPr>
          <p:cNvSpPr>
            <a:spLocks noGrp="1"/>
          </p:cNvSpPr>
          <p:nvPr>
            <p:ph type="body" sz="quarter" idx="29"/>
          </p:nvPr>
        </p:nvSpPr>
        <p:spPr/>
        <p:txBody>
          <a:bodyPr>
            <a:normAutofit lnSpcReduction="10000"/>
          </a:bodyPr>
          <a:lstStyle/>
          <a:p>
            <a:r>
              <a:rPr lang="en-US" dirty="0" err="1"/>
              <a:t>Başarılı</a:t>
            </a:r>
            <a:r>
              <a:rPr lang="en-US" dirty="0"/>
              <a:t> </a:t>
            </a:r>
            <a:r>
              <a:rPr lang="en-US" dirty="0" err="1"/>
              <a:t>arabuluculuğu</a:t>
            </a:r>
            <a:r>
              <a:rPr lang="en-US" dirty="0"/>
              <a:t> </a:t>
            </a:r>
            <a:r>
              <a:rPr lang="en-US" dirty="0" err="1"/>
              <a:t>tanıyın</a:t>
            </a:r>
            <a:endParaRPr lang="en-US" dirty="0"/>
          </a:p>
        </p:txBody>
      </p:sp>
      <p:sp>
        <p:nvSpPr>
          <p:cNvPr id="7" name="Text Placeholder 6">
            <a:extLst>
              <a:ext uri="{FF2B5EF4-FFF2-40B4-BE49-F238E27FC236}">
                <a16:creationId xmlns="" xmlns:a16="http://schemas.microsoft.com/office/drawing/2014/main" id="{644B8201-91E5-4D79-A736-9108FC556123}"/>
              </a:ext>
            </a:extLst>
          </p:cNvPr>
          <p:cNvSpPr>
            <a:spLocks noGrp="1"/>
          </p:cNvSpPr>
          <p:nvPr>
            <p:ph type="body" sz="quarter" idx="32"/>
          </p:nvPr>
        </p:nvSpPr>
        <p:spPr>
          <a:xfrm>
            <a:off x="3809999" y="2833715"/>
            <a:ext cx="4572000" cy="2017259"/>
          </a:xfrm>
        </p:spPr>
        <p:txBody>
          <a:bodyPr>
            <a:normAutofit lnSpcReduction="10000"/>
          </a:bodyPr>
          <a:lstStyle/>
          <a:p>
            <a:pPr marL="0" indent="0"/>
            <a:r>
              <a:rPr lang="hr-BA" sz="3600" dirty="0"/>
              <a:t>Sonraki 6 adımda, BÜYÜK ARACILIĞIN neye benzediğini göstereceğiz</a:t>
            </a:r>
            <a:endParaRPr lang="en-US" sz="4400" dirty="0"/>
          </a:p>
        </p:txBody>
      </p:sp>
      <p:sp>
        <p:nvSpPr>
          <p:cNvPr id="6" name="TextBox 5">
            <a:extLst>
              <a:ext uri="{FF2B5EF4-FFF2-40B4-BE49-F238E27FC236}">
                <a16:creationId xmlns="" xmlns:a16="http://schemas.microsoft.com/office/drawing/2014/main" id="{E0FBFDF6-0767-436D-A7A3-5A1B2506BAEB}"/>
              </a:ext>
            </a:extLst>
          </p:cNvPr>
          <p:cNvSpPr txBox="1"/>
          <p:nvPr/>
        </p:nvSpPr>
        <p:spPr>
          <a:xfrm>
            <a:off x="4093943" y="5108149"/>
            <a:ext cx="4004113" cy="430887"/>
          </a:xfrm>
          <a:prstGeom prst="rect">
            <a:avLst/>
          </a:prstGeom>
          <a:noFill/>
        </p:spPr>
        <p:txBody>
          <a:bodyPr wrap="square">
            <a:spAutoFit/>
          </a:bodyPr>
          <a:lstStyle/>
          <a:p>
            <a:pPr algn="ctr"/>
            <a:r>
              <a:rPr lang="hr-BA" sz="1100" dirty="0">
                <a:solidFill>
                  <a:schemeClr val="bg1"/>
                </a:solidFill>
              </a:rPr>
              <a:t>KAYNAK: Finlandiya Arabuluculuk Forumu'ndan Maija Gellin ve Pia Slögs tarafından anlaşmazlıkların çözümüne yönelik ipuçları.</a:t>
            </a:r>
            <a:endParaRPr lang="en-US" sz="1100" dirty="0">
              <a:solidFill>
                <a:schemeClr val="bg1"/>
              </a:solidFill>
            </a:endParaRPr>
          </a:p>
        </p:txBody>
      </p:sp>
    </p:spTree>
    <p:extLst>
      <p:ext uri="{BB962C8B-B14F-4D97-AF65-F5344CB8AC3E}">
        <p14:creationId xmlns:p14="http://schemas.microsoft.com/office/powerpoint/2010/main" val="5395412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36048" y="255508"/>
            <a:ext cx="5139656" cy="584775"/>
          </a:xfrm>
          <a:prstGeom prst="rect">
            <a:avLst/>
          </a:prstGeom>
        </p:spPr>
        <p:txBody>
          <a:bodyPr wrap="square">
            <a:spAutoFit/>
          </a:bodyPr>
          <a:lstStyle/>
          <a:p>
            <a:r>
              <a:rPr lang="tr-TR" sz="3200" b="1" dirty="0" smtClean="0">
                <a:solidFill>
                  <a:schemeClr val="bg1"/>
                </a:solidFill>
              </a:rPr>
              <a:t>İyi </a:t>
            </a:r>
            <a:r>
              <a:rPr lang="hr-BA" sz="3200" b="1" dirty="0" smtClean="0">
                <a:solidFill>
                  <a:schemeClr val="bg1"/>
                </a:solidFill>
              </a:rPr>
              <a:t>Arabuluculuk </a:t>
            </a:r>
            <a:r>
              <a:rPr lang="tr-TR" sz="3200" b="1" dirty="0" smtClean="0">
                <a:solidFill>
                  <a:schemeClr val="bg1"/>
                </a:solidFill>
              </a:rPr>
              <a:t>nasıl yapılır?</a:t>
            </a:r>
            <a:endParaRPr lang="bs-Latn-BA" sz="3200" b="1" dirty="0">
              <a:solidFill>
                <a:schemeClr val="bg1"/>
              </a:solidFill>
            </a:endParaRPr>
          </a:p>
        </p:txBody>
      </p:sp>
      <p:sp>
        <p:nvSpPr>
          <p:cNvPr id="7" name="Rectangle 6"/>
          <p:cNvSpPr/>
          <p:nvPr/>
        </p:nvSpPr>
        <p:spPr>
          <a:xfrm>
            <a:off x="1636048" y="2379166"/>
            <a:ext cx="4648200" cy="3046988"/>
          </a:xfrm>
          <a:prstGeom prst="rect">
            <a:avLst/>
          </a:prstGeom>
        </p:spPr>
        <p:txBody>
          <a:bodyPr wrap="square">
            <a:spAutoFit/>
          </a:bodyPr>
          <a:lstStyle/>
          <a:p>
            <a:r>
              <a:rPr lang="en-US" sz="2400" dirty="0" err="1">
                <a:solidFill>
                  <a:schemeClr val="bg1"/>
                </a:solidFill>
                <a:ea typeface="Times New Roman" panose="02020603050405020304" pitchFamily="18" charset="0"/>
                <a:cs typeface="Segoe UI Historic" panose="020B0502040204020203" pitchFamily="34" charset="0"/>
              </a:rPr>
              <a:t>Bir</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uyuşmazlığın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taraflarının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temel</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ihtiyaçları</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arasında</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duyulma</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ihtiyacı</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ve</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anlaşılma</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ihtiyacı</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vardır</a:t>
            </a:r>
            <a:r>
              <a:rPr lang="en-US" sz="2400" dirty="0">
                <a:solidFill>
                  <a:schemeClr val="bg1"/>
                </a:solidFill>
                <a:ea typeface="Times New Roman" panose="02020603050405020304" pitchFamily="18" charset="0"/>
                <a:cs typeface="Segoe UI Historic" panose="020B0502040204020203" pitchFamily="34" charset="0"/>
              </a:rPr>
              <a:t>.</a:t>
            </a:r>
          </a:p>
          <a:p>
            <a:endParaRPr lang="en-US" sz="2400" dirty="0">
              <a:solidFill>
                <a:schemeClr val="bg1"/>
              </a:solidFill>
              <a:ea typeface="Times New Roman" panose="02020603050405020304" pitchFamily="18" charset="0"/>
              <a:cs typeface="Segoe UI Historic" panose="020B0502040204020203" pitchFamily="34" charset="0"/>
            </a:endParaRPr>
          </a:p>
          <a:p>
            <a:r>
              <a:rPr lang="en-US" sz="2400" dirty="0" err="1">
                <a:solidFill>
                  <a:schemeClr val="bg1"/>
                </a:solidFill>
                <a:ea typeface="Times New Roman" panose="02020603050405020304" pitchFamily="18" charset="0"/>
                <a:cs typeface="Segoe UI Historic" panose="020B0502040204020203" pitchFamily="34" charset="0"/>
              </a:rPr>
              <a:t>Onarıcı</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bir</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tartışmada</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bu</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ihtiyaçlar</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yerine</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getirilmeye</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başlar</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ve</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çözüm</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bulmak</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için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yer</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açan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incinme</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duyguları</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azalır</a:t>
            </a:r>
            <a:r>
              <a:rPr lang="en-US" sz="2400" dirty="0">
                <a:solidFill>
                  <a:schemeClr val="bg1"/>
                </a:solidFill>
                <a:ea typeface="Times New Roman" panose="02020603050405020304" pitchFamily="18" charset="0"/>
                <a:cs typeface="Segoe UI Historic" panose="020B0502040204020203" pitchFamily="34" charset="0"/>
              </a:rPr>
              <a:t>.</a:t>
            </a:r>
            <a:endParaRPr lang="en-US" sz="2400" dirty="0">
              <a:solidFill>
                <a:schemeClr val="bg1"/>
              </a:solidFill>
            </a:endParaRPr>
          </a:p>
        </p:txBody>
      </p:sp>
      <p:sp>
        <p:nvSpPr>
          <p:cNvPr id="8" name="Rectangle 7"/>
          <p:cNvSpPr/>
          <p:nvPr/>
        </p:nvSpPr>
        <p:spPr>
          <a:xfrm>
            <a:off x="7078096" y="424785"/>
            <a:ext cx="4524528" cy="1938992"/>
          </a:xfrm>
          <a:prstGeom prst="rect">
            <a:avLst/>
          </a:prstGeom>
        </p:spPr>
        <p:txBody>
          <a:bodyPr wrap="square">
            <a:spAutoFit/>
          </a:bodyPr>
          <a:lstStyle/>
          <a:p>
            <a:r>
              <a:rPr lang="en-US" sz="2400" dirty="0" err="1">
                <a:solidFill>
                  <a:srgbClr val="92D050"/>
                </a:solidFill>
                <a:ea typeface="Times New Roman" panose="02020603050405020304" pitchFamily="18" charset="0"/>
                <a:cs typeface="Segoe UI Historic" panose="020B0502040204020203" pitchFamily="34" charset="0"/>
              </a:rPr>
              <a:t>Herkesin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bakış</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açısının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veya</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hikayesinin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değerli</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olduğuna</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dikkat</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edin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Sakin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olun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ve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durumu</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sakinleştirin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ve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farklı</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bir</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görüşünüz</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olsa</a:t>
            </a:r>
            <a:r>
              <a:rPr lang="en-US" sz="2400" dirty="0">
                <a:solidFill>
                  <a:srgbClr val="92D050"/>
                </a:solidFill>
                <a:ea typeface="Times New Roman" panose="02020603050405020304" pitchFamily="18" charset="0"/>
                <a:cs typeface="Segoe UI Historic" panose="020B0502040204020203" pitchFamily="34" charset="0"/>
              </a:rPr>
              <a:t> bile </a:t>
            </a:r>
            <a:r>
              <a:rPr lang="en-US" sz="2400" dirty="0" err="1">
                <a:solidFill>
                  <a:srgbClr val="92D050"/>
                </a:solidFill>
                <a:ea typeface="Times New Roman" panose="02020603050405020304" pitchFamily="18" charset="0"/>
                <a:cs typeface="Segoe UI Historic" panose="020B0502040204020203" pitchFamily="34" charset="0"/>
              </a:rPr>
              <a:t>herkesi</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dinleyin</a:t>
            </a:r>
            <a:r>
              <a:rPr lang="en-US" sz="2400" dirty="0">
                <a:solidFill>
                  <a:srgbClr val="92D050"/>
                </a:solidFill>
                <a:ea typeface="Times New Roman" panose="02020603050405020304" pitchFamily="18" charset="0"/>
                <a:cs typeface="Segoe UI Historic" panose="020B0502040204020203" pitchFamily="34" charset="0"/>
              </a:rPr>
              <a:t>.</a:t>
            </a:r>
            <a:endParaRPr lang="en-US" sz="2800" dirty="0"/>
          </a:p>
        </p:txBody>
      </p:sp>
      <p:sp>
        <p:nvSpPr>
          <p:cNvPr id="2" name="TextBox 1">
            <a:extLst>
              <a:ext uri="{FF2B5EF4-FFF2-40B4-BE49-F238E27FC236}">
                <a16:creationId xmlns="" xmlns:a16="http://schemas.microsoft.com/office/drawing/2014/main" id="{DA09D813-C07D-4429-BF10-A8E53E55441E}"/>
              </a:ext>
            </a:extLst>
          </p:cNvPr>
          <p:cNvSpPr txBox="1"/>
          <p:nvPr/>
        </p:nvSpPr>
        <p:spPr>
          <a:xfrm>
            <a:off x="3648621" y="1609725"/>
            <a:ext cx="470000" cy="769441"/>
          </a:xfrm>
          <a:prstGeom prst="rect">
            <a:avLst/>
          </a:prstGeom>
          <a:noFill/>
        </p:spPr>
        <p:txBody>
          <a:bodyPr wrap="none" rtlCol="0">
            <a:spAutoFit/>
          </a:bodyPr>
          <a:lstStyle/>
          <a:p>
            <a:r>
              <a:rPr lang="hr-BA" sz="4400" b="1">
                <a:solidFill>
                  <a:srgbClr val="92D050"/>
                </a:solidFill>
              </a:rPr>
              <a:t>1</a:t>
            </a:r>
            <a:endParaRPr lang="en-US" sz="4400" b="1">
              <a:solidFill>
                <a:srgbClr val="92D050"/>
              </a:solidFill>
            </a:endParaRPr>
          </a:p>
        </p:txBody>
      </p:sp>
      <p:pic>
        <p:nvPicPr>
          <p:cNvPr id="14" name="Picture 13" descr="A picture containing person, person&#10;&#10;Description automatically generated">
            <a:extLst>
              <a:ext uri="{FF2B5EF4-FFF2-40B4-BE49-F238E27FC236}">
                <a16:creationId xmlns="" xmlns:a16="http://schemas.microsoft.com/office/drawing/2014/main" id="{71B38662-626C-49E8-B451-8087B84A62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88721" y="2892864"/>
            <a:ext cx="5703279" cy="3801962"/>
          </a:xfrm>
          <a:prstGeom prst="rect">
            <a:avLst/>
          </a:prstGeom>
        </p:spPr>
      </p:pic>
    </p:spTree>
    <p:extLst>
      <p:ext uri="{BB962C8B-B14F-4D97-AF65-F5344CB8AC3E}">
        <p14:creationId xmlns:p14="http://schemas.microsoft.com/office/powerpoint/2010/main" val="11604623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87321" y="2570619"/>
            <a:ext cx="4922599" cy="2308324"/>
          </a:xfrm>
          <a:prstGeom prst="rect">
            <a:avLst/>
          </a:prstGeom>
        </p:spPr>
        <p:txBody>
          <a:bodyPr wrap="square">
            <a:spAutoFit/>
          </a:bodyPr>
          <a:lstStyle/>
          <a:p>
            <a:r>
              <a:rPr lang="en-US" sz="2400" dirty="0" err="1">
                <a:solidFill>
                  <a:schemeClr val="bg1"/>
                </a:solidFill>
                <a:ea typeface="Times New Roman" panose="02020603050405020304" pitchFamily="18" charset="0"/>
                <a:cs typeface="Segoe UI Historic" panose="020B0502040204020203" pitchFamily="34" charset="0"/>
              </a:rPr>
              <a:t>Arabuluculukta</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kimin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suçlu</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olduğuna</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veya</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cezalara</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odaklanmayız</a:t>
            </a:r>
            <a:r>
              <a:rPr lang="en-US" sz="2400" dirty="0">
                <a:solidFill>
                  <a:schemeClr val="bg1"/>
                </a:solidFill>
                <a:ea typeface="Times New Roman" panose="02020603050405020304" pitchFamily="18" charset="0"/>
                <a:cs typeface="Segoe UI Historic" panose="020B0502040204020203" pitchFamily="34" charset="0"/>
              </a:rPr>
              <a:t>.</a:t>
            </a:r>
          </a:p>
          <a:p>
            <a:endParaRPr lang="en-US" sz="2400" dirty="0">
              <a:solidFill>
                <a:schemeClr val="bg1"/>
              </a:solidFill>
              <a:ea typeface="Times New Roman" panose="02020603050405020304" pitchFamily="18" charset="0"/>
              <a:cs typeface="Segoe UI Historic" panose="020B0502040204020203" pitchFamily="34" charset="0"/>
            </a:endParaRPr>
          </a:p>
          <a:p>
            <a:r>
              <a:rPr lang="en-US" sz="2400" dirty="0" err="1">
                <a:solidFill>
                  <a:schemeClr val="bg1"/>
                </a:solidFill>
                <a:ea typeface="Times New Roman" panose="02020603050405020304" pitchFamily="18" charset="0"/>
                <a:cs typeface="Segoe UI Historic" panose="020B0502040204020203" pitchFamily="34" charset="0"/>
              </a:rPr>
              <a:t>Arabuluculuğa</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onarıcı</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yaklaşım</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çözüm</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odaklıdır</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ve</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amacı</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insanlar</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arasındaki</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işleyen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ilişkileri</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yeniden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tesis</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etmektir</a:t>
            </a:r>
            <a:r>
              <a:rPr lang="en-US" sz="2400" dirty="0">
                <a:solidFill>
                  <a:schemeClr val="bg1"/>
                </a:solidFill>
                <a:ea typeface="Times New Roman" panose="02020603050405020304" pitchFamily="18" charset="0"/>
                <a:cs typeface="Segoe UI Historic" panose="020B0502040204020203" pitchFamily="34" charset="0"/>
              </a:rPr>
              <a:t>.</a:t>
            </a:r>
            <a:endParaRPr lang="en-US" sz="2400" dirty="0">
              <a:solidFill>
                <a:schemeClr val="bg1"/>
              </a:solidFill>
            </a:endParaRPr>
          </a:p>
        </p:txBody>
      </p:sp>
      <p:sp>
        <p:nvSpPr>
          <p:cNvPr id="14" name="Rectangle 13"/>
          <p:cNvSpPr/>
          <p:nvPr/>
        </p:nvSpPr>
        <p:spPr>
          <a:xfrm>
            <a:off x="7014119" y="636582"/>
            <a:ext cx="4922599" cy="2739211"/>
          </a:xfrm>
          <a:prstGeom prst="rect">
            <a:avLst/>
          </a:prstGeom>
        </p:spPr>
        <p:txBody>
          <a:bodyPr wrap="square">
            <a:spAutoFit/>
          </a:bodyPr>
          <a:lstStyle/>
          <a:p>
            <a:r>
              <a:rPr lang="en-US" sz="2400" dirty="0" err="1">
                <a:solidFill>
                  <a:srgbClr val="92D050"/>
                </a:solidFill>
                <a:ea typeface="Times New Roman" panose="02020603050405020304" pitchFamily="18" charset="0"/>
                <a:cs typeface="Segoe UI Historic" panose="020B0502040204020203" pitchFamily="34" charset="0"/>
              </a:rPr>
              <a:t>Kimseyi</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suçlamadan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olanları</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nasıl</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algıladığınızı</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ifade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edin</a:t>
            </a:r>
            <a:r>
              <a:rPr lang="en-US" sz="2400" dirty="0">
                <a:solidFill>
                  <a:srgbClr val="92D050"/>
                </a:solidFill>
                <a:ea typeface="Times New Roman" panose="02020603050405020304" pitchFamily="18" charset="0"/>
                <a:cs typeface="Segoe UI Historic" panose="020B0502040204020203" pitchFamily="34" charset="0"/>
              </a:rPr>
              <a:t>. "Bana </a:t>
            </a:r>
            <a:r>
              <a:rPr lang="en-US" sz="2400" dirty="0" err="1">
                <a:solidFill>
                  <a:srgbClr val="92D050"/>
                </a:solidFill>
                <a:ea typeface="Times New Roman" panose="02020603050405020304" pitchFamily="18" charset="0"/>
                <a:cs typeface="Segoe UI Historic" panose="020B0502040204020203" pitchFamily="34" charset="0"/>
              </a:rPr>
              <a:t>göre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olanlar</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kendi</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gerçeklerinizi</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beyan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etmekten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veya</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başkalarını</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suçlamaktansa</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görüşlerinizi</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açıklamaya</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başlamak</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için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daha</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iyi</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bir</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yoldur</a:t>
            </a:r>
            <a:r>
              <a:rPr lang="en-US" sz="2400" dirty="0">
                <a:solidFill>
                  <a:srgbClr val="92D050"/>
                </a:solidFill>
                <a:ea typeface="Times New Roman" panose="02020603050405020304" pitchFamily="18" charset="0"/>
                <a:cs typeface="Segoe UI Historic" panose="020B0502040204020203" pitchFamily="34" charset="0"/>
              </a:rPr>
              <a:t>.</a:t>
            </a:r>
            <a:endParaRPr lang="en-US" sz="2800" dirty="0">
              <a:solidFill>
                <a:srgbClr val="1188A3"/>
              </a:solidFill>
            </a:endParaRPr>
          </a:p>
        </p:txBody>
      </p:sp>
      <p:sp>
        <p:nvSpPr>
          <p:cNvPr id="8" name="TextBox 7">
            <a:extLst>
              <a:ext uri="{FF2B5EF4-FFF2-40B4-BE49-F238E27FC236}">
                <a16:creationId xmlns="" xmlns:a16="http://schemas.microsoft.com/office/drawing/2014/main" id="{0BE2F438-90C2-4D5F-8F56-1CEC4C0C0452}"/>
              </a:ext>
            </a:extLst>
          </p:cNvPr>
          <p:cNvSpPr txBox="1"/>
          <p:nvPr/>
        </p:nvSpPr>
        <p:spPr>
          <a:xfrm>
            <a:off x="3648621" y="1609725"/>
            <a:ext cx="470000" cy="769441"/>
          </a:xfrm>
          <a:prstGeom prst="rect">
            <a:avLst/>
          </a:prstGeom>
          <a:noFill/>
        </p:spPr>
        <p:txBody>
          <a:bodyPr wrap="none" rtlCol="0">
            <a:spAutoFit/>
          </a:bodyPr>
          <a:lstStyle/>
          <a:p>
            <a:r>
              <a:rPr lang="hr-BA" sz="4400" b="1">
                <a:solidFill>
                  <a:srgbClr val="92D050"/>
                </a:solidFill>
              </a:rPr>
              <a:t>2</a:t>
            </a:r>
            <a:endParaRPr lang="en-US" sz="4400" b="1">
              <a:solidFill>
                <a:srgbClr val="92D050"/>
              </a:solidFill>
            </a:endParaRPr>
          </a:p>
        </p:txBody>
      </p:sp>
      <p:pic>
        <p:nvPicPr>
          <p:cNvPr id="7" name="Picture 6" descr="A person pointing his finger&#10;&#10;Description automatically generated with low confidence">
            <a:extLst>
              <a:ext uri="{FF2B5EF4-FFF2-40B4-BE49-F238E27FC236}">
                <a16:creationId xmlns="" xmlns:a16="http://schemas.microsoft.com/office/drawing/2014/main" id="{098B7A47-6C8B-47C4-A5B9-A16663DEE9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26624" y="3500418"/>
            <a:ext cx="5562661" cy="3222476"/>
          </a:xfrm>
          <a:prstGeom prst="rect">
            <a:avLst/>
          </a:prstGeom>
        </p:spPr>
      </p:pic>
      <p:sp>
        <p:nvSpPr>
          <p:cNvPr id="9" name="Rectangle 5"/>
          <p:cNvSpPr/>
          <p:nvPr/>
        </p:nvSpPr>
        <p:spPr>
          <a:xfrm>
            <a:off x="970264" y="264652"/>
            <a:ext cx="5139656" cy="584775"/>
          </a:xfrm>
          <a:prstGeom prst="rect">
            <a:avLst/>
          </a:prstGeom>
        </p:spPr>
        <p:txBody>
          <a:bodyPr wrap="square">
            <a:spAutoFit/>
          </a:bodyPr>
          <a:lstStyle/>
          <a:p>
            <a:r>
              <a:rPr lang="tr-TR" sz="3200" b="1" dirty="0" smtClean="0">
                <a:solidFill>
                  <a:schemeClr val="bg1"/>
                </a:solidFill>
              </a:rPr>
              <a:t>İyi </a:t>
            </a:r>
            <a:r>
              <a:rPr lang="hr-BA" sz="3200" b="1" dirty="0" smtClean="0">
                <a:solidFill>
                  <a:schemeClr val="bg1"/>
                </a:solidFill>
              </a:rPr>
              <a:t>Arabuluculuk </a:t>
            </a:r>
            <a:r>
              <a:rPr lang="tr-TR" sz="3200" b="1" dirty="0" smtClean="0">
                <a:solidFill>
                  <a:schemeClr val="bg1"/>
                </a:solidFill>
              </a:rPr>
              <a:t>nasıl yapılır?</a:t>
            </a:r>
            <a:endParaRPr lang="bs-Latn-BA" sz="3200" b="1" dirty="0">
              <a:solidFill>
                <a:schemeClr val="bg1"/>
              </a:solidFill>
            </a:endParaRPr>
          </a:p>
        </p:txBody>
      </p:sp>
    </p:spTree>
    <p:extLst>
      <p:ext uri="{BB962C8B-B14F-4D97-AF65-F5344CB8AC3E}">
        <p14:creationId xmlns:p14="http://schemas.microsoft.com/office/powerpoint/2010/main" val="3725215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36048" y="2379166"/>
            <a:ext cx="4648200" cy="4154984"/>
          </a:xfrm>
          <a:prstGeom prst="rect">
            <a:avLst/>
          </a:prstGeom>
        </p:spPr>
        <p:txBody>
          <a:bodyPr wrap="square">
            <a:spAutoFit/>
          </a:bodyPr>
          <a:lstStyle/>
          <a:p>
            <a:r>
              <a:rPr lang="en-US" sz="2400" dirty="0" err="1">
                <a:solidFill>
                  <a:schemeClr val="bg1"/>
                </a:solidFill>
                <a:ea typeface="Times New Roman" panose="02020603050405020304" pitchFamily="18" charset="0"/>
                <a:cs typeface="Segoe UI Historic" panose="020B0502040204020203" pitchFamily="34" charset="0"/>
              </a:rPr>
              <a:t>Arabuluculuk</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için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tüm</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tarafların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duyguları</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hakkında</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konuşmaları</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önemlidir</a:t>
            </a:r>
            <a:r>
              <a:rPr lang="en-US" sz="2400" dirty="0">
                <a:solidFill>
                  <a:schemeClr val="bg1"/>
                </a:solidFill>
                <a:ea typeface="Times New Roman" panose="02020603050405020304" pitchFamily="18" charset="0"/>
                <a:cs typeface="Segoe UI Historic" panose="020B0502040204020203" pitchFamily="34" charset="0"/>
              </a:rPr>
              <a:t>.</a:t>
            </a:r>
          </a:p>
          <a:p>
            <a:endParaRPr lang="en-US" sz="2400" dirty="0">
              <a:solidFill>
                <a:schemeClr val="bg1"/>
              </a:solidFill>
              <a:ea typeface="Times New Roman" panose="02020603050405020304" pitchFamily="18" charset="0"/>
              <a:cs typeface="Segoe UI Historic" panose="020B0502040204020203" pitchFamily="34" charset="0"/>
            </a:endParaRPr>
          </a:p>
          <a:p>
            <a:r>
              <a:rPr lang="en-US" sz="2400" dirty="0" err="1">
                <a:solidFill>
                  <a:schemeClr val="bg1"/>
                </a:solidFill>
                <a:ea typeface="Times New Roman" panose="02020603050405020304" pitchFamily="18" charset="0"/>
                <a:cs typeface="Segoe UI Historic" panose="020B0502040204020203" pitchFamily="34" charset="0"/>
              </a:rPr>
              <a:t>Kişinin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kendi</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duygularını</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ifade</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etmesi</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ve</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anlaması</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arabuluculuk</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sürecinin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önemli</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bir</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parçasıdır</a:t>
            </a:r>
            <a:r>
              <a:rPr lang="en-US" sz="2400" dirty="0">
                <a:solidFill>
                  <a:schemeClr val="bg1"/>
                </a:solidFill>
                <a:ea typeface="Times New Roman" panose="02020603050405020304" pitchFamily="18" charset="0"/>
                <a:cs typeface="Segoe UI Historic" panose="020B0502040204020203" pitchFamily="34" charset="0"/>
              </a:rPr>
              <a:t>.</a:t>
            </a:r>
          </a:p>
          <a:p>
            <a:endParaRPr lang="en-US" sz="2400" dirty="0">
              <a:solidFill>
                <a:schemeClr val="bg1"/>
              </a:solidFill>
              <a:ea typeface="Times New Roman" panose="02020603050405020304" pitchFamily="18" charset="0"/>
              <a:cs typeface="Segoe UI Historic" panose="020B0502040204020203" pitchFamily="34" charset="0"/>
            </a:endParaRPr>
          </a:p>
          <a:p>
            <a:r>
              <a:rPr lang="en-US" sz="2400" dirty="0" err="1">
                <a:solidFill>
                  <a:schemeClr val="bg1"/>
                </a:solidFill>
                <a:ea typeface="Times New Roman" panose="02020603050405020304" pitchFamily="18" charset="0"/>
                <a:cs typeface="Segoe UI Historic" panose="020B0502040204020203" pitchFamily="34" charset="0"/>
              </a:rPr>
              <a:t>Duygular</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durumları</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yeniden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tanımlamayı</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desteklemek</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için</a:t>
            </a:r>
            <a:r>
              <a:rPr lang="en-US" sz="2400" dirty="0">
                <a:solidFill>
                  <a:schemeClr val="bg1"/>
                </a:solidFill>
                <a:ea typeface="Times New Roman" panose="02020603050405020304" pitchFamily="18" charset="0"/>
                <a:cs typeface="Segoe UI Historic" panose="020B0502040204020203" pitchFamily="34" charset="0"/>
              </a:rPr>
              <a:t> de </a:t>
            </a:r>
            <a:r>
              <a:rPr lang="en-US" sz="2400" dirty="0" err="1">
                <a:solidFill>
                  <a:schemeClr val="bg1"/>
                </a:solidFill>
                <a:ea typeface="Times New Roman" panose="02020603050405020304" pitchFamily="18" charset="0"/>
                <a:cs typeface="Segoe UI Historic" panose="020B0502040204020203" pitchFamily="34" charset="0"/>
              </a:rPr>
              <a:t>kullanılır</a:t>
            </a:r>
            <a:r>
              <a:rPr lang="en-US" sz="2400" dirty="0">
                <a:solidFill>
                  <a:schemeClr val="bg1"/>
                </a:solidFill>
                <a:ea typeface="Times New Roman" panose="02020603050405020304" pitchFamily="18" charset="0"/>
                <a:cs typeface="Segoe UI Historic" panose="020B0502040204020203" pitchFamily="34" charset="0"/>
              </a:rPr>
              <a:t>.</a:t>
            </a:r>
            <a:endParaRPr lang="en-US" sz="2400" dirty="0">
              <a:solidFill>
                <a:schemeClr val="bg1"/>
              </a:solidFill>
            </a:endParaRPr>
          </a:p>
        </p:txBody>
      </p:sp>
      <p:sp>
        <p:nvSpPr>
          <p:cNvPr id="8" name="Rectangle 7"/>
          <p:cNvSpPr/>
          <p:nvPr/>
        </p:nvSpPr>
        <p:spPr>
          <a:xfrm>
            <a:off x="7171043" y="163174"/>
            <a:ext cx="4524528" cy="3170099"/>
          </a:xfrm>
          <a:prstGeom prst="rect">
            <a:avLst/>
          </a:prstGeom>
        </p:spPr>
        <p:txBody>
          <a:bodyPr wrap="square">
            <a:spAutoFit/>
          </a:bodyPr>
          <a:lstStyle/>
          <a:p>
            <a:r>
              <a:rPr lang="en-US" sz="2200" dirty="0" err="1">
                <a:solidFill>
                  <a:srgbClr val="92D050"/>
                </a:solidFill>
                <a:ea typeface="Times New Roman" panose="02020603050405020304" pitchFamily="18" charset="0"/>
                <a:cs typeface="Segoe UI Historic" panose="020B0502040204020203" pitchFamily="34" charset="0"/>
              </a:rPr>
              <a:t>Tüm</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tarafların</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duygularını</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sorun</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ve</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kendiniz</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hakkında</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konuşun</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Kendi</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varsayımlarınızı</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başkalarının</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duygu</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ve</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düşüncelerine</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zorlamayın</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Başkalarının</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olası</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suçlamalarını</a:t>
            </a:r>
            <a:r>
              <a:rPr lang="en-US" sz="2200" dirty="0">
                <a:solidFill>
                  <a:srgbClr val="92D050"/>
                </a:solidFill>
                <a:ea typeface="Times New Roman" panose="02020603050405020304" pitchFamily="18" charset="0"/>
                <a:cs typeface="Segoe UI Historic" panose="020B0502040204020203" pitchFamily="34" charset="0"/>
              </a:rPr>
              <a:t>/</a:t>
            </a:r>
            <a:r>
              <a:rPr lang="en-US" sz="2200" dirty="0" err="1">
                <a:solidFill>
                  <a:srgbClr val="92D050"/>
                </a:solidFill>
                <a:ea typeface="Times New Roman" panose="02020603050405020304" pitchFamily="18" charset="0"/>
                <a:cs typeface="Segoe UI Historic" panose="020B0502040204020203" pitchFamily="34" charset="0"/>
              </a:rPr>
              <a:t>suçlamalarını</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kesintiye</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uğratın</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ve</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konuşmayı</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insanların</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düşüncelerine</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ve</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duygularına</a:t>
            </a:r>
            <a:r>
              <a:rPr lang="en-US" sz="2200" dirty="0">
                <a:solidFill>
                  <a:srgbClr val="92D050"/>
                </a:solidFill>
                <a:ea typeface="Times New Roman" panose="02020603050405020304" pitchFamily="18" charset="0"/>
                <a:cs typeface="Segoe UI Historic" panose="020B0502040204020203" pitchFamily="34" charset="0"/>
              </a:rPr>
              <a:t> </a:t>
            </a:r>
            <a:r>
              <a:rPr lang="en-US" sz="2200" dirty="0" err="1">
                <a:solidFill>
                  <a:srgbClr val="92D050"/>
                </a:solidFill>
                <a:ea typeface="Times New Roman" panose="02020603050405020304" pitchFamily="18" charset="0"/>
                <a:cs typeface="Segoe UI Historic" panose="020B0502040204020203" pitchFamily="34" charset="0"/>
              </a:rPr>
              <a:t>yönlendirin</a:t>
            </a:r>
            <a:r>
              <a:rPr lang="en-US" sz="2200" dirty="0">
                <a:solidFill>
                  <a:srgbClr val="92D050"/>
                </a:solidFill>
                <a:ea typeface="Times New Roman" panose="02020603050405020304" pitchFamily="18" charset="0"/>
                <a:cs typeface="Segoe UI Historic" panose="020B0502040204020203" pitchFamily="34" charset="0"/>
              </a:rPr>
              <a:t>.</a:t>
            </a:r>
            <a:endParaRPr lang="en-US" sz="2400" dirty="0"/>
          </a:p>
        </p:txBody>
      </p:sp>
      <p:sp>
        <p:nvSpPr>
          <p:cNvPr id="2" name="TextBox 1">
            <a:extLst>
              <a:ext uri="{FF2B5EF4-FFF2-40B4-BE49-F238E27FC236}">
                <a16:creationId xmlns="" xmlns:a16="http://schemas.microsoft.com/office/drawing/2014/main" id="{DA09D813-C07D-4429-BF10-A8E53E55441E}"/>
              </a:ext>
            </a:extLst>
          </p:cNvPr>
          <p:cNvSpPr txBox="1"/>
          <p:nvPr/>
        </p:nvSpPr>
        <p:spPr>
          <a:xfrm>
            <a:off x="3648621" y="1609725"/>
            <a:ext cx="470000" cy="769441"/>
          </a:xfrm>
          <a:prstGeom prst="rect">
            <a:avLst/>
          </a:prstGeom>
          <a:noFill/>
        </p:spPr>
        <p:txBody>
          <a:bodyPr wrap="none" rtlCol="0">
            <a:spAutoFit/>
          </a:bodyPr>
          <a:lstStyle/>
          <a:p>
            <a:r>
              <a:rPr lang="hr-BA" sz="4400" b="1">
                <a:solidFill>
                  <a:srgbClr val="92D050"/>
                </a:solidFill>
              </a:rPr>
              <a:t>3</a:t>
            </a:r>
            <a:endParaRPr lang="en-US" sz="4400" b="1">
              <a:solidFill>
                <a:srgbClr val="92D050"/>
              </a:solidFill>
            </a:endParaRPr>
          </a:p>
        </p:txBody>
      </p:sp>
      <p:pic>
        <p:nvPicPr>
          <p:cNvPr id="4" name="Picture 3" descr="A group of people wearing clothing&#10;&#10;Description automatically generated with low confidence">
            <a:extLst>
              <a:ext uri="{FF2B5EF4-FFF2-40B4-BE49-F238E27FC236}">
                <a16:creationId xmlns="" xmlns:a16="http://schemas.microsoft.com/office/drawing/2014/main" id="{5447B186-C0C4-4B81-B7D3-73F613DDE1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53200" y="3192404"/>
            <a:ext cx="5460119" cy="3665596"/>
          </a:xfrm>
          <a:prstGeom prst="rect">
            <a:avLst/>
          </a:prstGeom>
        </p:spPr>
      </p:pic>
      <p:sp>
        <p:nvSpPr>
          <p:cNvPr id="9" name="Rectangle 5"/>
          <p:cNvSpPr/>
          <p:nvPr/>
        </p:nvSpPr>
        <p:spPr>
          <a:xfrm>
            <a:off x="1548793" y="279776"/>
            <a:ext cx="5139656" cy="584775"/>
          </a:xfrm>
          <a:prstGeom prst="rect">
            <a:avLst/>
          </a:prstGeom>
        </p:spPr>
        <p:txBody>
          <a:bodyPr wrap="square">
            <a:spAutoFit/>
          </a:bodyPr>
          <a:lstStyle/>
          <a:p>
            <a:r>
              <a:rPr lang="tr-TR" sz="3200" b="1" dirty="0" smtClean="0">
                <a:solidFill>
                  <a:schemeClr val="bg1"/>
                </a:solidFill>
              </a:rPr>
              <a:t>İyi </a:t>
            </a:r>
            <a:r>
              <a:rPr lang="hr-BA" sz="3200" b="1" dirty="0" smtClean="0">
                <a:solidFill>
                  <a:schemeClr val="bg1"/>
                </a:solidFill>
              </a:rPr>
              <a:t>Arabuluculuk </a:t>
            </a:r>
            <a:r>
              <a:rPr lang="tr-TR" sz="3200" b="1" dirty="0" smtClean="0">
                <a:solidFill>
                  <a:schemeClr val="bg1"/>
                </a:solidFill>
              </a:rPr>
              <a:t>nasıl yapılır?</a:t>
            </a:r>
            <a:endParaRPr lang="bs-Latn-BA" sz="3200" b="1" dirty="0">
              <a:solidFill>
                <a:schemeClr val="bg1"/>
              </a:solidFill>
            </a:endParaRPr>
          </a:p>
        </p:txBody>
      </p:sp>
    </p:spTree>
    <p:extLst>
      <p:ext uri="{BB962C8B-B14F-4D97-AF65-F5344CB8AC3E}">
        <p14:creationId xmlns:p14="http://schemas.microsoft.com/office/powerpoint/2010/main" val="2589586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E4BB2D64-3C25-4D4A-9A55-F9CD50852BFA}"/>
              </a:ext>
            </a:extLst>
          </p:cNvPr>
          <p:cNvSpPr>
            <a:spLocks noGrp="1"/>
          </p:cNvSpPr>
          <p:nvPr>
            <p:ph type="body" sz="quarter" idx="18"/>
          </p:nvPr>
        </p:nvSpPr>
        <p:spPr>
          <a:xfrm>
            <a:off x="904876" y="1285876"/>
            <a:ext cx="5838824" cy="5372100"/>
          </a:xfrm>
        </p:spPr>
        <p:txBody>
          <a:bodyPr>
            <a:normAutofit/>
          </a:bodyPr>
          <a:lstStyle/>
          <a:p>
            <a:pPr marL="0" indent="0" algn="just">
              <a:lnSpc>
                <a:spcPct val="120000"/>
              </a:lnSpc>
            </a:pPr>
            <a:r>
              <a:rPr lang="hr-BA" dirty="0"/>
              <a:t>Bir kişinin veya bir grup kişinin, </a:t>
            </a:r>
            <a:r>
              <a:rPr lang="tr-TR" dirty="0" smtClean="0"/>
              <a:t>büyüklüğü</a:t>
            </a:r>
            <a:r>
              <a:rPr lang="hr-BA" dirty="0" smtClean="0"/>
              <a:t>, </a:t>
            </a:r>
            <a:r>
              <a:rPr lang="tr-TR" dirty="0" smtClean="0"/>
              <a:t>oluşumu</a:t>
            </a:r>
            <a:r>
              <a:rPr lang="hr-BA" dirty="0" smtClean="0"/>
              <a:t> </a:t>
            </a:r>
            <a:r>
              <a:rPr lang="hr-BA" dirty="0"/>
              <a:t>ve nedenleri ne olursa olsun, her türlü insan hareketini kapsayan, uluslararası bir sınır (uluslararası göç) veya bir devlet (iç göç) içinde hareketi. (IOM)</a:t>
            </a:r>
          </a:p>
          <a:p>
            <a:pPr marL="0" indent="0" algn="just">
              <a:lnSpc>
                <a:spcPct val="120000"/>
              </a:lnSpc>
            </a:pPr>
            <a:r>
              <a:rPr lang="hr-BA" dirty="0"/>
              <a:t>Bu geniş tanım, göçün tüm biçimlerini (gönüllü/zorunlu göç, iç/uluslararası göç, uzun süreli/kısa süreli göç), farklı göç nedenlerini ve </a:t>
            </a:r>
            <a:r>
              <a:rPr lang="hr-BA" u="sng" dirty="0"/>
              <a:t>göç için kullanılan araçlardan bağımsız olarak</a:t>
            </a:r>
            <a:r>
              <a:rPr lang="hr-BA" dirty="0"/>
              <a:t> kapsar</a:t>
            </a:r>
            <a:r>
              <a:rPr lang="hr-BA" dirty="0" smtClean="0"/>
              <a:t>.</a:t>
            </a:r>
            <a:endParaRPr lang="en-US" u="sng" dirty="0"/>
          </a:p>
          <a:p>
            <a:pPr>
              <a:lnSpc>
                <a:spcPct val="120000"/>
              </a:lnSpc>
            </a:pPr>
            <a:endParaRPr lang="en-US" dirty="0"/>
          </a:p>
        </p:txBody>
      </p:sp>
      <p:sp>
        <p:nvSpPr>
          <p:cNvPr id="3" name="Text Placeholder 2">
            <a:extLst>
              <a:ext uri="{FF2B5EF4-FFF2-40B4-BE49-F238E27FC236}">
                <a16:creationId xmlns="" xmlns:a16="http://schemas.microsoft.com/office/drawing/2014/main" id="{36FF10A4-38A3-A344-8FC5-3A697B3C97A7}"/>
              </a:ext>
            </a:extLst>
          </p:cNvPr>
          <p:cNvSpPr>
            <a:spLocks noGrp="1"/>
          </p:cNvSpPr>
          <p:nvPr>
            <p:ph type="body" sz="quarter" idx="16"/>
          </p:nvPr>
        </p:nvSpPr>
        <p:spPr/>
        <p:txBody>
          <a:bodyPr>
            <a:normAutofit lnSpcReduction="10000"/>
          </a:bodyPr>
          <a:lstStyle/>
          <a:p>
            <a:r>
              <a:rPr lang="tr-TR" sz="3600" b="1" dirty="0" smtClean="0"/>
              <a:t>Göç</a:t>
            </a:r>
            <a:endParaRPr lang="en-US" sz="3600" b="1" dirty="0"/>
          </a:p>
          <a:p>
            <a:endParaRPr lang="en-US" dirty="0"/>
          </a:p>
        </p:txBody>
      </p:sp>
      <p:pic>
        <p:nvPicPr>
          <p:cNvPr id="7" name="Picture Placeholder 6" descr="Greylag goose in-flight">
            <a:extLst>
              <a:ext uri="{FF2B5EF4-FFF2-40B4-BE49-F238E27FC236}">
                <a16:creationId xmlns="" xmlns:a16="http://schemas.microsoft.com/office/drawing/2014/main" id="{88FD9CBF-3FB0-4924-9F92-40149248B42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975715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87321" y="2570619"/>
            <a:ext cx="4922599" cy="3785652"/>
          </a:xfrm>
          <a:prstGeom prst="rect">
            <a:avLst/>
          </a:prstGeom>
        </p:spPr>
        <p:txBody>
          <a:bodyPr wrap="square">
            <a:spAutoFit/>
          </a:bodyPr>
          <a:lstStyle/>
          <a:p>
            <a:r>
              <a:rPr lang="en-US" sz="2400" dirty="0" err="1">
                <a:solidFill>
                  <a:schemeClr val="bg1"/>
                </a:solidFill>
                <a:ea typeface="Times New Roman" panose="02020603050405020304" pitchFamily="18" charset="0"/>
                <a:cs typeface="Segoe UI Historic" panose="020B0502040204020203" pitchFamily="34" charset="0"/>
              </a:rPr>
              <a:t>Acele</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etmemenin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değeri</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Arabuluculuğa</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katılanların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hikayelerine</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gerçekten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duyulmuş</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gibi</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hissetmeleri</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için</a:t>
            </a:r>
            <a:r>
              <a:rPr lang="en-US" sz="2400" dirty="0">
                <a:solidFill>
                  <a:schemeClr val="bg1"/>
                </a:solidFill>
                <a:ea typeface="Times New Roman" panose="02020603050405020304" pitchFamily="18" charset="0"/>
                <a:cs typeface="Segoe UI Historic" panose="020B0502040204020203" pitchFamily="34" charset="0"/>
              </a:rPr>
              <a:t> zaman </a:t>
            </a:r>
            <a:r>
              <a:rPr lang="en-US" sz="2400" dirty="0" err="1">
                <a:solidFill>
                  <a:schemeClr val="bg1"/>
                </a:solidFill>
                <a:ea typeface="Times New Roman" panose="02020603050405020304" pitchFamily="18" charset="0"/>
                <a:cs typeface="Segoe UI Historic" panose="020B0502040204020203" pitchFamily="34" charset="0"/>
              </a:rPr>
              <a:t>ayırmak</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önemlidir</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Arabuluculuğun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sonuç</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getirip</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getirmediği</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tarafların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algıladığı</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şekliyle</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sürecin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adilliğine</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bağlıdır</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Daha</a:t>
            </a:r>
            <a:r>
              <a:rPr lang="en-US" sz="2400" dirty="0">
                <a:solidFill>
                  <a:schemeClr val="bg1"/>
                </a:solidFill>
                <a:ea typeface="Times New Roman" panose="02020603050405020304" pitchFamily="18" charset="0"/>
                <a:cs typeface="Segoe UI Historic" panose="020B0502040204020203" pitchFamily="34" charset="0"/>
              </a:rPr>
              <a:t> da </a:t>
            </a:r>
            <a:r>
              <a:rPr lang="en-US" sz="2400" dirty="0" err="1">
                <a:solidFill>
                  <a:schemeClr val="bg1"/>
                </a:solidFill>
                <a:ea typeface="Times New Roman" panose="02020603050405020304" pitchFamily="18" charset="0"/>
                <a:cs typeface="Segoe UI Historic" panose="020B0502040204020203" pitchFamily="34" charset="0"/>
              </a:rPr>
              <a:t>önemlisi</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duyulma</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hissi</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deneyimlenen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hakkaniyet</a:t>
            </a:r>
            <a:r>
              <a:rPr lang="en-US" sz="2400" dirty="0">
                <a:solidFill>
                  <a:schemeClr val="bg1"/>
                </a:solidFill>
                <a:ea typeface="Times New Roman" panose="02020603050405020304" pitchFamily="18" charset="0"/>
                <a:cs typeface="Segoe UI Historic" panose="020B0502040204020203" pitchFamily="34" charset="0"/>
              </a:rPr>
              <a:t>/</a:t>
            </a:r>
            <a:r>
              <a:rPr lang="en-US" sz="2400" dirty="0" err="1">
                <a:solidFill>
                  <a:schemeClr val="bg1"/>
                </a:solidFill>
                <a:ea typeface="Times New Roman" panose="02020603050405020304" pitchFamily="18" charset="0"/>
                <a:cs typeface="Segoe UI Historic" panose="020B0502040204020203" pitchFamily="34" charset="0"/>
              </a:rPr>
              <a:t>adalet</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ile</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yakından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bağlantılıdır</a:t>
            </a:r>
            <a:r>
              <a:rPr lang="en-US" sz="2400" dirty="0">
                <a:solidFill>
                  <a:schemeClr val="bg1"/>
                </a:solidFill>
                <a:ea typeface="Times New Roman" panose="02020603050405020304" pitchFamily="18" charset="0"/>
                <a:cs typeface="Segoe UI Historic" panose="020B0502040204020203" pitchFamily="34" charset="0"/>
              </a:rPr>
              <a:t>.</a:t>
            </a:r>
            <a:endParaRPr lang="en-US" sz="2400" dirty="0">
              <a:solidFill>
                <a:schemeClr val="bg1"/>
              </a:solidFill>
            </a:endParaRPr>
          </a:p>
        </p:txBody>
      </p:sp>
      <p:sp>
        <p:nvSpPr>
          <p:cNvPr id="14" name="Rectangle 13"/>
          <p:cNvSpPr/>
          <p:nvPr/>
        </p:nvSpPr>
        <p:spPr>
          <a:xfrm>
            <a:off x="7014119" y="328805"/>
            <a:ext cx="4922599" cy="2677656"/>
          </a:xfrm>
          <a:prstGeom prst="rect">
            <a:avLst/>
          </a:prstGeom>
        </p:spPr>
        <p:txBody>
          <a:bodyPr wrap="square">
            <a:spAutoFit/>
          </a:bodyPr>
          <a:lstStyle/>
          <a:p>
            <a:r>
              <a:rPr lang="en-US" sz="2400" dirty="0" err="1">
                <a:solidFill>
                  <a:srgbClr val="92D050"/>
                </a:solidFill>
                <a:ea typeface="Times New Roman" panose="02020603050405020304" pitchFamily="18" charset="0"/>
                <a:cs typeface="Segoe UI Historic" panose="020B0502040204020203" pitchFamily="34" charset="0"/>
              </a:rPr>
              <a:t>Arabuluculukta</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tarafların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hikayeleri</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ve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duyguları</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için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yeterli</a:t>
            </a:r>
            <a:r>
              <a:rPr lang="en-US" sz="2400" dirty="0">
                <a:solidFill>
                  <a:srgbClr val="92D050"/>
                </a:solidFill>
                <a:ea typeface="Times New Roman" panose="02020603050405020304" pitchFamily="18" charset="0"/>
                <a:cs typeface="Segoe UI Historic" panose="020B0502040204020203" pitchFamily="34" charset="0"/>
              </a:rPr>
              <a:t> zaman </a:t>
            </a:r>
            <a:r>
              <a:rPr lang="en-US" sz="2400" dirty="0" err="1">
                <a:solidFill>
                  <a:srgbClr val="92D050"/>
                </a:solidFill>
                <a:ea typeface="Times New Roman" panose="02020603050405020304" pitchFamily="18" charset="0"/>
                <a:cs typeface="Segoe UI Historic" panose="020B0502040204020203" pitchFamily="34" charset="0"/>
              </a:rPr>
              <a:t>sağlayın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ve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ancak</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ondan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sonra</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çözüm</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aramaya</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başlayın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Herkes</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duyulduğunu</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hissettiğinde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katılımcıların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durumun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gerçek</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sahipliğini</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ve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sorumluluğunu</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üstlenmesini</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sağlar</a:t>
            </a:r>
            <a:r>
              <a:rPr lang="en-US" sz="2400" dirty="0">
                <a:solidFill>
                  <a:srgbClr val="92D050"/>
                </a:solidFill>
                <a:ea typeface="Times New Roman" panose="02020603050405020304" pitchFamily="18" charset="0"/>
                <a:cs typeface="Segoe UI Historic" panose="020B0502040204020203" pitchFamily="34" charset="0"/>
              </a:rPr>
              <a:t>.</a:t>
            </a:r>
            <a:endParaRPr lang="en-US" sz="2400" dirty="0">
              <a:solidFill>
                <a:srgbClr val="1188A3"/>
              </a:solidFill>
            </a:endParaRPr>
          </a:p>
        </p:txBody>
      </p:sp>
      <p:sp>
        <p:nvSpPr>
          <p:cNvPr id="8" name="TextBox 7">
            <a:extLst>
              <a:ext uri="{FF2B5EF4-FFF2-40B4-BE49-F238E27FC236}">
                <a16:creationId xmlns="" xmlns:a16="http://schemas.microsoft.com/office/drawing/2014/main" id="{0BE2F438-90C2-4D5F-8F56-1CEC4C0C0452}"/>
              </a:ext>
            </a:extLst>
          </p:cNvPr>
          <p:cNvSpPr txBox="1"/>
          <p:nvPr/>
        </p:nvSpPr>
        <p:spPr>
          <a:xfrm>
            <a:off x="3648621" y="1609725"/>
            <a:ext cx="470000" cy="769441"/>
          </a:xfrm>
          <a:prstGeom prst="rect">
            <a:avLst/>
          </a:prstGeom>
          <a:noFill/>
        </p:spPr>
        <p:txBody>
          <a:bodyPr wrap="none" rtlCol="0">
            <a:spAutoFit/>
          </a:bodyPr>
          <a:lstStyle/>
          <a:p>
            <a:r>
              <a:rPr lang="hr-BA" sz="4400" b="1">
                <a:solidFill>
                  <a:srgbClr val="92D050"/>
                </a:solidFill>
              </a:rPr>
              <a:t>4</a:t>
            </a:r>
            <a:endParaRPr lang="en-US" sz="4400" b="1">
              <a:solidFill>
                <a:srgbClr val="92D050"/>
              </a:solidFill>
            </a:endParaRPr>
          </a:p>
        </p:txBody>
      </p:sp>
      <p:pic>
        <p:nvPicPr>
          <p:cNvPr id="3" name="Picture 2" descr="A person with the hands up&#10;&#10;Description automatically generated with low confidence">
            <a:extLst>
              <a:ext uri="{FF2B5EF4-FFF2-40B4-BE49-F238E27FC236}">
                <a16:creationId xmlns="" xmlns:a16="http://schemas.microsoft.com/office/drawing/2014/main" id="{60AAA59C-9BE9-4198-B866-B3C0216CD5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50686" y="3044561"/>
            <a:ext cx="5486032" cy="3657616"/>
          </a:xfrm>
          <a:prstGeom prst="rect">
            <a:avLst/>
          </a:prstGeom>
        </p:spPr>
      </p:pic>
      <p:sp>
        <p:nvSpPr>
          <p:cNvPr id="9" name="Rectangle 5"/>
          <p:cNvSpPr/>
          <p:nvPr/>
        </p:nvSpPr>
        <p:spPr>
          <a:xfrm>
            <a:off x="970264" y="264652"/>
            <a:ext cx="5139656" cy="584775"/>
          </a:xfrm>
          <a:prstGeom prst="rect">
            <a:avLst/>
          </a:prstGeom>
        </p:spPr>
        <p:txBody>
          <a:bodyPr wrap="square">
            <a:spAutoFit/>
          </a:bodyPr>
          <a:lstStyle/>
          <a:p>
            <a:r>
              <a:rPr lang="tr-TR" sz="3200" b="1" dirty="0" smtClean="0">
                <a:solidFill>
                  <a:schemeClr val="bg1"/>
                </a:solidFill>
              </a:rPr>
              <a:t>İyi </a:t>
            </a:r>
            <a:r>
              <a:rPr lang="hr-BA" sz="3200" b="1" dirty="0" smtClean="0">
                <a:solidFill>
                  <a:schemeClr val="bg1"/>
                </a:solidFill>
              </a:rPr>
              <a:t>Arabuluculuk </a:t>
            </a:r>
            <a:r>
              <a:rPr lang="tr-TR" sz="3200" b="1" dirty="0" smtClean="0">
                <a:solidFill>
                  <a:schemeClr val="bg1"/>
                </a:solidFill>
              </a:rPr>
              <a:t>nasıl yapılır?</a:t>
            </a:r>
            <a:endParaRPr lang="bs-Latn-BA" sz="3200" b="1" dirty="0">
              <a:solidFill>
                <a:schemeClr val="bg1"/>
              </a:solidFill>
            </a:endParaRPr>
          </a:p>
        </p:txBody>
      </p:sp>
    </p:spTree>
    <p:extLst>
      <p:ext uri="{BB962C8B-B14F-4D97-AF65-F5344CB8AC3E}">
        <p14:creationId xmlns:p14="http://schemas.microsoft.com/office/powerpoint/2010/main" val="20582528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36048" y="2379166"/>
            <a:ext cx="4648200" cy="2677656"/>
          </a:xfrm>
          <a:prstGeom prst="rect">
            <a:avLst/>
          </a:prstGeom>
        </p:spPr>
        <p:txBody>
          <a:bodyPr wrap="square">
            <a:spAutoFit/>
          </a:bodyPr>
          <a:lstStyle/>
          <a:p>
            <a:r>
              <a:rPr lang="en-US" sz="2400" dirty="0" err="1">
                <a:solidFill>
                  <a:schemeClr val="bg1"/>
                </a:solidFill>
                <a:ea typeface="Times New Roman" panose="02020603050405020304" pitchFamily="18" charset="0"/>
                <a:cs typeface="Segoe UI Historic" panose="020B0502040204020203" pitchFamily="34" charset="0"/>
              </a:rPr>
              <a:t>Arabuluculuğa</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onarıcı</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yaklaşım</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çözüm</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odaklıdır</a:t>
            </a:r>
            <a:r>
              <a:rPr lang="en-US" sz="2400" dirty="0">
                <a:solidFill>
                  <a:schemeClr val="bg1"/>
                </a:solidFill>
                <a:ea typeface="Times New Roman" panose="02020603050405020304" pitchFamily="18" charset="0"/>
                <a:cs typeface="Segoe UI Historic" panose="020B0502040204020203" pitchFamily="34" charset="0"/>
              </a:rPr>
              <a:t>.</a:t>
            </a:r>
          </a:p>
          <a:p>
            <a:endParaRPr lang="en-US" sz="2400" dirty="0">
              <a:solidFill>
                <a:schemeClr val="bg1"/>
              </a:solidFill>
              <a:ea typeface="Times New Roman" panose="02020603050405020304" pitchFamily="18" charset="0"/>
              <a:cs typeface="Segoe UI Historic" panose="020B0502040204020203" pitchFamily="34" charset="0"/>
            </a:endParaRPr>
          </a:p>
          <a:p>
            <a:r>
              <a:rPr lang="en-US" sz="2400" dirty="0" err="1">
                <a:solidFill>
                  <a:schemeClr val="bg1"/>
                </a:solidFill>
                <a:ea typeface="Times New Roman" panose="02020603050405020304" pitchFamily="18" charset="0"/>
                <a:cs typeface="Segoe UI Historic" panose="020B0502040204020203" pitchFamily="34" charset="0"/>
              </a:rPr>
              <a:t>Tarafların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çözümlere</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kendileri</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karar</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vermeleri</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önemlidir</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çünkü</a:t>
            </a:r>
            <a:r>
              <a:rPr lang="en-US" sz="2400" dirty="0">
                <a:solidFill>
                  <a:schemeClr val="bg1"/>
                </a:solidFill>
                <a:ea typeface="Times New Roman" panose="02020603050405020304" pitchFamily="18" charset="0"/>
                <a:cs typeface="Segoe UI Historic" panose="020B0502040204020203" pitchFamily="34" charset="0"/>
              </a:rPr>
              <a:t> o zaman </a:t>
            </a:r>
            <a:r>
              <a:rPr lang="en-US" sz="2400" dirty="0" err="1">
                <a:solidFill>
                  <a:schemeClr val="bg1"/>
                </a:solidFill>
                <a:ea typeface="Times New Roman" panose="02020603050405020304" pitchFamily="18" charset="0"/>
                <a:cs typeface="Segoe UI Historic" panose="020B0502040204020203" pitchFamily="34" charset="0"/>
              </a:rPr>
              <a:t>anlaşmaya</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bağlı</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kalmaları</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daha</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kolay</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olur</a:t>
            </a:r>
            <a:r>
              <a:rPr lang="en-US" sz="2400" dirty="0">
                <a:solidFill>
                  <a:schemeClr val="bg1"/>
                </a:solidFill>
                <a:ea typeface="Times New Roman" panose="02020603050405020304" pitchFamily="18" charset="0"/>
                <a:cs typeface="Segoe UI Historic" panose="020B0502040204020203" pitchFamily="34" charset="0"/>
              </a:rPr>
              <a:t>.</a:t>
            </a:r>
            <a:endParaRPr lang="en-US" sz="2400" dirty="0">
              <a:solidFill>
                <a:schemeClr val="bg1"/>
              </a:solidFill>
            </a:endParaRPr>
          </a:p>
        </p:txBody>
      </p:sp>
      <p:sp>
        <p:nvSpPr>
          <p:cNvPr id="8" name="Rectangle 7"/>
          <p:cNvSpPr/>
          <p:nvPr/>
        </p:nvSpPr>
        <p:spPr>
          <a:xfrm>
            <a:off x="7171043" y="163174"/>
            <a:ext cx="4801882" cy="2677656"/>
          </a:xfrm>
          <a:prstGeom prst="rect">
            <a:avLst/>
          </a:prstGeom>
        </p:spPr>
        <p:txBody>
          <a:bodyPr wrap="square">
            <a:spAutoFit/>
          </a:bodyPr>
          <a:lstStyle/>
          <a:p>
            <a:r>
              <a:rPr lang="en-US" sz="2400" dirty="0" err="1">
                <a:solidFill>
                  <a:srgbClr val="92D050"/>
                </a:solidFill>
                <a:ea typeface="Times New Roman" panose="02020603050405020304" pitchFamily="18" charset="0"/>
                <a:cs typeface="Segoe UI Historic" panose="020B0502040204020203" pitchFamily="34" charset="0"/>
              </a:rPr>
              <a:t>Çözümler</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genellikle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çatışmanın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kendisini</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tekrar</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etmesini</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engelleyen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basit</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vaatlerdir</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Herkese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çözümler</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araması</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ve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gelecekte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nasıl</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davranacağına</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birlikte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karar</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vermesi</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için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fırsat</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verin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Çatışmanın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tarafları</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kendi</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çatışmalarının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uzmanlarıdır</a:t>
            </a:r>
            <a:r>
              <a:rPr lang="en-US" sz="2400" dirty="0">
                <a:solidFill>
                  <a:srgbClr val="92D050"/>
                </a:solidFill>
                <a:ea typeface="Times New Roman" panose="02020603050405020304" pitchFamily="18" charset="0"/>
                <a:cs typeface="Segoe UI Historic" panose="020B0502040204020203" pitchFamily="34" charset="0"/>
              </a:rPr>
              <a:t>.</a:t>
            </a:r>
            <a:endParaRPr lang="en-US" sz="2400" dirty="0"/>
          </a:p>
        </p:txBody>
      </p:sp>
      <p:sp>
        <p:nvSpPr>
          <p:cNvPr id="2" name="TextBox 1">
            <a:extLst>
              <a:ext uri="{FF2B5EF4-FFF2-40B4-BE49-F238E27FC236}">
                <a16:creationId xmlns="" xmlns:a16="http://schemas.microsoft.com/office/drawing/2014/main" id="{DA09D813-C07D-4429-BF10-A8E53E55441E}"/>
              </a:ext>
            </a:extLst>
          </p:cNvPr>
          <p:cNvSpPr txBox="1"/>
          <p:nvPr/>
        </p:nvSpPr>
        <p:spPr>
          <a:xfrm>
            <a:off x="3648621" y="1609725"/>
            <a:ext cx="470000" cy="769441"/>
          </a:xfrm>
          <a:prstGeom prst="rect">
            <a:avLst/>
          </a:prstGeom>
          <a:noFill/>
        </p:spPr>
        <p:txBody>
          <a:bodyPr wrap="none" rtlCol="0">
            <a:spAutoFit/>
          </a:bodyPr>
          <a:lstStyle/>
          <a:p>
            <a:r>
              <a:rPr lang="hr-BA" sz="4400" b="1">
                <a:solidFill>
                  <a:srgbClr val="92D050"/>
                </a:solidFill>
              </a:rPr>
              <a:t>5</a:t>
            </a:r>
            <a:endParaRPr lang="en-US" sz="4400" b="1">
              <a:solidFill>
                <a:srgbClr val="92D050"/>
              </a:solidFill>
            </a:endParaRPr>
          </a:p>
        </p:txBody>
      </p:sp>
      <p:pic>
        <p:nvPicPr>
          <p:cNvPr id="5" name="Picture 4" descr="A picture containing hand&#10;&#10;Description automatically generated">
            <a:extLst>
              <a:ext uri="{FF2B5EF4-FFF2-40B4-BE49-F238E27FC236}">
                <a16:creationId xmlns="" xmlns:a16="http://schemas.microsoft.com/office/drawing/2014/main" id="{D57DB724-8D91-4985-97EA-FD3369250D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92873" y="2926799"/>
            <a:ext cx="5543550" cy="3695700"/>
          </a:xfrm>
          <a:prstGeom prst="rect">
            <a:avLst/>
          </a:prstGeom>
        </p:spPr>
      </p:pic>
      <p:sp>
        <p:nvSpPr>
          <p:cNvPr id="9" name="Rectangle 5"/>
          <p:cNvSpPr/>
          <p:nvPr/>
        </p:nvSpPr>
        <p:spPr>
          <a:xfrm>
            <a:off x="1548793" y="282940"/>
            <a:ext cx="5139656" cy="584775"/>
          </a:xfrm>
          <a:prstGeom prst="rect">
            <a:avLst/>
          </a:prstGeom>
        </p:spPr>
        <p:txBody>
          <a:bodyPr wrap="square">
            <a:spAutoFit/>
          </a:bodyPr>
          <a:lstStyle/>
          <a:p>
            <a:r>
              <a:rPr lang="tr-TR" sz="3200" b="1" dirty="0" smtClean="0">
                <a:solidFill>
                  <a:schemeClr val="bg1"/>
                </a:solidFill>
              </a:rPr>
              <a:t>İyi </a:t>
            </a:r>
            <a:r>
              <a:rPr lang="hr-BA" sz="3200" b="1" dirty="0" smtClean="0">
                <a:solidFill>
                  <a:schemeClr val="bg1"/>
                </a:solidFill>
              </a:rPr>
              <a:t>Arabuluculuk </a:t>
            </a:r>
            <a:r>
              <a:rPr lang="tr-TR" sz="3200" b="1" dirty="0" smtClean="0">
                <a:solidFill>
                  <a:schemeClr val="bg1"/>
                </a:solidFill>
              </a:rPr>
              <a:t>nasıl yapılır?</a:t>
            </a:r>
            <a:endParaRPr lang="bs-Latn-BA" sz="3200" b="1" dirty="0">
              <a:solidFill>
                <a:schemeClr val="bg1"/>
              </a:solidFill>
            </a:endParaRPr>
          </a:p>
        </p:txBody>
      </p:sp>
    </p:spTree>
    <p:extLst>
      <p:ext uri="{BB962C8B-B14F-4D97-AF65-F5344CB8AC3E}">
        <p14:creationId xmlns:p14="http://schemas.microsoft.com/office/powerpoint/2010/main" val="4984567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87321" y="2570619"/>
            <a:ext cx="4922599" cy="3416320"/>
          </a:xfrm>
          <a:prstGeom prst="rect">
            <a:avLst/>
          </a:prstGeom>
        </p:spPr>
        <p:txBody>
          <a:bodyPr wrap="square">
            <a:spAutoFit/>
          </a:bodyPr>
          <a:lstStyle/>
          <a:p>
            <a:r>
              <a:rPr lang="en-US" sz="2400" dirty="0" err="1">
                <a:solidFill>
                  <a:schemeClr val="bg1"/>
                </a:solidFill>
                <a:ea typeface="Times New Roman" panose="02020603050405020304" pitchFamily="18" charset="0"/>
                <a:cs typeface="Segoe UI Historic" panose="020B0502040204020203" pitchFamily="34" charset="0"/>
              </a:rPr>
              <a:t>Takip</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edin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ve</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olumlu</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geri</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bildirimleri</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besleyin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Olumlu</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değişiklikleri</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gözlemlemek</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ve</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bunlar</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hakkında</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olumlu</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geri</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bildirimler</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vermek</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önemlidir</a:t>
            </a:r>
            <a:r>
              <a:rPr lang="en-US" sz="2400" dirty="0">
                <a:solidFill>
                  <a:schemeClr val="bg1"/>
                </a:solidFill>
                <a:ea typeface="Times New Roman" panose="02020603050405020304" pitchFamily="18" charset="0"/>
                <a:cs typeface="Segoe UI Historic" panose="020B0502040204020203" pitchFamily="34" charset="0"/>
              </a:rPr>
              <a:t>.</a:t>
            </a:r>
          </a:p>
          <a:p>
            <a:endParaRPr lang="en-US" sz="2400" dirty="0">
              <a:solidFill>
                <a:schemeClr val="bg1"/>
              </a:solidFill>
              <a:ea typeface="Times New Roman" panose="02020603050405020304" pitchFamily="18" charset="0"/>
              <a:cs typeface="Segoe UI Historic" panose="020B0502040204020203" pitchFamily="34" charset="0"/>
            </a:endParaRPr>
          </a:p>
          <a:p>
            <a:r>
              <a:rPr lang="en-US" sz="2400" dirty="0">
                <a:solidFill>
                  <a:schemeClr val="bg1"/>
                </a:solidFill>
                <a:ea typeface="Times New Roman" panose="02020603050405020304" pitchFamily="18" charset="0"/>
                <a:cs typeface="Segoe UI Historic" panose="020B0502040204020203" pitchFamily="34" charset="0"/>
              </a:rPr>
              <a:t>Bu, </a:t>
            </a:r>
            <a:r>
              <a:rPr lang="en-US" sz="2400" dirty="0" err="1">
                <a:solidFill>
                  <a:schemeClr val="bg1"/>
                </a:solidFill>
                <a:ea typeface="Times New Roman" panose="02020603050405020304" pitchFamily="18" charset="0"/>
                <a:cs typeface="Segoe UI Historic" panose="020B0502040204020203" pitchFamily="34" charset="0"/>
              </a:rPr>
              <a:t>iyi</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gelişmeyi</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destekler</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ve</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sürdürülebilir</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barışın</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inşasına</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yardımcı</a:t>
            </a:r>
            <a:r>
              <a:rPr lang="en-US" sz="2400" dirty="0">
                <a:solidFill>
                  <a:schemeClr val="bg1"/>
                </a:solidFill>
                <a:ea typeface="Times New Roman" panose="02020603050405020304" pitchFamily="18" charset="0"/>
                <a:cs typeface="Segoe UI Historic" panose="020B0502040204020203" pitchFamily="34" charset="0"/>
              </a:rPr>
              <a:t> </a:t>
            </a:r>
            <a:r>
              <a:rPr lang="en-US" sz="2400" dirty="0" err="1">
                <a:solidFill>
                  <a:schemeClr val="bg1"/>
                </a:solidFill>
                <a:ea typeface="Times New Roman" panose="02020603050405020304" pitchFamily="18" charset="0"/>
                <a:cs typeface="Segoe UI Historic" panose="020B0502040204020203" pitchFamily="34" charset="0"/>
              </a:rPr>
              <a:t>olur</a:t>
            </a:r>
            <a:r>
              <a:rPr lang="en-US" sz="2400" dirty="0">
                <a:solidFill>
                  <a:schemeClr val="bg1"/>
                </a:solidFill>
                <a:ea typeface="Times New Roman" panose="02020603050405020304" pitchFamily="18" charset="0"/>
                <a:cs typeface="Segoe UI Historic" panose="020B0502040204020203" pitchFamily="34" charset="0"/>
              </a:rPr>
              <a:t>.</a:t>
            </a:r>
            <a:endParaRPr lang="en-US" sz="2400" dirty="0">
              <a:solidFill>
                <a:schemeClr val="bg1"/>
              </a:solidFill>
            </a:endParaRPr>
          </a:p>
        </p:txBody>
      </p:sp>
      <p:sp>
        <p:nvSpPr>
          <p:cNvPr id="14" name="Rectangle 13"/>
          <p:cNvSpPr/>
          <p:nvPr/>
        </p:nvSpPr>
        <p:spPr>
          <a:xfrm>
            <a:off x="7014119" y="328805"/>
            <a:ext cx="4922599" cy="2677656"/>
          </a:xfrm>
          <a:prstGeom prst="rect">
            <a:avLst/>
          </a:prstGeom>
        </p:spPr>
        <p:txBody>
          <a:bodyPr wrap="square">
            <a:spAutoFit/>
          </a:bodyPr>
          <a:lstStyle/>
          <a:p>
            <a:r>
              <a:rPr lang="en-US" sz="2400" dirty="0" err="1">
                <a:solidFill>
                  <a:srgbClr val="92D050"/>
                </a:solidFill>
                <a:ea typeface="Times New Roman" panose="02020603050405020304" pitchFamily="18" charset="0"/>
                <a:cs typeface="Segoe UI Historic" panose="020B0502040204020203" pitchFamily="34" charset="0"/>
              </a:rPr>
              <a:t>Takiple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ilgilenin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Anlaşmaya</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uygun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herhangi</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bir</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olumlu</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değişiklik</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belirtisine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dikkat</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edin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ve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bu</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konuda</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başkalarına</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ve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kendinize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olumlu</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geri</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bildirimde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bulunun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Başarıların</a:t>
            </a:r>
            <a:r>
              <a:rPr lang="en-US" sz="2400" dirty="0">
                <a:solidFill>
                  <a:srgbClr val="92D050"/>
                </a:solidFill>
                <a:ea typeface="Times New Roman" panose="02020603050405020304" pitchFamily="18" charset="0"/>
                <a:cs typeface="Segoe UI Historic" panose="020B0502040204020203" pitchFamily="34" charset="0"/>
              </a:rPr>
              <a:t> son </a:t>
            </a:r>
            <a:r>
              <a:rPr lang="en-US" sz="2400" dirty="0" err="1">
                <a:solidFill>
                  <a:srgbClr val="92D050"/>
                </a:solidFill>
                <a:ea typeface="Times New Roman" panose="02020603050405020304" pitchFamily="18" charset="0"/>
                <a:cs typeface="Segoe UI Historic" panose="020B0502040204020203" pitchFamily="34" charset="0"/>
              </a:rPr>
              <a:t>kırgınlıkları</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silmesine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ve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olumlu</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gelişmeye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devam</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etmesine</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izin</a:t>
            </a:r>
            <a:r>
              <a:rPr lang="en-US" sz="2400" dirty="0">
                <a:solidFill>
                  <a:srgbClr val="92D050"/>
                </a:solidFill>
                <a:ea typeface="Times New Roman" panose="02020603050405020304" pitchFamily="18" charset="0"/>
                <a:cs typeface="Segoe UI Historic" panose="020B0502040204020203" pitchFamily="34" charset="0"/>
              </a:rPr>
              <a:t> </a:t>
            </a:r>
            <a:r>
              <a:rPr lang="en-US" sz="2400" dirty="0" err="1">
                <a:solidFill>
                  <a:srgbClr val="92D050"/>
                </a:solidFill>
                <a:ea typeface="Times New Roman" panose="02020603050405020304" pitchFamily="18" charset="0"/>
                <a:cs typeface="Segoe UI Historic" panose="020B0502040204020203" pitchFamily="34" charset="0"/>
              </a:rPr>
              <a:t>verin</a:t>
            </a:r>
            <a:r>
              <a:rPr lang="en-US" sz="2400" dirty="0">
                <a:solidFill>
                  <a:srgbClr val="92D050"/>
                </a:solidFill>
                <a:ea typeface="Times New Roman" panose="02020603050405020304" pitchFamily="18" charset="0"/>
                <a:cs typeface="Segoe UI Historic" panose="020B0502040204020203" pitchFamily="34" charset="0"/>
              </a:rPr>
              <a:t>.</a:t>
            </a:r>
          </a:p>
        </p:txBody>
      </p:sp>
      <p:sp>
        <p:nvSpPr>
          <p:cNvPr id="8" name="TextBox 7">
            <a:extLst>
              <a:ext uri="{FF2B5EF4-FFF2-40B4-BE49-F238E27FC236}">
                <a16:creationId xmlns="" xmlns:a16="http://schemas.microsoft.com/office/drawing/2014/main" id="{0BE2F438-90C2-4D5F-8F56-1CEC4C0C0452}"/>
              </a:ext>
            </a:extLst>
          </p:cNvPr>
          <p:cNvSpPr txBox="1"/>
          <p:nvPr/>
        </p:nvSpPr>
        <p:spPr>
          <a:xfrm>
            <a:off x="3648621" y="1609725"/>
            <a:ext cx="470000" cy="769441"/>
          </a:xfrm>
          <a:prstGeom prst="rect">
            <a:avLst/>
          </a:prstGeom>
          <a:noFill/>
        </p:spPr>
        <p:txBody>
          <a:bodyPr wrap="none" rtlCol="0">
            <a:spAutoFit/>
          </a:bodyPr>
          <a:lstStyle/>
          <a:p>
            <a:r>
              <a:rPr lang="hr-BA" sz="4400" b="1">
                <a:solidFill>
                  <a:srgbClr val="92D050"/>
                </a:solidFill>
              </a:rPr>
              <a:t>6</a:t>
            </a:r>
            <a:endParaRPr lang="en-US" sz="4400" b="1">
              <a:solidFill>
                <a:srgbClr val="92D050"/>
              </a:solidFill>
            </a:endParaRPr>
          </a:p>
        </p:txBody>
      </p:sp>
      <p:pic>
        <p:nvPicPr>
          <p:cNvPr id="4" name="Picture 3" descr="A group of people holding up signs&#10;&#10;Description automatically generated with low confidence">
            <a:extLst>
              <a:ext uri="{FF2B5EF4-FFF2-40B4-BE49-F238E27FC236}">
                <a16:creationId xmlns="" xmlns:a16="http://schemas.microsoft.com/office/drawing/2014/main" id="{B27D5F71-E1FA-48E8-A99E-817C5825DD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36243" y="3197914"/>
            <a:ext cx="6064205" cy="3430474"/>
          </a:xfrm>
          <a:prstGeom prst="rect">
            <a:avLst/>
          </a:prstGeom>
        </p:spPr>
      </p:pic>
      <p:sp>
        <p:nvSpPr>
          <p:cNvPr id="9" name="Rectangle 5"/>
          <p:cNvSpPr/>
          <p:nvPr/>
        </p:nvSpPr>
        <p:spPr>
          <a:xfrm>
            <a:off x="970264" y="264652"/>
            <a:ext cx="5139656" cy="584775"/>
          </a:xfrm>
          <a:prstGeom prst="rect">
            <a:avLst/>
          </a:prstGeom>
        </p:spPr>
        <p:txBody>
          <a:bodyPr wrap="square">
            <a:spAutoFit/>
          </a:bodyPr>
          <a:lstStyle/>
          <a:p>
            <a:r>
              <a:rPr lang="tr-TR" sz="3200" b="1" dirty="0" smtClean="0">
                <a:solidFill>
                  <a:schemeClr val="bg1"/>
                </a:solidFill>
              </a:rPr>
              <a:t>İyi </a:t>
            </a:r>
            <a:r>
              <a:rPr lang="hr-BA" sz="3200" b="1" dirty="0" smtClean="0">
                <a:solidFill>
                  <a:schemeClr val="bg1"/>
                </a:solidFill>
              </a:rPr>
              <a:t>Arabuluculuk </a:t>
            </a:r>
            <a:r>
              <a:rPr lang="tr-TR" sz="3200" b="1" dirty="0" smtClean="0">
                <a:solidFill>
                  <a:schemeClr val="bg1"/>
                </a:solidFill>
              </a:rPr>
              <a:t>nasıl yapılır?</a:t>
            </a:r>
            <a:endParaRPr lang="bs-Latn-BA" sz="3200" b="1" dirty="0">
              <a:solidFill>
                <a:schemeClr val="bg1"/>
              </a:solidFill>
            </a:endParaRPr>
          </a:p>
        </p:txBody>
      </p:sp>
    </p:spTree>
    <p:extLst>
      <p:ext uri="{BB962C8B-B14F-4D97-AF65-F5344CB8AC3E}">
        <p14:creationId xmlns:p14="http://schemas.microsoft.com/office/powerpoint/2010/main" val="969518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7E7351F-60F4-4C35-8690-72E68390DF1D}"/>
              </a:ext>
            </a:extLst>
          </p:cNvPr>
          <p:cNvSpPr>
            <a:spLocks noGrp="1"/>
          </p:cNvSpPr>
          <p:nvPr>
            <p:ph type="body" sz="quarter" idx="13"/>
          </p:nvPr>
        </p:nvSpPr>
        <p:spPr>
          <a:xfrm>
            <a:off x="890575" y="963975"/>
            <a:ext cx="10410850" cy="5555697"/>
          </a:xfrm>
        </p:spPr>
        <p:txBody>
          <a:bodyPr>
            <a:normAutofit lnSpcReduction="10000"/>
          </a:bodyPr>
          <a:lstStyle/>
          <a:p>
            <a:r>
              <a:rPr lang="hr-BA" sz="3600" b="1" dirty="0"/>
              <a:t>Tüm kültürlerarası arabuluculuk, çatışma çözümünü desteklemektedir. </a:t>
            </a:r>
            <a:endParaRPr lang="hr-BA" sz="3600" b="1" dirty="0" smtClean="0"/>
          </a:p>
          <a:p>
            <a:r>
              <a:rPr lang="hr-BA" sz="3600" dirty="0"/>
              <a:t>Savunuculuk veya temsil örnekleri göstersek bile, bu yine de bir arabulucunun (savunucu, sanatçı...) olumsuz anlatıların çatışmasını, azaltılmış aidiyet duygusu veya azaltılmış katılımda var olan bir çatışmayı azaltmak için çalıştığı anlamına gelir.</a:t>
            </a:r>
          </a:p>
          <a:p>
            <a:endParaRPr lang="hr-BA" sz="3600" dirty="0"/>
          </a:p>
          <a:p>
            <a:r>
              <a:rPr lang="hr-BA" sz="3600" dirty="0"/>
              <a:t>UNUTMAYIN: Tüm çatışmalar gürültülü değildir!</a:t>
            </a:r>
          </a:p>
          <a:p>
            <a:endParaRPr lang="hr-BA" sz="3600" dirty="0"/>
          </a:p>
          <a:p>
            <a:r>
              <a:rPr lang="hr-BA" sz="3600" dirty="0"/>
              <a:t>İşte iyi yapılmış arabuluculuk örnekleri.</a:t>
            </a:r>
          </a:p>
          <a:p>
            <a:endParaRPr lang="en-US" sz="3600" dirty="0"/>
          </a:p>
        </p:txBody>
      </p:sp>
    </p:spTree>
    <p:extLst>
      <p:ext uri="{BB962C8B-B14F-4D97-AF65-F5344CB8AC3E}">
        <p14:creationId xmlns:p14="http://schemas.microsoft.com/office/powerpoint/2010/main" val="10006249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C9B69E7-A051-4FB7-ABCA-76612985C5FF}"/>
              </a:ext>
            </a:extLst>
          </p:cNvPr>
          <p:cNvSpPr>
            <a:spLocks noGrp="1"/>
          </p:cNvSpPr>
          <p:nvPr>
            <p:ph type="body" sz="quarter" idx="13"/>
          </p:nvPr>
        </p:nvSpPr>
        <p:spPr>
          <a:xfrm>
            <a:off x="814152" y="534360"/>
            <a:ext cx="10563696" cy="1484940"/>
          </a:xfrm>
        </p:spPr>
        <p:txBody>
          <a:bodyPr>
            <a:normAutofit fontScale="92500" lnSpcReduction="10000"/>
          </a:bodyPr>
          <a:lstStyle/>
          <a:p>
            <a:r>
              <a:rPr lang="hr-BA" dirty="0"/>
              <a:t>Muhtemelen başarılı kültürlerarası arabuluculuğu çevrimiçi olarak birçok kez görmüşsünüzdür</a:t>
            </a:r>
            <a:r>
              <a:rPr lang="hr-BA" dirty="0" smtClean="0"/>
              <a:t>.</a:t>
            </a:r>
            <a:endParaRPr lang="hr-BA" dirty="0"/>
          </a:p>
          <a:p>
            <a:r>
              <a:rPr lang="hr-BA" b="1" dirty="0"/>
              <a:t>Bunların ne olduğunu biliyor musun?</a:t>
            </a:r>
            <a:endParaRPr lang="en-US" b="1" dirty="0"/>
          </a:p>
        </p:txBody>
      </p:sp>
      <p:pic>
        <p:nvPicPr>
          <p:cNvPr id="4" name="Picture 3">
            <a:extLst>
              <a:ext uri="{FF2B5EF4-FFF2-40B4-BE49-F238E27FC236}">
                <a16:creationId xmlns="" xmlns:a16="http://schemas.microsoft.com/office/drawing/2014/main" id="{B154E45C-97FA-487B-AE05-8428946EC7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4477" y="2354504"/>
            <a:ext cx="6875592" cy="1226324"/>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 xmlns:a16="http://schemas.microsoft.com/office/drawing/2014/main" id="{3A162F3F-80A6-41EB-9E5A-BE7A2C7509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70448" y="3355285"/>
            <a:ext cx="7382912" cy="133992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 xmlns:a16="http://schemas.microsoft.com/office/drawing/2014/main" id="{9B234237-F02D-41E5-AC08-01AE12ADBAC5}"/>
              </a:ext>
            </a:extLst>
          </p:cNvPr>
          <p:cNvPicPr>
            <a:picLocks noChangeAspect="1"/>
          </p:cNvPicPr>
          <p:nvPr/>
        </p:nvPicPr>
        <p:blipFill>
          <a:blip r:embed="rId4"/>
          <a:stretch>
            <a:fillRect/>
          </a:stretch>
        </p:blipFill>
        <p:spPr>
          <a:xfrm>
            <a:off x="644477" y="4480839"/>
            <a:ext cx="7248525" cy="100012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 xmlns:a16="http://schemas.microsoft.com/office/drawing/2014/main" id="{F15C9A8A-564C-408E-9FF0-582B6BD313FB}"/>
              </a:ext>
            </a:extLst>
          </p:cNvPr>
          <p:cNvPicPr>
            <a:picLocks noChangeAspect="1"/>
          </p:cNvPicPr>
          <p:nvPr/>
        </p:nvPicPr>
        <p:blipFill>
          <a:blip r:embed="rId5"/>
          <a:stretch>
            <a:fillRect/>
          </a:stretch>
        </p:blipFill>
        <p:spPr>
          <a:xfrm>
            <a:off x="4470448" y="5266589"/>
            <a:ext cx="7077075" cy="1457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0929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CA4BDF7-116A-48AD-AD2D-457444068656}"/>
              </a:ext>
            </a:extLst>
          </p:cNvPr>
          <p:cNvSpPr>
            <a:spLocks noGrp="1"/>
          </p:cNvSpPr>
          <p:nvPr>
            <p:ph type="body" sz="quarter" idx="16"/>
          </p:nvPr>
        </p:nvSpPr>
        <p:spPr>
          <a:xfrm>
            <a:off x="742950" y="724192"/>
            <a:ext cx="5133975" cy="4038015"/>
          </a:xfrm>
        </p:spPr>
        <p:txBody>
          <a:bodyPr/>
          <a:lstStyle/>
          <a:p>
            <a:r>
              <a:rPr lang="hr-BA" dirty="0">
                <a:solidFill>
                  <a:srgbClr val="1188A3"/>
                </a:solidFill>
              </a:rPr>
              <a:t>Facebook ve LinkedIn grupları gibi sosyal medyadaki çevrimiçi gruplar, genellikle farklı ülkelerdeki göçmenler, mülteciler ve gurbetçiler için bir bilgi, destek ve yönlendirme kaynağı olarak hizmet eder.</a:t>
            </a:r>
            <a:endParaRPr lang="hr-BA" dirty="0" smtClean="0">
              <a:solidFill>
                <a:srgbClr val="1188A3"/>
              </a:solidFill>
            </a:endParaRPr>
          </a:p>
          <a:p>
            <a:endParaRPr lang="hr-BA" dirty="0" smtClean="0"/>
          </a:p>
          <a:p>
            <a:r>
              <a:rPr lang="en-IE" dirty="0" err="1">
                <a:solidFill>
                  <a:srgbClr val="28AF95"/>
                </a:solidFill>
              </a:rPr>
              <a:t>Ayrıca</a:t>
            </a:r>
            <a:r>
              <a:rPr lang="en-IE" dirty="0">
                <a:solidFill>
                  <a:srgbClr val="28AF95"/>
                </a:solidFill>
              </a:rPr>
              <a:t>, </a:t>
            </a:r>
            <a:r>
              <a:rPr lang="en-IE" dirty="0" err="1">
                <a:solidFill>
                  <a:srgbClr val="28AF95"/>
                </a:solidFill>
              </a:rPr>
              <a:t>eşler</a:t>
            </a:r>
            <a:r>
              <a:rPr lang="en-IE" dirty="0">
                <a:solidFill>
                  <a:srgbClr val="28AF95"/>
                </a:solidFill>
              </a:rPr>
              <a:t> </a:t>
            </a:r>
            <a:r>
              <a:rPr lang="en-IE" dirty="0" err="1">
                <a:solidFill>
                  <a:srgbClr val="28AF95"/>
                </a:solidFill>
              </a:rPr>
              <a:t>arası</a:t>
            </a:r>
            <a:r>
              <a:rPr lang="en-IE" dirty="0">
                <a:solidFill>
                  <a:srgbClr val="28AF95"/>
                </a:solidFill>
              </a:rPr>
              <a:t> </a:t>
            </a:r>
            <a:r>
              <a:rPr lang="en-IE" dirty="0" err="1">
                <a:solidFill>
                  <a:srgbClr val="28AF95"/>
                </a:solidFill>
              </a:rPr>
              <a:t>arabuluculuğu</a:t>
            </a:r>
            <a:r>
              <a:rPr lang="en-IE" dirty="0">
                <a:solidFill>
                  <a:srgbClr val="28AF95"/>
                </a:solidFill>
              </a:rPr>
              <a:t> </a:t>
            </a:r>
            <a:r>
              <a:rPr lang="en-IE" dirty="0" err="1">
                <a:solidFill>
                  <a:srgbClr val="28AF95"/>
                </a:solidFill>
              </a:rPr>
              <a:t>ilerletmek</a:t>
            </a:r>
            <a:r>
              <a:rPr lang="en-IE" dirty="0">
                <a:solidFill>
                  <a:srgbClr val="28AF95"/>
                </a:solidFill>
              </a:rPr>
              <a:t> </a:t>
            </a:r>
            <a:r>
              <a:rPr lang="en-IE" dirty="0" err="1">
                <a:solidFill>
                  <a:srgbClr val="28AF95"/>
                </a:solidFill>
              </a:rPr>
              <a:t>için</a:t>
            </a:r>
            <a:r>
              <a:rPr lang="en-IE" dirty="0">
                <a:solidFill>
                  <a:srgbClr val="28AF95"/>
                </a:solidFill>
              </a:rPr>
              <a:t> </a:t>
            </a:r>
            <a:r>
              <a:rPr lang="en-IE" dirty="0" err="1">
                <a:solidFill>
                  <a:srgbClr val="28AF95"/>
                </a:solidFill>
              </a:rPr>
              <a:t>önemli</a:t>
            </a:r>
            <a:r>
              <a:rPr lang="en-IE" dirty="0">
                <a:solidFill>
                  <a:srgbClr val="28AF95"/>
                </a:solidFill>
              </a:rPr>
              <a:t> </a:t>
            </a:r>
            <a:r>
              <a:rPr lang="en-IE" dirty="0" err="1">
                <a:solidFill>
                  <a:srgbClr val="28AF95"/>
                </a:solidFill>
              </a:rPr>
              <a:t>araçlardır</a:t>
            </a:r>
            <a:r>
              <a:rPr lang="en-IE" dirty="0" smtClean="0">
                <a:solidFill>
                  <a:srgbClr val="28AF95"/>
                </a:solidFill>
              </a:rPr>
              <a:t>.</a:t>
            </a:r>
            <a:endParaRPr lang="hr-BA" dirty="0">
              <a:solidFill>
                <a:srgbClr val="28AF95"/>
              </a:solidFill>
            </a:endParaRPr>
          </a:p>
          <a:p>
            <a:endParaRPr lang="hr-BA" dirty="0"/>
          </a:p>
          <a:p>
            <a:r>
              <a:rPr lang="hr-BA" dirty="0">
                <a:solidFill>
                  <a:srgbClr val="92D050"/>
                </a:solidFill>
              </a:rPr>
              <a:t>Bu gruplar çok sayıda üyeye ev sahipliği yapar ve büyük bir popülariteye sahiptir ve günlük olarak değiş tokuş edilen bilgi hacmine sahiptir, bu da arabuluculuk yaklaşımının başarısını ve uygunluğunu gösterir</a:t>
            </a:r>
            <a:r>
              <a:rPr lang="hr-BA" dirty="0" smtClean="0">
                <a:solidFill>
                  <a:srgbClr val="92D050"/>
                </a:solidFill>
              </a:rPr>
              <a:t>.</a:t>
            </a:r>
            <a:endParaRPr lang="en-US" dirty="0">
              <a:solidFill>
                <a:srgbClr val="92D050"/>
              </a:solidFill>
            </a:endParaRPr>
          </a:p>
        </p:txBody>
      </p:sp>
      <p:pic>
        <p:nvPicPr>
          <p:cNvPr id="5" name="Picture 4" descr="Shape&#10;&#10;Description automatically generated">
            <a:extLst>
              <a:ext uri="{FF2B5EF4-FFF2-40B4-BE49-F238E27FC236}">
                <a16:creationId xmlns="" xmlns:a16="http://schemas.microsoft.com/office/drawing/2014/main" id="{D83A3F40-D523-40DA-9687-38F57EF9D0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471487"/>
            <a:ext cx="5915025" cy="5915025"/>
          </a:xfrm>
          <a:prstGeom prst="rect">
            <a:avLst/>
          </a:prstGeom>
        </p:spPr>
      </p:pic>
    </p:spTree>
    <p:extLst>
      <p:ext uri="{BB962C8B-B14F-4D97-AF65-F5344CB8AC3E}">
        <p14:creationId xmlns:p14="http://schemas.microsoft.com/office/powerpoint/2010/main" val="6075273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hlinkClick r:id="rId2"/>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quarter" idx="18"/>
          </p:nvPr>
        </p:nvSpPr>
        <p:spPr>
          <a:xfrm>
            <a:off x="7363736" y="3137221"/>
            <a:ext cx="4667249" cy="1466443"/>
          </a:xfrm>
        </p:spPr>
        <p:txBody>
          <a:bodyPr/>
          <a:lstStyle/>
          <a:p>
            <a:r>
              <a:rPr lang="en-US" b="1" dirty="0" err="1"/>
              <a:t>Belgesiz</a:t>
            </a:r>
            <a:r>
              <a:rPr lang="en-US" b="1" dirty="0"/>
              <a:t> </a:t>
            </a:r>
            <a:r>
              <a:rPr lang="en-US" b="1" dirty="0" err="1"/>
              <a:t>göçmenler</a:t>
            </a:r>
            <a:r>
              <a:rPr lang="en-US" b="1" dirty="0"/>
              <a:t> </a:t>
            </a:r>
            <a:r>
              <a:rPr lang="en-US" b="1" dirty="0" err="1"/>
              <a:t>ve</a:t>
            </a:r>
            <a:r>
              <a:rPr lang="en-US" b="1" dirty="0"/>
              <a:t> </a:t>
            </a:r>
            <a:r>
              <a:rPr lang="en-US" b="1" dirty="0" err="1"/>
              <a:t>sığınmacılar</a:t>
            </a:r>
            <a:r>
              <a:rPr lang="en-US" b="1" dirty="0"/>
              <a:t> </a:t>
            </a:r>
            <a:r>
              <a:rPr lang="en-US" b="1" dirty="0" err="1"/>
              <a:t>artık</a:t>
            </a:r>
            <a:r>
              <a:rPr lang="en-US" b="1" dirty="0"/>
              <a:t> </a:t>
            </a:r>
            <a:r>
              <a:rPr lang="en-US" b="1" dirty="0" err="1"/>
              <a:t>statülerini</a:t>
            </a:r>
            <a:r>
              <a:rPr lang="en-US" b="1" dirty="0"/>
              <a:t> '</a:t>
            </a:r>
            <a:r>
              <a:rPr lang="en-US" b="1" dirty="0" err="1"/>
              <a:t>nesilde</a:t>
            </a:r>
            <a:r>
              <a:rPr lang="en-US" b="1" dirty="0"/>
              <a:t> </a:t>
            </a:r>
            <a:r>
              <a:rPr lang="en-US" b="1" dirty="0" err="1"/>
              <a:t>bir</a:t>
            </a:r>
            <a:r>
              <a:rPr lang="en-US" b="1" dirty="0"/>
              <a:t> </a:t>
            </a:r>
            <a:r>
              <a:rPr lang="en-US" b="1" dirty="0" err="1"/>
              <a:t>kez</a:t>
            </a:r>
            <a:r>
              <a:rPr lang="en-US" b="1" dirty="0"/>
              <a:t>' </a:t>
            </a:r>
            <a:r>
              <a:rPr lang="en-US" b="1" dirty="0" err="1"/>
              <a:t>programıyla</a:t>
            </a:r>
            <a:r>
              <a:rPr lang="en-US" b="1" dirty="0"/>
              <a:t> </a:t>
            </a:r>
            <a:r>
              <a:rPr lang="en-US" b="1" dirty="0" err="1"/>
              <a:t>düzenleyebilirler</a:t>
            </a:r>
            <a:endParaRPr lang="en-US" dirty="0"/>
          </a:p>
        </p:txBody>
      </p:sp>
      <p:sp>
        <p:nvSpPr>
          <p:cNvPr id="4" name="Text Placeholder 3"/>
          <p:cNvSpPr>
            <a:spLocks noGrp="1"/>
          </p:cNvSpPr>
          <p:nvPr>
            <p:ph type="body" sz="quarter" idx="16"/>
          </p:nvPr>
        </p:nvSpPr>
        <p:spPr>
          <a:xfrm>
            <a:off x="464195" y="444299"/>
            <a:ext cx="10184755" cy="582221"/>
          </a:xfrm>
        </p:spPr>
        <p:txBody>
          <a:bodyPr>
            <a:normAutofit lnSpcReduction="10000"/>
          </a:bodyPr>
          <a:lstStyle/>
          <a:p>
            <a:r>
              <a:rPr lang="hr-BA" dirty="0" smtClean="0">
                <a:hlinkClick r:id="rId2"/>
              </a:rPr>
              <a:t>İrlanda'dan </a:t>
            </a:r>
            <a:r>
              <a:rPr lang="hr-BA" dirty="0">
                <a:hlinkClick r:id="rId2"/>
              </a:rPr>
              <a:t>bir başka arabuluculuk </a:t>
            </a:r>
            <a:r>
              <a:rPr lang="hr-BA" dirty="0" smtClean="0">
                <a:hlinkClick r:id="rId2"/>
              </a:rPr>
              <a:t>başarısı</a:t>
            </a:r>
            <a:r>
              <a:rPr lang="tr-TR" dirty="0" smtClean="0"/>
              <a:t> </a:t>
            </a:r>
            <a:r>
              <a:rPr lang="hr-BA" dirty="0"/>
              <a:t>örneği</a:t>
            </a:r>
            <a:endParaRPr lang="en-US" dirty="0"/>
          </a:p>
        </p:txBody>
      </p:sp>
    </p:spTree>
    <p:extLst>
      <p:ext uri="{BB962C8B-B14F-4D97-AF65-F5344CB8AC3E}">
        <p14:creationId xmlns:p14="http://schemas.microsoft.com/office/powerpoint/2010/main" val="3613555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1D8E107-340E-45C4-B813-08B93C92CE1D}"/>
              </a:ext>
            </a:extLst>
          </p:cNvPr>
          <p:cNvSpPr>
            <a:spLocks noGrp="1"/>
          </p:cNvSpPr>
          <p:nvPr>
            <p:ph type="body" sz="quarter" idx="18"/>
          </p:nvPr>
        </p:nvSpPr>
        <p:spPr>
          <a:xfrm>
            <a:off x="734714" y="1654174"/>
            <a:ext cx="10808102" cy="3867704"/>
          </a:xfrm>
        </p:spPr>
        <p:txBody>
          <a:bodyPr>
            <a:normAutofit fontScale="92500" lnSpcReduction="10000"/>
          </a:bodyPr>
          <a:lstStyle/>
          <a:p>
            <a:pPr marL="342900" indent="-342900" algn="just">
              <a:buFont typeface="Arial" panose="020B0604020202020204" pitchFamily="34" charset="0"/>
              <a:buChar char="•"/>
            </a:pPr>
            <a:r>
              <a:rPr lang="en-US" dirty="0" err="1"/>
              <a:t>İrlanda'da</a:t>
            </a:r>
            <a:r>
              <a:rPr lang="en-US" dirty="0"/>
              <a:t> </a:t>
            </a:r>
            <a:r>
              <a:rPr lang="en-US" dirty="0" err="1"/>
              <a:t>Doğrudan</a:t>
            </a:r>
            <a:r>
              <a:rPr lang="en-US" dirty="0"/>
              <a:t> </a:t>
            </a:r>
            <a:r>
              <a:rPr lang="en-US" dirty="0" err="1"/>
              <a:t>Tedarik</a:t>
            </a:r>
            <a:r>
              <a:rPr lang="en-US" dirty="0"/>
              <a:t>, </a:t>
            </a:r>
            <a:r>
              <a:rPr lang="en-US" dirty="0" err="1"/>
              <a:t>sığınmacıların</a:t>
            </a:r>
            <a:r>
              <a:rPr lang="en-US" dirty="0"/>
              <a:t> </a:t>
            </a:r>
            <a:r>
              <a:rPr lang="en-US" dirty="0" err="1"/>
              <a:t>temel</a:t>
            </a:r>
            <a:r>
              <a:rPr lang="en-US" dirty="0"/>
              <a:t> </a:t>
            </a:r>
            <a:r>
              <a:rPr lang="en-US" dirty="0" err="1"/>
              <a:t>gıda</a:t>
            </a:r>
            <a:r>
              <a:rPr lang="en-US" dirty="0"/>
              <a:t> </a:t>
            </a:r>
            <a:r>
              <a:rPr lang="en-US" dirty="0" err="1"/>
              <a:t>ve</a:t>
            </a:r>
            <a:r>
              <a:rPr lang="en-US" dirty="0"/>
              <a:t> </a:t>
            </a:r>
            <a:r>
              <a:rPr lang="en-US" dirty="0" err="1"/>
              <a:t>barınma</a:t>
            </a:r>
            <a:r>
              <a:rPr lang="en-US" dirty="0"/>
              <a:t> </a:t>
            </a:r>
            <a:r>
              <a:rPr lang="en-US" dirty="0" err="1"/>
              <a:t>ihtiyaçlarını</a:t>
            </a:r>
            <a:r>
              <a:rPr lang="en-US" dirty="0"/>
              <a:t>, tam </a:t>
            </a:r>
            <a:r>
              <a:rPr lang="en-US" dirty="0" err="1"/>
              <a:t>nakit</a:t>
            </a:r>
            <a:r>
              <a:rPr lang="en-US" dirty="0"/>
              <a:t> </a:t>
            </a:r>
            <a:r>
              <a:rPr lang="en-US" dirty="0" err="1"/>
              <a:t>ödemeler</a:t>
            </a:r>
            <a:r>
              <a:rPr lang="en-US" dirty="0"/>
              <a:t> </a:t>
            </a:r>
            <a:r>
              <a:rPr lang="en-US" dirty="0" err="1"/>
              <a:t>yerine</a:t>
            </a:r>
            <a:r>
              <a:rPr lang="en-US" dirty="0"/>
              <a:t>, </a:t>
            </a:r>
            <a:r>
              <a:rPr lang="en-US" dirty="0" err="1"/>
              <a:t>mülteci</a:t>
            </a:r>
            <a:r>
              <a:rPr lang="en-US" dirty="0"/>
              <a:t> </a:t>
            </a:r>
            <a:r>
              <a:rPr lang="en-US" dirty="0" err="1"/>
              <a:t>statüsü</a:t>
            </a:r>
            <a:r>
              <a:rPr lang="en-US" dirty="0"/>
              <a:t> </a:t>
            </a:r>
            <a:r>
              <a:rPr lang="en-US" dirty="0" err="1"/>
              <a:t>talepleri</a:t>
            </a:r>
            <a:r>
              <a:rPr lang="en-US" dirty="0"/>
              <a:t> </a:t>
            </a:r>
            <a:r>
              <a:rPr lang="en-US" dirty="0" err="1"/>
              <a:t>işleme</a:t>
            </a:r>
            <a:r>
              <a:rPr lang="en-US" dirty="0"/>
              <a:t> </a:t>
            </a:r>
            <a:r>
              <a:rPr lang="en-US" dirty="0" err="1"/>
              <a:t>alınırken</a:t>
            </a:r>
            <a:r>
              <a:rPr lang="en-US" dirty="0"/>
              <a:t> </a:t>
            </a:r>
            <a:r>
              <a:rPr lang="en-US" dirty="0" err="1"/>
              <a:t>doğrudan</a:t>
            </a:r>
            <a:r>
              <a:rPr lang="en-US" dirty="0"/>
              <a:t> </a:t>
            </a:r>
            <a:r>
              <a:rPr lang="en-US" dirty="0" err="1"/>
              <a:t>karşılamanın</a:t>
            </a:r>
            <a:r>
              <a:rPr lang="en-US" dirty="0"/>
              <a:t> </a:t>
            </a:r>
            <a:r>
              <a:rPr lang="en-US" dirty="0" err="1"/>
              <a:t>bir</a:t>
            </a:r>
            <a:r>
              <a:rPr lang="en-US" dirty="0"/>
              <a:t> </a:t>
            </a:r>
            <a:r>
              <a:rPr lang="en-US" dirty="0" err="1"/>
              <a:t>yoludur</a:t>
            </a:r>
            <a:r>
              <a:rPr lang="en-US" dirty="0"/>
              <a:t>.</a:t>
            </a:r>
          </a:p>
          <a:p>
            <a:pPr marL="342900" indent="-342900" algn="just">
              <a:buFont typeface="Arial" panose="020B0604020202020204" pitchFamily="34" charset="0"/>
              <a:buChar char="•"/>
            </a:pPr>
            <a:r>
              <a:rPr lang="en-US" dirty="0" err="1"/>
              <a:t>Bununla</a:t>
            </a:r>
            <a:r>
              <a:rPr lang="en-US" dirty="0"/>
              <a:t> </a:t>
            </a:r>
            <a:r>
              <a:rPr lang="en-US" dirty="0" err="1"/>
              <a:t>birlikte</a:t>
            </a:r>
            <a:r>
              <a:rPr lang="en-US" dirty="0"/>
              <a:t>, </a:t>
            </a:r>
            <a:r>
              <a:rPr lang="en-US" dirty="0" err="1"/>
              <a:t>insanlar</a:t>
            </a:r>
            <a:r>
              <a:rPr lang="en-US" dirty="0"/>
              <a:t> </a:t>
            </a:r>
            <a:r>
              <a:rPr lang="en-US" dirty="0" err="1"/>
              <a:t>genellikle</a:t>
            </a:r>
            <a:r>
              <a:rPr lang="en-US" dirty="0"/>
              <a:t> </a:t>
            </a:r>
            <a:r>
              <a:rPr lang="en-US" dirty="0" err="1"/>
              <a:t>sistemin</a:t>
            </a:r>
            <a:r>
              <a:rPr lang="en-US" dirty="0"/>
              <a:t> </a:t>
            </a:r>
            <a:r>
              <a:rPr lang="en-US" dirty="0" err="1"/>
              <a:t>içinde</a:t>
            </a:r>
            <a:r>
              <a:rPr lang="en-US" dirty="0"/>
              <a:t> </a:t>
            </a:r>
            <a:r>
              <a:rPr lang="en-US" dirty="0" err="1"/>
              <a:t>sıkışmış</a:t>
            </a:r>
            <a:r>
              <a:rPr lang="en-US" dirty="0"/>
              <a:t> </a:t>
            </a:r>
            <a:r>
              <a:rPr lang="en-US" dirty="0" err="1"/>
              <a:t>hissettiler</a:t>
            </a:r>
            <a:r>
              <a:rPr lang="en-US" dirty="0"/>
              <a:t> </a:t>
            </a:r>
            <a:r>
              <a:rPr lang="en-US" dirty="0" err="1"/>
              <a:t>ve</a:t>
            </a:r>
            <a:r>
              <a:rPr lang="en-US" dirty="0"/>
              <a:t> </a:t>
            </a:r>
            <a:r>
              <a:rPr lang="en-US" dirty="0" err="1"/>
              <a:t>statüleri</a:t>
            </a:r>
            <a:r>
              <a:rPr lang="en-US" dirty="0"/>
              <a:t> </a:t>
            </a:r>
            <a:r>
              <a:rPr lang="en-US" dirty="0" err="1"/>
              <a:t>yıllarca</a:t>
            </a:r>
            <a:r>
              <a:rPr lang="en-US" dirty="0"/>
              <a:t> </a:t>
            </a:r>
            <a:r>
              <a:rPr lang="en-US" dirty="0" err="1"/>
              <a:t>çözülmedi</a:t>
            </a:r>
            <a:r>
              <a:rPr lang="en-US" dirty="0"/>
              <a:t>, </a:t>
            </a:r>
            <a:r>
              <a:rPr lang="en-US" dirty="0" err="1"/>
              <a:t>bu</a:t>
            </a:r>
            <a:r>
              <a:rPr lang="en-US" dirty="0"/>
              <a:t> da </a:t>
            </a:r>
            <a:r>
              <a:rPr lang="en-US" dirty="0" err="1"/>
              <a:t>onları</a:t>
            </a:r>
            <a:r>
              <a:rPr lang="en-US" dirty="0"/>
              <a:t> </a:t>
            </a:r>
            <a:r>
              <a:rPr lang="en-US" dirty="0" err="1"/>
              <a:t>iş</a:t>
            </a:r>
            <a:r>
              <a:rPr lang="en-US" dirty="0"/>
              <a:t>, </a:t>
            </a:r>
            <a:r>
              <a:rPr lang="en-US" dirty="0" err="1"/>
              <a:t>barınma</a:t>
            </a:r>
            <a:r>
              <a:rPr lang="en-US" dirty="0"/>
              <a:t> vb.</a:t>
            </a:r>
          </a:p>
          <a:p>
            <a:pPr marL="342900" indent="-342900" algn="just">
              <a:buFont typeface="Arial" panose="020B0604020202020204" pitchFamily="34" charset="0"/>
              <a:buChar char="•"/>
            </a:pPr>
            <a:r>
              <a:rPr lang="en-US" dirty="0"/>
              <a:t>3.000'i </a:t>
            </a:r>
            <a:r>
              <a:rPr lang="en-US" dirty="0" err="1"/>
              <a:t>çocuk</a:t>
            </a:r>
            <a:r>
              <a:rPr lang="en-US" dirty="0"/>
              <a:t> </a:t>
            </a:r>
            <a:r>
              <a:rPr lang="en-US" dirty="0" err="1"/>
              <a:t>olmak</a:t>
            </a:r>
            <a:r>
              <a:rPr lang="en-US" dirty="0"/>
              <a:t> </a:t>
            </a:r>
            <a:r>
              <a:rPr lang="en-US" dirty="0" err="1"/>
              <a:t>üzere</a:t>
            </a:r>
            <a:r>
              <a:rPr lang="en-US" dirty="0"/>
              <a:t> 17.000'e </a:t>
            </a:r>
            <a:r>
              <a:rPr lang="en-US" dirty="0" err="1"/>
              <a:t>kadar</a:t>
            </a:r>
            <a:r>
              <a:rPr lang="en-US" dirty="0"/>
              <a:t> </a:t>
            </a:r>
            <a:r>
              <a:rPr lang="en-US" dirty="0" err="1"/>
              <a:t>belgesiz</a:t>
            </a:r>
            <a:r>
              <a:rPr lang="en-US" dirty="0"/>
              <a:t> </a:t>
            </a:r>
            <a:r>
              <a:rPr lang="en-US" dirty="0" err="1"/>
              <a:t>kişi</a:t>
            </a:r>
            <a:r>
              <a:rPr lang="en-US" dirty="0"/>
              <a:t> </a:t>
            </a:r>
            <a:r>
              <a:rPr lang="en-US" dirty="0" err="1"/>
              <a:t>uygun</a:t>
            </a:r>
            <a:r>
              <a:rPr lang="en-US" dirty="0"/>
              <a:t> </a:t>
            </a:r>
            <a:r>
              <a:rPr lang="en-US" dirty="0" err="1"/>
              <a:t>olabilir</a:t>
            </a:r>
            <a:endParaRPr lang="en-US" dirty="0"/>
          </a:p>
          <a:p>
            <a:pPr marL="342900" indent="-342900" algn="just">
              <a:buFont typeface="Arial" panose="020B0604020202020204" pitchFamily="34" charset="0"/>
              <a:buChar char="•"/>
            </a:pPr>
            <a:r>
              <a:rPr lang="en-US" dirty="0" err="1"/>
              <a:t>Şimdi</a:t>
            </a:r>
            <a:r>
              <a:rPr lang="en-US" dirty="0"/>
              <a:t>, </a:t>
            </a:r>
            <a:r>
              <a:rPr lang="en-US" dirty="0" err="1"/>
              <a:t>savunuculuk</a:t>
            </a:r>
            <a:r>
              <a:rPr lang="en-US" dirty="0"/>
              <a:t> (</a:t>
            </a:r>
            <a:r>
              <a:rPr lang="en-US" dirty="0" err="1"/>
              <a:t>arabuluculuk</a:t>
            </a:r>
            <a:r>
              <a:rPr lang="en-US" dirty="0"/>
              <a:t>) </a:t>
            </a:r>
            <a:r>
              <a:rPr lang="en-US" dirty="0" err="1"/>
              <a:t>çabalarının</a:t>
            </a:r>
            <a:r>
              <a:rPr lang="en-US" dirty="0"/>
              <a:t> </a:t>
            </a:r>
            <a:r>
              <a:rPr lang="en-US" dirty="0" err="1"/>
              <a:t>bir</a:t>
            </a:r>
            <a:r>
              <a:rPr lang="en-US" dirty="0"/>
              <a:t> </a:t>
            </a:r>
            <a:r>
              <a:rPr lang="en-US" dirty="0" err="1"/>
              <a:t>sonucu</a:t>
            </a:r>
            <a:r>
              <a:rPr lang="en-US" dirty="0"/>
              <a:t> </a:t>
            </a:r>
            <a:r>
              <a:rPr lang="en-US" dirty="0" err="1"/>
              <a:t>olarak</a:t>
            </a:r>
            <a:r>
              <a:rPr lang="en-US" dirty="0"/>
              <a:t>, </a:t>
            </a:r>
            <a:r>
              <a:rPr lang="en-US" dirty="0" err="1"/>
              <a:t>düzenleme</a:t>
            </a:r>
            <a:r>
              <a:rPr lang="en-US" dirty="0"/>
              <a:t> </a:t>
            </a:r>
            <a:r>
              <a:rPr lang="en-US" dirty="0" err="1"/>
              <a:t>düzeni</a:t>
            </a:r>
            <a:r>
              <a:rPr lang="en-US" dirty="0"/>
              <a:t> </a:t>
            </a:r>
            <a:r>
              <a:rPr lang="en-US" dirty="0" err="1"/>
              <a:t>binlerce</a:t>
            </a:r>
            <a:r>
              <a:rPr lang="en-US" dirty="0"/>
              <a:t> </a:t>
            </a:r>
            <a:r>
              <a:rPr lang="en-US" dirty="0" err="1"/>
              <a:t>kişiye</a:t>
            </a:r>
            <a:r>
              <a:rPr lang="en-US" dirty="0"/>
              <a:t> </a:t>
            </a:r>
            <a:r>
              <a:rPr lang="en-US" dirty="0" err="1"/>
              <a:t>kesinlik</a:t>
            </a:r>
            <a:r>
              <a:rPr lang="en-US" dirty="0"/>
              <a:t> </a:t>
            </a:r>
            <a:r>
              <a:rPr lang="en-US" dirty="0" err="1"/>
              <a:t>ve</a:t>
            </a:r>
            <a:r>
              <a:rPr lang="en-US" dirty="0"/>
              <a:t> </a:t>
            </a:r>
            <a:r>
              <a:rPr lang="en-US" dirty="0" err="1"/>
              <a:t>huzur</a:t>
            </a:r>
            <a:r>
              <a:rPr lang="en-US" dirty="0"/>
              <a:t> </a:t>
            </a:r>
            <a:r>
              <a:rPr lang="en-US" dirty="0" err="1"/>
              <a:t>getirecek</a:t>
            </a:r>
            <a:r>
              <a:rPr lang="en-US" dirty="0"/>
              <a:t>.</a:t>
            </a:r>
          </a:p>
          <a:p>
            <a:pPr marL="342900" indent="-342900" algn="just">
              <a:buFont typeface="Arial" panose="020B0604020202020204" pitchFamily="34" charset="0"/>
              <a:buChar char="•"/>
            </a:pPr>
            <a:r>
              <a:rPr lang="en-US" dirty="0" err="1"/>
              <a:t>Sığınmacıları</a:t>
            </a:r>
            <a:r>
              <a:rPr lang="en-US" dirty="0"/>
              <a:t> </a:t>
            </a:r>
            <a:r>
              <a:rPr lang="en-US" dirty="0" err="1"/>
              <a:t>başvurmaya</a:t>
            </a:r>
            <a:r>
              <a:rPr lang="en-US" dirty="0"/>
              <a:t> </a:t>
            </a:r>
            <a:r>
              <a:rPr lang="en-US" dirty="0" err="1"/>
              <a:t>davet</a:t>
            </a:r>
            <a:r>
              <a:rPr lang="en-US" dirty="0"/>
              <a:t> </a:t>
            </a:r>
            <a:r>
              <a:rPr lang="en-US" dirty="0" err="1"/>
              <a:t>etmek</a:t>
            </a:r>
            <a:r>
              <a:rPr lang="en-US" dirty="0"/>
              <a:t>, “</a:t>
            </a:r>
            <a:r>
              <a:rPr lang="en-US" b="1" dirty="0" err="1">
                <a:solidFill>
                  <a:srgbClr val="92D050"/>
                </a:solidFill>
              </a:rPr>
              <a:t>eski</a:t>
            </a:r>
            <a:r>
              <a:rPr lang="en-US" b="1" dirty="0">
                <a:solidFill>
                  <a:srgbClr val="92D050"/>
                </a:solidFill>
              </a:rPr>
              <a:t> </a:t>
            </a:r>
            <a:r>
              <a:rPr lang="en-US" b="1" dirty="0" err="1">
                <a:solidFill>
                  <a:srgbClr val="92D050"/>
                </a:solidFill>
              </a:rPr>
              <a:t>iltica</a:t>
            </a:r>
            <a:r>
              <a:rPr lang="en-US" b="1" dirty="0">
                <a:solidFill>
                  <a:srgbClr val="92D050"/>
                </a:solidFill>
              </a:rPr>
              <a:t> </a:t>
            </a:r>
            <a:r>
              <a:rPr lang="en-US" b="1" dirty="0" err="1">
                <a:solidFill>
                  <a:srgbClr val="92D050"/>
                </a:solidFill>
              </a:rPr>
              <a:t>davalarının</a:t>
            </a:r>
            <a:r>
              <a:rPr lang="en-US" dirty="0"/>
              <a:t>” </a:t>
            </a:r>
            <a:r>
              <a:rPr lang="en-US" dirty="0" err="1"/>
              <a:t>ele</a:t>
            </a:r>
            <a:r>
              <a:rPr lang="en-US" dirty="0"/>
              <a:t> </a:t>
            </a:r>
            <a:r>
              <a:rPr lang="en-US" dirty="0" err="1"/>
              <a:t>alınmasına</a:t>
            </a:r>
            <a:r>
              <a:rPr lang="en-US" dirty="0"/>
              <a:t> </a:t>
            </a:r>
            <a:r>
              <a:rPr lang="en-US" dirty="0" err="1"/>
              <a:t>yardımcı</a:t>
            </a:r>
            <a:r>
              <a:rPr lang="en-US" dirty="0"/>
              <a:t> </a:t>
            </a:r>
            <a:r>
              <a:rPr lang="en-US" dirty="0" err="1"/>
              <a:t>olacak</a:t>
            </a:r>
            <a:r>
              <a:rPr lang="en-US" dirty="0"/>
              <a:t> </a:t>
            </a:r>
            <a:r>
              <a:rPr lang="en-US" dirty="0" err="1"/>
              <a:t>ve</a:t>
            </a:r>
            <a:r>
              <a:rPr lang="en-US" dirty="0"/>
              <a:t> </a:t>
            </a:r>
            <a:r>
              <a:rPr lang="en-US" dirty="0" err="1"/>
              <a:t>doğrudan</a:t>
            </a:r>
            <a:r>
              <a:rPr lang="en-US" dirty="0"/>
              <a:t> </a:t>
            </a:r>
            <a:r>
              <a:rPr lang="en-US" dirty="0" err="1"/>
              <a:t>hükmün</a:t>
            </a:r>
            <a:r>
              <a:rPr lang="en-US" dirty="0"/>
              <a:t> </a:t>
            </a:r>
            <a:r>
              <a:rPr lang="en-US" dirty="0" err="1"/>
              <a:t>yerini</a:t>
            </a:r>
            <a:r>
              <a:rPr lang="en-US" dirty="0"/>
              <a:t> </a:t>
            </a:r>
            <a:r>
              <a:rPr lang="en-US" dirty="0" err="1"/>
              <a:t>alacak</a:t>
            </a:r>
            <a:r>
              <a:rPr lang="en-US" dirty="0"/>
              <a:t> </a:t>
            </a:r>
            <a:r>
              <a:rPr lang="en-US" dirty="0" err="1"/>
              <a:t>yeni</a:t>
            </a:r>
            <a:r>
              <a:rPr lang="en-US" dirty="0"/>
              <a:t> </a:t>
            </a:r>
            <a:r>
              <a:rPr lang="en-US" dirty="0" err="1"/>
              <a:t>sığınma</a:t>
            </a:r>
            <a:r>
              <a:rPr lang="en-US" dirty="0"/>
              <a:t> </a:t>
            </a:r>
            <a:r>
              <a:rPr lang="en-US" dirty="0" err="1"/>
              <a:t>yerleştirme</a:t>
            </a:r>
            <a:r>
              <a:rPr lang="en-US" dirty="0"/>
              <a:t> </a:t>
            </a:r>
            <a:r>
              <a:rPr lang="en-US" dirty="0" err="1"/>
              <a:t>sisteminin</a:t>
            </a:r>
            <a:r>
              <a:rPr lang="en-US" dirty="0"/>
              <a:t> 2024 </a:t>
            </a:r>
            <a:r>
              <a:rPr lang="en-US" dirty="0" err="1"/>
              <a:t>yılına</a:t>
            </a:r>
            <a:r>
              <a:rPr lang="en-US" dirty="0"/>
              <a:t> </a:t>
            </a:r>
            <a:r>
              <a:rPr lang="en-US" dirty="0" err="1"/>
              <a:t>kadar</a:t>
            </a:r>
            <a:r>
              <a:rPr lang="en-US" dirty="0"/>
              <a:t> tam </a:t>
            </a:r>
            <a:r>
              <a:rPr lang="en-US" dirty="0" err="1"/>
              <a:t>olarak</a:t>
            </a:r>
            <a:r>
              <a:rPr lang="en-US" dirty="0"/>
              <a:t> </a:t>
            </a:r>
            <a:r>
              <a:rPr lang="en-US" dirty="0" err="1"/>
              <a:t>faaliyete</a:t>
            </a:r>
            <a:r>
              <a:rPr lang="en-US" dirty="0"/>
              <a:t> </a:t>
            </a:r>
            <a:r>
              <a:rPr lang="en-US" dirty="0" err="1"/>
              <a:t>geçmesini</a:t>
            </a:r>
            <a:r>
              <a:rPr lang="en-US" dirty="0"/>
              <a:t> </a:t>
            </a:r>
            <a:r>
              <a:rPr lang="en-US" dirty="0" err="1"/>
              <a:t>sağlayacaktır</a:t>
            </a:r>
            <a:r>
              <a:rPr lang="en-US" dirty="0"/>
              <a:t>. </a:t>
            </a:r>
          </a:p>
        </p:txBody>
      </p:sp>
      <p:sp>
        <p:nvSpPr>
          <p:cNvPr id="3" name="Text Placeholder 2">
            <a:extLst>
              <a:ext uri="{FF2B5EF4-FFF2-40B4-BE49-F238E27FC236}">
                <a16:creationId xmlns="" xmlns:a16="http://schemas.microsoft.com/office/drawing/2014/main" id="{937F7FCD-82E1-4A74-A63B-6C2063311E1D}"/>
              </a:ext>
            </a:extLst>
          </p:cNvPr>
          <p:cNvSpPr>
            <a:spLocks noGrp="1"/>
          </p:cNvSpPr>
          <p:nvPr>
            <p:ph type="body" sz="quarter" idx="16"/>
          </p:nvPr>
        </p:nvSpPr>
        <p:spPr/>
        <p:txBody>
          <a:bodyPr>
            <a:normAutofit fontScale="70000" lnSpcReduction="20000"/>
          </a:bodyPr>
          <a:lstStyle/>
          <a:p>
            <a:r>
              <a:rPr lang="hr-BA" dirty="0"/>
              <a:t>Savunuculuğun bir sonucu olarak, politika yapıcılar olumlu değişiklikler yaptı</a:t>
            </a:r>
            <a:endParaRPr lang="en-US" dirty="0"/>
          </a:p>
        </p:txBody>
      </p:sp>
    </p:spTree>
    <p:extLst>
      <p:ext uri="{BB962C8B-B14F-4D97-AF65-F5344CB8AC3E}">
        <p14:creationId xmlns:p14="http://schemas.microsoft.com/office/powerpoint/2010/main" val="12476084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quarter" idx="16"/>
          </p:nvPr>
        </p:nvSpPr>
        <p:spPr>
          <a:xfrm>
            <a:off x="747201" y="395208"/>
            <a:ext cx="5754338" cy="992464"/>
          </a:xfrm>
        </p:spPr>
        <p:txBody>
          <a:bodyPr>
            <a:normAutofit fontScale="92500" lnSpcReduction="20000"/>
          </a:bodyPr>
          <a:lstStyle/>
          <a:p>
            <a:r>
              <a:rPr lang="hr-BA" dirty="0"/>
              <a:t>İrlanda doğrudan </a:t>
            </a:r>
            <a:r>
              <a:rPr lang="hr-BA" dirty="0" smtClean="0"/>
              <a:t>tedarik</a:t>
            </a:r>
            <a:endParaRPr lang="tr-TR" dirty="0" smtClean="0"/>
          </a:p>
          <a:p>
            <a:r>
              <a:rPr lang="bs-Latn-BA" b="1" dirty="0" smtClean="0"/>
              <a:t>- </a:t>
            </a:r>
            <a:r>
              <a:rPr lang="bs-Latn-BA" b="1" dirty="0"/>
              <a:t>Let‘s Match Mums</a:t>
            </a:r>
            <a:endParaRPr lang="en-US" b="1" dirty="0"/>
          </a:p>
        </p:txBody>
      </p:sp>
      <p:sp>
        <p:nvSpPr>
          <p:cNvPr id="6" name="Rectangle 5"/>
          <p:cNvSpPr/>
          <p:nvPr/>
        </p:nvSpPr>
        <p:spPr>
          <a:xfrm>
            <a:off x="576370" y="1780614"/>
            <a:ext cx="6096000" cy="1323439"/>
          </a:xfrm>
          <a:prstGeom prst="rect">
            <a:avLst/>
          </a:prstGeom>
        </p:spPr>
        <p:txBody>
          <a:bodyPr>
            <a:spAutoFit/>
          </a:bodyPr>
          <a:lstStyle/>
          <a:p>
            <a:r>
              <a:rPr lang="bs-Latn-BA" sz="2000" i="1" dirty="0">
                <a:solidFill>
                  <a:schemeClr val="bg1"/>
                </a:solidFill>
              </a:rPr>
              <a:t>Let's Match Anneler, Doğrudan Tedarik (DP) merkezlerindeki anneleri, DP dışındaki bazı giysi, oyuncak, bebek bezi ve diğer bebek ekipmanlarını bağışlamak isteyen annelerle eşleştirir</a:t>
            </a:r>
            <a:r>
              <a:rPr lang="bs-Latn-BA" sz="2000" i="1" dirty="0" smtClean="0">
                <a:solidFill>
                  <a:schemeClr val="bg1"/>
                </a:solidFill>
              </a:rPr>
              <a:t>.</a:t>
            </a:r>
            <a:endParaRPr lang="en-US" sz="2000" dirty="0">
              <a:solidFill>
                <a:schemeClr val="bg1"/>
              </a:solidFill>
            </a:endParaRPr>
          </a:p>
        </p:txBody>
      </p:sp>
      <p:sp>
        <p:nvSpPr>
          <p:cNvPr id="7" name="Rectangle 6"/>
          <p:cNvSpPr/>
          <p:nvPr/>
        </p:nvSpPr>
        <p:spPr>
          <a:xfrm>
            <a:off x="405539" y="3496995"/>
            <a:ext cx="6096000" cy="2677656"/>
          </a:xfrm>
          <a:prstGeom prst="rect">
            <a:avLst/>
          </a:prstGeom>
        </p:spPr>
        <p:txBody>
          <a:bodyPr>
            <a:spAutoFit/>
          </a:bodyPr>
          <a:lstStyle/>
          <a:p>
            <a:r>
              <a:rPr lang="en-US" sz="2400" dirty="0">
                <a:solidFill>
                  <a:srgbClr val="92D050"/>
                </a:solidFill>
              </a:rPr>
              <a:t>Let's Match </a:t>
            </a:r>
            <a:r>
              <a:rPr lang="en-US" sz="2400" dirty="0" err="1">
                <a:solidFill>
                  <a:srgbClr val="92D050"/>
                </a:solidFill>
              </a:rPr>
              <a:t>Annes</a:t>
            </a:r>
            <a:r>
              <a:rPr lang="en-US" sz="2400" dirty="0">
                <a:solidFill>
                  <a:srgbClr val="92D050"/>
                </a:solidFill>
              </a:rPr>
              <a:t> </a:t>
            </a:r>
            <a:r>
              <a:rPr lang="en-US" sz="2400" dirty="0" err="1">
                <a:solidFill>
                  <a:srgbClr val="92D050"/>
                </a:solidFill>
              </a:rPr>
              <a:t>ile</a:t>
            </a:r>
            <a:r>
              <a:rPr lang="en-US" sz="2400" dirty="0">
                <a:solidFill>
                  <a:srgbClr val="92D050"/>
                </a:solidFill>
              </a:rPr>
              <a:t>, </a:t>
            </a:r>
            <a:r>
              <a:rPr lang="en-US" sz="2400" dirty="0" err="1">
                <a:solidFill>
                  <a:srgbClr val="92D050"/>
                </a:solidFill>
              </a:rPr>
              <a:t>yardımımıza</a:t>
            </a:r>
            <a:r>
              <a:rPr lang="en-US" sz="2400" dirty="0">
                <a:solidFill>
                  <a:srgbClr val="92D050"/>
                </a:solidFill>
              </a:rPr>
              <a:t> </a:t>
            </a:r>
            <a:r>
              <a:rPr lang="en-US" sz="2400" dirty="0" err="1">
                <a:solidFill>
                  <a:srgbClr val="92D050"/>
                </a:solidFill>
              </a:rPr>
              <a:t>ihtiyacı</a:t>
            </a:r>
            <a:r>
              <a:rPr lang="en-US" sz="2400" dirty="0">
                <a:solidFill>
                  <a:srgbClr val="92D050"/>
                </a:solidFill>
              </a:rPr>
              <a:t> </a:t>
            </a:r>
            <a:r>
              <a:rPr lang="en-US" sz="2400" dirty="0" err="1">
                <a:solidFill>
                  <a:srgbClr val="92D050"/>
                </a:solidFill>
              </a:rPr>
              <a:t>olan</a:t>
            </a:r>
            <a:r>
              <a:rPr lang="en-US" sz="2400" dirty="0">
                <a:solidFill>
                  <a:srgbClr val="92D050"/>
                </a:solidFill>
              </a:rPr>
              <a:t> </a:t>
            </a:r>
            <a:r>
              <a:rPr lang="en-US" sz="2400" dirty="0" err="1">
                <a:solidFill>
                  <a:srgbClr val="92D050"/>
                </a:solidFill>
              </a:rPr>
              <a:t>sığınmacı</a:t>
            </a:r>
            <a:r>
              <a:rPr lang="en-US" sz="2400" dirty="0">
                <a:solidFill>
                  <a:srgbClr val="92D050"/>
                </a:solidFill>
              </a:rPr>
              <a:t> </a:t>
            </a:r>
            <a:r>
              <a:rPr lang="en-US" sz="2400" dirty="0" err="1">
                <a:solidFill>
                  <a:srgbClr val="92D050"/>
                </a:solidFill>
              </a:rPr>
              <a:t>annelerin</a:t>
            </a:r>
            <a:r>
              <a:rPr lang="en-US" sz="2400" dirty="0">
                <a:solidFill>
                  <a:srgbClr val="92D050"/>
                </a:solidFill>
              </a:rPr>
              <a:t> </a:t>
            </a:r>
            <a:r>
              <a:rPr lang="en-US" sz="2400" dirty="0" err="1">
                <a:solidFill>
                  <a:srgbClr val="92D050"/>
                </a:solidFill>
              </a:rPr>
              <a:t>ihtiyaçlarını</a:t>
            </a:r>
            <a:r>
              <a:rPr lang="en-US" sz="2400" dirty="0">
                <a:solidFill>
                  <a:srgbClr val="92D050"/>
                </a:solidFill>
              </a:rPr>
              <a:t> </a:t>
            </a:r>
            <a:r>
              <a:rPr lang="en-US" sz="2400" dirty="0" err="1">
                <a:solidFill>
                  <a:srgbClr val="92D050"/>
                </a:solidFill>
              </a:rPr>
              <a:t>karşılamanın</a:t>
            </a:r>
            <a:r>
              <a:rPr lang="en-US" sz="2400" dirty="0">
                <a:solidFill>
                  <a:srgbClr val="92D050"/>
                </a:solidFill>
              </a:rPr>
              <a:t> </a:t>
            </a:r>
            <a:r>
              <a:rPr lang="en-US" sz="2400" dirty="0" err="1">
                <a:solidFill>
                  <a:srgbClr val="92D050"/>
                </a:solidFill>
              </a:rPr>
              <a:t>yanı</a:t>
            </a:r>
            <a:r>
              <a:rPr lang="en-US" sz="2400" dirty="0">
                <a:solidFill>
                  <a:srgbClr val="92D050"/>
                </a:solidFill>
              </a:rPr>
              <a:t> </a:t>
            </a:r>
            <a:r>
              <a:rPr lang="en-US" sz="2400" dirty="0" err="1">
                <a:solidFill>
                  <a:srgbClr val="92D050"/>
                </a:solidFill>
              </a:rPr>
              <a:t>sıra</a:t>
            </a:r>
            <a:r>
              <a:rPr lang="en-US" sz="2400" dirty="0">
                <a:solidFill>
                  <a:srgbClr val="92D050"/>
                </a:solidFill>
              </a:rPr>
              <a:t> </a:t>
            </a:r>
            <a:r>
              <a:rPr lang="en-US" sz="2400" dirty="0" err="1">
                <a:solidFill>
                  <a:srgbClr val="92D050"/>
                </a:solidFill>
              </a:rPr>
              <a:t>sürdürülebilirliğin</a:t>
            </a:r>
            <a:r>
              <a:rPr lang="en-US" sz="2400" dirty="0">
                <a:solidFill>
                  <a:srgbClr val="92D050"/>
                </a:solidFill>
              </a:rPr>
              <a:t> </a:t>
            </a:r>
            <a:r>
              <a:rPr lang="en-US" sz="2400" dirty="0" err="1">
                <a:solidFill>
                  <a:srgbClr val="92D050"/>
                </a:solidFill>
              </a:rPr>
              <a:t>desteklenmesine</a:t>
            </a:r>
            <a:r>
              <a:rPr lang="en-US" sz="2400" dirty="0">
                <a:solidFill>
                  <a:srgbClr val="92D050"/>
                </a:solidFill>
              </a:rPr>
              <a:t> </a:t>
            </a:r>
            <a:r>
              <a:rPr lang="en-US" sz="2400" dirty="0" err="1">
                <a:solidFill>
                  <a:srgbClr val="92D050"/>
                </a:solidFill>
              </a:rPr>
              <a:t>yardımcı</a:t>
            </a:r>
            <a:r>
              <a:rPr lang="en-US" sz="2400" dirty="0">
                <a:solidFill>
                  <a:srgbClr val="92D050"/>
                </a:solidFill>
              </a:rPr>
              <a:t> </a:t>
            </a:r>
            <a:r>
              <a:rPr lang="en-US" sz="2400" dirty="0" err="1">
                <a:solidFill>
                  <a:srgbClr val="92D050"/>
                </a:solidFill>
              </a:rPr>
              <a:t>olmayı</a:t>
            </a:r>
            <a:r>
              <a:rPr lang="en-US" sz="2400" dirty="0">
                <a:solidFill>
                  <a:srgbClr val="92D050"/>
                </a:solidFill>
              </a:rPr>
              <a:t> </a:t>
            </a:r>
            <a:r>
              <a:rPr lang="en-US" sz="2400" dirty="0" err="1">
                <a:solidFill>
                  <a:srgbClr val="92D050"/>
                </a:solidFill>
              </a:rPr>
              <a:t>umuyoruz</a:t>
            </a:r>
            <a:r>
              <a:rPr lang="en-US" sz="2400" dirty="0">
                <a:solidFill>
                  <a:srgbClr val="92D050"/>
                </a:solidFill>
              </a:rPr>
              <a:t>.</a:t>
            </a:r>
            <a:endParaRPr lang="hr-BA" sz="2400" dirty="0" smtClean="0">
              <a:solidFill>
                <a:srgbClr val="92D050"/>
              </a:solidFill>
            </a:endParaRPr>
          </a:p>
          <a:p>
            <a:endParaRPr lang="hr-BA" sz="2400" dirty="0" smtClean="0">
              <a:solidFill>
                <a:srgbClr val="92D050"/>
              </a:solidFill>
            </a:endParaRPr>
          </a:p>
          <a:p>
            <a:r>
              <a:rPr lang="hr-BA" sz="2400" dirty="0">
                <a:solidFill>
                  <a:srgbClr val="92D050"/>
                </a:solidFill>
              </a:rPr>
              <a:t>Bu şekilde anneler eşler arası arabulucular olarak hareket eder.</a:t>
            </a:r>
            <a:r>
              <a:rPr lang="en-US" sz="2400" dirty="0" smtClean="0">
                <a:solidFill>
                  <a:srgbClr val="92D050"/>
                </a:solidFill>
              </a:rPr>
              <a:t> </a:t>
            </a:r>
            <a:endParaRPr lang="en-US" sz="2400" dirty="0">
              <a:solidFill>
                <a:srgbClr val="92D050"/>
              </a:solidFill>
            </a:endParaRPr>
          </a:p>
        </p:txBody>
      </p:sp>
      <p:sp>
        <p:nvSpPr>
          <p:cNvPr id="9" name="Rectangle 8"/>
          <p:cNvSpPr/>
          <p:nvPr/>
        </p:nvSpPr>
        <p:spPr>
          <a:xfrm>
            <a:off x="6501539" y="5801532"/>
            <a:ext cx="6096000" cy="923330"/>
          </a:xfrm>
          <a:prstGeom prst="rect">
            <a:avLst/>
          </a:prstGeom>
        </p:spPr>
        <p:txBody>
          <a:bodyPr>
            <a:spAutoFit/>
          </a:bodyPr>
          <a:lstStyle/>
          <a:p>
            <a:r>
              <a:rPr lang="bs-Latn-BA" dirty="0">
                <a:solidFill>
                  <a:srgbClr val="7F7F7F"/>
                </a:solidFill>
              </a:rPr>
              <a:t>Daha fazla bilgi için makaleyi okuyun :</a:t>
            </a:r>
          </a:p>
          <a:p>
            <a:r>
              <a:rPr lang="en-US" dirty="0">
                <a:solidFill>
                  <a:schemeClr val="accent1"/>
                </a:solidFill>
                <a:hlinkClick r:id="rId3"/>
              </a:rPr>
              <a:t>https://www.letshelpdirectprovision.com/initiatives/lets-match-mums</a:t>
            </a:r>
            <a:endParaRPr lang="en-US" dirty="0">
              <a:solidFill>
                <a:schemeClr val="accent1"/>
              </a:solidFill>
            </a:endParaRPr>
          </a:p>
        </p:txBody>
      </p:sp>
    </p:spTree>
    <p:extLst>
      <p:ext uri="{BB962C8B-B14F-4D97-AF65-F5344CB8AC3E}">
        <p14:creationId xmlns:p14="http://schemas.microsoft.com/office/powerpoint/2010/main" val="14577141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541848" y="539122"/>
            <a:ext cx="5413375" cy="2278089"/>
          </a:xfrm>
        </p:spPr>
        <p:txBody>
          <a:bodyPr>
            <a:normAutofit/>
          </a:bodyPr>
          <a:lstStyle/>
          <a:p>
            <a:r>
              <a:rPr lang="en-US" b="1" dirty="0" err="1"/>
              <a:t>Kültürel</a:t>
            </a:r>
            <a:r>
              <a:rPr lang="en-US" b="1" dirty="0"/>
              <a:t> </a:t>
            </a:r>
            <a:r>
              <a:rPr lang="en-US" b="1" dirty="0" err="1"/>
              <a:t>Aracılar</a:t>
            </a:r>
            <a:r>
              <a:rPr lang="en-US" b="1" dirty="0"/>
              <a:t> </a:t>
            </a:r>
            <a:endParaRPr lang="hr-BA" b="1" dirty="0"/>
          </a:p>
          <a:p>
            <a:endParaRPr lang="hr-BA" sz="2800" b="1" dirty="0"/>
          </a:p>
          <a:p>
            <a:endParaRPr lang="hr-BA" sz="2800" b="1" dirty="0"/>
          </a:p>
          <a:p>
            <a:r>
              <a:rPr lang="en-US" sz="2800" b="1" dirty="0"/>
              <a:t> </a:t>
            </a:r>
            <a:r>
              <a:rPr lang="en-US" sz="2800" b="1" dirty="0" err="1"/>
              <a:t>Danimarka</a:t>
            </a:r>
            <a:r>
              <a:rPr lang="en-US" sz="2800" b="1" dirty="0"/>
              <a:t> </a:t>
            </a:r>
            <a:r>
              <a:rPr lang="en-US" sz="2800" b="1" dirty="0" err="1"/>
              <a:t>Mülteci</a:t>
            </a:r>
            <a:r>
              <a:rPr lang="en-US" sz="2800" b="1" dirty="0"/>
              <a:t> </a:t>
            </a:r>
            <a:r>
              <a:rPr lang="en-US" sz="2800" b="1" dirty="0" err="1"/>
              <a:t>Konseyi</a:t>
            </a:r>
            <a:endParaRPr lang="en-US" sz="2800" b="1" dirty="0"/>
          </a:p>
          <a:p>
            <a:endParaRPr lang="en-US" sz="2800" dirty="0"/>
          </a:p>
          <a:p>
            <a:endParaRPr lang="en-US" sz="2800" dirty="0"/>
          </a:p>
        </p:txBody>
      </p:sp>
      <p:sp>
        <p:nvSpPr>
          <p:cNvPr id="7" name="TextBox 6">
            <a:extLst>
              <a:ext uri="{FF2B5EF4-FFF2-40B4-BE49-F238E27FC236}">
                <a16:creationId xmlns="" xmlns:a16="http://schemas.microsoft.com/office/drawing/2014/main" id="{7F3BA149-81CC-4DA3-AAD1-35601BADDC1F}"/>
              </a:ext>
            </a:extLst>
          </p:cNvPr>
          <p:cNvSpPr txBox="1"/>
          <p:nvPr/>
        </p:nvSpPr>
        <p:spPr>
          <a:xfrm>
            <a:off x="5905807" y="6332972"/>
            <a:ext cx="6097554" cy="276999"/>
          </a:xfrm>
          <a:prstGeom prst="rect">
            <a:avLst/>
          </a:prstGeom>
          <a:noFill/>
        </p:spPr>
        <p:txBody>
          <a:bodyPr wrap="square">
            <a:spAutoFit/>
          </a:bodyPr>
          <a:lstStyle/>
          <a:p>
            <a:r>
              <a:rPr lang="hr-BA" sz="1200" dirty="0">
                <a:solidFill>
                  <a:schemeClr val="bg2">
                    <a:lumMod val="50000"/>
                  </a:schemeClr>
                </a:solidFill>
              </a:rPr>
              <a:t>KAYNAK: Danimarka Mülteci Konseyi</a:t>
            </a:r>
            <a:endParaRPr lang="en-US" sz="1200" dirty="0">
              <a:solidFill>
                <a:schemeClr val="bg2">
                  <a:lumMod val="50000"/>
                </a:schemeClr>
              </a:solidFill>
            </a:endParaRPr>
          </a:p>
        </p:txBody>
      </p:sp>
      <p:sp>
        <p:nvSpPr>
          <p:cNvPr id="10" name="Rectangle 9"/>
          <p:cNvSpPr/>
          <p:nvPr/>
        </p:nvSpPr>
        <p:spPr>
          <a:xfrm>
            <a:off x="747201" y="3425441"/>
            <a:ext cx="5002670" cy="2308324"/>
          </a:xfrm>
          <a:prstGeom prst="rect">
            <a:avLst/>
          </a:prstGeom>
        </p:spPr>
        <p:txBody>
          <a:bodyPr wrap="square">
            <a:spAutoFit/>
          </a:bodyPr>
          <a:lstStyle/>
          <a:p>
            <a:pPr>
              <a:spcAft>
                <a:spcPts val="600"/>
              </a:spcAft>
            </a:pPr>
            <a:r>
              <a:rPr lang="en-US" sz="2400" dirty="0" err="1">
                <a:solidFill>
                  <a:srgbClr val="7F7F7F"/>
                </a:solidFill>
                <a:ea typeface="Calibri" panose="020F0502020204030204" pitchFamily="34" charset="0"/>
                <a:cs typeface="Arial" panose="020B0604020202020204" pitchFamily="34" charset="0"/>
              </a:rPr>
              <a:t>Yunanistan'daki</a:t>
            </a:r>
            <a:r>
              <a:rPr lang="en-US" sz="2400" dirty="0">
                <a:solidFill>
                  <a:srgbClr val="7F7F7F"/>
                </a:solidFill>
                <a:ea typeface="Calibri" panose="020F0502020204030204" pitchFamily="34" charset="0"/>
                <a:cs typeface="Arial" panose="020B0604020202020204" pitchFamily="34" charset="0"/>
              </a:rPr>
              <a:t> </a:t>
            </a:r>
            <a:r>
              <a:rPr lang="en-US" sz="2400" dirty="0" err="1">
                <a:solidFill>
                  <a:srgbClr val="7F7F7F"/>
                </a:solidFill>
                <a:ea typeface="Calibri" panose="020F0502020204030204" pitchFamily="34" charset="0"/>
                <a:cs typeface="Arial" panose="020B0604020202020204" pitchFamily="34" charset="0"/>
              </a:rPr>
              <a:t>Danimarka</a:t>
            </a:r>
            <a:r>
              <a:rPr lang="en-US" sz="2400" dirty="0">
                <a:solidFill>
                  <a:srgbClr val="7F7F7F"/>
                </a:solidFill>
                <a:ea typeface="Calibri" panose="020F0502020204030204" pitchFamily="34" charset="0"/>
                <a:cs typeface="Arial" panose="020B0604020202020204" pitchFamily="34" charset="0"/>
              </a:rPr>
              <a:t> </a:t>
            </a:r>
            <a:r>
              <a:rPr lang="en-US" sz="2400" dirty="0" err="1">
                <a:solidFill>
                  <a:srgbClr val="7F7F7F"/>
                </a:solidFill>
                <a:ea typeface="Calibri" panose="020F0502020204030204" pitchFamily="34" charset="0"/>
                <a:cs typeface="Arial" panose="020B0604020202020204" pitchFamily="34" charset="0"/>
              </a:rPr>
              <a:t>Mülteci</a:t>
            </a:r>
            <a:r>
              <a:rPr lang="en-US" sz="2400" dirty="0">
                <a:solidFill>
                  <a:srgbClr val="7F7F7F"/>
                </a:solidFill>
                <a:ea typeface="Calibri" panose="020F0502020204030204" pitchFamily="34" charset="0"/>
                <a:cs typeface="Arial" panose="020B0604020202020204" pitchFamily="34" charset="0"/>
              </a:rPr>
              <a:t> </a:t>
            </a:r>
            <a:r>
              <a:rPr lang="en-US" sz="2400" dirty="0" err="1">
                <a:solidFill>
                  <a:srgbClr val="7F7F7F"/>
                </a:solidFill>
                <a:ea typeface="Calibri" panose="020F0502020204030204" pitchFamily="34" charset="0"/>
                <a:cs typeface="Arial" panose="020B0604020202020204" pitchFamily="34" charset="0"/>
              </a:rPr>
              <a:t>Konseyi'nden</a:t>
            </a:r>
            <a:r>
              <a:rPr lang="en-US" sz="2400" dirty="0">
                <a:solidFill>
                  <a:srgbClr val="7F7F7F"/>
                </a:solidFill>
                <a:ea typeface="Calibri" panose="020F0502020204030204" pitchFamily="34" charset="0"/>
                <a:cs typeface="Arial" panose="020B0604020202020204" pitchFamily="34" charset="0"/>
              </a:rPr>
              <a:t> </a:t>
            </a:r>
            <a:r>
              <a:rPr lang="en-US" sz="2400" dirty="0" err="1">
                <a:solidFill>
                  <a:srgbClr val="7F7F7F"/>
                </a:solidFill>
                <a:ea typeface="Calibri" panose="020F0502020204030204" pitchFamily="34" charset="0"/>
                <a:cs typeface="Arial" panose="020B0604020202020204" pitchFamily="34" charset="0"/>
              </a:rPr>
              <a:t>Kültürel</a:t>
            </a:r>
            <a:r>
              <a:rPr lang="en-US" sz="2400" dirty="0">
                <a:solidFill>
                  <a:srgbClr val="7F7F7F"/>
                </a:solidFill>
                <a:ea typeface="Calibri" panose="020F0502020204030204" pitchFamily="34" charset="0"/>
                <a:cs typeface="Arial" panose="020B0604020202020204" pitchFamily="34" charset="0"/>
              </a:rPr>
              <a:t> </a:t>
            </a:r>
            <a:r>
              <a:rPr lang="en-US" sz="2400" dirty="0" err="1">
                <a:solidFill>
                  <a:srgbClr val="7F7F7F"/>
                </a:solidFill>
                <a:ea typeface="Calibri" panose="020F0502020204030204" pitchFamily="34" charset="0"/>
                <a:cs typeface="Arial" panose="020B0604020202020204" pitchFamily="34" charset="0"/>
              </a:rPr>
              <a:t>Arabulucular</a:t>
            </a:r>
            <a:r>
              <a:rPr lang="en-US" sz="2400" dirty="0">
                <a:solidFill>
                  <a:srgbClr val="7F7F7F"/>
                </a:solidFill>
                <a:ea typeface="Calibri" panose="020F0502020204030204" pitchFamily="34" charset="0"/>
                <a:cs typeface="Arial" panose="020B0604020202020204" pitchFamily="34" charset="0"/>
              </a:rPr>
              <a:t>, </a:t>
            </a:r>
            <a:r>
              <a:rPr lang="en-US" sz="2400" dirty="0" err="1">
                <a:solidFill>
                  <a:srgbClr val="7F7F7F"/>
                </a:solidFill>
                <a:ea typeface="Calibri" panose="020F0502020204030204" pitchFamily="34" charset="0"/>
                <a:cs typeface="Arial" panose="020B0604020202020204" pitchFamily="34" charset="0"/>
              </a:rPr>
              <a:t>mülteci</a:t>
            </a:r>
            <a:r>
              <a:rPr lang="en-US" sz="2400" dirty="0">
                <a:solidFill>
                  <a:srgbClr val="7F7F7F"/>
                </a:solidFill>
                <a:ea typeface="Calibri" panose="020F0502020204030204" pitchFamily="34" charset="0"/>
                <a:cs typeface="Arial" panose="020B0604020202020204" pitchFamily="34" charset="0"/>
              </a:rPr>
              <a:t>/</a:t>
            </a:r>
            <a:r>
              <a:rPr lang="en-US" sz="2400" dirty="0" err="1">
                <a:solidFill>
                  <a:srgbClr val="7F7F7F"/>
                </a:solidFill>
                <a:ea typeface="Calibri" panose="020F0502020204030204" pitchFamily="34" charset="0"/>
                <a:cs typeface="Arial" panose="020B0604020202020204" pitchFamily="34" charset="0"/>
              </a:rPr>
              <a:t>sığınmacıların</a:t>
            </a:r>
            <a:r>
              <a:rPr lang="en-US" sz="2400" dirty="0">
                <a:solidFill>
                  <a:srgbClr val="7F7F7F"/>
                </a:solidFill>
                <a:ea typeface="Calibri" panose="020F0502020204030204" pitchFamily="34" charset="0"/>
                <a:cs typeface="Arial" panose="020B0604020202020204" pitchFamily="34" charset="0"/>
              </a:rPr>
              <a:t> </a:t>
            </a:r>
            <a:r>
              <a:rPr lang="en-US" sz="2400" dirty="0" err="1">
                <a:solidFill>
                  <a:srgbClr val="7F7F7F"/>
                </a:solidFill>
                <a:ea typeface="Calibri" panose="020F0502020204030204" pitchFamily="34" charset="0"/>
                <a:cs typeface="Arial" panose="020B0604020202020204" pitchFamily="34" charset="0"/>
              </a:rPr>
              <a:t>yerel</a:t>
            </a:r>
            <a:r>
              <a:rPr lang="en-US" sz="2400" dirty="0">
                <a:solidFill>
                  <a:srgbClr val="7F7F7F"/>
                </a:solidFill>
                <a:ea typeface="Calibri" panose="020F0502020204030204" pitchFamily="34" charset="0"/>
                <a:cs typeface="Arial" panose="020B0604020202020204" pitchFamily="34" charset="0"/>
              </a:rPr>
              <a:t> </a:t>
            </a:r>
            <a:r>
              <a:rPr lang="en-US" sz="2400" dirty="0" err="1">
                <a:solidFill>
                  <a:srgbClr val="7F7F7F"/>
                </a:solidFill>
                <a:ea typeface="Calibri" panose="020F0502020204030204" pitchFamily="34" charset="0"/>
                <a:cs typeface="Arial" panose="020B0604020202020204" pitchFamily="34" charset="0"/>
              </a:rPr>
              <a:t>halkla</a:t>
            </a:r>
            <a:r>
              <a:rPr lang="en-US" sz="2400" dirty="0">
                <a:solidFill>
                  <a:srgbClr val="7F7F7F"/>
                </a:solidFill>
                <a:ea typeface="Calibri" panose="020F0502020204030204" pitchFamily="34" charset="0"/>
                <a:cs typeface="Arial" panose="020B0604020202020204" pitchFamily="34" charset="0"/>
              </a:rPr>
              <a:t> </a:t>
            </a:r>
            <a:r>
              <a:rPr lang="en-US" sz="2400" dirty="0" err="1">
                <a:solidFill>
                  <a:srgbClr val="7F7F7F"/>
                </a:solidFill>
                <a:ea typeface="Calibri" panose="020F0502020204030204" pitchFamily="34" charset="0"/>
                <a:cs typeface="Arial" panose="020B0604020202020204" pitchFamily="34" charset="0"/>
              </a:rPr>
              <a:t>iletişim</a:t>
            </a:r>
            <a:r>
              <a:rPr lang="en-US" sz="2400" dirty="0">
                <a:solidFill>
                  <a:srgbClr val="7F7F7F"/>
                </a:solidFill>
                <a:ea typeface="Calibri" panose="020F0502020204030204" pitchFamily="34" charset="0"/>
                <a:cs typeface="Arial" panose="020B0604020202020204" pitchFamily="34" charset="0"/>
              </a:rPr>
              <a:t> </a:t>
            </a:r>
            <a:r>
              <a:rPr lang="en-US" sz="2400" dirty="0" err="1">
                <a:solidFill>
                  <a:srgbClr val="7F7F7F"/>
                </a:solidFill>
                <a:ea typeface="Calibri" panose="020F0502020204030204" pitchFamily="34" charset="0"/>
                <a:cs typeface="Arial" panose="020B0604020202020204" pitchFamily="34" charset="0"/>
              </a:rPr>
              <a:t>kurmalarına</a:t>
            </a:r>
            <a:r>
              <a:rPr lang="en-US" sz="2400" dirty="0">
                <a:solidFill>
                  <a:srgbClr val="7F7F7F"/>
                </a:solidFill>
                <a:ea typeface="Calibri" panose="020F0502020204030204" pitchFamily="34" charset="0"/>
                <a:cs typeface="Arial" panose="020B0604020202020204" pitchFamily="34" charset="0"/>
              </a:rPr>
              <a:t>, </a:t>
            </a:r>
            <a:r>
              <a:rPr lang="en-US" sz="2400" dirty="0" err="1">
                <a:solidFill>
                  <a:srgbClr val="7F7F7F"/>
                </a:solidFill>
                <a:ea typeface="Calibri" panose="020F0502020204030204" pitchFamily="34" charset="0"/>
                <a:cs typeface="Arial" panose="020B0604020202020204" pitchFamily="34" charset="0"/>
              </a:rPr>
              <a:t>haklarını</a:t>
            </a:r>
            <a:r>
              <a:rPr lang="en-US" sz="2400" dirty="0">
                <a:solidFill>
                  <a:srgbClr val="7F7F7F"/>
                </a:solidFill>
                <a:ea typeface="Calibri" panose="020F0502020204030204" pitchFamily="34" charset="0"/>
                <a:cs typeface="Arial" panose="020B0604020202020204" pitchFamily="34" charset="0"/>
              </a:rPr>
              <a:t> </a:t>
            </a:r>
            <a:r>
              <a:rPr lang="en-US" sz="2400" dirty="0" err="1">
                <a:solidFill>
                  <a:srgbClr val="7F7F7F"/>
                </a:solidFill>
                <a:ea typeface="Calibri" panose="020F0502020204030204" pitchFamily="34" charset="0"/>
                <a:cs typeface="Arial" panose="020B0604020202020204" pitchFamily="34" charset="0"/>
              </a:rPr>
              <a:t>öğrenmelerine</a:t>
            </a:r>
            <a:r>
              <a:rPr lang="en-US" sz="2400" dirty="0">
                <a:solidFill>
                  <a:srgbClr val="7F7F7F"/>
                </a:solidFill>
                <a:ea typeface="Calibri" panose="020F0502020204030204" pitchFamily="34" charset="0"/>
                <a:cs typeface="Arial" panose="020B0604020202020204" pitchFamily="34" charset="0"/>
              </a:rPr>
              <a:t> </a:t>
            </a:r>
            <a:r>
              <a:rPr lang="en-US" sz="2400" dirty="0" err="1">
                <a:solidFill>
                  <a:srgbClr val="7F7F7F"/>
                </a:solidFill>
                <a:ea typeface="Calibri" panose="020F0502020204030204" pitchFamily="34" charset="0"/>
                <a:cs typeface="Arial" panose="020B0604020202020204" pitchFamily="34" charset="0"/>
              </a:rPr>
              <a:t>ve</a:t>
            </a:r>
            <a:r>
              <a:rPr lang="en-US" sz="2400" dirty="0">
                <a:solidFill>
                  <a:srgbClr val="7F7F7F"/>
                </a:solidFill>
                <a:ea typeface="Calibri" panose="020F0502020204030204" pitchFamily="34" charset="0"/>
                <a:cs typeface="Arial" panose="020B0604020202020204" pitchFamily="34" charset="0"/>
              </a:rPr>
              <a:t> </a:t>
            </a:r>
            <a:r>
              <a:rPr lang="en-US" sz="2400" dirty="0" err="1">
                <a:solidFill>
                  <a:srgbClr val="7F7F7F"/>
                </a:solidFill>
                <a:ea typeface="Calibri" panose="020F0502020204030204" pitchFamily="34" charset="0"/>
                <a:cs typeface="Arial" panose="020B0604020202020204" pitchFamily="34" charset="0"/>
              </a:rPr>
              <a:t>prosedürlere</a:t>
            </a:r>
            <a:r>
              <a:rPr lang="en-US" sz="2400" dirty="0">
                <a:solidFill>
                  <a:srgbClr val="7F7F7F"/>
                </a:solidFill>
                <a:ea typeface="Calibri" panose="020F0502020204030204" pitchFamily="34" charset="0"/>
                <a:cs typeface="Arial" panose="020B0604020202020204" pitchFamily="34" charset="0"/>
              </a:rPr>
              <a:t> </a:t>
            </a:r>
            <a:r>
              <a:rPr lang="en-US" sz="2400" dirty="0" err="1">
                <a:solidFill>
                  <a:srgbClr val="7F7F7F"/>
                </a:solidFill>
                <a:ea typeface="Calibri" panose="020F0502020204030204" pitchFamily="34" charset="0"/>
                <a:cs typeface="Arial" panose="020B0604020202020204" pitchFamily="34" charset="0"/>
              </a:rPr>
              <a:t>aşina</a:t>
            </a:r>
            <a:r>
              <a:rPr lang="en-US" sz="2400" dirty="0">
                <a:solidFill>
                  <a:srgbClr val="7F7F7F"/>
                </a:solidFill>
                <a:ea typeface="Calibri" panose="020F0502020204030204" pitchFamily="34" charset="0"/>
                <a:cs typeface="Arial" panose="020B0604020202020204" pitchFamily="34" charset="0"/>
              </a:rPr>
              <a:t> </a:t>
            </a:r>
            <a:r>
              <a:rPr lang="en-US" sz="2400" dirty="0" err="1">
                <a:solidFill>
                  <a:srgbClr val="7F7F7F"/>
                </a:solidFill>
                <a:ea typeface="Calibri" panose="020F0502020204030204" pitchFamily="34" charset="0"/>
                <a:cs typeface="Arial" panose="020B0604020202020204" pitchFamily="34" charset="0"/>
              </a:rPr>
              <a:t>olmalarına</a:t>
            </a:r>
            <a:r>
              <a:rPr lang="en-US" sz="2400" dirty="0">
                <a:solidFill>
                  <a:srgbClr val="7F7F7F"/>
                </a:solidFill>
                <a:ea typeface="Calibri" panose="020F0502020204030204" pitchFamily="34" charset="0"/>
                <a:cs typeface="Arial" panose="020B0604020202020204" pitchFamily="34" charset="0"/>
              </a:rPr>
              <a:t> </a:t>
            </a:r>
            <a:r>
              <a:rPr lang="en-US" sz="2400" dirty="0" err="1">
                <a:solidFill>
                  <a:srgbClr val="7F7F7F"/>
                </a:solidFill>
                <a:ea typeface="Calibri" panose="020F0502020204030204" pitchFamily="34" charset="0"/>
                <a:cs typeface="Arial" panose="020B0604020202020204" pitchFamily="34" charset="0"/>
              </a:rPr>
              <a:t>yardımcı</a:t>
            </a:r>
            <a:r>
              <a:rPr lang="en-US" sz="2400" dirty="0">
                <a:solidFill>
                  <a:srgbClr val="7F7F7F"/>
                </a:solidFill>
                <a:ea typeface="Calibri" panose="020F0502020204030204" pitchFamily="34" charset="0"/>
                <a:cs typeface="Arial" panose="020B0604020202020204" pitchFamily="34" charset="0"/>
              </a:rPr>
              <a:t> </a:t>
            </a:r>
            <a:r>
              <a:rPr lang="en-US" sz="2400" dirty="0" err="1">
                <a:solidFill>
                  <a:srgbClr val="7F7F7F"/>
                </a:solidFill>
                <a:ea typeface="Calibri" panose="020F0502020204030204" pitchFamily="34" charset="0"/>
                <a:cs typeface="Arial" panose="020B0604020202020204" pitchFamily="34" charset="0"/>
              </a:rPr>
              <a:t>oluyor</a:t>
            </a:r>
            <a:r>
              <a:rPr lang="en-US" sz="2400" dirty="0">
                <a:solidFill>
                  <a:srgbClr val="7F7F7F"/>
                </a:solidFill>
                <a:ea typeface="Calibri" panose="020F0502020204030204" pitchFamily="34" charset="0"/>
                <a:cs typeface="Arial" panose="020B0604020202020204" pitchFamily="34" charset="0"/>
              </a:rPr>
              <a:t>.</a:t>
            </a:r>
            <a:endParaRPr lang="bs-Latn-BA" sz="2400" dirty="0">
              <a:solidFill>
                <a:srgbClr val="7F7F7F"/>
              </a:solidFill>
              <a:ea typeface="Calibri" panose="020F0502020204030204" pitchFamily="34" charset="0"/>
              <a:cs typeface="Arial" panose="020B0604020202020204" pitchFamily="34" charset="0"/>
            </a:endParaRPr>
          </a:p>
        </p:txBody>
      </p:sp>
      <p:pic>
        <p:nvPicPr>
          <p:cNvPr id="8" name="Online Media 7" title="Cultural Mediators - Danish Refugee Council">
            <a:hlinkClick r:id="" action="ppaction://media"/>
            <a:extLst>
              <a:ext uri="{FF2B5EF4-FFF2-40B4-BE49-F238E27FC236}">
                <a16:creationId xmlns="" xmlns:a16="http://schemas.microsoft.com/office/drawing/2014/main" id="{0CC6F813-4C90-4D1A-A8ED-E3736D75FE1D}"/>
              </a:ext>
            </a:extLst>
          </p:cNvPr>
          <p:cNvPicPr>
            <a:picLocks noRot="1" noChangeAspect="1"/>
          </p:cNvPicPr>
          <p:nvPr>
            <a:videoFile r:link="rId1"/>
          </p:nvPr>
        </p:nvPicPr>
        <p:blipFill>
          <a:blip r:embed="rId3"/>
          <a:stretch>
            <a:fillRect/>
          </a:stretch>
        </p:blipFill>
        <p:spPr>
          <a:xfrm>
            <a:off x="7153556" y="1495261"/>
            <a:ext cx="5038444" cy="3351546"/>
          </a:xfrm>
          <a:prstGeom prst="rect">
            <a:avLst/>
          </a:prstGeom>
        </p:spPr>
      </p:pic>
      <p:sp>
        <p:nvSpPr>
          <p:cNvPr id="9" name="TextBox 8">
            <a:extLst>
              <a:ext uri="{FF2B5EF4-FFF2-40B4-BE49-F238E27FC236}">
                <a16:creationId xmlns="" xmlns:a16="http://schemas.microsoft.com/office/drawing/2014/main" id="{6350A773-EEE0-479E-A85D-61DEE6CD1DCA}"/>
              </a:ext>
            </a:extLst>
          </p:cNvPr>
          <p:cNvSpPr txBox="1"/>
          <p:nvPr/>
        </p:nvSpPr>
        <p:spPr>
          <a:xfrm>
            <a:off x="2045779" y="1264428"/>
            <a:ext cx="3790461" cy="461665"/>
          </a:xfrm>
          <a:prstGeom prst="rect">
            <a:avLst/>
          </a:prstGeom>
          <a:noFill/>
        </p:spPr>
        <p:txBody>
          <a:bodyPr wrap="none" rtlCol="0">
            <a:spAutoFit/>
          </a:bodyPr>
          <a:lstStyle/>
          <a:p>
            <a:r>
              <a:rPr lang="tr-TR" sz="2400" b="1" i="1" dirty="0" smtClean="0">
                <a:solidFill>
                  <a:srgbClr val="92D050"/>
                </a:solidFill>
              </a:rPr>
              <a:t>Videoyu </a:t>
            </a:r>
            <a:r>
              <a:rPr lang="hr-BA" sz="2400" b="1" i="1" dirty="0" smtClean="0">
                <a:solidFill>
                  <a:srgbClr val="92D050"/>
                </a:solidFill>
              </a:rPr>
              <a:t>İzlemek için tıklayın</a:t>
            </a:r>
            <a:endParaRPr lang="en-US" sz="2400" b="1" i="1" dirty="0">
              <a:solidFill>
                <a:srgbClr val="92D050"/>
              </a:solidFill>
            </a:endParaRPr>
          </a:p>
        </p:txBody>
      </p:sp>
      <p:pic>
        <p:nvPicPr>
          <p:cNvPr id="12" name="Graphic 11" descr="Line arrow: Slight curve outline">
            <a:extLst>
              <a:ext uri="{FF2B5EF4-FFF2-40B4-BE49-F238E27FC236}">
                <a16:creationId xmlns="" xmlns:a16="http://schemas.microsoft.com/office/drawing/2014/main" id="{704DFFE0-ECC2-4E4F-92FC-2F834223441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rot="10800000" flipH="1" flipV="1">
            <a:off x="5193573" y="1264428"/>
            <a:ext cx="1424468" cy="1424468"/>
          </a:xfrm>
          <a:prstGeom prst="rect">
            <a:avLst/>
          </a:prstGeom>
        </p:spPr>
      </p:pic>
    </p:spTree>
    <p:extLst>
      <p:ext uri="{BB962C8B-B14F-4D97-AF65-F5344CB8AC3E}">
        <p14:creationId xmlns:p14="http://schemas.microsoft.com/office/powerpoint/2010/main" val="387672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353176" y="1182012"/>
            <a:ext cx="5404872" cy="4493975"/>
          </a:xfrm>
        </p:spPr>
        <p:txBody>
          <a:bodyPr>
            <a:normAutofit/>
          </a:bodyPr>
          <a:lstStyle/>
          <a:p>
            <a:pPr algn="l"/>
            <a:r>
              <a:rPr lang="en-IE" sz="2400" i="0" dirty="0" err="1"/>
              <a:t>Göçün</a:t>
            </a:r>
            <a:r>
              <a:rPr lang="en-IE" sz="2400" i="0" dirty="0"/>
              <a:t> </a:t>
            </a:r>
            <a:r>
              <a:rPr lang="en-IE" sz="2400" i="0" dirty="0" err="1"/>
              <a:t>tetikleyicileri</a:t>
            </a:r>
            <a:r>
              <a:rPr lang="en-IE" sz="2400" i="0" dirty="0"/>
              <a:t>, </a:t>
            </a:r>
            <a:r>
              <a:rPr lang="en-IE" sz="2400" i="0" dirty="0" err="1"/>
              <a:t>aşağıdakileri</a:t>
            </a:r>
            <a:r>
              <a:rPr lang="en-IE" sz="2400" i="0" dirty="0"/>
              <a:t> </a:t>
            </a:r>
            <a:r>
              <a:rPr lang="en-IE" sz="2400" i="0" dirty="0" err="1"/>
              <a:t>içeren</a:t>
            </a:r>
            <a:r>
              <a:rPr lang="en-IE" sz="2400" i="0" dirty="0"/>
              <a:t> </a:t>
            </a:r>
            <a:r>
              <a:rPr lang="en-IE" sz="2400" i="0" dirty="0" err="1"/>
              <a:t>kişisel</a:t>
            </a:r>
            <a:r>
              <a:rPr lang="en-IE" sz="2400" i="0" dirty="0"/>
              <a:t> </a:t>
            </a:r>
            <a:r>
              <a:rPr lang="en-IE" sz="2400" i="0" dirty="0" err="1"/>
              <a:t>ve</a:t>
            </a:r>
            <a:r>
              <a:rPr lang="en-IE" sz="2400" i="0" dirty="0"/>
              <a:t>/</a:t>
            </a:r>
            <a:r>
              <a:rPr lang="en-IE" sz="2400" i="0" dirty="0" err="1"/>
              <a:t>veya</a:t>
            </a:r>
            <a:r>
              <a:rPr lang="en-IE" sz="2400" i="0" dirty="0"/>
              <a:t> </a:t>
            </a:r>
            <a:r>
              <a:rPr lang="en-IE" sz="2400" i="0" dirty="0" err="1"/>
              <a:t>profesyonel</a:t>
            </a:r>
            <a:r>
              <a:rPr lang="en-IE" sz="2400" i="0" dirty="0"/>
              <a:t> </a:t>
            </a:r>
            <a:r>
              <a:rPr lang="en-IE" sz="2400" i="0" dirty="0" err="1"/>
              <a:t>faktörler</a:t>
            </a:r>
            <a:r>
              <a:rPr lang="en-IE" sz="2400" i="0" dirty="0"/>
              <a:t> </a:t>
            </a:r>
            <a:r>
              <a:rPr lang="en-IE" sz="2400" i="0" dirty="0" err="1"/>
              <a:t>olabilir</a:t>
            </a:r>
            <a:r>
              <a:rPr lang="en-IE" sz="2400" i="0" dirty="0"/>
              <a:t>: </a:t>
            </a:r>
            <a:r>
              <a:rPr lang="en-IE" sz="2400" i="0" dirty="0" smtClean="0"/>
              <a:t> </a:t>
            </a:r>
            <a:endParaRPr lang="en-IE" sz="2400" i="0" dirty="0"/>
          </a:p>
          <a:p>
            <a:pPr marL="457200" indent="-457200" algn="l">
              <a:buFont typeface="Arial" panose="020B0604020202020204" pitchFamily="34" charset="0"/>
              <a:buChar char="•"/>
            </a:pPr>
            <a:r>
              <a:rPr lang="en-IE" sz="2400" i="0" dirty="0" err="1"/>
              <a:t>farklı</a:t>
            </a:r>
            <a:r>
              <a:rPr lang="en-IE" sz="2400" i="0" dirty="0"/>
              <a:t> </a:t>
            </a:r>
            <a:r>
              <a:rPr lang="en-IE" sz="2400" i="0" dirty="0" err="1"/>
              <a:t>bir</a:t>
            </a:r>
            <a:r>
              <a:rPr lang="en-IE" sz="2400" i="0" dirty="0"/>
              <a:t> </a:t>
            </a:r>
            <a:r>
              <a:rPr lang="en-IE" sz="2400" i="0" dirty="0" err="1"/>
              <a:t>ülkede</a:t>
            </a:r>
            <a:r>
              <a:rPr lang="en-IE" sz="2400" i="0" dirty="0"/>
              <a:t> </a:t>
            </a:r>
            <a:r>
              <a:rPr lang="en-IE" sz="2400" i="0" dirty="0" err="1"/>
              <a:t>çalışma</a:t>
            </a:r>
            <a:r>
              <a:rPr lang="en-IE" sz="2400" i="0" dirty="0"/>
              <a:t> </a:t>
            </a:r>
            <a:r>
              <a:rPr lang="en-IE" sz="2400" i="0" dirty="0" err="1"/>
              <a:t>veya</a:t>
            </a:r>
            <a:r>
              <a:rPr lang="en-IE" sz="2400" i="0" dirty="0"/>
              <a:t> </a:t>
            </a:r>
            <a:r>
              <a:rPr lang="en-IE" sz="2400" i="0" dirty="0" err="1"/>
              <a:t>okuma</a:t>
            </a:r>
            <a:r>
              <a:rPr lang="en-IE" sz="2400" i="0" dirty="0"/>
              <a:t> </a:t>
            </a:r>
            <a:r>
              <a:rPr lang="en-IE" sz="2400" i="0" dirty="0" err="1"/>
              <a:t>arzusu</a:t>
            </a:r>
            <a:endParaRPr lang="en-IE" sz="2400" i="0" dirty="0"/>
          </a:p>
          <a:p>
            <a:pPr marL="457200" indent="-457200" algn="l">
              <a:buFont typeface="Arial" panose="020B0604020202020204" pitchFamily="34" charset="0"/>
              <a:buChar char="•"/>
            </a:pPr>
            <a:r>
              <a:rPr lang="en-IE" sz="2400" i="0" dirty="0" err="1"/>
              <a:t>tehlikeli</a:t>
            </a:r>
            <a:r>
              <a:rPr lang="en-IE" sz="2400" i="0" dirty="0"/>
              <a:t> </a:t>
            </a:r>
            <a:r>
              <a:rPr lang="en-IE" sz="2400" i="0" dirty="0" err="1"/>
              <a:t>veya</a:t>
            </a:r>
            <a:r>
              <a:rPr lang="en-IE" sz="2400" i="0" dirty="0"/>
              <a:t> </a:t>
            </a:r>
            <a:r>
              <a:rPr lang="en-IE" sz="2400" i="0" dirty="0" err="1"/>
              <a:t>zorlu</a:t>
            </a:r>
            <a:r>
              <a:rPr lang="en-IE" sz="2400" i="0" dirty="0"/>
              <a:t> </a:t>
            </a:r>
            <a:r>
              <a:rPr lang="en-IE" sz="2400" i="0" dirty="0" err="1"/>
              <a:t>ortamlardan</a:t>
            </a:r>
            <a:r>
              <a:rPr lang="en-IE" sz="2400" i="0" dirty="0"/>
              <a:t> </a:t>
            </a:r>
            <a:r>
              <a:rPr lang="en-IE" sz="2400" i="0" dirty="0" err="1"/>
              <a:t>uzaklaşma</a:t>
            </a:r>
            <a:r>
              <a:rPr lang="en-IE" sz="2400" i="0" dirty="0"/>
              <a:t> </a:t>
            </a:r>
            <a:r>
              <a:rPr lang="en-IE" sz="2400" i="0" dirty="0" err="1"/>
              <a:t>ihtiyacı</a:t>
            </a:r>
            <a:endParaRPr lang="en-IE" sz="2400" i="0" dirty="0"/>
          </a:p>
          <a:p>
            <a:pPr marL="457200" indent="-457200" algn="l">
              <a:buFont typeface="Arial" panose="020B0604020202020204" pitchFamily="34" charset="0"/>
              <a:buChar char="•"/>
            </a:pPr>
            <a:r>
              <a:rPr lang="en-IE" sz="2400" i="0" dirty="0" err="1"/>
              <a:t>iş</a:t>
            </a:r>
            <a:r>
              <a:rPr lang="en-IE" sz="2400" i="0" dirty="0"/>
              <a:t> </a:t>
            </a:r>
            <a:r>
              <a:rPr lang="en-IE" sz="2400" i="0" dirty="0" err="1"/>
              <a:t>bulmak</a:t>
            </a:r>
            <a:r>
              <a:rPr lang="en-IE" sz="2400" i="0" dirty="0"/>
              <a:t> </a:t>
            </a:r>
            <a:r>
              <a:rPr lang="en-IE" sz="2400" i="0" dirty="0" err="1"/>
              <a:t>için</a:t>
            </a:r>
            <a:r>
              <a:rPr lang="en-IE" sz="2400" i="0" dirty="0"/>
              <a:t> </a:t>
            </a:r>
            <a:r>
              <a:rPr lang="en-IE" sz="2400" i="0" dirty="0" err="1"/>
              <a:t>ekonomik</a:t>
            </a:r>
            <a:r>
              <a:rPr lang="en-IE" sz="2400" i="0" dirty="0"/>
              <a:t> </a:t>
            </a:r>
            <a:r>
              <a:rPr lang="en-IE" sz="2400" i="0" dirty="0" err="1"/>
              <a:t>bir</a:t>
            </a:r>
            <a:r>
              <a:rPr lang="en-IE" sz="2400" i="0" dirty="0"/>
              <a:t> </a:t>
            </a:r>
            <a:r>
              <a:rPr lang="en-IE" sz="2400" i="0" dirty="0" err="1"/>
              <a:t>gereklilik</a:t>
            </a:r>
            <a:endParaRPr lang="en-US" sz="2400" dirty="0"/>
          </a:p>
        </p:txBody>
      </p:sp>
      <p:pic>
        <p:nvPicPr>
          <p:cNvPr id="7" name="Picture Placeholder 6"/>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2"/>
          <p:cNvSpPr>
            <a:spLocks noGrp="1"/>
          </p:cNvSpPr>
          <p:nvPr>
            <p:ph type="body" sz="quarter" idx="13"/>
          </p:nvPr>
        </p:nvSpPr>
        <p:spPr>
          <a:xfrm>
            <a:off x="6799649" y="650928"/>
            <a:ext cx="4958399" cy="653021"/>
          </a:xfrm>
        </p:spPr>
        <p:txBody>
          <a:bodyPr>
            <a:normAutofit/>
          </a:bodyPr>
          <a:lstStyle/>
          <a:p>
            <a:pPr algn="l"/>
            <a:r>
              <a:rPr lang="tr-TR" sz="3200" i="0" dirty="0" smtClean="0"/>
              <a:t>Göçü Anlama</a:t>
            </a:r>
            <a:endParaRPr lang="en-US" i="0" dirty="0"/>
          </a:p>
        </p:txBody>
      </p:sp>
    </p:spTree>
    <p:extLst>
      <p:ext uri="{BB962C8B-B14F-4D97-AF65-F5344CB8AC3E}">
        <p14:creationId xmlns:p14="http://schemas.microsoft.com/office/powerpoint/2010/main" val="31409904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C04E9B6-5796-4D29-B70F-383D5ACCC6C7}"/>
              </a:ext>
            </a:extLst>
          </p:cNvPr>
          <p:cNvSpPr>
            <a:spLocks noGrp="1"/>
          </p:cNvSpPr>
          <p:nvPr>
            <p:ph type="body" sz="quarter" idx="18"/>
          </p:nvPr>
        </p:nvSpPr>
        <p:spPr>
          <a:xfrm>
            <a:off x="734714" y="1757010"/>
            <a:ext cx="10371436" cy="3996090"/>
          </a:xfrm>
          <a:ln w="85725">
            <a:gradFill>
              <a:gsLst>
                <a:gs pos="0">
                  <a:srgbClr val="92D050"/>
                </a:gs>
                <a:gs pos="74000">
                  <a:srgbClr val="1188A3"/>
                </a:gs>
                <a:gs pos="83000">
                  <a:srgbClr val="92D050"/>
                </a:gs>
                <a:gs pos="100000">
                  <a:srgbClr val="28AF95"/>
                </a:gs>
              </a:gsLst>
              <a:lin ang="5400000" scaled="1"/>
            </a:gradFill>
          </a:ln>
        </p:spPr>
        <p:txBody>
          <a:bodyPr>
            <a:normAutofit/>
          </a:bodyPr>
          <a:lstStyle/>
          <a:p>
            <a:pPr marL="342900" indent="-342900">
              <a:lnSpc>
                <a:spcPct val="100000"/>
              </a:lnSpc>
              <a:spcAft>
                <a:spcPts val="600"/>
              </a:spcAft>
              <a:buFont typeface="Wingdings" panose="05000000000000000000" pitchFamily="2" charset="2"/>
              <a:buChar char="ü"/>
            </a:pPr>
            <a:r>
              <a:rPr lang="en-US" dirty="0" err="1">
                <a:ea typeface="Calibri" panose="020F0502020204030204" pitchFamily="34" charset="0"/>
                <a:cs typeface="Arial" panose="020B0604020202020204" pitchFamily="34" charset="0"/>
              </a:rPr>
              <a:t>Arabulucular</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mülteci</a:t>
            </a:r>
            <a:r>
              <a:rPr lang="en-US" dirty="0">
                <a:ea typeface="Calibri" panose="020F0502020204030204" pitchFamily="34" charset="0"/>
                <a:cs typeface="Arial" panose="020B0604020202020204" pitchFamily="34" charset="0"/>
              </a:rPr>
              <a:t>/</a:t>
            </a:r>
            <a:r>
              <a:rPr lang="en-US" dirty="0" err="1">
                <a:ea typeface="Calibri" panose="020F0502020204030204" pitchFamily="34" charset="0"/>
                <a:cs typeface="Arial" panose="020B0604020202020204" pitchFamily="34" charset="0"/>
              </a:rPr>
              <a:t>sığınmacıların</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günlük</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yaşamlarında</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yerel</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halkla</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tercüme</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ve</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sözlü</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tercüme</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yoluyla</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iletişim</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kurmalarına</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yardımcı</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oldu</a:t>
            </a:r>
            <a:r>
              <a:rPr lang="en-US" dirty="0">
                <a:ea typeface="Calibri" panose="020F0502020204030204" pitchFamily="34" charset="0"/>
                <a:cs typeface="Arial" panose="020B0604020202020204" pitchFamily="34" charset="0"/>
              </a:rPr>
              <a:t>.</a:t>
            </a:r>
          </a:p>
          <a:p>
            <a:pPr marL="342900" indent="-342900">
              <a:lnSpc>
                <a:spcPct val="100000"/>
              </a:lnSpc>
              <a:spcAft>
                <a:spcPts val="600"/>
              </a:spcAft>
              <a:buFont typeface="Wingdings" panose="05000000000000000000" pitchFamily="2" charset="2"/>
              <a:buChar char="ü"/>
            </a:pPr>
            <a:r>
              <a:rPr lang="en-US" dirty="0" err="1">
                <a:ea typeface="Calibri" panose="020F0502020204030204" pitchFamily="34" charset="0"/>
                <a:cs typeface="Arial" panose="020B0604020202020204" pitchFamily="34" charset="0"/>
              </a:rPr>
              <a:t>Onlara</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prosedürleri</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öğrettiler</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böylece</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bu</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prosedürleri</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gelecekte</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tek</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başlarına</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yapabilirler</a:t>
            </a:r>
            <a:r>
              <a:rPr lang="en-US" dirty="0">
                <a:ea typeface="Calibri" panose="020F0502020204030204" pitchFamily="34" charset="0"/>
                <a:cs typeface="Arial" panose="020B0604020202020204" pitchFamily="34" charset="0"/>
              </a:rPr>
              <a:t>.</a:t>
            </a:r>
          </a:p>
          <a:p>
            <a:pPr marL="342900" indent="-342900">
              <a:lnSpc>
                <a:spcPct val="100000"/>
              </a:lnSpc>
              <a:spcAft>
                <a:spcPts val="600"/>
              </a:spcAft>
              <a:buFont typeface="Wingdings" panose="05000000000000000000" pitchFamily="2" charset="2"/>
              <a:buChar char="ü"/>
            </a:pPr>
            <a:r>
              <a:rPr lang="en-US" dirty="0" err="1">
                <a:ea typeface="Calibri" panose="020F0502020204030204" pitchFamily="34" charset="0"/>
                <a:cs typeface="Arial" panose="020B0604020202020204" pitchFamily="34" charset="0"/>
              </a:rPr>
              <a:t>Yerliler</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ile</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mülteci</a:t>
            </a:r>
            <a:r>
              <a:rPr lang="en-US" dirty="0">
                <a:ea typeface="Calibri" panose="020F0502020204030204" pitchFamily="34" charset="0"/>
                <a:cs typeface="Arial" panose="020B0604020202020204" pitchFamily="34" charset="0"/>
              </a:rPr>
              <a:t>/</a:t>
            </a:r>
            <a:r>
              <a:rPr lang="en-US" dirty="0" err="1">
                <a:ea typeface="Calibri" panose="020F0502020204030204" pitchFamily="34" charset="0"/>
                <a:cs typeface="Arial" panose="020B0604020202020204" pitchFamily="34" charset="0"/>
              </a:rPr>
              <a:t>sığınmacılar</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arasında</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bir</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köprü</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oldular</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ve</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kültürel</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boşluğu</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doldurdular</a:t>
            </a:r>
            <a:r>
              <a:rPr lang="en-US" dirty="0">
                <a:ea typeface="Calibri" panose="020F0502020204030204" pitchFamily="34" charset="0"/>
                <a:cs typeface="Arial" panose="020B0604020202020204" pitchFamily="34" charset="0"/>
              </a:rPr>
              <a:t>.</a:t>
            </a:r>
          </a:p>
          <a:p>
            <a:pPr marL="342900" indent="-342900">
              <a:lnSpc>
                <a:spcPct val="100000"/>
              </a:lnSpc>
              <a:spcAft>
                <a:spcPts val="600"/>
              </a:spcAft>
              <a:buFont typeface="Wingdings" panose="05000000000000000000" pitchFamily="2" charset="2"/>
              <a:buChar char="ü"/>
            </a:pPr>
            <a:r>
              <a:rPr lang="en-US" dirty="0" err="1">
                <a:ea typeface="Calibri" panose="020F0502020204030204" pitchFamily="34" charset="0"/>
                <a:cs typeface="Arial" panose="020B0604020202020204" pitchFamily="34" charset="0"/>
              </a:rPr>
              <a:t>Kültürel</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arabuluculuk</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hizmetlerinden</a:t>
            </a:r>
            <a:r>
              <a:rPr lang="en-US" dirty="0">
                <a:ea typeface="Calibri" panose="020F0502020204030204" pitchFamily="34" charset="0"/>
                <a:cs typeface="Arial" panose="020B0604020202020204" pitchFamily="34" charset="0"/>
              </a:rPr>
              <a:t> hem </a:t>
            </a:r>
            <a:r>
              <a:rPr lang="en-US" dirty="0" err="1">
                <a:ea typeface="Calibri" panose="020F0502020204030204" pitchFamily="34" charset="0"/>
                <a:cs typeface="Arial" panose="020B0604020202020204" pitchFamily="34" charset="0"/>
              </a:rPr>
              <a:t>yerel</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halk</a:t>
            </a:r>
            <a:r>
              <a:rPr lang="en-US" dirty="0">
                <a:ea typeface="Calibri" panose="020F0502020204030204" pitchFamily="34" charset="0"/>
                <a:cs typeface="Arial" panose="020B0604020202020204" pitchFamily="34" charset="0"/>
              </a:rPr>
              <a:t> hem de </a:t>
            </a:r>
            <a:r>
              <a:rPr lang="en-US" dirty="0" err="1">
                <a:ea typeface="Calibri" panose="020F0502020204030204" pitchFamily="34" charset="0"/>
                <a:cs typeface="Arial" panose="020B0604020202020204" pitchFamily="34" charset="0"/>
              </a:rPr>
              <a:t>mülteci</a:t>
            </a:r>
            <a:r>
              <a:rPr lang="en-US" dirty="0">
                <a:ea typeface="Calibri" panose="020F0502020204030204" pitchFamily="34" charset="0"/>
                <a:cs typeface="Arial" panose="020B0604020202020204" pitchFamily="34" charset="0"/>
              </a:rPr>
              <a:t>/</a:t>
            </a:r>
            <a:r>
              <a:rPr lang="en-US" dirty="0" err="1">
                <a:ea typeface="Calibri" panose="020F0502020204030204" pitchFamily="34" charset="0"/>
                <a:cs typeface="Arial" panose="020B0604020202020204" pitchFamily="34" charset="0"/>
              </a:rPr>
              <a:t>sığınmacılar</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yararlanmıştır</a:t>
            </a:r>
            <a:r>
              <a:rPr lang="en-US" dirty="0">
                <a:ea typeface="Calibri" panose="020F0502020204030204" pitchFamily="34" charset="0"/>
                <a:cs typeface="Arial" panose="020B0604020202020204" pitchFamily="34" charset="0"/>
              </a:rPr>
              <a:t>.</a:t>
            </a:r>
            <a:endParaRPr lang="en-US" sz="2800" dirty="0"/>
          </a:p>
        </p:txBody>
      </p:sp>
      <p:sp>
        <p:nvSpPr>
          <p:cNvPr id="3" name="Text Placeholder 2">
            <a:extLst>
              <a:ext uri="{FF2B5EF4-FFF2-40B4-BE49-F238E27FC236}">
                <a16:creationId xmlns="" xmlns:a16="http://schemas.microsoft.com/office/drawing/2014/main" id="{D50E93AF-93EE-4EC4-B04F-05BA2E4B65FB}"/>
              </a:ext>
            </a:extLst>
          </p:cNvPr>
          <p:cNvSpPr>
            <a:spLocks noGrp="1"/>
          </p:cNvSpPr>
          <p:nvPr>
            <p:ph type="body" sz="quarter" idx="16"/>
          </p:nvPr>
        </p:nvSpPr>
        <p:spPr/>
        <p:txBody>
          <a:bodyPr>
            <a:normAutofit lnSpcReduction="10000"/>
          </a:bodyPr>
          <a:lstStyle/>
          <a:p>
            <a:r>
              <a:rPr lang="tr-TR" dirty="0" smtClean="0"/>
              <a:t>N</a:t>
            </a:r>
            <a:r>
              <a:rPr lang="en-US" dirty="0" err="1" smtClean="0"/>
              <a:t>asıl</a:t>
            </a:r>
            <a:r>
              <a:rPr lang="en-US" dirty="0" smtClean="0"/>
              <a:t> </a:t>
            </a:r>
            <a:r>
              <a:rPr lang="en-US" dirty="0" err="1"/>
              <a:t>yapıldı</a:t>
            </a:r>
            <a:endParaRPr lang="en-US" dirty="0"/>
          </a:p>
        </p:txBody>
      </p:sp>
    </p:spTree>
    <p:extLst>
      <p:ext uri="{BB962C8B-B14F-4D97-AF65-F5344CB8AC3E}">
        <p14:creationId xmlns:p14="http://schemas.microsoft.com/office/powerpoint/2010/main" val="37235628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89698D3-76A4-FC47-AAC1-605EEE4E047F}"/>
              </a:ext>
            </a:extLst>
          </p:cNvPr>
          <p:cNvSpPr>
            <a:spLocks noGrp="1"/>
          </p:cNvSpPr>
          <p:nvPr>
            <p:ph type="body" sz="quarter" idx="13"/>
          </p:nvPr>
        </p:nvSpPr>
        <p:spPr>
          <a:xfrm>
            <a:off x="1107680" y="1951015"/>
            <a:ext cx="9976640" cy="3584622"/>
          </a:xfrm>
        </p:spPr>
        <p:txBody>
          <a:bodyPr>
            <a:normAutofit/>
          </a:bodyPr>
          <a:lstStyle/>
          <a:p>
            <a:r>
              <a:rPr lang="hr-BA" i="0" dirty="0"/>
              <a:t>Doğru yapılan arabuluculuk, bireylerin yaşamı ve toplumun uyumu üzerinde derin etkilere sahiptir!</a:t>
            </a:r>
            <a:endParaRPr lang="en-US" i="0" dirty="0"/>
          </a:p>
        </p:txBody>
      </p:sp>
      <p:pic>
        <p:nvPicPr>
          <p:cNvPr id="10" name="Graphic 9" descr="Comment Important outline">
            <a:extLst>
              <a:ext uri="{FF2B5EF4-FFF2-40B4-BE49-F238E27FC236}">
                <a16:creationId xmlns="" xmlns:a16="http://schemas.microsoft.com/office/drawing/2014/main" id="{A61B54F6-A115-4660-9DF1-5197F0A5333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762500" y="923925"/>
            <a:ext cx="2190750" cy="2190750"/>
          </a:xfrm>
          <a:prstGeom prst="rect">
            <a:avLst/>
          </a:prstGeom>
        </p:spPr>
      </p:pic>
    </p:spTree>
    <p:extLst>
      <p:ext uri="{BB962C8B-B14F-4D97-AF65-F5344CB8AC3E}">
        <p14:creationId xmlns:p14="http://schemas.microsoft.com/office/powerpoint/2010/main" val="6090919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89698D3-76A4-FC47-AAC1-605EEE4E047F}"/>
              </a:ext>
            </a:extLst>
          </p:cNvPr>
          <p:cNvSpPr>
            <a:spLocks noGrp="1"/>
          </p:cNvSpPr>
          <p:nvPr>
            <p:ph type="body" sz="quarter" idx="13"/>
          </p:nvPr>
        </p:nvSpPr>
        <p:spPr>
          <a:xfrm>
            <a:off x="6797873" y="1024222"/>
            <a:ext cx="4369392" cy="4493975"/>
          </a:xfrm>
        </p:spPr>
        <p:txBody>
          <a:bodyPr>
            <a:normAutofit/>
          </a:bodyPr>
          <a:lstStyle/>
          <a:p>
            <a:r>
              <a:rPr lang="en-US" dirty="0" err="1"/>
              <a:t>Hastanede</a:t>
            </a:r>
            <a:r>
              <a:rPr lang="en-US" dirty="0"/>
              <a:t> </a:t>
            </a:r>
            <a:r>
              <a:rPr lang="en-US" dirty="0" err="1"/>
              <a:t>bana</a:t>
            </a:r>
            <a:r>
              <a:rPr lang="en-US" dirty="0"/>
              <a:t> </a:t>
            </a:r>
            <a:r>
              <a:rPr lang="en-US" dirty="0" err="1"/>
              <a:t>çok</a:t>
            </a:r>
            <a:r>
              <a:rPr lang="en-US" dirty="0"/>
              <a:t> </a:t>
            </a:r>
            <a:r>
              <a:rPr lang="en-US" dirty="0" err="1"/>
              <a:t>iyi</a:t>
            </a:r>
            <a:r>
              <a:rPr lang="en-US" dirty="0"/>
              <a:t> </a:t>
            </a:r>
            <a:r>
              <a:rPr lang="en-US" dirty="0" err="1"/>
              <a:t>davrandılar</a:t>
            </a:r>
            <a:r>
              <a:rPr lang="en-US" dirty="0"/>
              <a:t> </a:t>
            </a:r>
            <a:r>
              <a:rPr lang="en-US" dirty="0" err="1"/>
              <a:t>ve</a:t>
            </a:r>
            <a:r>
              <a:rPr lang="en-US" dirty="0"/>
              <a:t> </a:t>
            </a:r>
            <a:r>
              <a:rPr lang="en-US" dirty="0" err="1"/>
              <a:t>kültür</a:t>
            </a:r>
            <a:r>
              <a:rPr lang="en-US" dirty="0"/>
              <a:t> </a:t>
            </a:r>
            <a:r>
              <a:rPr lang="en-US" dirty="0" err="1"/>
              <a:t>aracısı</a:t>
            </a:r>
            <a:r>
              <a:rPr lang="en-US" dirty="0"/>
              <a:t> </a:t>
            </a:r>
            <a:r>
              <a:rPr lang="en-US" dirty="0" err="1"/>
              <a:t>hastanede</a:t>
            </a:r>
            <a:r>
              <a:rPr lang="en-US" dirty="0"/>
              <a:t>, </a:t>
            </a:r>
            <a:r>
              <a:rPr lang="en-US" dirty="0" err="1"/>
              <a:t>psikologda</a:t>
            </a:r>
            <a:r>
              <a:rPr lang="en-US" dirty="0"/>
              <a:t> her zaman </a:t>
            </a:r>
            <a:r>
              <a:rPr lang="en-US" dirty="0" err="1"/>
              <a:t>yanımdaydı</a:t>
            </a:r>
            <a:r>
              <a:rPr lang="en-US" dirty="0"/>
              <a:t>. DRC </a:t>
            </a:r>
            <a:r>
              <a:rPr lang="en-US" dirty="0" err="1"/>
              <a:t>kültürel</a:t>
            </a:r>
            <a:r>
              <a:rPr lang="en-US" dirty="0"/>
              <a:t> </a:t>
            </a:r>
            <a:r>
              <a:rPr lang="en-US" dirty="0" err="1"/>
              <a:t>arabulucuları</a:t>
            </a:r>
            <a:r>
              <a:rPr lang="en-US" dirty="0"/>
              <a:t> </a:t>
            </a:r>
            <a:r>
              <a:rPr lang="en-US" dirty="0" err="1"/>
              <a:t>sayesinde</a:t>
            </a:r>
            <a:r>
              <a:rPr lang="en-US" dirty="0"/>
              <a:t> </a:t>
            </a:r>
            <a:r>
              <a:rPr lang="en-US" dirty="0" err="1"/>
              <a:t>günlük</a:t>
            </a:r>
            <a:r>
              <a:rPr lang="en-US" dirty="0"/>
              <a:t> </a:t>
            </a:r>
            <a:r>
              <a:rPr lang="en-US" dirty="0" err="1"/>
              <a:t>işlerimiz</a:t>
            </a:r>
            <a:r>
              <a:rPr lang="en-US" dirty="0"/>
              <a:t> </a:t>
            </a:r>
            <a:r>
              <a:rPr lang="en-US" dirty="0" err="1"/>
              <a:t>daha</a:t>
            </a:r>
            <a:r>
              <a:rPr lang="en-US" dirty="0"/>
              <a:t> </a:t>
            </a:r>
            <a:r>
              <a:rPr lang="en-US" dirty="0" err="1"/>
              <a:t>kolay</a:t>
            </a:r>
            <a:r>
              <a:rPr lang="en-US" dirty="0"/>
              <a:t> hale </a:t>
            </a:r>
            <a:r>
              <a:rPr lang="en-US" dirty="0" err="1"/>
              <a:t>geldi</a:t>
            </a:r>
            <a:r>
              <a:rPr lang="en-US" dirty="0"/>
              <a:t>.</a:t>
            </a:r>
          </a:p>
        </p:txBody>
      </p:sp>
      <p:sp>
        <p:nvSpPr>
          <p:cNvPr id="6" name="Text Placeholder 5">
            <a:extLst>
              <a:ext uri="{FF2B5EF4-FFF2-40B4-BE49-F238E27FC236}">
                <a16:creationId xmlns="" xmlns:a16="http://schemas.microsoft.com/office/drawing/2014/main" id="{A9DDE63D-720E-404A-8C92-20694AF7627B}"/>
              </a:ext>
            </a:extLst>
          </p:cNvPr>
          <p:cNvSpPr>
            <a:spLocks noGrp="1"/>
          </p:cNvSpPr>
          <p:nvPr>
            <p:ph type="body" sz="quarter" idx="15"/>
          </p:nvPr>
        </p:nvSpPr>
        <p:spPr>
          <a:xfrm>
            <a:off x="6524210" y="1091159"/>
            <a:ext cx="2613204" cy="1221666"/>
          </a:xfrm>
        </p:spPr>
        <p:txBody>
          <a:bodyPr>
            <a:normAutofit fontScale="92500" lnSpcReduction="10000"/>
          </a:bodyPr>
          <a:lstStyle/>
          <a:p>
            <a:r>
              <a:rPr lang="en-US" dirty="0" smtClean="0"/>
              <a:t>“</a:t>
            </a:r>
            <a:endParaRPr lang="en-US" dirty="0"/>
          </a:p>
        </p:txBody>
      </p:sp>
      <p:pic>
        <p:nvPicPr>
          <p:cNvPr id="4" name="Picture 3">
            <a:extLst>
              <a:ext uri="{FF2B5EF4-FFF2-40B4-BE49-F238E27FC236}">
                <a16:creationId xmlns="" xmlns:a16="http://schemas.microsoft.com/office/drawing/2014/main" id="{8335FCFE-570F-41F9-9C67-D1120C7F5BB9}"/>
              </a:ext>
            </a:extLst>
          </p:cNvPr>
          <p:cNvPicPr>
            <a:picLocks noChangeAspect="1"/>
          </p:cNvPicPr>
          <p:nvPr/>
        </p:nvPicPr>
        <p:blipFill>
          <a:blip r:embed="rId2"/>
          <a:stretch>
            <a:fillRect/>
          </a:stretch>
        </p:blipFill>
        <p:spPr>
          <a:xfrm rot="10800000">
            <a:off x="9706870" y="3337884"/>
            <a:ext cx="1920406" cy="2371550"/>
          </a:xfrm>
          <a:prstGeom prst="rect">
            <a:avLst/>
          </a:prstGeom>
        </p:spPr>
      </p:pic>
      <p:pic>
        <p:nvPicPr>
          <p:cNvPr id="11" name="Picture Placeholder 10" descr="A picture containing person, person, indoor&#10;&#10;Description automatically generated">
            <a:extLst>
              <a:ext uri="{FF2B5EF4-FFF2-40B4-BE49-F238E27FC236}">
                <a16:creationId xmlns="" xmlns:a16="http://schemas.microsoft.com/office/drawing/2014/main" id="{47CD6BEA-9EB4-4450-BDE4-C5D6D761D352}"/>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524135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98BBCFC9-1D07-F947-9DB7-5055F9ACBEED}"/>
              </a:ext>
            </a:extLst>
          </p:cNvPr>
          <p:cNvSpPr>
            <a:spLocks noGrp="1"/>
          </p:cNvSpPr>
          <p:nvPr>
            <p:ph type="body" sz="quarter" idx="18"/>
          </p:nvPr>
        </p:nvSpPr>
        <p:spPr/>
        <p:txBody>
          <a:bodyPr>
            <a:normAutofit/>
          </a:bodyPr>
          <a:lstStyle/>
          <a:p>
            <a:r>
              <a:rPr lang="hr-BA" sz="2400" dirty="0"/>
              <a:t>Empati</a:t>
            </a:r>
            <a:endParaRPr lang="en-US" sz="2400" dirty="0"/>
          </a:p>
        </p:txBody>
      </p:sp>
      <p:sp>
        <p:nvSpPr>
          <p:cNvPr id="2" name="Text Placeholder 1">
            <a:extLst>
              <a:ext uri="{FF2B5EF4-FFF2-40B4-BE49-F238E27FC236}">
                <a16:creationId xmlns="" xmlns:a16="http://schemas.microsoft.com/office/drawing/2014/main" id="{A56DA5F2-4137-3042-ACB2-7465E92BE8F7}"/>
              </a:ext>
            </a:extLst>
          </p:cNvPr>
          <p:cNvSpPr>
            <a:spLocks noGrp="1"/>
          </p:cNvSpPr>
          <p:nvPr>
            <p:ph type="body" sz="quarter" idx="16"/>
          </p:nvPr>
        </p:nvSpPr>
        <p:spPr/>
        <p:txBody>
          <a:bodyPr>
            <a:normAutofit fontScale="92500" lnSpcReduction="10000"/>
          </a:bodyPr>
          <a:lstStyle/>
          <a:p>
            <a:r>
              <a:rPr lang="hr-BA" dirty="0"/>
              <a:t>BECERİLER</a:t>
            </a:r>
            <a:endParaRPr lang="en-US" dirty="0"/>
          </a:p>
        </p:txBody>
      </p:sp>
      <p:sp>
        <p:nvSpPr>
          <p:cNvPr id="4" name="Text Placeholder 3">
            <a:extLst>
              <a:ext uri="{FF2B5EF4-FFF2-40B4-BE49-F238E27FC236}">
                <a16:creationId xmlns="" xmlns:a16="http://schemas.microsoft.com/office/drawing/2014/main" id="{10A3EA67-B519-4B45-AD67-2498950C39F1}"/>
              </a:ext>
            </a:extLst>
          </p:cNvPr>
          <p:cNvSpPr>
            <a:spLocks noGrp="1"/>
          </p:cNvSpPr>
          <p:nvPr>
            <p:ph type="body" sz="quarter" idx="19"/>
          </p:nvPr>
        </p:nvSpPr>
        <p:spPr/>
        <p:txBody>
          <a:bodyPr>
            <a:normAutofit/>
          </a:bodyPr>
          <a:lstStyle/>
          <a:p>
            <a:r>
              <a:rPr lang="hr-BA" sz="2400" dirty="0"/>
              <a:t>Tarafsızlık</a:t>
            </a:r>
            <a:endParaRPr lang="en-US" sz="2400" dirty="0"/>
          </a:p>
        </p:txBody>
      </p:sp>
      <p:sp>
        <p:nvSpPr>
          <p:cNvPr id="5" name="Text Placeholder 4">
            <a:extLst>
              <a:ext uri="{FF2B5EF4-FFF2-40B4-BE49-F238E27FC236}">
                <a16:creationId xmlns="" xmlns:a16="http://schemas.microsoft.com/office/drawing/2014/main" id="{76E690F5-70D0-0144-A3EE-7FDF345AA770}"/>
              </a:ext>
            </a:extLst>
          </p:cNvPr>
          <p:cNvSpPr>
            <a:spLocks noGrp="1"/>
          </p:cNvSpPr>
          <p:nvPr>
            <p:ph type="body" sz="quarter" idx="20"/>
          </p:nvPr>
        </p:nvSpPr>
        <p:spPr/>
        <p:txBody>
          <a:bodyPr>
            <a:normAutofit/>
          </a:bodyPr>
          <a:lstStyle/>
          <a:p>
            <a:r>
              <a:rPr lang="hr-BA" sz="2400" dirty="0"/>
              <a:t>Katılımı teşvik eder</a:t>
            </a:r>
            <a:endParaRPr lang="en-US" sz="2400" dirty="0"/>
          </a:p>
        </p:txBody>
      </p:sp>
      <p:sp>
        <p:nvSpPr>
          <p:cNvPr id="6" name="Text Placeholder 5">
            <a:extLst>
              <a:ext uri="{FF2B5EF4-FFF2-40B4-BE49-F238E27FC236}">
                <a16:creationId xmlns="" xmlns:a16="http://schemas.microsoft.com/office/drawing/2014/main" id="{FAAEC063-0E22-224A-BEB5-C5894BE565BB}"/>
              </a:ext>
            </a:extLst>
          </p:cNvPr>
          <p:cNvSpPr>
            <a:spLocks noGrp="1"/>
          </p:cNvSpPr>
          <p:nvPr>
            <p:ph type="body" sz="quarter" idx="21"/>
          </p:nvPr>
        </p:nvSpPr>
        <p:spPr/>
        <p:txBody>
          <a:bodyPr>
            <a:normAutofit fontScale="92500" lnSpcReduction="10000"/>
          </a:bodyPr>
          <a:lstStyle/>
          <a:p>
            <a:r>
              <a:rPr lang="hr-BA" dirty="0"/>
              <a:t>ÖNEM</a:t>
            </a:r>
            <a:endParaRPr lang="en-US" dirty="0"/>
          </a:p>
        </p:txBody>
      </p:sp>
      <p:sp>
        <p:nvSpPr>
          <p:cNvPr id="7" name="Text Placeholder 6">
            <a:extLst>
              <a:ext uri="{FF2B5EF4-FFF2-40B4-BE49-F238E27FC236}">
                <a16:creationId xmlns="" xmlns:a16="http://schemas.microsoft.com/office/drawing/2014/main" id="{609F5FD8-9A45-AB46-874D-E670402059E8}"/>
              </a:ext>
            </a:extLst>
          </p:cNvPr>
          <p:cNvSpPr>
            <a:spLocks noGrp="1"/>
          </p:cNvSpPr>
          <p:nvPr>
            <p:ph type="body" sz="quarter" idx="22"/>
          </p:nvPr>
        </p:nvSpPr>
        <p:spPr>
          <a:xfrm>
            <a:off x="13852" y="3697108"/>
            <a:ext cx="3024340" cy="882975"/>
          </a:xfrm>
        </p:spPr>
        <p:txBody>
          <a:bodyPr>
            <a:normAutofit/>
          </a:bodyPr>
          <a:lstStyle/>
          <a:p>
            <a:pPr marL="0" indent="0"/>
            <a:r>
              <a:rPr lang="hr-BA" sz="2400" dirty="0"/>
              <a:t>Topluluğu geliştirir</a:t>
            </a:r>
            <a:endParaRPr lang="en-US" sz="2400" dirty="0"/>
          </a:p>
        </p:txBody>
      </p:sp>
      <p:sp>
        <p:nvSpPr>
          <p:cNvPr id="8" name="Text Placeholder 7">
            <a:extLst>
              <a:ext uri="{FF2B5EF4-FFF2-40B4-BE49-F238E27FC236}">
                <a16:creationId xmlns="" xmlns:a16="http://schemas.microsoft.com/office/drawing/2014/main" id="{23991B98-CB7A-6A4F-B4F0-EA000AEBD964}"/>
              </a:ext>
            </a:extLst>
          </p:cNvPr>
          <p:cNvSpPr>
            <a:spLocks noGrp="1"/>
          </p:cNvSpPr>
          <p:nvPr>
            <p:ph type="body" sz="quarter" idx="23"/>
          </p:nvPr>
        </p:nvSpPr>
        <p:spPr>
          <a:xfrm>
            <a:off x="9124512" y="2950421"/>
            <a:ext cx="3024340" cy="730276"/>
          </a:xfrm>
        </p:spPr>
        <p:txBody>
          <a:bodyPr>
            <a:normAutofit/>
          </a:bodyPr>
          <a:lstStyle/>
          <a:p>
            <a:pPr marL="0" indent="0"/>
            <a:r>
              <a:rPr lang="hr-BA" sz="2400" dirty="0"/>
              <a:t>Olumlu etkisi geniş</a:t>
            </a:r>
            <a:endParaRPr lang="en-US" sz="2400" dirty="0"/>
          </a:p>
        </p:txBody>
      </p:sp>
      <p:sp>
        <p:nvSpPr>
          <p:cNvPr id="9" name="Text Placeholder 8">
            <a:extLst>
              <a:ext uri="{FF2B5EF4-FFF2-40B4-BE49-F238E27FC236}">
                <a16:creationId xmlns="" xmlns:a16="http://schemas.microsoft.com/office/drawing/2014/main" id="{642B1E1B-9AA2-A84E-AF03-47474770D2ED}"/>
              </a:ext>
            </a:extLst>
          </p:cNvPr>
          <p:cNvSpPr>
            <a:spLocks noGrp="1"/>
          </p:cNvSpPr>
          <p:nvPr>
            <p:ph type="body" sz="quarter" idx="24"/>
          </p:nvPr>
        </p:nvSpPr>
        <p:spPr/>
        <p:txBody>
          <a:bodyPr>
            <a:normAutofit fontScale="92500" lnSpcReduction="10000"/>
          </a:bodyPr>
          <a:lstStyle/>
          <a:p>
            <a:r>
              <a:rPr lang="hr-BA" dirty="0"/>
              <a:t>BAŞARI</a:t>
            </a:r>
            <a:endParaRPr lang="en-US" dirty="0"/>
          </a:p>
        </p:txBody>
      </p:sp>
      <p:sp>
        <p:nvSpPr>
          <p:cNvPr id="10" name="Text Placeholder 9">
            <a:extLst>
              <a:ext uri="{FF2B5EF4-FFF2-40B4-BE49-F238E27FC236}">
                <a16:creationId xmlns="" xmlns:a16="http://schemas.microsoft.com/office/drawing/2014/main" id="{399A637F-58D6-FB40-8221-55C17BA98573}"/>
              </a:ext>
            </a:extLst>
          </p:cNvPr>
          <p:cNvSpPr>
            <a:spLocks noGrp="1"/>
          </p:cNvSpPr>
          <p:nvPr>
            <p:ph type="body" sz="quarter" idx="25"/>
          </p:nvPr>
        </p:nvSpPr>
        <p:spPr>
          <a:xfrm>
            <a:off x="9139343" y="3680697"/>
            <a:ext cx="3024340" cy="1142591"/>
          </a:xfrm>
        </p:spPr>
        <p:txBody>
          <a:bodyPr>
            <a:normAutofit/>
          </a:bodyPr>
          <a:lstStyle/>
          <a:p>
            <a:pPr marL="0" indent="0"/>
            <a:r>
              <a:rPr lang="hr-BA" sz="2400" dirty="0"/>
              <a:t>İlişkiler ve liderlik kurar, sorunları çözer</a:t>
            </a:r>
            <a:endParaRPr lang="en-US" sz="2400" dirty="0"/>
          </a:p>
        </p:txBody>
      </p:sp>
      <p:sp>
        <p:nvSpPr>
          <p:cNvPr id="11" name="Text Placeholder 10">
            <a:extLst>
              <a:ext uri="{FF2B5EF4-FFF2-40B4-BE49-F238E27FC236}">
                <a16:creationId xmlns="" xmlns:a16="http://schemas.microsoft.com/office/drawing/2014/main" id="{E72AA411-BE11-5F4B-B557-CB3C51D96945}"/>
              </a:ext>
            </a:extLst>
          </p:cNvPr>
          <p:cNvSpPr>
            <a:spLocks noGrp="1"/>
          </p:cNvSpPr>
          <p:nvPr>
            <p:ph type="body" sz="quarter" idx="26"/>
          </p:nvPr>
        </p:nvSpPr>
        <p:spPr>
          <a:xfrm>
            <a:off x="6068790" y="2953517"/>
            <a:ext cx="3024340" cy="740496"/>
          </a:xfrm>
        </p:spPr>
        <p:txBody>
          <a:bodyPr>
            <a:normAutofit lnSpcReduction="10000"/>
          </a:bodyPr>
          <a:lstStyle/>
          <a:p>
            <a:pPr marL="0" indent="0"/>
            <a:r>
              <a:rPr lang="hr-BA" sz="2400" dirty="0"/>
              <a:t>Tüm </a:t>
            </a:r>
            <a:r>
              <a:rPr lang="tr-TR" sz="2400" dirty="0" smtClean="0"/>
              <a:t>taraflar</a:t>
            </a:r>
            <a:r>
              <a:rPr lang="hr-BA" sz="2400" dirty="0" smtClean="0"/>
              <a:t> </a:t>
            </a:r>
            <a:r>
              <a:rPr lang="hr-BA" sz="2400" dirty="0"/>
              <a:t>onlara sahip olabilir</a:t>
            </a:r>
            <a:endParaRPr lang="en-US" sz="2400" dirty="0"/>
          </a:p>
        </p:txBody>
      </p:sp>
      <p:sp>
        <p:nvSpPr>
          <p:cNvPr id="12" name="Text Placeholder 11">
            <a:extLst>
              <a:ext uri="{FF2B5EF4-FFF2-40B4-BE49-F238E27FC236}">
                <a16:creationId xmlns="" xmlns:a16="http://schemas.microsoft.com/office/drawing/2014/main" id="{BD4D635F-2824-C44E-952E-E2D6EFC075E7}"/>
              </a:ext>
            </a:extLst>
          </p:cNvPr>
          <p:cNvSpPr>
            <a:spLocks noGrp="1"/>
          </p:cNvSpPr>
          <p:nvPr>
            <p:ph type="body" sz="quarter" idx="27"/>
          </p:nvPr>
        </p:nvSpPr>
        <p:spPr/>
        <p:txBody>
          <a:bodyPr>
            <a:normAutofit fontScale="92500" lnSpcReduction="10000"/>
          </a:bodyPr>
          <a:lstStyle/>
          <a:p>
            <a:r>
              <a:rPr lang="hr-BA" dirty="0"/>
              <a:t>ENGELLER</a:t>
            </a:r>
            <a:endParaRPr lang="en-US" dirty="0"/>
          </a:p>
        </p:txBody>
      </p:sp>
      <p:sp>
        <p:nvSpPr>
          <p:cNvPr id="13" name="Text Placeholder 12">
            <a:extLst>
              <a:ext uri="{FF2B5EF4-FFF2-40B4-BE49-F238E27FC236}">
                <a16:creationId xmlns="" xmlns:a16="http://schemas.microsoft.com/office/drawing/2014/main" id="{F5D7C0AE-723D-5747-AA1E-8F1BEE0AA6F8}"/>
              </a:ext>
            </a:extLst>
          </p:cNvPr>
          <p:cNvSpPr>
            <a:spLocks noGrp="1"/>
          </p:cNvSpPr>
          <p:nvPr>
            <p:ph type="body" sz="quarter" idx="28"/>
          </p:nvPr>
        </p:nvSpPr>
        <p:spPr>
          <a:xfrm>
            <a:off x="6115003" y="3812849"/>
            <a:ext cx="3024340" cy="882975"/>
          </a:xfrm>
        </p:spPr>
        <p:txBody>
          <a:bodyPr>
            <a:normAutofit/>
          </a:bodyPr>
          <a:lstStyle/>
          <a:p>
            <a:pPr marL="0" indent="0"/>
            <a:r>
              <a:rPr lang="hr-BA" sz="2400" dirty="0"/>
              <a:t>Onları aşmak için onları anlayın</a:t>
            </a:r>
            <a:endParaRPr lang="en-US" sz="2400" dirty="0"/>
          </a:p>
        </p:txBody>
      </p:sp>
      <p:sp>
        <p:nvSpPr>
          <p:cNvPr id="14" name="Text Placeholder 13">
            <a:extLst>
              <a:ext uri="{FF2B5EF4-FFF2-40B4-BE49-F238E27FC236}">
                <a16:creationId xmlns="" xmlns:a16="http://schemas.microsoft.com/office/drawing/2014/main" id="{84634E15-2F00-AF49-AD93-9610E37AAC52}"/>
              </a:ext>
            </a:extLst>
          </p:cNvPr>
          <p:cNvSpPr>
            <a:spLocks noGrp="1"/>
          </p:cNvSpPr>
          <p:nvPr>
            <p:ph type="body" sz="quarter" idx="29"/>
          </p:nvPr>
        </p:nvSpPr>
        <p:spPr/>
        <p:txBody>
          <a:bodyPr>
            <a:normAutofit lnSpcReduction="10000"/>
          </a:bodyPr>
          <a:lstStyle/>
          <a:p>
            <a:r>
              <a:rPr lang="hr-BA" dirty="0"/>
              <a:t>Bu modülün ana sonuçları</a:t>
            </a:r>
            <a:endParaRPr lang="en-US" dirty="0"/>
          </a:p>
        </p:txBody>
      </p:sp>
    </p:spTree>
    <p:extLst>
      <p:ext uri="{BB962C8B-B14F-4D97-AF65-F5344CB8AC3E}">
        <p14:creationId xmlns:p14="http://schemas.microsoft.com/office/powerpoint/2010/main" val="40205124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0FCEF4F9-6C82-3446-A98B-0FD6857DD0F2}"/>
              </a:ext>
            </a:extLst>
          </p:cNvPr>
          <p:cNvSpPr>
            <a:spLocks noGrp="1"/>
          </p:cNvSpPr>
          <p:nvPr>
            <p:ph type="body" sz="quarter" idx="27"/>
          </p:nvPr>
        </p:nvSpPr>
        <p:spPr>
          <a:xfrm>
            <a:off x="2458313" y="4505325"/>
            <a:ext cx="3704362" cy="1327755"/>
          </a:xfrm>
        </p:spPr>
        <p:txBody>
          <a:bodyPr>
            <a:normAutofit/>
          </a:bodyPr>
          <a:lstStyle/>
          <a:p>
            <a:r>
              <a:rPr lang="en-US" sz="2400">
                <a:solidFill>
                  <a:srgbClr val="92D050"/>
                </a:solidFill>
                <a:hlinkClick r:id="rId2">
                  <a:extLst>
                    <a:ext uri="{A12FA001-AC4F-418D-AE19-62706E023703}">
                      <ahyp:hlinkClr xmlns="" xmlns:ahyp="http://schemas.microsoft.com/office/drawing/2018/hyperlinkcolor" val="tx"/>
                    </a:ext>
                  </a:extLst>
                </a:hlinkClick>
              </a:rPr>
              <a:t>www.includemeproject.eu</a:t>
            </a:r>
            <a:r>
              <a:rPr lang="hr-BA" sz="2400">
                <a:solidFill>
                  <a:srgbClr val="92D050"/>
                </a:solidFill>
              </a:rPr>
              <a:t> </a:t>
            </a:r>
            <a:endParaRPr lang="en-US" sz="2400">
              <a:solidFill>
                <a:srgbClr val="92D050"/>
              </a:solidFill>
            </a:endParaRPr>
          </a:p>
        </p:txBody>
      </p:sp>
      <p:sp>
        <p:nvSpPr>
          <p:cNvPr id="7" name="Text Placeholder 5">
            <a:extLst>
              <a:ext uri="{FF2B5EF4-FFF2-40B4-BE49-F238E27FC236}">
                <a16:creationId xmlns="" xmlns:a16="http://schemas.microsoft.com/office/drawing/2014/main" id="{FDBB6D7E-0120-4E53-8AA7-3416C0215444}"/>
              </a:ext>
            </a:extLst>
          </p:cNvPr>
          <p:cNvSpPr txBox="1">
            <a:spLocks/>
          </p:cNvSpPr>
          <p:nvPr/>
        </p:nvSpPr>
        <p:spPr>
          <a:xfrm>
            <a:off x="2646076" y="903141"/>
            <a:ext cx="3195485" cy="259391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5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r-BA" sz="3200" dirty="0"/>
              <a:t>Modül 1'i bitirdiğiniz için teşekkürler ve tebrikler!</a:t>
            </a:r>
          </a:p>
          <a:p>
            <a:pPr algn="ctr"/>
            <a:endParaRPr lang="en-US" sz="3200" dirty="0"/>
          </a:p>
        </p:txBody>
      </p:sp>
      <p:sp>
        <p:nvSpPr>
          <p:cNvPr id="8" name="TextBox 7">
            <a:extLst>
              <a:ext uri="{FF2B5EF4-FFF2-40B4-BE49-F238E27FC236}">
                <a16:creationId xmlns="" xmlns:a16="http://schemas.microsoft.com/office/drawing/2014/main" id="{FCA69071-62F4-4681-8846-B8AAFAC1D308}"/>
              </a:ext>
            </a:extLst>
          </p:cNvPr>
          <p:cNvSpPr txBox="1"/>
          <p:nvPr/>
        </p:nvSpPr>
        <p:spPr>
          <a:xfrm>
            <a:off x="7505700" y="2200096"/>
            <a:ext cx="4114799" cy="2246769"/>
          </a:xfrm>
          <a:prstGeom prst="rect">
            <a:avLst/>
          </a:prstGeom>
          <a:noFill/>
        </p:spPr>
        <p:txBody>
          <a:bodyPr wrap="square" rtlCol="0">
            <a:spAutoFit/>
          </a:bodyPr>
          <a:lstStyle/>
          <a:p>
            <a:r>
              <a:rPr lang="hr-BA" sz="2800" b="1" i="1" smtClean="0">
                <a:solidFill>
                  <a:srgbClr val="1188A3"/>
                </a:solidFill>
              </a:rPr>
              <a:t>Sıradaki</a:t>
            </a:r>
            <a:r>
              <a:rPr lang="hr-BA" sz="2800" b="1" i="1" dirty="0">
                <a:solidFill>
                  <a:srgbClr val="1188A3"/>
                </a:solidFill>
              </a:rPr>
              <a:t>:</a:t>
            </a:r>
          </a:p>
          <a:p>
            <a:r>
              <a:rPr lang="hr-BA" sz="2800" dirty="0">
                <a:solidFill>
                  <a:srgbClr val="1188A3"/>
                </a:solidFill>
              </a:rPr>
              <a:t>Modül 2 - Güçlü, olumlu ve adil topluluklar geliştirmede liderlik ve savunuculuk becerileri</a:t>
            </a:r>
            <a:endParaRPr lang="en-US" sz="2800" dirty="0">
              <a:solidFill>
                <a:srgbClr val="1188A3"/>
              </a:solidFill>
            </a:endParaRPr>
          </a:p>
        </p:txBody>
      </p:sp>
    </p:spTree>
    <p:extLst>
      <p:ext uri="{BB962C8B-B14F-4D97-AF65-F5344CB8AC3E}">
        <p14:creationId xmlns:p14="http://schemas.microsoft.com/office/powerpoint/2010/main" val="2116675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f8808f8-a511-4eb5-9e86-f68bebd3f88c" xsi:nil="true"/>
    <lcf76f155ced4ddcb4097134ff3c332f xmlns="38045295-bd74-4cd3-a7d9-71d48166439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4055BFBAA2854DB89008A8E0909E44" ma:contentTypeVersion="15" ma:contentTypeDescription="Create a new document." ma:contentTypeScope="" ma:versionID="0681a7f2dba7248d5ccd6dac3e7efe3e">
  <xsd:schema xmlns:xsd="http://www.w3.org/2001/XMLSchema" xmlns:xs="http://www.w3.org/2001/XMLSchema" xmlns:p="http://schemas.microsoft.com/office/2006/metadata/properties" xmlns:ns2="38045295-bd74-4cd3-a7d9-71d48166439b" xmlns:ns3="df8808f8-a511-4eb5-9e86-f68bebd3f88c" xmlns:ns4="7fcfe124-09e9-4f3d-944d-b45948808bd7" targetNamespace="http://schemas.microsoft.com/office/2006/metadata/properties" ma:root="true" ma:fieldsID="c1ca9305f151dcab0599f568dac880df" ns2:_="" ns3:_="" ns4:_="">
    <xsd:import namespace="38045295-bd74-4cd3-a7d9-71d48166439b"/>
    <xsd:import namespace="df8808f8-a511-4eb5-9e86-f68bebd3f88c"/>
    <xsd:import namespace="7fcfe124-09e9-4f3d-944d-b45948808b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45295-bd74-4cd3-a7d9-71d4816643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4c7f1cd-3441-4252-b5a9-d6dec0dca5c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8808f8-a511-4eb5-9e86-f68bebd3f88c"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c7337a9-40b0-4365-a291-d6faa0bd03df}" ma:internalName="TaxCatchAll" ma:showField="CatchAllData" ma:web="7fcfe124-09e9-4f3d-944d-b45948808bd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cfe124-09e9-4f3d-944d-b45948808bd7"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DA209D-83F4-4F42-BE8E-50DA7C86EC09}">
  <ds:schemaRefs>
    <ds:schemaRef ds:uri="http://schemas.microsoft.com/office/2006/documentManagement/types"/>
    <ds:schemaRef ds:uri="http://purl.org/dc/terms/"/>
    <ds:schemaRef ds:uri="http://www.w3.org/XML/1998/namespace"/>
    <ds:schemaRef ds:uri="http://schemas.openxmlformats.org/package/2006/metadata/core-properties"/>
    <ds:schemaRef ds:uri="7fcfe124-09e9-4f3d-944d-b45948808bd7"/>
    <ds:schemaRef ds:uri="38045295-bd74-4cd3-a7d9-71d48166439b"/>
    <ds:schemaRef ds:uri="http://schemas.microsoft.com/office/infopath/2007/PartnerControls"/>
    <ds:schemaRef ds:uri="http://purl.org/dc/elements/1.1/"/>
    <ds:schemaRef ds:uri="df8808f8-a511-4eb5-9e86-f68bebd3f88c"/>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385541A-3AF2-4153-BCF3-2E17BC45E022}">
  <ds:schemaRefs>
    <ds:schemaRef ds:uri="http://schemas.microsoft.com/sharepoint/v3/contenttype/forms"/>
  </ds:schemaRefs>
</ds:datastoreItem>
</file>

<file path=customXml/itemProps3.xml><?xml version="1.0" encoding="utf-8"?>
<ds:datastoreItem xmlns:ds="http://schemas.openxmlformats.org/officeDocument/2006/customXml" ds:itemID="{797C1E0D-F0F2-43F0-A1B3-C28B0940AD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045295-bd74-4cd3-a7d9-71d48166439b"/>
    <ds:schemaRef ds:uri="df8808f8-a511-4eb5-9e86-f68bebd3f88c"/>
    <ds:schemaRef ds:uri="7fcfe124-09e9-4f3d-944d-b45948808b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1896</TotalTime>
  <Words>5326</Words>
  <Application>Microsoft Office PowerPoint</Application>
  <PresentationFormat>Geniş ekran</PresentationFormat>
  <Paragraphs>524</Paragraphs>
  <Slides>94</Slides>
  <Notes>4</Notes>
  <HiddenSlides>0</HiddenSlides>
  <MMClips>3</MMClips>
  <ScaleCrop>false</ScaleCrop>
  <HeadingPairs>
    <vt:vector size="6" baseType="variant">
      <vt:variant>
        <vt:lpstr>Kullanılan Yazı Tipleri</vt:lpstr>
      </vt:variant>
      <vt:variant>
        <vt:i4>12</vt:i4>
      </vt:variant>
      <vt:variant>
        <vt:lpstr>Tema</vt:lpstr>
      </vt:variant>
      <vt:variant>
        <vt:i4>2</vt:i4>
      </vt:variant>
      <vt:variant>
        <vt:lpstr>Slayt Başlıkları</vt:lpstr>
      </vt:variant>
      <vt:variant>
        <vt:i4>94</vt:i4>
      </vt:variant>
    </vt:vector>
  </HeadingPairs>
  <TitlesOfParts>
    <vt:vector size="108" baseType="lpstr">
      <vt:lpstr>Arial Unicode MS</vt:lpstr>
      <vt:lpstr>Arial</vt:lpstr>
      <vt:lpstr>Calibri</vt:lpstr>
      <vt:lpstr>Calibri Light</vt:lpstr>
      <vt:lpstr>Gill Sans</vt:lpstr>
      <vt:lpstr>Lato Medium</vt:lpstr>
      <vt:lpstr>Lato Regular</vt:lpstr>
      <vt:lpstr>Montserrat</vt:lpstr>
      <vt:lpstr>Montserrat Light</vt:lpstr>
      <vt:lpstr>Segoe UI Historic</vt:lpstr>
      <vt:lpstr>Times New Roman</vt:lpstr>
      <vt:lpstr>Wingdings</vt:lpstr>
      <vt:lpstr>Office Theme</vt:lpstr>
      <vt:lpstr>1_Office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hasan habes</dc:creator>
  <cp:lastModifiedBy>Asus-Pc</cp:lastModifiedBy>
  <cp:revision>72</cp:revision>
  <dcterms:created xsi:type="dcterms:W3CDTF">2021-09-01T06:56:32Z</dcterms:created>
  <dcterms:modified xsi:type="dcterms:W3CDTF">2022-10-17T13:46:15Z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0x0101008F4055BFBAA2854DB89008A8E0909E44</vt:lpwstr>
  </property>
</Properties>
</file>