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33" r:id="rId5"/>
  </p:sldMasterIdLst>
  <p:notesMasterIdLst>
    <p:notesMasterId r:id="rId62"/>
  </p:notesMasterIdLst>
  <p:handoutMasterIdLst>
    <p:handoutMasterId r:id="rId63"/>
  </p:handoutMasterIdLst>
  <p:sldIdLst>
    <p:sldId id="4286" r:id="rId6"/>
    <p:sldId id="4459" r:id="rId7"/>
    <p:sldId id="4303" r:id="rId8"/>
    <p:sldId id="4273" r:id="rId9"/>
    <p:sldId id="301" r:id="rId10"/>
    <p:sldId id="4449" r:id="rId11"/>
    <p:sldId id="4322" r:id="rId12"/>
    <p:sldId id="4321" r:id="rId13"/>
    <p:sldId id="4311" r:id="rId14"/>
    <p:sldId id="351" r:id="rId15"/>
    <p:sldId id="4276" r:id="rId16"/>
    <p:sldId id="385" r:id="rId17"/>
    <p:sldId id="388" r:id="rId18"/>
    <p:sldId id="389" r:id="rId19"/>
    <p:sldId id="390" r:id="rId20"/>
    <p:sldId id="391" r:id="rId21"/>
    <p:sldId id="392" r:id="rId22"/>
    <p:sldId id="4451" r:id="rId23"/>
    <p:sldId id="4452" r:id="rId24"/>
    <p:sldId id="4460" r:id="rId25"/>
    <p:sldId id="4293" r:id="rId26"/>
    <p:sldId id="4445" r:id="rId27"/>
    <p:sldId id="4446" r:id="rId28"/>
    <p:sldId id="4447" r:id="rId29"/>
    <p:sldId id="4448" r:id="rId30"/>
    <p:sldId id="4368" r:id="rId31"/>
    <p:sldId id="4352" r:id="rId32"/>
    <p:sldId id="4310" r:id="rId33"/>
    <p:sldId id="4389" r:id="rId34"/>
    <p:sldId id="4354" r:id="rId35"/>
    <p:sldId id="4355" r:id="rId36"/>
    <p:sldId id="4356" r:id="rId37"/>
    <p:sldId id="4357" r:id="rId38"/>
    <p:sldId id="4358" r:id="rId39"/>
    <p:sldId id="4359" r:id="rId40"/>
    <p:sldId id="4360" r:id="rId41"/>
    <p:sldId id="4361" r:id="rId42"/>
    <p:sldId id="4362" r:id="rId43"/>
    <p:sldId id="4363" r:id="rId44"/>
    <p:sldId id="4442" r:id="rId45"/>
    <p:sldId id="4365" r:id="rId46"/>
    <p:sldId id="4366" r:id="rId47"/>
    <p:sldId id="4367" r:id="rId48"/>
    <p:sldId id="4443" r:id="rId49"/>
    <p:sldId id="4272" r:id="rId50"/>
    <p:sldId id="4312" r:id="rId51"/>
    <p:sldId id="4334" r:id="rId52"/>
    <p:sldId id="4457" r:id="rId53"/>
    <p:sldId id="4458" r:id="rId54"/>
    <p:sldId id="4456" r:id="rId55"/>
    <p:sldId id="4454" r:id="rId56"/>
    <p:sldId id="4323" r:id="rId57"/>
    <p:sldId id="266" r:id="rId58"/>
    <p:sldId id="4444" r:id="rId59"/>
    <p:sldId id="262" r:id="rId60"/>
    <p:sldId id="4385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A646A2A-5463-31BB-24B8-887E45DDAF69}" name="Orla Casey" initials="OC" userId="S::orla@momentumconsulting.ie::ee9f56f0-43a2-47ae-a5b8-d4a7d2f5cec3" providerId="AD"/>
  <p188:author id="{1730F8CA-58E2-6FF7-1E7F-3B31EDFE17D5}" name="Anette Bengs" initials="AB" userId="S::anette.bengs@abo.fi::8438849d-b7fa-4a4a-92d9-09fec011e2a7" providerId="AD"/>
  <p188:author id="{ECD016D1-288D-A259-D4B6-D0F736265026}" name="Julie Wietrich" initials="JW" userId="S::julie.wietrich_eucen.eu#ext#@abofi.onmicrosoft.com::3fcd3b74-459f-498e-b8eb-4d1c560b2656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san habes" initials="hh" lastIdx="1" clrIdx="0">
    <p:extLst>
      <p:ext uri="{19B8F6BF-5375-455C-9EA6-DF929625EA0E}">
        <p15:presenceInfo xmlns:p15="http://schemas.microsoft.com/office/powerpoint/2012/main" userId="7eca8c8f952415c1" providerId="Windows Live"/>
      </p:ext>
    </p:extLst>
  </p:cmAuthor>
  <p:cmAuthor id="2" name="Carme Royo" initials="CR" lastIdx="1" clrIdx="1">
    <p:extLst>
      <p:ext uri="{19B8F6BF-5375-455C-9EA6-DF929625EA0E}">
        <p15:presenceInfo xmlns:p15="http://schemas.microsoft.com/office/powerpoint/2012/main" userId="S::carme.royo@eucen.eu::1cb02478-f809-4b68-ae0d-74f17611891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AF95"/>
    <a:srgbClr val="7F7F7F"/>
    <a:srgbClr val="1188A3"/>
    <a:srgbClr val="92D050"/>
    <a:srgbClr val="6D6E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86" y="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handoutMaster" Target="handoutMasters/handoutMaster1.xml"/><Relationship Id="rId68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commentAuthors" Target="commentAuthors.xml"/><Relationship Id="rId69" Type="http://schemas.microsoft.com/office/2018/10/relationships/authors" Target="author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906DB3-14C9-DD4C-97F7-20D1BA5A0CE1}" type="doc">
      <dgm:prSet loTypeId="urn:microsoft.com/office/officeart/2005/8/layout/venn1" loCatId="relationship" qsTypeId="urn:microsoft.com/office/officeart/2005/8/quickstyle/simple1" qsCatId="simple" csTypeId="urn:microsoft.com/office/officeart/2005/8/colors/colorful2" csCatId="colorful" phldr="1"/>
      <dgm:spPr/>
    </dgm:pt>
    <dgm:pt modelId="{4BBF5CFD-1257-5E40-AAF6-4B4F8D79FF54}">
      <dgm:prSet phldrT="[Text]"/>
      <dgm:spPr/>
      <dgm:t>
        <a:bodyPr/>
        <a:lstStyle/>
        <a:p>
          <a:r>
            <a:rPr lang="tr-TR" dirty="0" smtClean="0"/>
            <a:t>Kendiniz (güçlü yönler, zayıf yönler)</a:t>
          </a:r>
          <a:endParaRPr lang="en-GB" dirty="0"/>
        </a:p>
      </dgm:t>
    </dgm:pt>
    <dgm:pt modelId="{943613F2-5389-B440-B785-15A3BDA36191}" type="parTrans" cxnId="{40EFA774-7B99-C044-88FC-8B95B9D35C98}">
      <dgm:prSet/>
      <dgm:spPr/>
      <dgm:t>
        <a:bodyPr/>
        <a:lstStyle/>
        <a:p>
          <a:endParaRPr lang="en-GB"/>
        </a:p>
      </dgm:t>
    </dgm:pt>
    <dgm:pt modelId="{EE900B39-0EA2-3E42-A480-718129E316D0}" type="sibTrans" cxnId="{40EFA774-7B99-C044-88FC-8B95B9D35C98}">
      <dgm:prSet/>
      <dgm:spPr/>
      <dgm:t>
        <a:bodyPr/>
        <a:lstStyle/>
        <a:p>
          <a:endParaRPr lang="en-GB"/>
        </a:p>
      </dgm:t>
    </dgm:pt>
    <dgm:pt modelId="{34AC5EBF-983F-3544-A4CE-71771FF10FB6}">
      <dgm:prSet phldrT="[Text]"/>
      <dgm:spPr/>
      <dgm:t>
        <a:bodyPr/>
        <a:lstStyle/>
        <a:p>
          <a:r>
            <a:rPr lang="tr-TR" dirty="0" smtClean="0"/>
            <a:t>Gitmek istediğimiz yer (hedefler, stratejiler)</a:t>
          </a:r>
          <a:endParaRPr lang="en-GB" dirty="0"/>
        </a:p>
      </dgm:t>
    </dgm:pt>
    <dgm:pt modelId="{2C8B73F1-74F1-2B4F-9547-C8D5C6A58696}" type="parTrans" cxnId="{649AA737-8994-C947-B8C4-24D9CFD554BA}">
      <dgm:prSet/>
      <dgm:spPr/>
      <dgm:t>
        <a:bodyPr/>
        <a:lstStyle/>
        <a:p>
          <a:endParaRPr lang="en-GB"/>
        </a:p>
      </dgm:t>
    </dgm:pt>
    <dgm:pt modelId="{C9F65F5F-EA8D-4D42-AD5E-CF3717FA7C2D}" type="sibTrans" cxnId="{649AA737-8994-C947-B8C4-24D9CFD554BA}">
      <dgm:prSet/>
      <dgm:spPr/>
      <dgm:t>
        <a:bodyPr/>
        <a:lstStyle/>
        <a:p>
          <a:endParaRPr lang="en-GB"/>
        </a:p>
      </dgm:t>
    </dgm:pt>
    <dgm:pt modelId="{6B601142-8C0C-D04F-A020-51CB17AA9E03}">
      <dgm:prSet phldrT="[Text]"/>
      <dgm:spPr/>
      <dgm:t>
        <a:bodyPr/>
        <a:lstStyle/>
        <a:p>
          <a:r>
            <a:rPr lang="tr-TR" dirty="0" smtClean="0"/>
            <a:t>Topluluğunuz (kimin planı)</a:t>
          </a:r>
          <a:endParaRPr lang="en-GB" dirty="0"/>
        </a:p>
      </dgm:t>
    </dgm:pt>
    <dgm:pt modelId="{A6B7DBA3-5D25-D048-A999-1ECA1B023415}" type="parTrans" cxnId="{A69A2B6F-3231-BF43-92DE-33105E9A1E81}">
      <dgm:prSet/>
      <dgm:spPr/>
      <dgm:t>
        <a:bodyPr/>
        <a:lstStyle/>
        <a:p>
          <a:endParaRPr lang="en-GB"/>
        </a:p>
      </dgm:t>
    </dgm:pt>
    <dgm:pt modelId="{668AF60C-86E1-124C-A0EC-43B0E71E786C}" type="sibTrans" cxnId="{A69A2B6F-3231-BF43-92DE-33105E9A1E81}">
      <dgm:prSet/>
      <dgm:spPr/>
      <dgm:t>
        <a:bodyPr/>
        <a:lstStyle/>
        <a:p>
          <a:endParaRPr lang="en-GB"/>
        </a:p>
      </dgm:t>
    </dgm:pt>
    <dgm:pt modelId="{5704B2CF-8B7B-6043-9810-A2ACB176A1F0}" type="pres">
      <dgm:prSet presAssocID="{39906DB3-14C9-DD4C-97F7-20D1BA5A0CE1}" presName="compositeShape" presStyleCnt="0">
        <dgm:presLayoutVars>
          <dgm:chMax val="7"/>
          <dgm:dir/>
          <dgm:resizeHandles val="exact"/>
        </dgm:presLayoutVars>
      </dgm:prSet>
      <dgm:spPr/>
    </dgm:pt>
    <dgm:pt modelId="{3AF49EE2-89CF-E246-B75C-55A4A3A860FD}" type="pres">
      <dgm:prSet presAssocID="{4BBF5CFD-1257-5E40-AAF6-4B4F8D79FF54}" presName="circ1" presStyleLbl="vennNode1" presStyleIdx="0" presStyleCnt="3"/>
      <dgm:spPr/>
      <dgm:t>
        <a:bodyPr/>
        <a:lstStyle/>
        <a:p>
          <a:endParaRPr lang="tr-TR"/>
        </a:p>
      </dgm:t>
    </dgm:pt>
    <dgm:pt modelId="{95B168D1-B0F3-FF4C-B39E-B1C9FF4993A0}" type="pres">
      <dgm:prSet presAssocID="{4BBF5CFD-1257-5E40-AAF6-4B4F8D79FF54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49830AA-5A19-C647-B8F7-6B2B7412CE60}" type="pres">
      <dgm:prSet presAssocID="{34AC5EBF-983F-3544-A4CE-71771FF10FB6}" presName="circ2" presStyleLbl="vennNode1" presStyleIdx="1" presStyleCnt="3"/>
      <dgm:spPr/>
      <dgm:t>
        <a:bodyPr/>
        <a:lstStyle/>
        <a:p>
          <a:endParaRPr lang="tr-TR"/>
        </a:p>
      </dgm:t>
    </dgm:pt>
    <dgm:pt modelId="{BF724C49-1B78-C44B-B873-1F6B21BD472E}" type="pres">
      <dgm:prSet presAssocID="{34AC5EBF-983F-3544-A4CE-71771FF10FB6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16B51AF-73E0-3347-8CE4-F9862B3DCF1D}" type="pres">
      <dgm:prSet presAssocID="{6B601142-8C0C-D04F-A020-51CB17AA9E03}" presName="circ3" presStyleLbl="vennNode1" presStyleIdx="2" presStyleCnt="3"/>
      <dgm:spPr/>
      <dgm:t>
        <a:bodyPr/>
        <a:lstStyle/>
        <a:p>
          <a:endParaRPr lang="tr-TR"/>
        </a:p>
      </dgm:t>
    </dgm:pt>
    <dgm:pt modelId="{0DEEDD9E-27ED-0E42-A3D4-BA6D9F206EC9}" type="pres">
      <dgm:prSet presAssocID="{6B601142-8C0C-D04F-A020-51CB17AA9E03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6856A456-A71B-0146-AEB5-E5B85F2264B5}" type="presOf" srcId="{6B601142-8C0C-D04F-A020-51CB17AA9E03}" destId="{0DEEDD9E-27ED-0E42-A3D4-BA6D9F206EC9}" srcOrd="1" destOrd="0" presId="urn:microsoft.com/office/officeart/2005/8/layout/venn1"/>
    <dgm:cxn modelId="{A69A2B6F-3231-BF43-92DE-33105E9A1E81}" srcId="{39906DB3-14C9-DD4C-97F7-20D1BA5A0CE1}" destId="{6B601142-8C0C-D04F-A020-51CB17AA9E03}" srcOrd="2" destOrd="0" parTransId="{A6B7DBA3-5D25-D048-A999-1ECA1B023415}" sibTransId="{668AF60C-86E1-124C-A0EC-43B0E71E786C}"/>
    <dgm:cxn modelId="{3A617EA3-1006-7F4D-871B-741FABE336B9}" type="presOf" srcId="{34AC5EBF-983F-3544-A4CE-71771FF10FB6}" destId="{749830AA-5A19-C647-B8F7-6B2B7412CE60}" srcOrd="0" destOrd="0" presId="urn:microsoft.com/office/officeart/2005/8/layout/venn1"/>
    <dgm:cxn modelId="{649AA737-8994-C947-B8C4-24D9CFD554BA}" srcId="{39906DB3-14C9-DD4C-97F7-20D1BA5A0CE1}" destId="{34AC5EBF-983F-3544-A4CE-71771FF10FB6}" srcOrd="1" destOrd="0" parTransId="{2C8B73F1-74F1-2B4F-9547-C8D5C6A58696}" sibTransId="{C9F65F5F-EA8D-4D42-AD5E-CF3717FA7C2D}"/>
    <dgm:cxn modelId="{40EFA774-7B99-C044-88FC-8B95B9D35C98}" srcId="{39906DB3-14C9-DD4C-97F7-20D1BA5A0CE1}" destId="{4BBF5CFD-1257-5E40-AAF6-4B4F8D79FF54}" srcOrd="0" destOrd="0" parTransId="{943613F2-5389-B440-B785-15A3BDA36191}" sibTransId="{EE900B39-0EA2-3E42-A480-718129E316D0}"/>
    <dgm:cxn modelId="{5F14E8AD-5FBD-A649-BCA8-6B9209C91899}" type="presOf" srcId="{6B601142-8C0C-D04F-A020-51CB17AA9E03}" destId="{116B51AF-73E0-3347-8CE4-F9862B3DCF1D}" srcOrd="0" destOrd="0" presId="urn:microsoft.com/office/officeart/2005/8/layout/venn1"/>
    <dgm:cxn modelId="{EF828A39-DC01-774B-BCDD-78ACD4E2498E}" type="presOf" srcId="{39906DB3-14C9-DD4C-97F7-20D1BA5A0CE1}" destId="{5704B2CF-8B7B-6043-9810-A2ACB176A1F0}" srcOrd="0" destOrd="0" presId="urn:microsoft.com/office/officeart/2005/8/layout/venn1"/>
    <dgm:cxn modelId="{BBB3A69A-CE80-9443-AE14-F085F70E95BE}" type="presOf" srcId="{34AC5EBF-983F-3544-A4CE-71771FF10FB6}" destId="{BF724C49-1B78-C44B-B873-1F6B21BD472E}" srcOrd="1" destOrd="0" presId="urn:microsoft.com/office/officeart/2005/8/layout/venn1"/>
    <dgm:cxn modelId="{2729204D-FFA6-8449-AC83-34F16477EDFB}" type="presOf" srcId="{4BBF5CFD-1257-5E40-AAF6-4B4F8D79FF54}" destId="{95B168D1-B0F3-FF4C-B39E-B1C9FF4993A0}" srcOrd="1" destOrd="0" presId="urn:microsoft.com/office/officeart/2005/8/layout/venn1"/>
    <dgm:cxn modelId="{4288B34E-1471-BF42-AA05-BB52B625CE41}" type="presOf" srcId="{4BBF5CFD-1257-5E40-AAF6-4B4F8D79FF54}" destId="{3AF49EE2-89CF-E246-B75C-55A4A3A860FD}" srcOrd="0" destOrd="0" presId="urn:microsoft.com/office/officeart/2005/8/layout/venn1"/>
    <dgm:cxn modelId="{56FF390C-0099-3340-A4CC-C7867D4979A7}" type="presParOf" srcId="{5704B2CF-8B7B-6043-9810-A2ACB176A1F0}" destId="{3AF49EE2-89CF-E246-B75C-55A4A3A860FD}" srcOrd="0" destOrd="0" presId="urn:microsoft.com/office/officeart/2005/8/layout/venn1"/>
    <dgm:cxn modelId="{737C620B-4321-9844-A4DA-A76F9C872705}" type="presParOf" srcId="{5704B2CF-8B7B-6043-9810-A2ACB176A1F0}" destId="{95B168D1-B0F3-FF4C-B39E-B1C9FF4993A0}" srcOrd="1" destOrd="0" presId="urn:microsoft.com/office/officeart/2005/8/layout/venn1"/>
    <dgm:cxn modelId="{02CB3ECC-A695-DC46-96BF-2B98DC17873E}" type="presParOf" srcId="{5704B2CF-8B7B-6043-9810-A2ACB176A1F0}" destId="{749830AA-5A19-C647-B8F7-6B2B7412CE60}" srcOrd="2" destOrd="0" presId="urn:microsoft.com/office/officeart/2005/8/layout/venn1"/>
    <dgm:cxn modelId="{684840F9-D3F6-E947-8717-F67FABCE108E}" type="presParOf" srcId="{5704B2CF-8B7B-6043-9810-A2ACB176A1F0}" destId="{BF724C49-1B78-C44B-B873-1F6B21BD472E}" srcOrd="3" destOrd="0" presId="urn:microsoft.com/office/officeart/2005/8/layout/venn1"/>
    <dgm:cxn modelId="{E9E55EAF-9E0D-E94D-9785-2ED50AF89299}" type="presParOf" srcId="{5704B2CF-8B7B-6043-9810-A2ACB176A1F0}" destId="{116B51AF-73E0-3347-8CE4-F9862B3DCF1D}" srcOrd="4" destOrd="0" presId="urn:microsoft.com/office/officeart/2005/8/layout/venn1"/>
    <dgm:cxn modelId="{FA07B05F-3696-9340-BC4D-DE35CD9BE7EF}" type="presParOf" srcId="{5704B2CF-8B7B-6043-9810-A2ACB176A1F0}" destId="{0DEEDD9E-27ED-0E42-A3D4-BA6D9F206EC9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3F378C-9F81-4D28-A19D-55B41F040517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1The nature of socio-psychological barriers to peaceful conflict resolution and ways to overcome them, Daniel Bar-Tal &amp; Eran Halperin, conflict &amp; communication online, Vol. 12, No. 2, 2013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FE6951-14FC-4DA6-AFAA-01EFE206C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3105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A6A616-95E2-48CD-A8A9-64B32649CED2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1The nature of socio-psychological barriers to peaceful conflict resolution and ways to overcome them, Daniel Bar-Tal &amp; Eran Halperin, conflict &amp; communication online, Vol. 12, No. 2, 2013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8A739-3C27-4271-BCDB-FF30AA2E0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4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8A739-3C27-4271-BCDB-FF30AA2E029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103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0DCE44-91B1-49DC-BFD2-BAD6311015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71E603A-A31C-4763-88CC-1A561D59F0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F26F09E-E749-4E79-806D-15B9147D7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54C3C68-B0DC-4B52-9588-B4C5F572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9CA00D0-F532-4005-B7FB-30AE0AAF1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736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944363-A929-4E9A-921F-6EF78E632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689B3EC-B0FF-48E5-9F07-519B97688D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0922552-0453-43F2-9329-45EC61DF2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5743A40-4C46-4349-8464-EC1212673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5802667-83E8-4DE9-AEC8-97C50D0D7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096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F5244B6E-D371-4F79-B559-B2C8D1933C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FFE2AEE-1FA6-4AD6-BFBC-F5C8821EC8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F8CF1F1-149A-4D2A-B710-20B65FB31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0EBEF44-F339-4145-B138-958BB18D9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0DFE507-41E3-4050-AA6E-8B9C40725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961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ly MAS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D659DBA4-11D3-454A-86FC-4757741D00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4714" y="1757011"/>
            <a:ext cx="10594346" cy="3867704"/>
          </a:xfrm>
        </p:spPr>
        <p:txBody>
          <a:bodyPr/>
          <a:lstStyle>
            <a:lvl1pPr>
              <a:buNone/>
              <a:defRPr sz="24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Sub-heading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D06C5BC-7DA1-284B-92AA-35E0A7B11036}"/>
              </a:ext>
            </a:extLst>
          </p:cNvPr>
          <p:cNvSpPr/>
          <p:nvPr userDrawn="1"/>
        </p:nvSpPr>
        <p:spPr>
          <a:xfrm>
            <a:off x="818862" y="1340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11" name="Text Placeholder 23">
            <a:extLst>
              <a:ext uri="{FF2B5EF4-FFF2-40B4-BE49-F238E27FC236}">
                <a16:creationId xmlns="" xmlns:a16="http://schemas.microsoft.com/office/drawing/2014/main" id="{1D98BC0B-2770-5D4E-9AC3-A1CD2CA60C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4713" y="642972"/>
            <a:ext cx="10594345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43C4327-63B8-524C-A365-730E163C0C3B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kern="1600" spc="300" baseline="0">
                <a:solidFill>
                  <a:srgbClr val="08313F"/>
                </a:solidFill>
                <a:latin typeface="+mj-lt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37DCDAB-9B29-724B-9E94-12531E00608A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997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F555827B-445F-124C-B488-0368396C6165}"/>
              </a:ext>
            </a:extLst>
          </p:cNvPr>
          <p:cNvSpPr txBox="1"/>
          <p:nvPr userDrawn="1"/>
        </p:nvSpPr>
        <p:spPr>
          <a:xfrm>
            <a:off x="476395" y="6491628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600" spc="300" baseline="0">
                <a:solidFill>
                  <a:srgbClr val="08313F"/>
                </a:solidFill>
                <a:latin typeface="+mj-lt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82D0DC2C-A428-934B-B2CD-33EA01036C84}"/>
              </a:ext>
            </a:extLst>
          </p:cNvPr>
          <p:cNvSpPr/>
          <p:nvPr userDrawn="1"/>
        </p:nvSpPr>
        <p:spPr>
          <a:xfrm>
            <a:off x="241300" y="367062"/>
            <a:ext cx="11696700" cy="5695316"/>
          </a:xfrm>
          <a:prstGeom prst="rect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 Placeholder 23">
            <a:extLst>
              <a:ext uri="{FF2B5EF4-FFF2-40B4-BE49-F238E27FC236}">
                <a16:creationId xmlns="" xmlns:a16="http://schemas.microsoft.com/office/drawing/2014/main" id="{4D734847-73F0-D74C-9196-0C62282DDA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391462" y="4473027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”</a:t>
            </a:r>
          </a:p>
        </p:txBody>
      </p:sp>
      <p:sp>
        <p:nvSpPr>
          <p:cNvPr id="31" name="Text Placeholder 23">
            <a:extLst>
              <a:ext uri="{FF2B5EF4-FFF2-40B4-BE49-F238E27FC236}">
                <a16:creationId xmlns="" xmlns:a16="http://schemas.microsoft.com/office/drawing/2014/main" id="{50529F2B-6A15-7F4F-A86A-73B054F9CD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07398" y="795622"/>
            <a:ext cx="4369392" cy="44939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Quote Slide</a:t>
            </a:r>
          </a:p>
        </p:txBody>
      </p:sp>
      <p:sp>
        <p:nvSpPr>
          <p:cNvPr id="32" name="Text Placeholder 23">
            <a:extLst>
              <a:ext uri="{FF2B5EF4-FFF2-40B4-BE49-F238E27FC236}">
                <a16:creationId xmlns="" xmlns:a16="http://schemas.microsoft.com/office/drawing/2014/main" id="{370A3C62-9C33-6442-AA56-3D5560A5CEB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18982" y="598304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“</a:t>
            </a:r>
          </a:p>
        </p:txBody>
      </p:sp>
      <p:sp>
        <p:nvSpPr>
          <p:cNvPr id="34" name="Picture Placeholder 2">
            <a:extLst>
              <a:ext uri="{FF2B5EF4-FFF2-40B4-BE49-F238E27FC236}">
                <a16:creationId xmlns="" xmlns:a16="http://schemas.microsoft.com/office/drawing/2014/main" id="{8CC6C34D-3A90-F048-B53A-BC616573EE8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05779" y="0"/>
            <a:ext cx="5248975" cy="6858001"/>
          </a:xfrm>
        </p:spPr>
        <p:txBody>
          <a:bodyPr>
            <a:normAutofit/>
          </a:bodyPr>
          <a:lstStyle>
            <a:lvl1pPr marL="0" indent="0" algn="ctr">
              <a:buNone/>
              <a:defRPr sz="2000" i="1">
                <a:solidFill>
                  <a:srgbClr val="404040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 to add photo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03222646-8EC8-EF43-AB87-0FAB8C3CF236}"/>
              </a:ext>
            </a:extLst>
          </p:cNvPr>
          <p:cNvSpPr/>
          <p:nvPr userDrawn="1"/>
        </p:nvSpPr>
        <p:spPr>
          <a:xfrm rot="16200000" flipV="1">
            <a:off x="11704000" y="6622960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1806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verview/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="" xmlns:a16="http://schemas.microsoft.com/office/drawing/2014/main" id="{C52FF19B-F26A-EC40-9F99-C10D1E505E59}"/>
              </a:ext>
            </a:extLst>
          </p:cNvPr>
          <p:cNvSpPr/>
          <p:nvPr userDrawn="1"/>
        </p:nvSpPr>
        <p:spPr>
          <a:xfrm>
            <a:off x="6361479" y="1232267"/>
            <a:ext cx="771474" cy="77147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Placeholder 25">
            <a:extLst>
              <a:ext uri="{FF2B5EF4-FFF2-40B4-BE49-F238E27FC236}">
                <a16:creationId xmlns="" xmlns:a16="http://schemas.microsoft.com/office/drawing/2014/main" id="{CAF61B17-26D4-B14D-97CA-EAAECA6A74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99807" y="1289462"/>
            <a:ext cx="511077" cy="635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/>
              <a:t>1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D8522547-A08F-EE44-A9AD-5FABBDCD549F}"/>
              </a:ext>
            </a:extLst>
          </p:cNvPr>
          <p:cNvCxnSpPr>
            <a:cxnSpLocks/>
          </p:cNvCxnSpPr>
          <p:nvPr userDrawn="1"/>
        </p:nvCxnSpPr>
        <p:spPr>
          <a:xfrm>
            <a:off x="5769762" y="1622238"/>
            <a:ext cx="591717" cy="0"/>
          </a:xfrm>
          <a:prstGeom prst="line">
            <a:avLst/>
          </a:prstGeom>
          <a:ln w="19050">
            <a:solidFill>
              <a:srgbClr val="8C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F8DF3840-EDCD-4B47-B492-D9F24116159A}"/>
              </a:ext>
            </a:extLst>
          </p:cNvPr>
          <p:cNvSpPr/>
          <p:nvPr userDrawn="1"/>
        </p:nvSpPr>
        <p:spPr>
          <a:xfrm flipV="1">
            <a:off x="511072" y="-2"/>
            <a:ext cx="5240006" cy="6892757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Light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E9E207A2-7B0E-2F46-8515-2531113C9151}"/>
              </a:ext>
            </a:extLst>
          </p:cNvPr>
          <p:cNvSpPr/>
          <p:nvPr userDrawn="1"/>
        </p:nvSpPr>
        <p:spPr>
          <a:xfrm>
            <a:off x="918629" y="1527801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16" name="Text Placeholder 17">
            <a:extLst>
              <a:ext uri="{FF2B5EF4-FFF2-40B4-BE49-F238E27FC236}">
                <a16:creationId xmlns="" xmlns:a16="http://schemas.microsoft.com/office/drawing/2014/main" id="{8EC99E19-5C6F-0E42-9D44-703CC975D6E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6478" y="1899687"/>
            <a:ext cx="4306395" cy="3280643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Click to type…</a:t>
            </a:r>
            <a:endParaRPr lang="en-US"/>
          </a:p>
        </p:txBody>
      </p:sp>
      <p:sp>
        <p:nvSpPr>
          <p:cNvPr id="17" name="Text Placeholder 23">
            <a:extLst>
              <a:ext uri="{FF2B5EF4-FFF2-40B4-BE49-F238E27FC236}">
                <a16:creationId xmlns="" xmlns:a16="http://schemas.microsoft.com/office/drawing/2014/main" id="{5BC66613-CDA2-A74A-9395-2463EF11F2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8629" y="628636"/>
            <a:ext cx="4378451" cy="60363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Overview Slide</a:t>
            </a:r>
          </a:p>
        </p:txBody>
      </p:sp>
      <p:pic>
        <p:nvPicPr>
          <p:cNvPr id="20" name="Picture 19" descr="Icon&#10;&#10;Description automatically generated with low confidence">
            <a:extLst>
              <a:ext uri="{FF2B5EF4-FFF2-40B4-BE49-F238E27FC236}">
                <a16:creationId xmlns="" xmlns:a16="http://schemas.microsoft.com/office/drawing/2014/main" id="{D783A9DB-2D88-B44A-A367-1AE86EBEE7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136"/>
          <a:stretch/>
        </p:blipFill>
        <p:spPr>
          <a:xfrm flipH="1">
            <a:off x="511072" y="5180330"/>
            <a:ext cx="1726075" cy="1615575"/>
          </a:xfrm>
          <a:prstGeom prst="rect">
            <a:avLst/>
          </a:prstGeom>
        </p:spPr>
      </p:pic>
      <p:sp>
        <p:nvSpPr>
          <p:cNvPr id="21" name="Text Placeholder 25">
            <a:extLst>
              <a:ext uri="{FF2B5EF4-FFF2-40B4-BE49-F238E27FC236}">
                <a16:creationId xmlns="" xmlns:a16="http://schemas.microsoft.com/office/drawing/2014/main" id="{5A1E8056-B0BB-444E-9F56-12D2DD4B85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29716" y="1232267"/>
            <a:ext cx="4465067" cy="8223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/>
              <a:t>Main Body Text</a:t>
            </a:r>
          </a:p>
        </p:txBody>
      </p: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60359091-EF1E-5347-86A8-664FF906AFA2}"/>
              </a:ext>
            </a:extLst>
          </p:cNvPr>
          <p:cNvSpPr/>
          <p:nvPr userDrawn="1"/>
        </p:nvSpPr>
        <p:spPr>
          <a:xfrm>
            <a:off x="6361479" y="2306893"/>
            <a:ext cx="771474" cy="77147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 Placeholder 25">
            <a:extLst>
              <a:ext uri="{FF2B5EF4-FFF2-40B4-BE49-F238E27FC236}">
                <a16:creationId xmlns="" xmlns:a16="http://schemas.microsoft.com/office/drawing/2014/main" id="{29FF15AB-A467-5248-AA8B-EA7E9FC37BE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99807" y="2364088"/>
            <a:ext cx="511077" cy="635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/>
              <a:t>2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="" xmlns:a16="http://schemas.microsoft.com/office/drawing/2014/main" id="{63453B8E-02A0-D945-99F3-A46F3D8AA698}"/>
              </a:ext>
            </a:extLst>
          </p:cNvPr>
          <p:cNvCxnSpPr>
            <a:cxnSpLocks/>
          </p:cNvCxnSpPr>
          <p:nvPr userDrawn="1"/>
        </p:nvCxnSpPr>
        <p:spPr>
          <a:xfrm>
            <a:off x="5769762" y="2696864"/>
            <a:ext cx="591717" cy="0"/>
          </a:xfrm>
          <a:prstGeom prst="line">
            <a:avLst/>
          </a:prstGeom>
          <a:ln w="19050">
            <a:solidFill>
              <a:srgbClr val="8C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25">
            <a:extLst>
              <a:ext uri="{FF2B5EF4-FFF2-40B4-BE49-F238E27FC236}">
                <a16:creationId xmlns="" xmlns:a16="http://schemas.microsoft.com/office/drawing/2014/main" id="{F2455212-2D5D-E648-802A-B9EB354595F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29716" y="2306893"/>
            <a:ext cx="4465067" cy="8223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/>
              <a:t>Main Body Text</a:t>
            </a:r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8DF1992D-B7D5-8E4B-BDA5-761CB37D3675}"/>
              </a:ext>
            </a:extLst>
          </p:cNvPr>
          <p:cNvSpPr/>
          <p:nvPr userDrawn="1"/>
        </p:nvSpPr>
        <p:spPr>
          <a:xfrm>
            <a:off x="6361479" y="3366657"/>
            <a:ext cx="771474" cy="77147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 Placeholder 25">
            <a:extLst>
              <a:ext uri="{FF2B5EF4-FFF2-40B4-BE49-F238E27FC236}">
                <a16:creationId xmlns="" xmlns:a16="http://schemas.microsoft.com/office/drawing/2014/main" id="{D5D057F3-7821-E04C-AEF9-9BAF88BFC81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99807" y="3423852"/>
            <a:ext cx="511077" cy="635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/>
              <a:t>3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="" xmlns:a16="http://schemas.microsoft.com/office/drawing/2014/main" id="{201686CB-AFC3-2E42-8385-6797A30142D9}"/>
              </a:ext>
            </a:extLst>
          </p:cNvPr>
          <p:cNvCxnSpPr>
            <a:cxnSpLocks/>
          </p:cNvCxnSpPr>
          <p:nvPr userDrawn="1"/>
        </p:nvCxnSpPr>
        <p:spPr>
          <a:xfrm>
            <a:off x="5769762" y="3756628"/>
            <a:ext cx="591717" cy="0"/>
          </a:xfrm>
          <a:prstGeom prst="line">
            <a:avLst/>
          </a:prstGeom>
          <a:ln w="19050">
            <a:solidFill>
              <a:srgbClr val="8C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Placeholder 25">
            <a:extLst>
              <a:ext uri="{FF2B5EF4-FFF2-40B4-BE49-F238E27FC236}">
                <a16:creationId xmlns="" xmlns:a16="http://schemas.microsoft.com/office/drawing/2014/main" id="{3EBAF954-82F2-CC42-82E9-A1906475565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29716" y="3366657"/>
            <a:ext cx="4465067" cy="8223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/>
              <a:t>Main Body Text</a:t>
            </a:r>
          </a:p>
        </p:txBody>
      </p:sp>
      <p:sp>
        <p:nvSpPr>
          <p:cNvPr id="41" name="Oval 40">
            <a:extLst>
              <a:ext uri="{FF2B5EF4-FFF2-40B4-BE49-F238E27FC236}">
                <a16:creationId xmlns="" xmlns:a16="http://schemas.microsoft.com/office/drawing/2014/main" id="{7212A528-3E55-3E4C-A29B-933FD36CD4AA}"/>
              </a:ext>
            </a:extLst>
          </p:cNvPr>
          <p:cNvSpPr/>
          <p:nvPr userDrawn="1"/>
        </p:nvSpPr>
        <p:spPr>
          <a:xfrm>
            <a:off x="6347624" y="4424843"/>
            <a:ext cx="771474" cy="77147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5">
            <a:extLst>
              <a:ext uri="{FF2B5EF4-FFF2-40B4-BE49-F238E27FC236}">
                <a16:creationId xmlns="" xmlns:a16="http://schemas.microsoft.com/office/drawing/2014/main" id="{5C41E408-2BE8-184D-BAE4-AEB73C241B6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85952" y="4482038"/>
            <a:ext cx="511077" cy="635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/>
              <a:t>4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="" xmlns:a16="http://schemas.microsoft.com/office/drawing/2014/main" id="{EB1EA6CF-9EE0-6148-AA67-CE0598A3805A}"/>
              </a:ext>
            </a:extLst>
          </p:cNvPr>
          <p:cNvCxnSpPr>
            <a:cxnSpLocks/>
          </p:cNvCxnSpPr>
          <p:nvPr userDrawn="1"/>
        </p:nvCxnSpPr>
        <p:spPr>
          <a:xfrm>
            <a:off x="5755907" y="4814814"/>
            <a:ext cx="591717" cy="0"/>
          </a:xfrm>
          <a:prstGeom prst="line">
            <a:avLst/>
          </a:prstGeom>
          <a:ln w="19050">
            <a:solidFill>
              <a:srgbClr val="8C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 Placeholder 25">
            <a:extLst>
              <a:ext uri="{FF2B5EF4-FFF2-40B4-BE49-F238E27FC236}">
                <a16:creationId xmlns="" xmlns:a16="http://schemas.microsoft.com/office/drawing/2014/main" id="{5A47AF7F-E736-2640-98D0-99CBD669AFB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15861" y="4424843"/>
            <a:ext cx="4465067" cy="8223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/>
              <a:t>Main Body Text</a:t>
            </a:r>
          </a:p>
        </p:txBody>
      </p:sp>
      <p:sp>
        <p:nvSpPr>
          <p:cNvPr id="45" name="Oval 44">
            <a:extLst>
              <a:ext uri="{FF2B5EF4-FFF2-40B4-BE49-F238E27FC236}">
                <a16:creationId xmlns="" xmlns:a16="http://schemas.microsoft.com/office/drawing/2014/main" id="{3CA01ECA-9BBA-EE4B-8E28-5EE6A1A3E11D}"/>
              </a:ext>
            </a:extLst>
          </p:cNvPr>
          <p:cNvSpPr/>
          <p:nvPr userDrawn="1"/>
        </p:nvSpPr>
        <p:spPr>
          <a:xfrm>
            <a:off x="6361479" y="5502145"/>
            <a:ext cx="771474" cy="77147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 Placeholder 25">
            <a:extLst>
              <a:ext uri="{FF2B5EF4-FFF2-40B4-BE49-F238E27FC236}">
                <a16:creationId xmlns="" xmlns:a16="http://schemas.microsoft.com/office/drawing/2014/main" id="{981C64DC-4A52-6744-8327-31289AFCBA9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99807" y="5559340"/>
            <a:ext cx="511077" cy="635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/>
              <a:t>5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="" xmlns:a16="http://schemas.microsoft.com/office/drawing/2014/main" id="{32514181-21FC-3442-AF04-713C37001620}"/>
              </a:ext>
            </a:extLst>
          </p:cNvPr>
          <p:cNvCxnSpPr>
            <a:cxnSpLocks/>
          </p:cNvCxnSpPr>
          <p:nvPr userDrawn="1"/>
        </p:nvCxnSpPr>
        <p:spPr>
          <a:xfrm>
            <a:off x="5769762" y="5892116"/>
            <a:ext cx="591717" cy="0"/>
          </a:xfrm>
          <a:prstGeom prst="line">
            <a:avLst/>
          </a:prstGeom>
          <a:ln w="19050">
            <a:solidFill>
              <a:srgbClr val="8C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 Placeholder 25">
            <a:extLst>
              <a:ext uri="{FF2B5EF4-FFF2-40B4-BE49-F238E27FC236}">
                <a16:creationId xmlns="" xmlns:a16="http://schemas.microsoft.com/office/drawing/2014/main" id="{41215D43-08A5-AA4E-8D46-F8BEBABD637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29716" y="5502145"/>
            <a:ext cx="4465067" cy="8223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/>
              <a:t>Main Body Text</a:t>
            </a:r>
          </a:p>
        </p:txBody>
      </p:sp>
    </p:spTree>
    <p:extLst>
      <p:ext uri="{BB962C8B-B14F-4D97-AF65-F5344CB8AC3E}">
        <p14:creationId xmlns:p14="http://schemas.microsoft.com/office/powerpoint/2010/main" val="37530355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18D471C-0C8F-0146-83F3-CAF71642C847}"/>
              </a:ext>
            </a:extLst>
          </p:cNvPr>
          <p:cNvSpPr/>
          <p:nvPr userDrawn="1"/>
        </p:nvSpPr>
        <p:spPr>
          <a:xfrm flipV="1">
            <a:off x="1896863" y="0"/>
            <a:ext cx="4739368" cy="6932300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Light" charset="0"/>
            </a:endParaRPr>
          </a:p>
        </p:txBody>
      </p:sp>
      <p:sp>
        <p:nvSpPr>
          <p:cNvPr id="21" name="Text Placeholder 17">
            <a:extLst>
              <a:ext uri="{FF2B5EF4-FFF2-40B4-BE49-F238E27FC236}">
                <a16:creationId xmlns="" xmlns:a16="http://schemas.microsoft.com/office/drawing/2014/main" id="{38C72918-A963-5543-BE47-6799D21FAF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663781" y="5852156"/>
            <a:ext cx="3704362" cy="361924"/>
          </a:xfrm>
        </p:spPr>
        <p:txBody>
          <a:bodyPr anchor="t"/>
          <a:lstStyle>
            <a:lvl1pPr algn="l">
              <a:buNone/>
              <a:defRPr sz="1400" b="0" i="0" spc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Sub-heading</a:t>
            </a:r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AAE09A10-520B-2742-962C-FBBAFB7F73D3}"/>
              </a:ext>
            </a:extLst>
          </p:cNvPr>
          <p:cNvSpPr/>
          <p:nvPr userDrawn="1"/>
        </p:nvSpPr>
        <p:spPr>
          <a:xfrm flipV="1">
            <a:off x="10087" y="6555301"/>
            <a:ext cx="79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14DAC745-3799-644F-B869-63BC88587110}"/>
              </a:ext>
            </a:extLst>
          </p:cNvPr>
          <p:cNvSpPr txBox="1"/>
          <p:nvPr userDrawn="1"/>
        </p:nvSpPr>
        <p:spPr>
          <a:xfrm rot="16200000">
            <a:off x="-3040291" y="2832024"/>
            <a:ext cx="6892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kern="1600" spc="610" baseline="0">
                <a:solidFill>
                  <a:srgbClr val="003841"/>
                </a:solidFill>
                <a:latin typeface="+mj-lt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pic>
        <p:nvPicPr>
          <p:cNvPr id="26" name="Picture 25" descr="Logo&#10;&#10;Description automatically generated">
            <a:extLst>
              <a:ext uri="{FF2B5EF4-FFF2-40B4-BE49-F238E27FC236}">
                <a16:creationId xmlns="" xmlns:a16="http://schemas.microsoft.com/office/drawing/2014/main" id="{83C30E9D-06D7-7B41-848A-77274E4130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6153" y="529155"/>
            <a:ext cx="4351633" cy="863553"/>
          </a:xfrm>
          <a:prstGeom prst="rect">
            <a:avLst/>
          </a:prstGeom>
        </p:spPr>
      </p:pic>
      <p:sp>
        <p:nvSpPr>
          <p:cNvPr id="32" name="Text Placeholder 23">
            <a:extLst>
              <a:ext uri="{FF2B5EF4-FFF2-40B4-BE49-F238E27FC236}">
                <a16:creationId xmlns="" xmlns:a16="http://schemas.microsoft.com/office/drawing/2014/main" id="{E1B388D9-79A8-4F4E-A699-E4B798FB46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98163" y="1331352"/>
            <a:ext cx="3195486" cy="731140"/>
          </a:xfrm>
        </p:spPr>
        <p:txBody>
          <a:bodyPr anchor="ctr">
            <a:normAutofit/>
          </a:bodyPr>
          <a:lstStyle>
            <a:lvl1pPr marL="0" indent="0" algn="l">
              <a:buNone/>
              <a:defRPr sz="28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Any Questions?</a:t>
            </a:r>
          </a:p>
        </p:txBody>
      </p:sp>
      <p:sp>
        <p:nvSpPr>
          <p:cNvPr id="33" name="Text Placeholder 23">
            <a:extLst>
              <a:ext uri="{FF2B5EF4-FFF2-40B4-BE49-F238E27FC236}">
                <a16:creationId xmlns="" xmlns:a16="http://schemas.microsoft.com/office/drawing/2014/main" id="{A262A524-87DB-9447-BD5C-C79347DB3C1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298163" y="521776"/>
            <a:ext cx="3195485" cy="837258"/>
          </a:xfrm>
        </p:spPr>
        <p:txBody>
          <a:bodyPr anchor="ctr">
            <a:normAutofit/>
          </a:bodyPr>
          <a:lstStyle>
            <a:lvl1pPr marL="0" indent="0" algn="l">
              <a:buNone/>
              <a:defRPr sz="5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Thank You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FFCAF4E6-72DB-E649-B092-C010328005F1}"/>
              </a:ext>
            </a:extLst>
          </p:cNvPr>
          <p:cNvGrpSpPr/>
          <p:nvPr userDrawn="1"/>
        </p:nvGrpSpPr>
        <p:grpSpPr>
          <a:xfrm>
            <a:off x="9203809" y="5757022"/>
            <a:ext cx="2735993" cy="679345"/>
            <a:chOff x="0" y="0"/>
            <a:chExt cx="2301694" cy="571500"/>
          </a:xfrm>
        </p:grpSpPr>
        <p:sp>
          <p:nvSpPr>
            <p:cNvPr id="35" name="Rectangle 34">
              <a:extLst>
                <a:ext uri="{FF2B5EF4-FFF2-40B4-BE49-F238E27FC236}">
                  <a16:creationId xmlns="" xmlns:a16="http://schemas.microsoft.com/office/drawing/2014/main" id="{D1740294-4308-8F46-B6E3-2486ADA5C515}"/>
                </a:ext>
              </a:extLst>
            </p:cNvPr>
            <p:cNvSpPr/>
            <p:nvPr/>
          </p:nvSpPr>
          <p:spPr>
            <a:xfrm>
              <a:off x="0" y="0"/>
              <a:ext cx="2301694" cy="571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="" xmlns:a16="http://schemas.microsoft.com/office/drawing/2014/main" id="{37A8314D-532F-284C-8D90-022E08B7A7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4449"/>
            <a:stretch/>
          </p:blipFill>
          <p:spPr bwMode="auto">
            <a:xfrm>
              <a:off x="312965" y="96237"/>
              <a:ext cx="1675765" cy="38481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215173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618C35C-D4A5-DB4C-8758-82503619524A}"/>
              </a:ext>
            </a:extLst>
          </p:cNvPr>
          <p:cNvSpPr/>
          <p:nvPr userDrawn="1"/>
        </p:nvSpPr>
        <p:spPr>
          <a:xfrm>
            <a:off x="0" y="-60823"/>
            <a:ext cx="12192000" cy="5119711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>
              <a:solidFill>
                <a:srgbClr val="7F7F7F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>
              <a:solidFill>
                <a:srgbClr val="7F7F7F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>
              <a:solidFill>
                <a:srgbClr val="7F7F7F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>
              <a:solidFill>
                <a:srgbClr val="7F7F7F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>
              <a:solidFill>
                <a:srgbClr val="7F7F7F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>
              <a:solidFill>
                <a:srgbClr val="7F7F7F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Placeholder 23">
            <a:extLst>
              <a:ext uri="{FF2B5EF4-FFF2-40B4-BE49-F238E27FC236}">
                <a16:creationId xmlns="" xmlns:a16="http://schemas.microsoft.com/office/drawing/2014/main" id="{FEE206B0-D9B7-0D4E-8581-4F2B31738F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98562" y="2329610"/>
            <a:ext cx="5278651" cy="697353"/>
          </a:xfrm>
        </p:spPr>
        <p:txBody>
          <a:bodyPr>
            <a:noAutofit/>
          </a:bodyPr>
          <a:lstStyle>
            <a:lvl1pPr marL="0" indent="0" algn="r">
              <a:buNone/>
              <a:defRPr sz="5400" b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POWERPIONT</a:t>
            </a:r>
          </a:p>
        </p:txBody>
      </p:sp>
      <p:sp>
        <p:nvSpPr>
          <p:cNvPr id="8" name="Text Placeholder 23">
            <a:extLst>
              <a:ext uri="{FF2B5EF4-FFF2-40B4-BE49-F238E27FC236}">
                <a16:creationId xmlns="" xmlns:a16="http://schemas.microsoft.com/office/drawing/2014/main" id="{59FC3FD8-D2E4-9344-BB18-A0E8935AA6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98562" y="1711087"/>
            <a:ext cx="5278651" cy="697353"/>
          </a:xfrm>
        </p:spPr>
        <p:txBody>
          <a:bodyPr>
            <a:normAutofit/>
          </a:bodyPr>
          <a:lstStyle>
            <a:lvl1pPr marL="0" indent="0" algn="r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Cover Design 1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="" xmlns:a16="http://schemas.microsoft.com/office/drawing/2014/main" id="{E201ABE5-6E0B-8E42-8271-7CD9DA96C3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1445" y="5413664"/>
            <a:ext cx="4975768" cy="987409"/>
          </a:xfrm>
          <a:prstGeom prst="rect">
            <a:avLst/>
          </a:prstGeom>
        </p:spPr>
      </p:pic>
      <p:pic>
        <p:nvPicPr>
          <p:cNvPr id="3" name="Picture 2" descr="Icon&#10;&#10;Description automatically generated with low confidence">
            <a:extLst>
              <a:ext uri="{FF2B5EF4-FFF2-40B4-BE49-F238E27FC236}">
                <a16:creationId xmlns="" xmlns:a16="http://schemas.microsoft.com/office/drawing/2014/main" id="{BCC1C071-0DAE-0844-AE69-3FD6FB58CC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1700"/>
          <a:stretch/>
        </p:blipFill>
        <p:spPr>
          <a:xfrm>
            <a:off x="0" y="-60823"/>
            <a:ext cx="7089569" cy="547448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1AEC8C81-1228-634A-A794-E7C603C00625}"/>
              </a:ext>
            </a:extLst>
          </p:cNvPr>
          <p:cNvGrpSpPr/>
          <p:nvPr userDrawn="1"/>
        </p:nvGrpSpPr>
        <p:grpSpPr>
          <a:xfrm>
            <a:off x="213315" y="5750281"/>
            <a:ext cx="2735993" cy="679345"/>
            <a:chOff x="0" y="0"/>
            <a:chExt cx="2301694" cy="571500"/>
          </a:xfrm>
        </p:grpSpPr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7869F886-5497-4144-A9AE-E6C2F639A7D5}"/>
                </a:ext>
              </a:extLst>
            </p:cNvPr>
            <p:cNvSpPr/>
            <p:nvPr/>
          </p:nvSpPr>
          <p:spPr>
            <a:xfrm>
              <a:off x="0" y="0"/>
              <a:ext cx="2301694" cy="571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1F16DD5D-1738-B545-90A2-60DAA7083A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4449"/>
            <a:stretch/>
          </p:blipFill>
          <p:spPr bwMode="auto">
            <a:xfrm>
              <a:off x="312965" y="96237"/>
              <a:ext cx="1675765" cy="38481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150007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>
            <a:extLst>
              <a:ext uri="{FF2B5EF4-FFF2-40B4-BE49-F238E27FC236}">
                <a16:creationId xmlns="" xmlns:a16="http://schemas.microsoft.com/office/drawing/2014/main" id="{9C90B270-106D-4F46-915D-DD932CDE6DA2}"/>
              </a:ext>
            </a:extLst>
          </p:cNvPr>
          <p:cNvSpPr>
            <a:spLocks noGrp="1"/>
          </p:cNvSpPr>
          <p:nvPr userDrawn="1">
            <p:ph type="pic" sz="quarter" idx="17"/>
          </p:nvPr>
        </p:nvSpPr>
        <p:spPr>
          <a:xfrm>
            <a:off x="2" y="2138363"/>
            <a:ext cx="12191999" cy="3387725"/>
          </a:xfrm>
          <a:custGeom>
            <a:avLst/>
            <a:gdLst>
              <a:gd name="connsiteX0" fmla="*/ 0 w 12191999"/>
              <a:gd name="connsiteY0" fmla="*/ 0 h 3387725"/>
              <a:gd name="connsiteX1" fmla="*/ 10769601 w 12191999"/>
              <a:gd name="connsiteY1" fmla="*/ 0 h 3387725"/>
              <a:gd name="connsiteX2" fmla="*/ 10769601 w 12191999"/>
              <a:gd name="connsiteY2" fmla="*/ 793096 h 3387725"/>
              <a:gd name="connsiteX3" fmla="*/ 12191999 w 12191999"/>
              <a:gd name="connsiteY3" fmla="*/ 793096 h 3387725"/>
              <a:gd name="connsiteX4" fmla="*/ 12191999 w 12191999"/>
              <a:gd name="connsiteY4" fmla="*/ 1128782 h 3387725"/>
              <a:gd name="connsiteX5" fmla="*/ 10769601 w 12191999"/>
              <a:gd name="connsiteY5" fmla="*/ 1128782 h 3387725"/>
              <a:gd name="connsiteX6" fmla="*/ 10769601 w 12191999"/>
              <a:gd name="connsiteY6" fmla="*/ 2541306 h 3387725"/>
              <a:gd name="connsiteX7" fmla="*/ 12191999 w 12191999"/>
              <a:gd name="connsiteY7" fmla="*/ 2541306 h 3387725"/>
              <a:gd name="connsiteX8" fmla="*/ 12191999 w 12191999"/>
              <a:gd name="connsiteY8" fmla="*/ 3387725 h 3387725"/>
              <a:gd name="connsiteX9" fmla="*/ 1422400 w 12191999"/>
              <a:gd name="connsiteY9" fmla="*/ 3387725 h 3387725"/>
              <a:gd name="connsiteX10" fmla="*/ 1422400 w 12191999"/>
              <a:gd name="connsiteY10" fmla="*/ 577943 h 3387725"/>
              <a:gd name="connsiteX11" fmla="*/ 0 w 12191999"/>
              <a:gd name="connsiteY11" fmla="*/ 577943 h 3387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1999" h="3387725">
                <a:moveTo>
                  <a:pt x="0" y="0"/>
                </a:moveTo>
                <a:lnTo>
                  <a:pt x="10769601" y="0"/>
                </a:lnTo>
                <a:lnTo>
                  <a:pt x="10769601" y="793096"/>
                </a:lnTo>
                <a:lnTo>
                  <a:pt x="12191999" y="793096"/>
                </a:lnTo>
                <a:lnTo>
                  <a:pt x="12191999" y="1128782"/>
                </a:lnTo>
                <a:lnTo>
                  <a:pt x="10769601" y="1128782"/>
                </a:lnTo>
                <a:lnTo>
                  <a:pt x="10769601" y="2541306"/>
                </a:lnTo>
                <a:lnTo>
                  <a:pt x="12191999" y="2541306"/>
                </a:lnTo>
                <a:lnTo>
                  <a:pt x="12191999" y="3387725"/>
                </a:lnTo>
                <a:lnTo>
                  <a:pt x="1422400" y="3387725"/>
                </a:lnTo>
                <a:lnTo>
                  <a:pt x="1422400" y="577943"/>
                </a:lnTo>
                <a:lnTo>
                  <a:pt x="0" y="57794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3E9098D4-8E4F-924D-B5AD-1DE014CE08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746" r="9500"/>
          <a:stretch/>
        </p:blipFill>
        <p:spPr>
          <a:xfrm>
            <a:off x="10333703" y="6381135"/>
            <a:ext cx="1779639" cy="431333"/>
          </a:xfrm>
          <a:prstGeom prst="rect">
            <a:avLst/>
          </a:prstGeom>
        </p:spPr>
      </p:pic>
      <p:sp>
        <p:nvSpPr>
          <p:cNvPr id="25" name="Text Placeholder 23">
            <a:extLst>
              <a:ext uri="{FF2B5EF4-FFF2-40B4-BE49-F238E27FC236}">
                <a16:creationId xmlns="" xmlns:a16="http://schemas.microsoft.com/office/drawing/2014/main" id="{6C4974ED-581C-0040-84AA-E1AD4A9EF8B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3485497"/>
            <a:ext cx="12192000" cy="775681"/>
          </a:xfrm>
        </p:spPr>
        <p:txBody>
          <a:bodyPr>
            <a:noAutofit/>
          </a:bodyPr>
          <a:lstStyle>
            <a:lvl1pPr marL="0" indent="0" algn="ctr">
              <a:buNone/>
              <a:defRPr sz="5400" b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POWERPOINT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="" xmlns:a16="http://schemas.microsoft.com/office/drawing/2014/main" id="{65B91323-87B1-C540-B4E2-E06289C6A7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4191990"/>
            <a:ext cx="12192000" cy="775681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Cover Design2</a:t>
            </a:r>
          </a:p>
        </p:txBody>
      </p:sp>
      <p:pic>
        <p:nvPicPr>
          <p:cNvPr id="40" name="Picture 39" descr="Logo&#10;&#10;Description automatically generated">
            <a:extLst>
              <a:ext uri="{FF2B5EF4-FFF2-40B4-BE49-F238E27FC236}">
                <a16:creationId xmlns="" xmlns:a16="http://schemas.microsoft.com/office/drawing/2014/main" id="{5EBB9E3C-4176-B642-BC27-E33000776B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7914" y="1229033"/>
            <a:ext cx="3298137" cy="654494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739C024E-54AF-A645-849B-FBEF03A409E8}"/>
              </a:ext>
            </a:extLst>
          </p:cNvPr>
          <p:cNvSpPr/>
          <p:nvPr userDrawn="1"/>
        </p:nvSpPr>
        <p:spPr>
          <a:xfrm>
            <a:off x="0" y="2716306"/>
            <a:ext cx="1422400" cy="4141694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30545B11-B0EB-1B4D-A4A1-FEBDC4829721}"/>
              </a:ext>
            </a:extLst>
          </p:cNvPr>
          <p:cNvSpPr/>
          <p:nvPr userDrawn="1"/>
        </p:nvSpPr>
        <p:spPr>
          <a:xfrm>
            <a:off x="10769602" y="0"/>
            <a:ext cx="1422400" cy="2931459"/>
          </a:xfrm>
          <a:prstGeom prst="rect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56D22EDD-8B51-874F-8ADB-8487714C64A2}"/>
              </a:ext>
            </a:extLst>
          </p:cNvPr>
          <p:cNvSpPr/>
          <p:nvPr userDrawn="1"/>
        </p:nvSpPr>
        <p:spPr>
          <a:xfrm>
            <a:off x="10769602" y="3267145"/>
            <a:ext cx="1422400" cy="1412524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5351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lendar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F295640-5B5F-6E47-808F-2F2FB8B377B6}"/>
              </a:ext>
            </a:extLst>
          </p:cNvPr>
          <p:cNvGrpSpPr/>
          <p:nvPr userDrawn="1"/>
        </p:nvGrpSpPr>
        <p:grpSpPr>
          <a:xfrm>
            <a:off x="13492" y="1875084"/>
            <a:ext cx="12165015" cy="3041254"/>
            <a:chOff x="0" y="4738255"/>
            <a:chExt cx="21169744" cy="5292436"/>
          </a:xfrm>
        </p:grpSpPr>
        <p:sp>
          <p:nvSpPr>
            <p:cNvPr id="3" name="Rectangle 2">
              <a:extLst>
                <a:ext uri="{FF2B5EF4-FFF2-40B4-BE49-F238E27FC236}">
                  <a16:creationId xmlns="" xmlns:a16="http://schemas.microsoft.com/office/drawing/2014/main" id="{2C287D99-39F7-274E-881D-B1205E86882D}"/>
                </a:ext>
              </a:extLst>
            </p:cNvPr>
            <p:cNvSpPr/>
            <p:nvPr/>
          </p:nvSpPr>
          <p:spPr>
            <a:xfrm>
              <a:off x="0" y="4738255"/>
              <a:ext cx="5292436" cy="5292436"/>
            </a:xfrm>
            <a:prstGeom prst="rect">
              <a:avLst/>
            </a:prstGeom>
            <a:solidFill>
              <a:srgbClr val="1188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A7255414-C2BD-294E-A843-C1E85CBB702D}"/>
                </a:ext>
              </a:extLst>
            </p:cNvPr>
            <p:cNvSpPr/>
            <p:nvPr/>
          </p:nvSpPr>
          <p:spPr>
            <a:xfrm>
              <a:off x="5292436" y="4738255"/>
              <a:ext cx="5292436" cy="5292436"/>
            </a:xfrm>
            <a:prstGeom prst="rect">
              <a:avLst/>
            </a:prstGeom>
            <a:solidFill>
              <a:srgbClr val="28AF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C2AF4D0D-CD86-1943-BD02-89B10E71AB04}"/>
                </a:ext>
              </a:extLst>
            </p:cNvPr>
            <p:cNvSpPr/>
            <p:nvPr/>
          </p:nvSpPr>
          <p:spPr>
            <a:xfrm>
              <a:off x="10584872" y="4738255"/>
              <a:ext cx="5292436" cy="5292436"/>
            </a:xfrm>
            <a:prstGeom prst="rect">
              <a:avLst/>
            </a:prstGeom>
            <a:solidFill>
              <a:srgbClr val="1BA1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AB3D836D-4100-D44A-83B0-51B97203CAA2}"/>
                </a:ext>
              </a:extLst>
            </p:cNvPr>
            <p:cNvSpPr/>
            <p:nvPr/>
          </p:nvSpPr>
          <p:spPr>
            <a:xfrm>
              <a:off x="15877308" y="4738255"/>
              <a:ext cx="5292436" cy="5292436"/>
            </a:xfrm>
            <a:prstGeom prst="rect">
              <a:avLst/>
            </a:prstGeom>
            <a:solidFill>
              <a:srgbClr val="8CBF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34D2F298-F143-9740-AAB0-DC67FBF5DC8C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35" name="Text Placeholder 17">
            <a:extLst>
              <a:ext uri="{FF2B5EF4-FFF2-40B4-BE49-F238E27FC236}">
                <a16:creationId xmlns="" xmlns:a16="http://schemas.microsoft.com/office/drawing/2014/main" id="{40B2C6C4-135F-5946-B876-EA9B72EF097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54743" y="2963737"/>
            <a:ext cx="3024340" cy="442916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February</a:t>
            </a:r>
            <a:endParaRPr lang="en-US"/>
          </a:p>
        </p:txBody>
      </p:sp>
      <p:sp>
        <p:nvSpPr>
          <p:cNvPr id="36" name="Text Placeholder 23">
            <a:extLst>
              <a:ext uri="{FF2B5EF4-FFF2-40B4-BE49-F238E27FC236}">
                <a16:creationId xmlns="" xmlns:a16="http://schemas.microsoft.com/office/drawing/2014/main" id="{BDA90A0E-F434-DE4E-802E-4F8D967084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59026" y="2332384"/>
            <a:ext cx="3049353" cy="582221"/>
          </a:xfrm>
        </p:spPr>
        <p:txBody>
          <a:bodyPr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37" name="Text Placeholder 17">
            <a:extLst>
              <a:ext uri="{FF2B5EF4-FFF2-40B4-BE49-F238E27FC236}">
                <a16:creationId xmlns="" xmlns:a16="http://schemas.microsoft.com/office/drawing/2014/main" id="{E4E3947D-3C0D-864E-A378-E86B96AB3AB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069574" y="3694013"/>
            <a:ext cx="3024340" cy="44291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Click to type</a:t>
            </a:r>
            <a:endParaRPr lang="en-US"/>
          </a:p>
        </p:txBody>
      </p:sp>
      <p:sp>
        <p:nvSpPr>
          <p:cNvPr id="38" name="Text Placeholder 17">
            <a:extLst>
              <a:ext uri="{FF2B5EF4-FFF2-40B4-BE49-F238E27FC236}">
                <a16:creationId xmlns="" xmlns:a16="http://schemas.microsoft.com/office/drawing/2014/main" id="{7A61D601-8E58-BD42-BBBF-581E5B43213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-979" y="2966833"/>
            <a:ext cx="3024340" cy="442916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January</a:t>
            </a:r>
            <a:endParaRPr lang="en-US"/>
          </a:p>
        </p:txBody>
      </p:sp>
      <p:sp>
        <p:nvSpPr>
          <p:cNvPr id="39" name="Text Placeholder 23">
            <a:extLst>
              <a:ext uri="{FF2B5EF4-FFF2-40B4-BE49-F238E27FC236}">
                <a16:creationId xmlns="" xmlns:a16="http://schemas.microsoft.com/office/drawing/2014/main" id="{FBF15F1B-8908-F446-91BA-B6025A5D96A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04" y="2335480"/>
            <a:ext cx="3049353" cy="582221"/>
          </a:xfrm>
        </p:spPr>
        <p:txBody>
          <a:bodyPr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20</a:t>
            </a:r>
          </a:p>
        </p:txBody>
      </p:sp>
      <p:sp>
        <p:nvSpPr>
          <p:cNvPr id="40" name="Text Placeholder 17">
            <a:extLst>
              <a:ext uri="{FF2B5EF4-FFF2-40B4-BE49-F238E27FC236}">
                <a16:creationId xmlns="" xmlns:a16="http://schemas.microsoft.com/office/drawing/2014/main" id="{8DA24536-E652-E647-BC3C-200CC557828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852" y="3697109"/>
            <a:ext cx="3024340" cy="44291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Click to type</a:t>
            </a:r>
            <a:endParaRPr lang="en-US"/>
          </a:p>
        </p:txBody>
      </p:sp>
      <p:sp>
        <p:nvSpPr>
          <p:cNvPr id="41" name="Text Placeholder 17">
            <a:extLst>
              <a:ext uri="{FF2B5EF4-FFF2-40B4-BE49-F238E27FC236}">
                <a16:creationId xmlns="" xmlns:a16="http://schemas.microsoft.com/office/drawing/2014/main" id="{87F5E8E1-032A-ED43-93E9-DB20B4563FF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24512" y="2950422"/>
            <a:ext cx="3024340" cy="442916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April</a:t>
            </a:r>
            <a:endParaRPr lang="en-US"/>
          </a:p>
        </p:txBody>
      </p:sp>
      <p:sp>
        <p:nvSpPr>
          <p:cNvPr id="42" name="Text Placeholder 23">
            <a:extLst>
              <a:ext uri="{FF2B5EF4-FFF2-40B4-BE49-F238E27FC236}">
                <a16:creationId xmlns="" xmlns:a16="http://schemas.microsoft.com/office/drawing/2014/main" id="{76204B1D-FD93-534C-86DB-6D09C95456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28795" y="2319069"/>
            <a:ext cx="3049353" cy="582221"/>
          </a:xfrm>
        </p:spPr>
        <p:txBody>
          <a:bodyPr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3" name="Text Placeholder 17">
            <a:extLst>
              <a:ext uri="{FF2B5EF4-FFF2-40B4-BE49-F238E27FC236}">
                <a16:creationId xmlns="" xmlns:a16="http://schemas.microsoft.com/office/drawing/2014/main" id="{F4D63AE9-5CEC-9F4B-96A5-3F0DB00BF3E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39343" y="3680698"/>
            <a:ext cx="3024340" cy="44291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Click to type</a:t>
            </a:r>
            <a:endParaRPr lang="en-US"/>
          </a:p>
        </p:txBody>
      </p:sp>
      <p:sp>
        <p:nvSpPr>
          <p:cNvPr id="44" name="Text Placeholder 17">
            <a:extLst>
              <a:ext uri="{FF2B5EF4-FFF2-40B4-BE49-F238E27FC236}">
                <a16:creationId xmlns="" xmlns:a16="http://schemas.microsoft.com/office/drawing/2014/main" id="{18449C84-980B-324B-B217-BB2EDFA5B2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68790" y="2953518"/>
            <a:ext cx="3024340" cy="442916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March</a:t>
            </a:r>
            <a:endParaRPr lang="en-US"/>
          </a:p>
        </p:txBody>
      </p:sp>
      <p:sp>
        <p:nvSpPr>
          <p:cNvPr id="45" name="Text Placeholder 23">
            <a:extLst>
              <a:ext uri="{FF2B5EF4-FFF2-40B4-BE49-F238E27FC236}">
                <a16:creationId xmlns="" xmlns:a16="http://schemas.microsoft.com/office/drawing/2014/main" id="{DB432D93-6FEA-AC42-83B9-779DFF3A77A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73073" y="2322165"/>
            <a:ext cx="3049353" cy="582221"/>
          </a:xfrm>
        </p:spPr>
        <p:txBody>
          <a:bodyPr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17</a:t>
            </a:r>
          </a:p>
        </p:txBody>
      </p:sp>
      <p:sp>
        <p:nvSpPr>
          <p:cNvPr id="46" name="Text Placeholder 17">
            <a:extLst>
              <a:ext uri="{FF2B5EF4-FFF2-40B4-BE49-F238E27FC236}">
                <a16:creationId xmlns="" xmlns:a16="http://schemas.microsoft.com/office/drawing/2014/main" id="{23980425-5596-AE4F-A5E0-1E8D36188DD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83621" y="3683794"/>
            <a:ext cx="3024340" cy="44291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Click to type</a:t>
            </a:r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2F30AE37-8612-1542-9EF8-54C24BD4C33D}"/>
              </a:ext>
            </a:extLst>
          </p:cNvPr>
          <p:cNvSpPr txBox="1"/>
          <p:nvPr userDrawn="1"/>
        </p:nvSpPr>
        <p:spPr>
          <a:xfrm>
            <a:off x="10764" y="6234608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600" spc="300" baseline="0">
                <a:solidFill>
                  <a:srgbClr val="08313F"/>
                </a:solidFill>
                <a:latin typeface="+mj-lt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12B53804-765C-C642-92ED-7E167F7FC3E2}"/>
              </a:ext>
            </a:extLst>
          </p:cNvPr>
          <p:cNvSpPr/>
          <p:nvPr userDrawn="1"/>
        </p:nvSpPr>
        <p:spPr>
          <a:xfrm>
            <a:off x="5650339" y="1213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25" name="Text Placeholder 23">
            <a:extLst>
              <a:ext uri="{FF2B5EF4-FFF2-40B4-BE49-F238E27FC236}">
                <a16:creationId xmlns="" xmlns:a16="http://schemas.microsoft.com/office/drawing/2014/main" id="{931F17A9-1990-CB4F-B6F6-4BB13F4AD5D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64" y="446202"/>
            <a:ext cx="12181236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28697903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n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3D8B85E0-90B8-664A-BD1F-A9AD778E0147}"/>
              </a:ext>
            </a:extLst>
          </p:cNvPr>
          <p:cNvSpPr/>
          <p:nvPr userDrawn="1"/>
        </p:nvSpPr>
        <p:spPr>
          <a:xfrm>
            <a:off x="241300" y="228600"/>
            <a:ext cx="11696700" cy="3035300"/>
          </a:xfrm>
          <a:prstGeom prst="rect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B3B98100-E25F-DD4B-AB20-A31F0F0B548B}"/>
              </a:ext>
            </a:extLst>
          </p:cNvPr>
          <p:cNvSpPr/>
          <p:nvPr userDrawn="1"/>
        </p:nvSpPr>
        <p:spPr>
          <a:xfrm>
            <a:off x="831350" y="1502804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  <p:pic>
        <p:nvPicPr>
          <p:cNvPr id="4" name="Picture 3" descr="iPhone6_mockup_front_white.png">
            <a:extLst>
              <a:ext uri="{FF2B5EF4-FFF2-40B4-BE49-F238E27FC236}">
                <a16:creationId xmlns="" xmlns:a16="http://schemas.microsoft.com/office/drawing/2014/main" id="{190C133D-22F4-4847-8C19-ACF8FBE1711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5974" y="336687"/>
            <a:ext cx="3742800" cy="5854425"/>
          </a:xfrm>
          <a:prstGeom prst="rect">
            <a:avLst/>
          </a:prstGeom>
        </p:spPr>
      </p:pic>
      <p:sp>
        <p:nvSpPr>
          <p:cNvPr id="12" name="Picture Placeholder 17">
            <a:extLst>
              <a:ext uri="{FF2B5EF4-FFF2-40B4-BE49-F238E27FC236}">
                <a16:creationId xmlns="" xmlns:a16="http://schemas.microsoft.com/office/drawing/2014/main" id="{DDF094EB-EB5D-7A4F-9743-1045AC7D2D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602116" y="1265033"/>
            <a:ext cx="2266512" cy="3978298"/>
          </a:xfrm>
          <a:solidFill>
            <a:schemeClr val="bg1"/>
          </a:solidFill>
        </p:spPr>
        <p:txBody>
          <a:bodyPr/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add photo</a:t>
            </a:r>
          </a:p>
        </p:txBody>
      </p:sp>
      <p:sp>
        <p:nvSpPr>
          <p:cNvPr id="15" name="Text Placeholder 23">
            <a:extLst>
              <a:ext uri="{FF2B5EF4-FFF2-40B4-BE49-F238E27FC236}">
                <a16:creationId xmlns="" xmlns:a16="http://schemas.microsoft.com/office/drawing/2014/main" id="{47C562BD-9CD8-BD45-8B53-0DEC698873B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4714" y="642972"/>
            <a:ext cx="5085159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Phone Preview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939702E4-EEF7-7645-9195-B04529D3B189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kern="1600" spc="300" baseline="0" dirty="0">
                <a:solidFill>
                  <a:srgbClr val="08313F"/>
                </a:solidFill>
                <a:latin typeface="+mj-lt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058ECD4B-8EEF-C34E-9454-DBF9B3B60D89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682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7027ED-08EB-4AA2-8039-4471467BD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CB1B5F5-1779-474A-9F41-063CB554D5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9B29AA8-AD84-4CD3-9D29-0CF65B38E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95838D-7270-4750-8B53-8E3FA1AAF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D2CDA35-2515-4BB3-884E-B71D22FE6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7002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/ Photo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CB740006-F160-C44D-89FA-19A0B2F5D62F}"/>
              </a:ext>
            </a:extLst>
          </p:cNvPr>
          <p:cNvSpPr/>
          <p:nvPr userDrawn="1"/>
        </p:nvSpPr>
        <p:spPr>
          <a:xfrm>
            <a:off x="241300" y="0"/>
            <a:ext cx="6151000" cy="5923917"/>
          </a:xfrm>
          <a:prstGeom prst="rect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BAB2E43A-01A9-034A-94FD-65F98C9802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4715" y="1757011"/>
            <a:ext cx="4983180" cy="3867704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Sub-heading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70CC3DF-08FC-104A-96EE-39401CA6BF0E}"/>
              </a:ext>
            </a:extLst>
          </p:cNvPr>
          <p:cNvSpPr/>
          <p:nvPr userDrawn="1"/>
        </p:nvSpPr>
        <p:spPr>
          <a:xfrm>
            <a:off x="818862" y="1340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11" name="Text Placeholder 23">
            <a:extLst>
              <a:ext uri="{FF2B5EF4-FFF2-40B4-BE49-F238E27FC236}">
                <a16:creationId xmlns="" xmlns:a16="http://schemas.microsoft.com/office/drawing/2014/main" id="{950BB21B-863E-E545-BC10-366FC83CCA5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4714" y="642972"/>
            <a:ext cx="5085159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13" name="Picture Placeholder 17">
            <a:extLst>
              <a:ext uri="{FF2B5EF4-FFF2-40B4-BE49-F238E27FC236}">
                <a16:creationId xmlns="" xmlns:a16="http://schemas.microsoft.com/office/drawing/2014/main" id="{67F66838-2DC1-A242-BFEE-D223249239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92300" y="228600"/>
            <a:ext cx="5564883" cy="5447571"/>
          </a:xfrm>
          <a:solidFill>
            <a:schemeClr val="bg1"/>
          </a:solidFill>
        </p:spPr>
        <p:txBody>
          <a:bodyPr/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to add photo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A289134-02EC-A240-9EEE-8EFCD9FB6E42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kern="1600" spc="300" baseline="0">
                <a:solidFill>
                  <a:srgbClr val="08313F"/>
                </a:solidFill>
                <a:latin typeface="+mj-lt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241BD9DB-1AE0-F046-B1C4-9F1995D778AF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4896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with Photo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9C3F487-F604-4546-B7CE-1F7FE26D0DFD}"/>
              </a:ext>
            </a:extLst>
          </p:cNvPr>
          <p:cNvSpPr/>
          <p:nvPr userDrawn="1"/>
        </p:nvSpPr>
        <p:spPr>
          <a:xfrm flipV="1">
            <a:off x="738425" y="3186"/>
            <a:ext cx="6113637" cy="6892757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Light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DEFE2F3-1083-6042-8E1A-CF09DF7F7B14}"/>
              </a:ext>
            </a:extLst>
          </p:cNvPr>
          <p:cNvSpPr/>
          <p:nvPr userDrawn="1"/>
        </p:nvSpPr>
        <p:spPr>
          <a:xfrm flipV="1">
            <a:off x="10087" y="6555301"/>
            <a:ext cx="79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4" name="Picture Placeholder 17">
            <a:extLst>
              <a:ext uri="{FF2B5EF4-FFF2-40B4-BE49-F238E27FC236}">
                <a16:creationId xmlns="" xmlns:a16="http://schemas.microsoft.com/office/drawing/2014/main" id="{8105646A-9E0C-4145-97C2-3734A31A2B2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52062" y="228600"/>
            <a:ext cx="5105121" cy="6362700"/>
          </a:xfrm>
          <a:solidFill>
            <a:schemeClr val="bg1"/>
          </a:solidFill>
        </p:spPr>
        <p:txBody>
          <a:bodyPr/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to add photo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="" xmlns:a16="http://schemas.microsoft.com/office/drawing/2014/main" id="{327CD189-A588-D340-AEE6-ABA0AF7E6B0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87487" y="1419861"/>
            <a:ext cx="5622464" cy="5334722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Sub-heading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5A06ABD-A133-8D42-8B38-636B873ACE6A}"/>
              </a:ext>
            </a:extLst>
          </p:cNvPr>
          <p:cNvSpPr/>
          <p:nvPr userDrawn="1"/>
        </p:nvSpPr>
        <p:spPr>
          <a:xfrm>
            <a:off x="1010710" y="1165788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7" name="Text Placeholder 23">
            <a:extLst>
              <a:ext uri="{FF2B5EF4-FFF2-40B4-BE49-F238E27FC236}">
                <a16:creationId xmlns="" xmlns:a16="http://schemas.microsoft.com/office/drawing/2014/main" id="{1C4A4EBF-8A47-914B-A531-A68FE8F2B61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87487" y="405005"/>
            <a:ext cx="4716425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471A97C-0468-6444-8032-86D1D6051187}"/>
              </a:ext>
            </a:extLst>
          </p:cNvPr>
          <p:cNvSpPr txBox="1"/>
          <p:nvPr userDrawn="1"/>
        </p:nvSpPr>
        <p:spPr>
          <a:xfrm rot="16200000">
            <a:off x="-3040291" y="2832024"/>
            <a:ext cx="6892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kern="1600" spc="610" baseline="0">
                <a:solidFill>
                  <a:srgbClr val="003841"/>
                </a:solidFill>
                <a:latin typeface="+mj-lt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</p:spTree>
    <p:extLst>
      <p:ext uri="{BB962C8B-B14F-4D97-AF65-F5344CB8AC3E}">
        <p14:creationId xmlns:p14="http://schemas.microsoft.com/office/powerpoint/2010/main" val="38116431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- with solid header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95EE0BA7-5177-7C41-9701-67552BFD319E}"/>
              </a:ext>
            </a:extLst>
          </p:cNvPr>
          <p:cNvSpPr/>
          <p:nvPr userDrawn="1"/>
        </p:nvSpPr>
        <p:spPr>
          <a:xfrm>
            <a:off x="332509" y="301337"/>
            <a:ext cx="11513127" cy="1859972"/>
          </a:xfrm>
          <a:prstGeom prst="rect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Placeholder 23">
            <a:extLst>
              <a:ext uri="{FF2B5EF4-FFF2-40B4-BE49-F238E27FC236}">
                <a16:creationId xmlns="" xmlns:a16="http://schemas.microsoft.com/office/drawing/2014/main" id="{ED39E585-4CC7-244E-BB6D-EF564C816B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3177" y="943935"/>
            <a:ext cx="10563696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="" xmlns:a16="http://schemas.microsoft.com/office/drawing/2014/main" id="{A171193F-8D07-6841-AD4F-81B3E69E19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8651" y="2668824"/>
            <a:ext cx="10638222" cy="3245241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5E5E5E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</p:spTree>
    <p:extLst>
      <p:ext uri="{BB962C8B-B14F-4D97-AF65-F5344CB8AC3E}">
        <p14:creationId xmlns:p14="http://schemas.microsoft.com/office/powerpoint/2010/main" val="11852693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AF7012A-4801-B846-8CEA-D1AA67A7E19E}"/>
              </a:ext>
            </a:extLst>
          </p:cNvPr>
          <p:cNvSpPr/>
          <p:nvPr userDrawn="1"/>
        </p:nvSpPr>
        <p:spPr>
          <a:xfrm>
            <a:off x="0" y="0"/>
            <a:ext cx="3526971" cy="255371"/>
          </a:xfrm>
          <a:prstGeom prst="rect">
            <a:avLst/>
          </a:prstGeom>
          <a:solidFill>
            <a:srgbClr val="28AF95"/>
          </a:solidFill>
          <a:ln>
            <a:solidFill>
              <a:srgbClr val="28AF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Text Placeholder 23">
            <a:extLst>
              <a:ext uri="{FF2B5EF4-FFF2-40B4-BE49-F238E27FC236}">
                <a16:creationId xmlns="" xmlns:a16="http://schemas.microsoft.com/office/drawing/2014/main" id="{000CD309-E9B0-7C4A-9A4F-489EB835065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1313" y="875545"/>
            <a:ext cx="10978262" cy="1083096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solidFill>
                  <a:srgbClr val="76C6D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ext Placeholder 25">
            <a:extLst>
              <a:ext uri="{FF2B5EF4-FFF2-40B4-BE49-F238E27FC236}">
                <a16:creationId xmlns="" xmlns:a16="http://schemas.microsoft.com/office/drawing/2014/main" id="{C6A8FD36-65E2-304C-B342-C3166DD3BB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1313" y="2067342"/>
            <a:ext cx="10978262" cy="4038015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404040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</p:spTree>
    <p:extLst>
      <p:ext uri="{BB962C8B-B14F-4D97-AF65-F5344CB8AC3E}">
        <p14:creationId xmlns:p14="http://schemas.microsoft.com/office/powerpoint/2010/main" val="39297568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0DCE44-91B1-49DC-BFD2-BAD6311015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71E603A-A31C-4763-88CC-1A561D59F0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F26F09E-E749-4E79-806D-15B9147D7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54C3C68-B0DC-4B52-9588-B4C5F572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9CA00D0-F532-4005-B7FB-30AE0AAF1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1649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7027ED-08EB-4AA2-8039-4471467BD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CB1B5F5-1779-474A-9F41-063CB554D5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9B29AA8-AD84-4CD3-9D29-0CF65B38E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95838D-7270-4750-8B53-8E3FA1AAF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D2CDA35-2515-4BB3-884E-B71D22FE6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7369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812B66-7A91-46C6-92C8-7180C0C5E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8B0D325-D854-4FF1-AFE5-4D92597C8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953E661-CC91-416A-A745-8E2A8D17E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6D61AF3-3BAD-4599-B779-64E3DB59D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05B0AFF-07E0-4DAD-A29C-EDB2E6E32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8450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6552351-547A-41F8-AA93-DAC4C4EA5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642C471-5C3E-4D19-9753-6E14BC73AC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BF7C295-3405-4590-9F2C-4AF0CB1A2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439FC32-A399-44D5-91ED-8DDE0D591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01A561D-13AD-4BC3-9E28-CF15C358B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0558545-7F2F-45DA-9E04-D35F5EEDF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5664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EFA14ED-05A5-4B12-A66F-DE7EFB37B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6B6B6F6-BBEE-4168-AFC7-05823309C3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E91DC0B-A84E-4A8C-9F89-C46C0AAA02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CB0200E8-3F05-4E98-A485-EBCD34E828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6B6B2F77-C6C1-44EA-8820-9C87BBE12A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376CD5F-1A39-4D83-B8DE-3FEF90708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531767F8-3142-46BC-AB5D-C9FA3599B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326B1A6-6294-4F21-877E-2E49DC766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635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64A50F0-14E6-4C87-969C-9B7082F77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A829AA1-8D1C-4588-8CAC-6E8C84433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0E7EC14-1376-4AB1-93F4-FD83729F8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C3D5DB3-6D69-41AE-AC66-6975102FC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744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812B66-7A91-46C6-92C8-7180C0C5E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8B0D325-D854-4FF1-AFE5-4D92597C8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953E661-CC91-416A-A745-8E2A8D17E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6D61AF3-3BAD-4599-B779-64E3DB59D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05B0AFF-07E0-4DAD-A29C-EDB2E6E32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3851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6614A76-CC39-4D8F-8A8F-AEA07A953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BB0D7F0-03CD-4F5B-B7C1-567AB8E75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50DE8C2-11F7-4D40-9854-DA6C0F856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7237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3AAEB3-63FB-4ABC-BE19-8EAFC943E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6E21FDC-E12E-43B6-A61B-812C63BD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C61D72E-0CC1-4BD7-AEDF-28D69C52AF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4AEBE91-C3F4-40BB-BA4C-58C2C1083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A4752D7-D906-436C-BD79-7F675DD8A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D413694-5040-45A3-9219-E1FB03DEC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1143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FBEC97-D821-4335-9FF7-3C67C951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EFF2508-BBFF-480A-AFA0-2B7A0E0688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449EFEA-74AC-4426-AF85-D98D8DA291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02629FC-AE3F-4FF9-B1F7-96A55C72B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EC11E56-6FDB-4B2B-B5BB-47A072032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822C49F-480A-4D98-896E-9C8207717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3639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944363-A929-4E9A-921F-6EF78E632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689B3EC-B0FF-48E5-9F07-519B97688D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0922552-0453-43F2-9329-45EC61DF2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5743A40-4C46-4349-8464-EC1212673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5802667-83E8-4DE9-AEC8-97C50D0D7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1324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F5244B6E-D371-4F79-B559-B2C8D1933C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FFE2AEE-1FA6-4AD6-BFBC-F5C8821EC8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F8CF1F1-149A-4D2A-B710-20B65FB31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0EBEF44-F339-4145-B138-958BB18D9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0DFE507-41E3-4050-AA6E-8B9C40725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1927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box - Solid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9175AD5-38F4-AC46-8AF7-45BB6FF87659}"/>
              </a:ext>
            </a:extLst>
          </p:cNvPr>
          <p:cNvSpPr/>
          <p:nvPr userDrawn="1"/>
        </p:nvSpPr>
        <p:spPr>
          <a:xfrm>
            <a:off x="241300" y="228600"/>
            <a:ext cx="11696700" cy="5695317"/>
          </a:xfrm>
          <a:prstGeom prst="rect">
            <a:avLst/>
          </a:prstGeom>
          <a:solidFill>
            <a:srgbClr val="1BA1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D659DBA4-11D3-454A-86FC-4757741D00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4714" y="1757011"/>
            <a:ext cx="10808102" cy="3867704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Sub-heading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D06C5BC-7DA1-284B-92AA-35E0A7B11036}"/>
              </a:ext>
            </a:extLst>
          </p:cNvPr>
          <p:cNvSpPr/>
          <p:nvPr userDrawn="1"/>
        </p:nvSpPr>
        <p:spPr>
          <a:xfrm>
            <a:off x="818862" y="1340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11" name="Text Placeholder 23">
            <a:extLst>
              <a:ext uri="{FF2B5EF4-FFF2-40B4-BE49-F238E27FC236}">
                <a16:creationId xmlns="" xmlns:a16="http://schemas.microsoft.com/office/drawing/2014/main" id="{1D98BC0B-2770-5D4E-9AC3-A1CD2CA60C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4714" y="642972"/>
            <a:ext cx="10808102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EEEBC58-7CED-7A41-97CB-9D6B168CD4D6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kern="1600" spc="300" baseline="0">
                <a:solidFill>
                  <a:srgbClr val="08313F"/>
                </a:solidFill>
                <a:latin typeface="+mj-lt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F55403A8-2113-FC47-B2D2-19915CF177A0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8334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D5A2AA6-883F-854A-8546-F99F3B503C78}"/>
              </a:ext>
            </a:extLst>
          </p:cNvPr>
          <p:cNvSpPr/>
          <p:nvPr userDrawn="1"/>
        </p:nvSpPr>
        <p:spPr>
          <a:xfrm>
            <a:off x="241300" y="228600"/>
            <a:ext cx="11696700" cy="5695316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23">
            <a:extLst>
              <a:ext uri="{FF2B5EF4-FFF2-40B4-BE49-F238E27FC236}">
                <a16:creationId xmlns="" xmlns:a16="http://schemas.microsoft.com/office/drawing/2014/main" id="{3864A3C8-D9B2-6D4F-8AF6-446AA2B0212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49154" y="934084"/>
            <a:ext cx="4235894" cy="582221"/>
          </a:xfrm>
        </p:spPr>
        <p:txBody>
          <a:bodyPr>
            <a:normAutofit/>
          </a:bodyPr>
          <a:lstStyle>
            <a:lvl1pPr marL="0" indent="0" algn="l">
              <a:buNone/>
              <a:defRPr sz="4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Divider</a:t>
            </a:r>
          </a:p>
        </p:txBody>
      </p:sp>
      <p:sp>
        <p:nvSpPr>
          <p:cNvPr id="11" name="Text Placeholder 23">
            <a:extLst>
              <a:ext uri="{FF2B5EF4-FFF2-40B4-BE49-F238E27FC236}">
                <a16:creationId xmlns="" xmlns:a16="http://schemas.microsoft.com/office/drawing/2014/main" id="{85D7608D-36AC-F749-962E-A70668D2E0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4603" y="934085"/>
            <a:ext cx="904551" cy="582221"/>
          </a:xfrm>
        </p:spPr>
        <p:txBody>
          <a:bodyPr>
            <a:normAutofit/>
          </a:bodyPr>
          <a:lstStyle>
            <a:lvl1pPr marL="0" indent="0" algn="l">
              <a:buNone/>
              <a:defRPr sz="4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1A50FDCB-F35B-6E4C-894D-A4695AE5E749}"/>
              </a:ext>
            </a:extLst>
          </p:cNvPr>
          <p:cNvSpPr/>
          <p:nvPr userDrawn="1"/>
        </p:nvSpPr>
        <p:spPr>
          <a:xfrm rot="5400000" flipV="1">
            <a:off x="1375154" y="1210306"/>
            <a:ext cx="1008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Montserrat Light" charset="0"/>
            </a:endParaRP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="" xmlns:a16="http://schemas.microsoft.com/office/drawing/2014/main" id="{10DC2F06-5F2E-8245-82B0-075B40465A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4379" y="0"/>
            <a:ext cx="4573621" cy="583078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383E37E1-6A96-684C-BA8A-A42C3A7B7C50}"/>
              </a:ext>
            </a:extLst>
          </p:cNvPr>
          <p:cNvSpPr txBox="1"/>
          <p:nvPr userDrawn="1"/>
        </p:nvSpPr>
        <p:spPr>
          <a:xfrm>
            <a:off x="363851" y="6491628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600" spc="300" baseline="0">
                <a:solidFill>
                  <a:srgbClr val="08313F"/>
                </a:solidFill>
                <a:latin typeface="+mj-lt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5B401573-3136-B04E-AB48-47CA1061F3EB}"/>
              </a:ext>
            </a:extLst>
          </p:cNvPr>
          <p:cNvSpPr/>
          <p:nvPr userDrawn="1"/>
        </p:nvSpPr>
        <p:spPr>
          <a:xfrm rot="16200000" flipV="1">
            <a:off x="11591456" y="6622960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3296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ptop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C5B56A7-C850-004E-A218-494C6390142F}"/>
              </a:ext>
            </a:extLst>
          </p:cNvPr>
          <p:cNvSpPr/>
          <p:nvPr userDrawn="1"/>
        </p:nvSpPr>
        <p:spPr>
          <a:xfrm>
            <a:off x="241300" y="228600"/>
            <a:ext cx="11696700" cy="3035300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3C33563-74D4-9C45-B16E-EE9771603C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867"/>
          <a:stretch/>
        </p:blipFill>
        <p:spPr>
          <a:xfrm>
            <a:off x="3752900" y="1030385"/>
            <a:ext cx="8439100" cy="5375657"/>
          </a:xfrm>
          <a:prstGeom prst="rect">
            <a:avLst/>
          </a:prstGeom>
        </p:spPr>
      </p:pic>
      <p:sp>
        <p:nvSpPr>
          <p:cNvPr id="18" name="Picture Placeholder 17">
            <a:extLst>
              <a:ext uri="{FF2B5EF4-FFF2-40B4-BE49-F238E27FC236}">
                <a16:creationId xmlns="" xmlns:a16="http://schemas.microsoft.com/office/drawing/2014/main" id="{9B270587-869E-A549-98E4-0E2F24D7CBA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61200" y="1203325"/>
            <a:ext cx="5130800" cy="3913188"/>
          </a:xfrm>
          <a:solidFill>
            <a:schemeClr val="bg1"/>
          </a:solidFill>
        </p:spPr>
        <p:txBody>
          <a:bodyPr/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to add photo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="" xmlns:a16="http://schemas.microsoft.com/office/drawing/2014/main" id="{B1FBF693-83D1-B940-B0C1-1DEE220BC2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1350" y="3594101"/>
            <a:ext cx="5029134" cy="2233514"/>
          </a:xfrm>
        </p:spPr>
        <p:txBody>
          <a:bodyPr/>
          <a:lstStyle>
            <a:lvl1pPr>
              <a:buNone/>
              <a:defRPr sz="24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Sub-heading</a:t>
            </a:r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BE4C5354-097E-9047-BF0C-BF358C2BBAC7}"/>
              </a:ext>
            </a:extLst>
          </p:cNvPr>
          <p:cNvSpPr/>
          <p:nvPr userDrawn="1"/>
        </p:nvSpPr>
        <p:spPr>
          <a:xfrm>
            <a:off x="831350" y="1502804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23" name="Text Placeholder 23">
            <a:extLst>
              <a:ext uri="{FF2B5EF4-FFF2-40B4-BE49-F238E27FC236}">
                <a16:creationId xmlns="" xmlns:a16="http://schemas.microsoft.com/office/drawing/2014/main" id="{3F1B5D6A-BD23-A34A-8A53-F5A2A2FE1C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7201" y="805450"/>
            <a:ext cx="5113283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29748EA-C0A8-F14F-B190-91F53E5FFAB9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kern="1600" spc="300" baseline="0">
                <a:solidFill>
                  <a:srgbClr val="08313F"/>
                </a:solidFill>
                <a:latin typeface="+mj-lt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E844C1E4-5685-3A4E-A559-324CB47798BE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6249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5">
            <a:extLst>
              <a:ext uri="{FF2B5EF4-FFF2-40B4-BE49-F238E27FC236}">
                <a16:creationId xmlns="" xmlns:a16="http://schemas.microsoft.com/office/drawing/2014/main" id="{325A458D-4CD1-F749-A7CA-2DB4DA3E263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53299" y="2066544"/>
            <a:ext cx="5132263" cy="3722513"/>
          </a:xfrm>
        </p:spPr>
        <p:txBody>
          <a:bodyPr>
            <a:noAutofit/>
          </a:bodyPr>
          <a:lstStyle>
            <a:lvl1pPr marL="0" indent="0" algn="l">
              <a:buClr>
                <a:srgbClr val="EA1D76"/>
              </a:buClr>
              <a:buFont typeface="Arial" charset="0"/>
              <a:buNone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/>
              <a:t>Main Body Text</a:t>
            </a:r>
          </a:p>
        </p:txBody>
      </p:sp>
      <p:sp>
        <p:nvSpPr>
          <p:cNvPr id="16" name="Text Placeholder 23">
            <a:extLst>
              <a:ext uri="{FF2B5EF4-FFF2-40B4-BE49-F238E27FC236}">
                <a16:creationId xmlns="" xmlns:a16="http://schemas.microsoft.com/office/drawing/2014/main" id="{D89B6699-41C2-A647-B805-477AD8D41EE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26940" y="708094"/>
            <a:ext cx="5158622" cy="857158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1188A3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46E7E2D0-5766-184D-B066-151C0BDA9313}"/>
              </a:ext>
            </a:extLst>
          </p:cNvPr>
          <p:cNvCxnSpPr>
            <a:cxnSpLocks/>
          </p:cNvCxnSpPr>
          <p:nvPr userDrawn="1"/>
        </p:nvCxnSpPr>
        <p:spPr>
          <a:xfrm>
            <a:off x="5346936" y="-25722"/>
            <a:ext cx="0" cy="6853558"/>
          </a:xfrm>
          <a:prstGeom prst="line">
            <a:avLst/>
          </a:prstGeom>
          <a:ln w="12700">
            <a:solidFill>
              <a:srgbClr val="28AF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23">
            <a:extLst>
              <a:ext uri="{FF2B5EF4-FFF2-40B4-BE49-F238E27FC236}">
                <a16:creationId xmlns="" xmlns:a16="http://schemas.microsoft.com/office/drawing/2014/main" id="{2EEC70AB-BD27-9D40-B51B-A5A6EB572E8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03474" y="708094"/>
            <a:ext cx="3452394" cy="3433969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/>
              <a:t>BULLET POINT SLIDE</a:t>
            </a:r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280E57C5-9F44-1743-A089-B6D51064BBCD}"/>
              </a:ext>
            </a:extLst>
          </p:cNvPr>
          <p:cNvSpPr/>
          <p:nvPr userDrawn="1"/>
        </p:nvSpPr>
        <p:spPr>
          <a:xfrm>
            <a:off x="4783395" y="415207"/>
            <a:ext cx="1154422" cy="1154422"/>
          </a:xfrm>
          <a:prstGeom prst="ellipse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4" name="Text Placeholder 23">
            <a:extLst>
              <a:ext uri="{FF2B5EF4-FFF2-40B4-BE49-F238E27FC236}">
                <a16:creationId xmlns="" xmlns:a16="http://schemas.microsoft.com/office/drawing/2014/main" id="{D774BE65-A9FD-8447-B8DC-01E0E3F1568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83395" y="712471"/>
            <a:ext cx="1154422" cy="857158"/>
          </a:xfrm>
          <a:noFill/>
        </p:spPr>
        <p:txBody>
          <a:bodyPr anchor="t">
            <a:normAutofit/>
          </a:bodyPr>
          <a:lstStyle>
            <a:lvl1pPr marL="0" indent="0" algn="ctr">
              <a:buNone/>
              <a:defRPr sz="360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D61EA96D-CBBA-164C-B6A9-08FC40BAD1F5}"/>
              </a:ext>
            </a:extLst>
          </p:cNvPr>
          <p:cNvSpPr/>
          <p:nvPr userDrawn="1"/>
        </p:nvSpPr>
        <p:spPr>
          <a:xfrm flipV="1">
            <a:off x="10087" y="6555301"/>
            <a:ext cx="79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D9B8F009-F456-474D-8AEB-A89D432DE398}"/>
              </a:ext>
            </a:extLst>
          </p:cNvPr>
          <p:cNvSpPr txBox="1"/>
          <p:nvPr userDrawn="1"/>
        </p:nvSpPr>
        <p:spPr>
          <a:xfrm rot="16200000">
            <a:off x="-3040291" y="2832024"/>
            <a:ext cx="6892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kern="1600" spc="610" baseline="0">
                <a:solidFill>
                  <a:srgbClr val="003841"/>
                </a:solidFill>
                <a:latin typeface="+mj-lt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</p:spTree>
    <p:extLst>
      <p:ext uri="{BB962C8B-B14F-4D97-AF65-F5344CB8AC3E}">
        <p14:creationId xmlns:p14="http://schemas.microsoft.com/office/powerpoint/2010/main" val="1728537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ly MAS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D659DBA4-11D3-454A-86FC-4757741D00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4714" y="1757011"/>
            <a:ext cx="10594346" cy="3867704"/>
          </a:xfrm>
        </p:spPr>
        <p:txBody>
          <a:bodyPr/>
          <a:lstStyle>
            <a:lvl1pPr>
              <a:buNone/>
              <a:defRPr sz="24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Sub-heading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D06C5BC-7DA1-284B-92AA-35E0A7B11036}"/>
              </a:ext>
            </a:extLst>
          </p:cNvPr>
          <p:cNvSpPr/>
          <p:nvPr userDrawn="1"/>
        </p:nvSpPr>
        <p:spPr>
          <a:xfrm>
            <a:off x="818862" y="1340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11" name="Text Placeholder 23">
            <a:extLst>
              <a:ext uri="{FF2B5EF4-FFF2-40B4-BE49-F238E27FC236}">
                <a16:creationId xmlns="" xmlns:a16="http://schemas.microsoft.com/office/drawing/2014/main" id="{1D98BC0B-2770-5D4E-9AC3-A1CD2CA60C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4713" y="642972"/>
            <a:ext cx="10594345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43C4327-63B8-524C-A365-730E163C0C3B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kern="1600" spc="300" baseline="0">
                <a:solidFill>
                  <a:srgbClr val="08313F"/>
                </a:solidFill>
                <a:latin typeface="+mj-lt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37DCDAB-9B29-724B-9E94-12531E00608A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813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6552351-547A-41F8-AA93-DAC4C4EA5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642C471-5C3E-4D19-9753-6E14BC73AC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BF7C295-3405-4590-9F2C-4AF0CB1A2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439FC32-A399-44D5-91ED-8DDE0D591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01A561D-13AD-4BC3-9E28-CF15C358B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0558545-7F2F-45DA-9E04-D35F5EEDF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6547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/ Photo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CB740006-F160-C44D-89FA-19A0B2F5D62F}"/>
              </a:ext>
            </a:extLst>
          </p:cNvPr>
          <p:cNvSpPr/>
          <p:nvPr userDrawn="1"/>
        </p:nvSpPr>
        <p:spPr>
          <a:xfrm>
            <a:off x="241300" y="0"/>
            <a:ext cx="6151000" cy="5923917"/>
          </a:xfrm>
          <a:prstGeom prst="rect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BAB2E43A-01A9-034A-94FD-65F98C9802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4715" y="1757011"/>
            <a:ext cx="4983180" cy="3867704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Sub-heading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70CC3DF-08FC-104A-96EE-39401CA6BF0E}"/>
              </a:ext>
            </a:extLst>
          </p:cNvPr>
          <p:cNvSpPr/>
          <p:nvPr userDrawn="1"/>
        </p:nvSpPr>
        <p:spPr>
          <a:xfrm>
            <a:off x="818862" y="1340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11" name="Text Placeholder 23">
            <a:extLst>
              <a:ext uri="{FF2B5EF4-FFF2-40B4-BE49-F238E27FC236}">
                <a16:creationId xmlns="" xmlns:a16="http://schemas.microsoft.com/office/drawing/2014/main" id="{950BB21B-863E-E545-BC10-366FC83CCA5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4714" y="642972"/>
            <a:ext cx="5085159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13" name="Picture Placeholder 17">
            <a:extLst>
              <a:ext uri="{FF2B5EF4-FFF2-40B4-BE49-F238E27FC236}">
                <a16:creationId xmlns="" xmlns:a16="http://schemas.microsoft.com/office/drawing/2014/main" id="{67F66838-2DC1-A242-BFEE-D223249239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92300" y="228600"/>
            <a:ext cx="5564883" cy="5447571"/>
          </a:xfrm>
          <a:solidFill>
            <a:schemeClr val="bg1"/>
          </a:solidFill>
        </p:spPr>
        <p:txBody>
          <a:bodyPr/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to add photo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A289134-02EC-A240-9EEE-8EFCD9FB6E42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kern="1600" spc="300" baseline="0">
                <a:solidFill>
                  <a:srgbClr val="08313F"/>
                </a:solidFill>
                <a:latin typeface="+mj-lt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241BD9DB-1AE0-F046-B1C4-9F1995D778AF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2440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point icon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4232">
            <a:extLst>
              <a:ext uri="{FF2B5EF4-FFF2-40B4-BE49-F238E27FC236}">
                <a16:creationId xmlns="" xmlns:a16="http://schemas.microsoft.com/office/drawing/2014/main" id="{622070F6-FB1F-9148-9EB4-D8EF592B6C8A}"/>
              </a:ext>
            </a:extLst>
          </p:cNvPr>
          <p:cNvSpPr/>
          <p:nvPr userDrawn="1"/>
        </p:nvSpPr>
        <p:spPr>
          <a:xfrm>
            <a:off x="2225374" y="17274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6" y="219"/>
                </a:moveTo>
                <a:cubicBezTo>
                  <a:pt x="327" y="219"/>
                  <a:pt x="220" y="325"/>
                  <a:pt x="220" y="455"/>
                </a:cubicBezTo>
                <a:cubicBezTo>
                  <a:pt x="220" y="587"/>
                  <a:pt x="327" y="692"/>
                  <a:pt x="456" y="692"/>
                </a:cubicBezTo>
                <a:cubicBezTo>
                  <a:pt x="587" y="692"/>
                  <a:pt x="693" y="587"/>
                  <a:pt x="693" y="455"/>
                </a:cubicBezTo>
                <a:cubicBezTo>
                  <a:pt x="693" y="325"/>
                  <a:pt x="587" y="219"/>
                  <a:pt x="456" y="219"/>
                </a:cubicBezTo>
                <a:close/>
                <a:moveTo>
                  <a:pt x="456" y="0"/>
                </a:moveTo>
                <a:cubicBezTo>
                  <a:pt x="709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7" y="1280"/>
                  <a:pt x="485" y="1289"/>
                  <a:pt x="485" y="1303"/>
                </a:cubicBezTo>
                <a:cubicBezTo>
                  <a:pt x="485" y="1316"/>
                  <a:pt x="473" y="1330"/>
                  <a:pt x="456" y="1330"/>
                </a:cubicBezTo>
                <a:cubicBezTo>
                  <a:pt x="442" y="1330"/>
                  <a:pt x="429" y="1316"/>
                  <a:pt x="429" y="1303"/>
                </a:cubicBezTo>
                <a:cubicBezTo>
                  <a:pt x="429" y="1289"/>
                  <a:pt x="438" y="1280"/>
                  <a:pt x="449" y="1276"/>
                </a:cubicBezTo>
                <a:lnTo>
                  <a:pt x="449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4" y="0"/>
                  <a:pt x="456" y="0"/>
                </a:cubicBezTo>
                <a:close/>
              </a:path>
            </a:pathLst>
          </a:custGeom>
          <a:solidFill>
            <a:srgbClr val="1188A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u="none" strike="noStrike" kern="1200">
              <a:ln>
                <a:noFill/>
              </a:ln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5" name="Freeform: Shape 4237">
            <a:extLst>
              <a:ext uri="{FF2B5EF4-FFF2-40B4-BE49-F238E27FC236}">
                <a16:creationId xmlns="" xmlns:a16="http://schemas.microsoft.com/office/drawing/2014/main" id="{D8A1DBA4-C804-2D47-9911-EC8677BC17CE}"/>
              </a:ext>
            </a:extLst>
          </p:cNvPr>
          <p:cNvSpPr/>
          <p:nvPr userDrawn="1"/>
        </p:nvSpPr>
        <p:spPr>
          <a:xfrm>
            <a:off x="2268473" y="1768904"/>
            <a:ext cx="1433560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" h="473">
                <a:moveTo>
                  <a:pt x="236" y="0"/>
                </a:moveTo>
                <a:cubicBezTo>
                  <a:pt x="107" y="0"/>
                  <a:pt x="0" y="106"/>
                  <a:pt x="0" y="236"/>
                </a:cubicBezTo>
                <a:cubicBezTo>
                  <a:pt x="0" y="368"/>
                  <a:pt x="107" y="473"/>
                  <a:pt x="236" y="473"/>
                </a:cubicBezTo>
                <a:cubicBezTo>
                  <a:pt x="367" y="473"/>
                  <a:pt x="473" y="368"/>
                  <a:pt x="473" y="236"/>
                </a:cubicBezTo>
                <a:cubicBezTo>
                  <a:pt x="473" y="106"/>
                  <a:pt x="367" y="0"/>
                  <a:pt x="236" y="0"/>
                </a:cubicBezTo>
                <a:close/>
              </a:path>
            </a:pathLst>
          </a:custGeom>
          <a:solidFill>
            <a:srgbClr val="1188A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u="none" strike="noStrike" kern="1200">
              <a:ln>
                <a:noFill/>
              </a:ln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6" name="Freeform: Shape 4233">
            <a:extLst>
              <a:ext uri="{FF2B5EF4-FFF2-40B4-BE49-F238E27FC236}">
                <a16:creationId xmlns="" xmlns:a16="http://schemas.microsoft.com/office/drawing/2014/main" id="{A2B5C452-54BF-9B4F-A43E-38B402D1B95F}"/>
              </a:ext>
            </a:extLst>
          </p:cNvPr>
          <p:cNvSpPr/>
          <p:nvPr userDrawn="1"/>
        </p:nvSpPr>
        <p:spPr>
          <a:xfrm>
            <a:off x="5348401" y="1773769"/>
            <a:ext cx="1519759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3" h="1330">
                <a:moveTo>
                  <a:pt x="455" y="219"/>
                </a:moveTo>
                <a:cubicBezTo>
                  <a:pt x="325" y="219"/>
                  <a:pt x="219" y="325"/>
                  <a:pt x="219" y="455"/>
                </a:cubicBezTo>
                <a:cubicBezTo>
                  <a:pt x="219" y="587"/>
                  <a:pt x="325" y="692"/>
                  <a:pt x="455" y="692"/>
                </a:cubicBezTo>
                <a:cubicBezTo>
                  <a:pt x="587" y="692"/>
                  <a:pt x="692" y="587"/>
                  <a:pt x="692" y="455"/>
                </a:cubicBezTo>
                <a:cubicBezTo>
                  <a:pt x="692" y="325"/>
                  <a:pt x="587" y="219"/>
                  <a:pt x="455" y="219"/>
                </a:cubicBezTo>
                <a:close/>
                <a:moveTo>
                  <a:pt x="455" y="0"/>
                </a:moveTo>
                <a:cubicBezTo>
                  <a:pt x="708" y="0"/>
                  <a:pt x="913" y="203"/>
                  <a:pt x="913" y="455"/>
                </a:cubicBezTo>
                <a:cubicBezTo>
                  <a:pt x="913" y="705"/>
                  <a:pt x="713" y="907"/>
                  <a:pt x="465" y="913"/>
                </a:cubicBezTo>
                <a:lnTo>
                  <a:pt x="465" y="1276"/>
                </a:lnTo>
                <a:cubicBezTo>
                  <a:pt x="476" y="1280"/>
                  <a:pt x="484" y="1289"/>
                  <a:pt x="484" y="1303"/>
                </a:cubicBezTo>
                <a:cubicBezTo>
                  <a:pt x="484" y="1316"/>
                  <a:pt x="471" y="1330"/>
                  <a:pt x="455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5" y="1280"/>
                  <a:pt x="446" y="1276"/>
                </a:cubicBezTo>
                <a:lnTo>
                  <a:pt x="446" y="913"/>
                </a:lnTo>
                <a:cubicBezTo>
                  <a:pt x="199" y="907"/>
                  <a:pt x="0" y="705"/>
                  <a:pt x="0" y="455"/>
                </a:cubicBezTo>
                <a:cubicBezTo>
                  <a:pt x="0" y="203"/>
                  <a:pt x="203" y="0"/>
                  <a:pt x="455" y="0"/>
                </a:cubicBezTo>
                <a:close/>
              </a:path>
            </a:pathLst>
          </a:custGeom>
          <a:solidFill>
            <a:srgbClr val="1BA19A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u="none" strike="noStrike" kern="1200">
              <a:ln>
                <a:noFill/>
              </a:ln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7" name="Freeform: Shape 4238">
            <a:extLst>
              <a:ext uri="{FF2B5EF4-FFF2-40B4-BE49-F238E27FC236}">
                <a16:creationId xmlns="" xmlns:a16="http://schemas.microsoft.com/office/drawing/2014/main" id="{444A958E-CFA7-B64E-92C8-D832683C4A94}"/>
              </a:ext>
            </a:extLst>
          </p:cNvPr>
          <p:cNvSpPr/>
          <p:nvPr userDrawn="1"/>
        </p:nvSpPr>
        <p:spPr>
          <a:xfrm>
            <a:off x="5389834" y="1815204"/>
            <a:ext cx="1433560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" h="473">
                <a:moveTo>
                  <a:pt x="236" y="0"/>
                </a:moveTo>
                <a:cubicBezTo>
                  <a:pt x="106" y="0"/>
                  <a:pt x="0" y="106"/>
                  <a:pt x="0" y="236"/>
                </a:cubicBezTo>
                <a:cubicBezTo>
                  <a:pt x="0" y="368"/>
                  <a:pt x="106" y="473"/>
                  <a:pt x="236" y="473"/>
                </a:cubicBezTo>
                <a:cubicBezTo>
                  <a:pt x="368" y="473"/>
                  <a:pt x="473" y="368"/>
                  <a:pt x="473" y="236"/>
                </a:cubicBezTo>
                <a:cubicBezTo>
                  <a:pt x="473" y="106"/>
                  <a:pt x="368" y="0"/>
                  <a:pt x="236" y="0"/>
                </a:cubicBezTo>
                <a:close/>
              </a:path>
            </a:pathLst>
          </a:custGeom>
          <a:solidFill>
            <a:srgbClr val="1BA19A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u="none" strike="noStrike" kern="1200">
              <a:ln>
                <a:noFill/>
              </a:ln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2" name="Freeform: Shape 4234">
            <a:extLst>
              <a:ext uri="{FF2B5EF4-FFF2-40B4-BE49-F238E27FC236}">
                <a16:creationId xmlns="" xmlns:a16="http://schemas.microsoft.com/office/drawing/2014/main" id="{473A5FB1-762F-F846-BB1E-727584AF3C5F}"/>
              </a:ext>
            </a:extLst>
          </p:cNvPr>
          <p:cNvSpPr/>
          <p:nvPr userDrawn="1"/>
        </p:nvSpPr>
        <p:spPr>
          <a:xfrm>
            <a:off x="8745392" y="178001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7" y="219"/>
                </a:moveTo>
                <a:cubicBezTo>
                  <a:pt x="327" y="219"/>
                  <a:pt x="222" y="325"/>
                  <a:pt x="222" y="455"/>
                </a:cubicBezTo>
                <a:cubicBezTo>
                  <a:pt x="222" y="587"/>
                  <a:pt x="327" y="692"/>
                  <a:pt x="457" y="692"/>
                </a:cubicBezTo>
                <a:cubicBezTo>
                  <a:pt x="587" y="692"/>
                  <a:pt x="694" y="587"/>
                  <a:pt x="694" y="455"/>
                </a:cubicBezTo>
                <a:cubicBezTo>
                  <a:pt x="694" y="325"/>
                  <a:pt x="587" y="219"/>
                  <a:pt x="457" y="219"/>
                </a:cubicBezTo>
                <a:close/>
                <a:moveTo>
                  <a:pt x="457" y="0"/>
                </a:moveTo>
                <a:cubicBezTo>
                  <a:pt x="710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7" y="1280"/>
                  <a:pt x="484" y="1289"/>
                  <a:pt x="484" y="1303"/>
                </a:cubicBezTo>
                <a:cubicBezTo>
                  <a:pt x="484" y="1316"/>
                  <a:pt x="472" y="1330"/>
                  <a:pt x="457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7" y="1280"/>
                  <a:pt x="448" y="1276"/>
                </a:cubicBezTo>
                <a:lnTo>
                  <a:pt x="448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5" y="0"/>
                  <a:pt x="457" y="0"/>
                </a:cubicBezTo>
                <a:close/>
              </a:path>
            </a:pathLst>
          </a:custGeom>
          <a:solidFill>
            <a:srgbClr val="8CBF4B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u="none" strike="noStrike" kern="1200">
              <a:ln>
                <a:noFill/>
              </a:ln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3" name="Freeform: Shape 4239">
            <a:extLst>
              <a:ext uri="{FF2B5EF4-FFF2-40B4-BE49-F238E27FC236}">
                <a16:creationId xmlns="" xmlns:a16="http://schemas.microsoft.com/office/drawing/2014/main" id="{C85CF623-BF5F-8445-9C36-B325D84F9DE3}"/>
              </a:ext>
            </a:extLst>
          </p:cNvPr>
          <p:cNvSpPr/>
          <p:nvPr userDrawn="1"/>
        </p:nvSpPr>
        <p:spPr>
          <a:xfrm>
            <a:off x="8792510" y="1821454"/>
            <a:ext cx="1430522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2" h="473">
                <a:moveTo>
                  <a:pt x="235" y="0"/>
                </a:moveTo>
                <a:cubicBezTo>
                  <a:pt x="105" y="0"/>
                  <a:pt x="0" y="106"/>
                  <a:pt x="0" y="236"/>
                </a:cubicBezTo>
                <a:cubicBezTo>
                  <a:pt x="0" y="368"/>
                  <a:pt x="105" y="473"/>
                  <a:pt x="235" y="473"/>
                </a:cubicBezTo>
                <a:cubicBezTo>
                  <a:pt x="365" y="473"/>
                  <a:pt x="472" y="368"/>
                  <a:pt x="472" y="236"/>
                </a:cubicBezTo>
                <a:cubicBezTo>
                  <a:pt x="472" y="106"/>
                  <a:pt x="365" y="0"/>
                  <a:pt x="235" y="0"/>
                </a:cubicBezTo>
                <a:close/>
              </a:path>
            </a:pathLst>
          </a:custGeom>
          <a:solidFill>
            <a:srgbClr val="8CBF4B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u="none" strike="noStrike" kern="1200">
              <a:ln>
                <a:noFill/>
              </a:ln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51" name="Text Placeholder 17">
            <a:extLst>
              <a:ext uri="{FF2B5EF4-FFF2-40B4-BE49-F238E27FC236}">
                <a16:creationId xmlns="" xmlns:a16="http://schemas.microsoft.com/office/drawing/2014/main" id="{B9635948-5A8E-DA49-8402-87460CCA36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968968" y="4828013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Montserrat Ligh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Click to type</a:t>
            </a:r>
            <a:endParaRPr lang="en-US"/>
          </a:p>
        </p:txBody>
      </p:sp>
      <p:sp>
        <p:nvSpPr>
          <p:cNvPr id="52" name="Text Placeholder 17">
            <a:extLst>
              <a:ext uri="{FF2B5EF4-FFF2-40B4-BE49-F238E27FC236}">
                <a16:creationId xmlns="" xmlns:a16="http://schemas.microsoft.com/office/drawing/2014/main" id="{F8D16C6E-0FEF-E949-9F8E-AD42CE6382A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956271" y="4333339"/>
            <a:ext cx="2061046" cy="335052"/>
          </a:xfrm>
        </p:spPr>
        <p:txBody>
          <a:bodyPr/>
          <a:lstStyle>
            <a:lvl1pPr algn="ctr">
              <a:buNone/>
              <a:defRPr sz="2000" b="0" i="0" spc="0">
                <a:solidFill>
                  <a:srgbClr val="1188A3"/>
                </a:solidFill>
                <a:latin typeface="Montserra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Title One</a:t>
            </a:r>
            <a:endParaRPr lang="en-US"/>
          </a:p>
        </p:txBody>
      </p:sp>
      <p:sp>
        <p:nvSpPr>
          <p:cNvPr id="53" name="Text Placeholder 17">
            <a:extLst>
              <a:ext uri="{FF2B5EF4-FFF2-40B4-BE49-F238E27FC236}">
                <a16:creationId xmlns="" xmlns:a16="http://schemas.microsoft.com/office/drawing/2014/main" id="{125FFF2B-E58E-DA48-B8D2-900F36A687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091430" y="486585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Montserrat Ligh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Click to type</a:t>
            </a:r>
            <a:endParaRPr lang="en-US"/>
          </a:p>
        </p:txBody>
      </p:sp>
      <p:sp>
        <p:nvSpPr>
          <p:cNvPr id="54" name="Text Placeholder 17">
            <a:extLst>
              <a:ext uri="{FF2B5EF4-FFF2-40B4-BE49-F238E27FC236}">
                <a16:creationId xmlns="" xmlns:a16="http://schemas.microsoft.com/office/drawing/2014/main" id="{03C080F9-4843-5C45-9B7C-3FF59B8138F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078733" y="4371185"/>
            <a:ext cx="2061046" cy="335052"/>
          </a:xfrm>
        </p:spPr>
        <p:txBody>
          <a:bodyPr/>
          <a:lstStyle>
            <a:lvl1pPr algn="ctr">
              <a:buNone/>
              <a:defRPr sz="2000" b="0" i="0" spc="0">
                <a:solidFill>
                  <a:srgbClr val="1BA19A"/>
                </a:solidFill>
                <a:latin typeface="Montserra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Title One</a:t>
            </a:r>
            <a:endParaRPr lang="en-US"/>
          </a:p>
        </p:txBody>
      </p:sp>
      <p:sp>
        <p:nvSpPr>
          <p:cNvPr id="55" name="Text Placeholder 17">
            <a:extLst>
              <a:ext uri="{FF2B5EF4-FFF2-40B4-BE49-F238E27FC236}">
                <a16:creationId xmlns="" xmlns:a16="http://schemas.microsoft.com/office/drawing/2014/main" id="{B3393FE8-8E7A-8648-9B7F-DD063536F36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491788" y="486585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Montserrat Ligh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Click to type</a:t>
            </a:r>
            <a:endParaRPr lang="en-US"/>
          </a:p>
        </p:txBody>
      </p:sp>
      <p:sp>
        <p:nvSpPr>
          <p:cNvPr id="56" name="Text Placeholder 17">
            <a:extLst>
              <a:ext uri="{FF2B5EF4-FFF2-40B4-BE49-F238E27FC236}">
                <a16:creationId xmlns="" xmlns:a16="http://schemas.microsoft.com/office/drawing/2014/main" id="{FA8BB5AD-0DE3-1B4E-A424-802043EDCCC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479091" y="4371185"/>
            <a:ext cx="2061046" cy="335052"/>
          </a:xfrm>
        </p:spPr>
        <p:txBody>
          <a:bodyPr/>
          <a:lstStyle>
            <a:lvl1pPr algn="ctr">
              <a:buNone/>
              <a:defRPr sz="2000" b="0" i="0" spc="0">
                <a:solidFill>
                  <a:srgbClr val="8CBF4B"/>
                </a:solidFill>
                <a:latin typeface="Montserra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Title One</a:t>
            </a:r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DFDA3578-22C0-F242-8A92-BC35DC710088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D239D4DF-F916-8E4B-8BDF-169B917E8A14}"/>
              </a:ext>
            </a:extLst>
          </p:cNvPr>
          <p:cNvSpPr txBox="1"/>
          <p:nvPr userDrawn="1"/>
        </p:nvSpPr>
        <p:spPr>
          <a:xfrm>
            <a:off x="10764" y="6234608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600" spc="300" baseline="0">
                <a:solidFill>
                  <a:srgbClr val="08313F"/>
                </a:solidFill>
                <a:latin typeface="+mj-lt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665B885F-F1D5-CF48-A406-1D7B1455708D}"/>
              </a:ext>
            </a:extLst>
          </p:cNvPr>
          <p:cNvSpPr/>
          <p:nvPr userDrawn="1"/>
        </p:nvSpPr>
        <p:spPr>
          <a:xfrm>
            <a:off x="5650339" y="1213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21" name="Text Placeholder 23">
            <a:extLst>
              <a:ext uri="{FF2B5EF4-FFF2-40B4-BE49-F238E27FC236}">
                <a16:creationId xmlns="" xmlns:a16="http://schemas.microsoft.com/office/drawing/2014/main" id="{C979FF8E-2FF0-A342-B688-0AFAC421133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64" y="446202"/>
            <a:ext cx="12181236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19715203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>
            <a:extLst>
              <a:ext uri="{FF2B5EF4-FFF2-40B4-BE49-F238E27FC236}">
                <a16:creationId xmlns="" xmlns:a16="http://schemas.microsoft.com/office/drawing/2014/main" id="{E062918E-84FF-9547-A16A-383E59F88B1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1300" y="228600"/>
            <a:ext cx="11696700" cy="5946816"/>
          </a:xfrm>
          <a:custGeom>
            <a:avLst/>
            <a:gdLst>
              <a:gd name="connsiteX0" fmla="*/ 0 w 11696700"/>
              <a:gd name="connsiteY0" fmla="*/ 0 h 5943600"/>
              <a:gd name="connsiteX1" fmla="*/ 11696700 w 11696700"/>
              <a:gd name="connsiteY1" fmla="*/ 0 h 5943600"/>
              <a:gd name="connsiteX2" fmla="*/ 11696700 w 11696700"/>
              <a:gd name="connsiteY2" fmla="*/ 757264 h 5943600"/>
              <a:gd name="connsiteX3" fmla="*/ 5956300 w 11696700"/>
              <a:gd name="connsiteY3" fmla="*/ 757264 h 5943600"/>
              <a:gd name="connsiteX4" fmla="*/ 5956300 w 11696700"/>
              <a:gd name="connsiteY4" fmla="*/ 3182964 h 5943600"/>
              <a:gd name="connsiteX5" fmla="*/ 11696700 w 11696700"/>
              <a:gd name="connsiteY5" fmla="*/ 3182964 h 5943600"/>
              <a:gd name="connsiteX6" fmla="*/ 11696700 w 11696700"/>
              <a:gd name="connsiteY6" fmla="*/ 5943600 h 5943600"/>
              <a:gd name="connsiteX7" fmla="*/ 226308 w 11696700"/>
              <a:gd name="connsiteY7" fmla="*/ 5943600 h 5943600"/>
              <a:gd name="connsiteX8" fmla="*/ 226308 w 11696700"/>
              <a:gd name="connsiteY8" fmla="*/ 5837400 h 5943600"/>
              <a:gd name="connsiteX9" fmla="*/ 190308 w 11696700"/>
              <a:gd name="connsiteY9" fmla="*/ 5837400 h 5943600"/>
              <a:gd name="connsiteX10" fmla="*/ 190308 w 11696700"/>
              <a:gd name="connsiteY10" fmla="*/ 5943600 h 5943600"/>
              <a:gd name="connsiteX11" fmla="*/ 0 w 11696700"/>
              <a:gd name="connsiteY11" fmla="*/ 5943600 h 5943600"/>
              <a:gd name="connsiteX0" fmla="*/ 0 w 11696700"/>
              <a:gd name="connsiteY0" fmla="*/ 0 h 5943600"/>
              <a:gd name="connsiteX1" fmla="*/ 11696700 w 11696700"/>
              <a:gd name="connsiteY1" fmla="*/ 0 h 5943600"/>
              <a:gd name="connsiteX2" fmla="*/ 11696700 w 11696700"/>
              <a:gd name="connsiteY2" fmla="*/ 757264 h 5943600"/>
              <a:gd name="connsiteX3" fmla="*/ 5956300 w 11696700"/>
              <a:gd name="connsiteY3" fmla="*/ 757264 h 5943600"/>
              <a:gd name="connsiteX4" fmla="*/ 5956300 w 11696700"/>
              <a:gd name="connsiteY4" fmla="*/ 3182964 h 5943600"/>
              <a:gd name="connsiteX5" fmla="*/ 11696700 w 11696700"/>
              <a:gd name="connsiteY5" fmla="*/ 3182964 h 5943600"/>
              <a:gd name="connsiteX6" fmla="*/ 11696700 w 11696700"/>
              <a:gd name="connsiteY6" fmla="*/ 5943600 h 5943600"/>
              <a:gd name="connsiteX7" fmla="*/ 226308 w 11696700"/>
              <a:gd name="connsiteY7" fmla="*/ 5943600 h 5943600"/>
              <a:gd name="connsiteX8" fmla="*/ 219585 w 11696700"/>
              <a:gd name="connsiteY8" fmla="*/ 5938253 h 5943600"/>
              <a:gd name="connsiteX9" fmla="*/ 190308 w 11696700"/>
              <a:gd name="connsiteY9" fmla="*/ 5837400 h 5943600"/>
              <a:gd name="connsiteX10" fmla="*/ 190308 w 11696700"/>
              <a:gd name="connsiteY10" fmla="*/ 5943600 h 5943600"/>
              <a:gd name="connsiteX11" fmla="*/ 0 w 11696700"/>
              <a:gd name="connsiteY11" fmla="*/ 5943600 h 5943600"/>
              <a:gd name="connsiteX12" fmla="*/ 0 w 11696700"/>
              <a:gd name="connsiteY12" fmla="*/ 0 h 5943600"/>
              <a:gd name="connsiteX0" fmla="*/ 0 w 11696700"/>
              <a:gd name="connsiteY0" fmla="*/ 0 h 5943600"/>
              <a:gd name="connsiteX1" fmla="*/ 11696700 w 11696700"/>
              <a:gd name="connsiteY1" fmla="*/ 0 h 5943600"/>
              <a:gd name="connsiteX2" fmla="*/ 11696700 w 11696700"/>
              <a:gd name="connsiteY2" fmla="*/ 757264 h 5943600"/>
              <a:gd name="connsiteX3" fmla="*/ 5956300 w 11696700"/>
              <a:gd name="connsiteY3" fmla="*/ 757264 h 5943600"/>
              <a:gd name="connsiteX4" fmla="*/ 5956300 w 11696700"/>
              <a:gd name="connsiteY4" fmla="*/ 3182964 h 5943600"/>
              <a:gd name="connsiteX5" fmla="*/ 11696700 w 11696700"/>
              <a:gd name="connsiteY5" fmla="*/ 3182964 h 5943600"/>
              <a:gd name="connsiteX6" fmla="*/ 11696700 w 11696700"/>
              <a:gd name="connsiteY6" fmla="*/ 5943600 h 5943600"/>
              <a:gd name="connsiteX7" fmla="*/ 226308 w 11696700"/>
              <a:gd name="connsiteY7" fmla="*/ 5943600 h 5943600"/>
              <a:gd name="connsiteX8" fmla="*/ 219585 w 11696700"/>
              <a:gd name="connsiteY8" fmla="*/ 5938253 h 5943600"/>
              <a:gd name="connsiteX9" fmla="*/ 221569 w 11696700"/>
              <a:gd name="connsiteY9" fmla="*/ 5935093 h 5943600"/>
              <a:gd name="connsiteX10" fmla="*/ 190308 w 11696700"/>
              <a:gd name="connsiteY10" fmla="*/ 5943600 h 5943600"/>
              <a:gd name="connsiteX11" fmla="*/ 0 w 11696700"/>
              <a:gd name="connsiteY11" fmla="*/ 5943600 h 5943600"/>
              <a:gd name="connsiteX12" fmla="*/ 0 w 11696700"/>
              <a:gd name="connsiteY12" fmla="*/ 0 h 5943600"/>
              <a:gd name="connsiteX0" fmla="*/ 0 w 11696700"/>
              <a:gd name="connsiteY0" fmla="*/ 0 h 5946816"/>
              <a:gd name="connsiteX1" fmla="*/ 11696700 w 11696700"/>
              <a:gd name="connsiteY1" fmla="*/ 0 h 5946816"/>
              <a:gd name="connsiteX2" fmla="*/ 11696700 w 11696700"/>
              <a:gd name="connsiteY2" fmla="*/ 757264 h 5946816"/>
              <a:gd name="connsiteX3" fmla="*/ 5956300 w 11696700"/>
              <a:gd name="connsiteY3" fmla="*/ 757264 h 5946816"/>
              <a:gd name="connsiteX4" fmla="*/ 5956300 w 11696700"/>
              <a:gd name="connsiteY4" fmla="*/ 3182964 h 5946816"/>
              <a:gd name="connsiteX5" fmla="*/ 11696700 w 11696700"/>
              <a:gd name="connsiteY5" fmla="*/ 3182964 h 5946816"/>
              <a:gd name="connsiteX6" fmla="*/ 11696700 w 11696700"/>
              <a:gd name="connsiteY6" fmla="*/ 5943600 h 5946816"/>
              <a:gd name="connsiteX7" fmla="*/ 226308 w 11696700"/>
              <a:gd name="connsiteY7" fmla="*/ 5943600 h 5946816"/>
              <a:gd name="connsiteX8" fmla="*/ 219585 w 11696700"/>
              <a:gd name="connsiteY8" fmla="*/ 5938253 h 5946816"/>
              <a:gd name="connsiteX9" fmla="*/ 350523 w 11696700"/>
              <a:gd name="connsiteY9" fmla="*/ 5946816 h 5946816"/>
              <a:gd name="connsiteX10" fmla="*/ 190308 w 11696700"/>
              <a:gd name="connsiteY10" fmla="*/ 5943600 h 5946816"/>
              <a:gd name="connsiteX11" fmla="*/ 0 w 11696700"/>
              <a:gd name="connsiteY11" fmla="*/ 5943600 h 5946816"/>
              <a:gd name="connsiteX12" fmla="*/ 0 w 11696700"/>
              <a:gd name="connsiteY12" fmla="*/ 0 h 5946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696700" h="5946816">
                <a:moveTo>
                  <a:pt x="0" y="0"/>
                </a:moveTo>
                <a:lnTo>
                  <a:pt x="11696700" y="0"/>
                </a:lnTo>
                <a:lnTo>
                  <a:pt x="11696700" y="757264"/>
                </a:lnTo>
                <a:lnTo>
                  <a:pt x="5956300" y="757264"/>
                </a:lnTo>
                <a:lnTo>
                  <a:pt x="5956300" y="3182964"/>
                </a:lnTo>
                <a:lnTo>
                  <a:pt x="11696700" y="3182964"/>
                </a:lnTo>
                <a:lnTo>
                  <a:pt x="11696700" y="5943600"/>
                </a:lnTo>
                <a:lnTo>
                  <a:pt x="226308" y="5943600"/>
                </a:lnTo>
                <a:lnTo>
                  <a:pt x="219585" y="5938253"/>
                </a:lnTo>
                <a:lnTo>
                  <a:pt x="350523" y="5946816"/>
                </a:lnTo>
                <a:lnTo>
                  <a:pt x="190308" y="5943600"/>
                </a:lnTo>
                <a:lnTo>
                  <a:pt x="0" y="5943600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buNone/>
              <a:defRPr sz="1800">
                <a:solidFill>
                  <a:srgbClr val="7F7F7F"/>
                </a:solidFill>
              </a:defRPr>
            </a:lvl1pPr>
          </a:lstStyle>
          <a:p>
            <a:r>
              <a:rPr lang="en-US"/>
              <a:t>     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         </a:t>
            </a:r>
          </a:p>
          <a:p>
            <a:endParaRPr lang="en-US"/>
          </a:p>
          <a:p>
            <a:r>
              <a:rPr lang="en-US"/>
              <a:t>                             Click to add photo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AE72C2A-8F5D-5741-9D36-B642CB2931C5}"/>
              </a:ext>
            </a:extLst>
          </p:cNvPr>
          <p:cNvSpPr/>
          <p:nvPr userDrawn="1"/>
        </p:nvSpPr>
        <p:spPr>
          <a:xfrm>
            <a:off x="6197600" y="985864"/>
            <a:ext cx="5994400" cy="2425700"/>
          </a:xfrm>
          <a:prstGeom prst="rect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6686CA7-9F9D-8D44-B94F-5A2669C8F7B2}"/>
              </a:ext>
            </a:extLst>
          </p:cNvPr>
          <p:cNvSpPr txBox="1"/>
          <p:nvPr userDrawn="1"/>
        </p:nvSpPr>
        <p:spPr>
          <a:xfrm>
            <a:off x="6637283" y="-8040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6D0117BF-7B8F-804D-9B62-BFDC2DE5B730}"/>
              </a:ext>
            </a:extLst>
          </p:cNvPr>
          <p:cNvSpPr/>
          <p:nvPr userDrawn="1"/>
        </p:nvSpPr>
        <p:spPr>
          <a:xfrm>
            <a:off x="6504644" y="2026088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34" name="Text Placeholder 23">
            <a:extLst>
              <a:ext uri="{FF2B5EF4-FFF2-40B4-BE49-F238E27FC236}">
                <a16:creationId xmlns="" xmlns:a16="http://schemas.microsoft.com/office/drawing/2014/main" id="{89FD262A-DB5E-AA46-B482-A1055545E6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20495" y="1328734"/>
            <a:ext cx="5113283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5" name="Text Placeholder 17">
            <a:extLst>
              <a:ext uri="{FF2B5EF4-FFF2-40B4-BE49-F238E27FC236}">
                <a16:creationId xmlns="" xmlns:a16="http://schemas.microsoft.com/office/drawing/2014/main" id="{11F92C0B-314B-1D4F-96FF-2837F718CF3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20495" y="2346524"/>
            <a:ext cx="5029134" cy="851567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Sub-heading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C498D20-F272-6C4B-9750-0950D632CA51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kern="1600" spc="300" baseline="0">
                <a:solidFill>
                  <a:srgbClr val="08313F"/>
                </a:solidFill>
                <a:latin typeface="+mj-lt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BBD57239-5828-B540-8237-86617E1D76BC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5580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BAAA5544-825C-D843-82F7-011BA29F10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7650" y="1587500"/>
            <a:ext cx="11696699" cy="4699000"/>
          </a:xfrm>
          <a:custGeom>
            <a:avLst/>
            <a:gdLst>
              <a:gd name="connsiteX0" fmla="*/ 0 w 11696699"/>
              <a:gd name="connsiteY0" fmla="*/ 0 h 4699000"/>
              <a:gd name="connsiteX1" fmla="*/ 11696699 w 11696699"/>
              <a:gd name="connsiteY1" fmla="*/ 0 h 4699000"/>
              <a:gd name="connsiteX2" fmla="*/ 11696699 w 11696699"/>
              <a:gd name="connsiteY2" fmla="*/ 1498601 h 4699000"/>
              <a:gd name="connsiteX3" fmla="*/ 7029451 w 11696699"/>
              <a:gd name="connsiteY3" fmla="*/ 1498601 h 4699000"/>
              <a:gd name="connsiteX4" fmla="*/ 7029451 w 11696699"/>
              <a:gd name="connsiteY4" fmla="*/ 2971529 h 4699000"/>
              <a:gd name="connsiteX5" fmla="*/ 11696699 w 11696699"/>
              <a:gd name="connsiteY5" fmla="*/ 2971529 h 4699000"/>
              <a:gd name="connsiteX6" fmla="*/ 11696699 w 11696699"/>
              <a:gd name="connsiteY6" fmla="*/ 4699000 h 4699000"/>
              <a:gd name="connsiteX7" fmla="*/ 536121 w 11696699"/>
              <a:gd name="connsiteY7" fmla="*/ 4699000 h 4699000"/>
              <a:gd name="connsiteX8" fmla="*/ 216546 w 11696699"/>
              <a:gd name="connsiteY8" fmla="*/ 4699000 h 4699000"/>
              <a:gd name="connsiteX9" fmla="*/ 180546 w 11696699"/>
              <a:gd name="connsiteY9" fmla="*/ 4699000 h 4699000"/>
              <a:gd name="connsiteX10" fmla="*/ 0 w 11696699"/>
              <a:gd name="connsiteY10" fmla="*/ 4699000 h 4699000"/>
              <a:gd name="connsiteX11" fmla="*/ 0 w 11696699"/>
              <a:gd name="connsiteY11" fmla="*/ 4278910 h 469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96699" h="4699000">
                <a:moveTo>
                  <a:pt x="0" y="0"/>
                </a:moveTo>
                <a:lnTo>
                  <a:pt x="11696699" y="0"/>
                </a:lnTo>
                <a:lnTo>
                  <a:pt x="11696699" y="1498601"/>
                </a:lnTo>
                <a:lnTo>
                  <a:pt x="7029451" y="1498601"/>
                </a:lnTo>
                <a:lnTo>
                  <a:pt x="7029451" y="2971529"/>
                </a:lnTo>
                <a:lnTo>
                  <a:pt x="11696699" y="2971529"/>
                </a:lnTo>
                <a:lnTo>
                  <a:pt x="11696699" y="4699000"/>
                </a:lnTo>
                <a:lnTo>
                  <a:pt x="536121" y="4699000"/>
                </a:lnTo>
                <a:lnTo>
                  <a:pt x="216546" y="4699000"/>
                </a:lnTo>
                <a:lnTo>
                  <a:pt x="180546" y="4699000"/>
                </a:lnTo>
                <a:lnTo>
                  <a:pt x="0" y="4699000"/>
                </a:lnTo>
                <a:lnTo>
                  <a:pt x="0" y="427891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to add photo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="" xmlns:a16="http://schemas.microsoft.com/office/drawing/2014/main" id="{33A59673-F743-3548-A224-DA318708FD70}"/>
              </a:ext>
            </a:extLst>
          </p:cNvPr>
          <p:cNvSpPr txBox="1">
            <a:spLocks/>
          </p:cNvSpPr>
          <p:nvPr userDrawn="1"/>
        </p:nvSpPr>
        <p:spPr>
          <a:xfrm>
            <a:off x="7619999" y="3435786"/>
            <a:ext cx="4019670" cy="773557"/>
          </a:xfrm>
          <a:prstGeom prst="rect">
            <a:avLst/>
          </a:prstGeom>
        </p:spPr>
        <p:txBody>
          <a:bodyPr vert="horz" wrap="square" lIns="217433" tIns="108718" rIns="217433" bIns="108718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Refers to a good or service being offered by a company.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99BB73D2-4537-B849-87DD-438424FEBE62}"/>
              </a:ext>
            </a:extLst>
          </p:cNvPr>
          <p:cNvSpPr/>
          <p:nvPr userDrawn="1"/>
        </p:nvSpPr>
        <p:spPr>
          <a:xfrm rot="10800000" flipV="1">
            <a:off x="7277100" y="3086101"/>
            <a:ext cx="4914900" cy="1472928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Light" charset="0"/>
            </a:endParaRPr>
          </a:p>
        </p:txBody>
      </p:sp>
      <p:sp>
        <p:nvSpPr>
          <p:cNvPr id="22" name="Text Placeholder 17">
            <a:extLst>
              <a:ext uri="{FF2B5EF4-FFF2-40B4-BE49-F238E27FC236}">
                <a16:creationId xmlns="" xmlns:a16="http://schemas.microsoft.com/office/drawing/2014/main" id="{76282472-56C2-8A48-86C5-1BC4F9E9B0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77100" y="3092586"/>
            <a:ext cx="4667249" cy="1466443"/>
          </a:xfrm>
        </p:spPr>
        <p:txBody>
          <a:bodyPr anchor="ctr"/>
          <a:lstStyle>
            <a:lvl1pPr algn="ctr"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Sub-heading</a:t>
            </a:r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1379D8CF-5187-5A40-90C4-720D4B6776D8}"/>
              </a:ext>
            </a:extLst>
          </p:cNvPr>
          <p:cNvSpPr/>
          <p:nvPr userDrawn="1"/>
        </p:nvSpPr>
        <p:spPr>
          <a:xfrm>
            <a:off x="548344" y="1141653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24" name="Text Placeholder 23">
            <a:extLst>
              <a:ext uri="{FF2B5EF4-FFF2-40B4-BE49-F238E27FC236}">
                <a16:creationId xmlns="" xmlns:a16="http://schemas.microsoft.com/office/drawing/2014/main" id="{507B26C4-2A6B-404D-B6DF-133DAE8902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4195" y="444299"/>
            <a:ext cx="5113283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181B267-E1F8-1B41-B67E-37FFFE577389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kern="1600" spc="300" baseline="0">
                <a:solidFill>
                  <a:srgbClr val="08313F"/>
                </a:solidFill>
                <a:latin typeface="+mj-lt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FB91A324-8B30-A940-95B5-F8962EEFE5FC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9103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D35307EF-A9F6-C245-9FFC-6B90094787FE}"/>
              </a:ext>
            </a:extLst>
          </p:cNvPr>
          <p:cNvSpPr/>
          <p:nvPr userDrawn="1"/>
        </p:nvSpPr>
        <p:spPr>
          <a:xfrm>
            <a:off x="241300" y="228600"/>
            <a:ext cx="11696700" cy="5695316"/>
          </a:xfrm>
          <a:prstGeom prst="rect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3">
            <a:extLst>
              <a:ext uri="{FF2B5EF4-FFF2-40B4-BE49-F238E27FC236}">
                <a16:creationId xmlns="" xmlns:a16="http://schemas.microsoft.com/office/drawing/2014/main" id="{81CC2CF4-3D74-1342-B102-040122CEDC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49154" y="934084"/>
            <a:ext cx="4235894" cy="582221"/>
          </a:xfrm>
        </p:spPr>
        <p:txBody>
          <a:bodyPr>
            <a:normAutofit/>
          </a:bodyPr>
          <a:lstStyle>
            <a:lvl1pPr marL="0" indent="0" algn="l">
              <a:buNone/>
              <a:defRPr sz="4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Divider</a:t>
            </a:r>
          </a:p>
        </p:txBody>
      </p:sp>
      <p:sp>
        <p:nvSpPr>
          <p:cNvPr id="4" name="Text Placeholder 23">
            <a:extLst>
              <a:ext uri="{FF2B5EF4-FFF2-40B4-BE49-F238E27FC236}">
                <a16:creationId xmlns="" xmlns:a16="http://schemas.microsoft.com/office/drawing/2014/main" id="{2F429012-D47B-B64E-8AF8-BA57CA77242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4603" y="934085"/>
            <a:ext cx="904551" cy="582221"/>
          </a:xfrm>
        </p:spPr>
        <p:txBody>
          <a:bodyPr>
            <a:normAutofit/>
          </a:bodyPr>
          <a:lstStyle>
            <a:lvl1pPr marL="0" indent="0" algn="l">
              <a:buNone/>
              <a:defRPr sz="4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82ED7C5-FFAE-834F-8F3A-BCF13F87526A}"/>
              </a:ext>
            </a:extLst>
          </p:cNvPr>
          <p:cNvSpPr/>
          <p:nvPr userDrawn="1"/>
        </p:nvSpPr>
        <p:spPr>
          <a:xfrm rot="5400000" flipV="1">
            <a:off x="1375154" y="1210306"/>
            <a:ext cx="1008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Montserrat Light" charset="0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="" xmlns:a16="http://schemas.microsoft.com/office/drawing/2014/main" id="{C2D9E6FA-4BF8-7846-B1D4-0E7D141B58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4379" y="0"/>
            <a:ext cx="4573621" cy="58307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0C42B48-7BA4-D244-BEDC-1A195F5794A4}"/>
              </a:ext>
            </a:extLst>
          </p:cNvPr>
          <p:cNvSpPr txBox="1"/>
          <p:nvPr userDrawn="1"/>
        </p:nvSpPr>
        <p:spPr>
          <a:xfrm>
            <a:off x="363851" y="6491628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600" spc="300" baseline="0">
                <a:solidFill>
                  <a:srgbClr val="08313F"/>
                </a:solidFill>
                <a:latin typeface="+mj-lt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E665F5D-41F2-AB4E-9E9D-89A3F85D709E}"/>
              </a:ext>
            </a:extLst>
          </p:cNvPr>
          <p:cNvSpPr/>
          <p:nvPr userDrawn="1"/>
        </p:nvSpPr>
        <p:spPr>
          <a:xfrm rot="16200000" flipV="1">
            <a:off x="11591456" y="6622960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5316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verview/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="" xmlns:a16="http://schemas.microsoft.com/office/drawing/2014/main" id="{C52FF19B-F26A-EC40-9F99-C10D1E505E59}"/>
              </a:ext>
            </a:extLst>
          </p:cNvPr>
          <p:cNvSpPr/>
          <p:nvPr userDrawn="1"/>
        </p:nvSpPr>
        <p:spPr>
          <a:xfrm>
            <a:off x="6361479" y="1232267"/>
            <a:ext cx="771474" cy="77147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Placeholder 25">
            <a:extLst>
              <a:ext uri="{FF2B5EF4-FFF2-40B4-BE49-F238E27FC236}">
                <a16:creationId xmlns="" xmlns:a16="http://schemas.microsoft.com/office/drawing/2014/main" id="{CAF61B17-26D4-B14D-97CA-EAAECA6A74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99807" y="1289462"/>
            <a:ext cx="511077" cy="635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/>
              <a:t>1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D8522547-A08F-EE44-A9AD-5FABBDCD549F}"/>
              </a:ext>
            </a:extLst>
          </p:cNvPr>
          <p:cNvCxnSpPr>
            <a:cxnSpLocks/>
          </p:cNvCxnSpPr>
          <p:nvPr userDrawn="1"/>
        </p:nvCxnSpPr>
        <p:spPr>
          <a:xfrm>
            <a:off x="5769762" y="1622238"/>
            <a:ext cx="591717" cy="0"/>
          </a:xfrm>
          <a:prstGeom prst="line">
            <a:avLst/>
          </a:prstGeom>
          <a:ln w="19050">
            <a:solidFill>
              <a:srgbClr val="8C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F8DF3840-EDCD-4B47-B492-D9F24116159A}"/>
              </a:ext>
            </a:extLst>
          </p:cNvPr>
          <p:cNvSpPr/>
          <p:nvPr userDrawn="1"/>
        </p:nvSpPr>
        <p:spPr>
          <a:xfrm flipV="1">
            <a:off x="511072" y="-2"/>
            <a:ext cx="5240006" cy="6892757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Light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E9E207A2-7B0E-2F46-8515-2531113C9151}"/>
              </a:ext>
            </a:extLst>
          </p:cNvPr>
          <p:cNvSpPr/>
          <p:nvPr userDrawn="1"/>
        </p:nvSpPr>
        <p:spPr>
          <a:xfrm>
            <a:off x="918629" y="1527801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16" name="Text Placeholder 17">
            <a:extLst>
              <a:ext uri="{FF2B5EF4-FFF2-40B4-BE49-F238E27FC236}">
                <a16:creationId xmlns="" xmlns:a16="http://schemas.microsoft.com/office/drawing/2014/main" id="{8EC99E19-5C6F-0E42-9D44-703CC975D6E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6478" y="1899687"/>
            <a:ext cx="4306395" cy="3280643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Click to type…</a:t>
            </a:r>
            <a:endParaRPr lang="en-US"/>
          </a:p>
        </p:txBody>
      </p:sp>
      <p:sp>
        <p:nvSpPr>
          <p:cNvPr id="17" name="Text Placeholder 23">
            <a:extLst>
              <a:ext uri="{FF2B5EF4-FFF2-40B4-BE49-F238E27FC236}">
                <a16:creationId xmlns="" xmlns:a16="http://schemas.microsoft.com/office/drawing/2014/main" id="{5BC66613-CDA2-A74A-9395-2463EF11F2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8629" y="628636"/>
            <a:ext cx="4378451" cy="60363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Overview Slide</a:t>
            </a:r>
          </a:p>
        </p:txBody>
      </p:sp>
      <p:pic>
        <p:nvPicPr>
          <p:cNvPr id="20" name="Picture 19" descr="Icon&#10;&#10;Description automatically generated with low confidence">
            <a:extLst>
              <a:ext uri="{FF2B5EF4-FFF2-40B4-BE49-F238E27FC236}">
                <a16:creationId xmlns="" xmlns:a16="http://schemas.microsoft.com/office/drawing/2014/main" id="{D783A9DB-2D88-B44A-A367-1AE86EBEE7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136"/>
          <a:stretch/>
        </p:blipFill>
        <p:spPr>
          <a:xfrm flipH="1">
            <a:off x="511072" y="5180330"/>
            <a:ext cx="1726075" cy="1615575"/>
          </a:xfrm>
          <a:prstGeom prst="rect">
            <a:avLst/>
          </a:prstGeom>
        </p:spPr>
      </p:pic>
      <p:sp>
        <p:nvSpPr>
          <p:cNvPr id="21" name="Text Placeholder 25">
            <a:extLst>
              <a:ext uri="{FF2B5EF4-FFF2-40B4-BE49-F238E27FC236}">
                <a16:creationId xmlns="" xmlns:a16="http://schemas.microsoft.com/office/drawing/2014/main" id="{5A1E8056-B0BB-444E-9F56-12D2DD4B85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29716" y="1232267"/>
            <a:ext cx="4465067" cy="8223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/>
              <a:t>Main Body Text</a:t>
            </a:r>
          </a:p>
        </p:txBody>
      </p: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60359091-EF1E-5347-86A8-664FF906AFA2}"/>
              </a:ext>
            </a:extLst>
          </p:cNvPr>
          <p:cNvSpPr/>
          <p:nvPr userDrawn="1"/>
        </p:nvSpPr>
        <p:spPr>
          <a:xfrm>
            <a:off x="6361479" y="2306893"/>
            <a:ext cx="771474" cy="77147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 Placeholder 25">
            <a:extLst>
              <a:ext uri="{FF2B5EF4-FFF2-40B4-BE49-F238E27FC236}">
                <a16:creationId xmlns="" xmlns:a16="http://schemas.microsoft.com/office/drawing/2014/main" id="{29FF15AB-A467-5248-AA8B-EA7E9FC37BE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99807" y="2364088"/>
            <a:ext cx="511077" cy="635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/>
              <a:t>2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="" xmlns:a16="http://schemas.microsoft.com/office/drawing/2014/main" id="{63453B8E-02A0-D945-99F3-A46F3D8AA698}"/>
              </a:ext>
            </a:extLst>
          </p:cNvPr>
          <p:cNvCxnSpPr>
            <a:cxnSpLocks/>
          </p:cNvCxnSpPr>
          <p:nvPr userDrawn="1"/>
        </p:nvCxnSpPr>
        <p:spPr>
          <a:xfrm>
            <a:off x="5769762" y="2696864"/>
            <a:ext cx="591717" cy="0"/>
          </a:xfrm>
          <a:prstGeom prst="line">
            <a:avLst/>
          </a:prstGeom>
          <a:ln w="19050">
            <a:solidFill>
              <a:srgbClr val="8C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25">
            <a:extLst>
              <a:ext uri="{FF2B5EF4-FFF2-40B4-BE49-F238E27FC236}">
                <a16:creationId xmlns="" xmlns:a16="http://schemas.microsoft.com/office/drawing/2014/main" id="{F2455212-2D5D-E648-802A-B9EB354595F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29716" y="2306893"/>
            <a:ext cx="4465067" cy="8223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/>
              <a:t>Main Body Text</a:t>
            </a:r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8DF1992D-B7D5-8E4B-BDA5-761CB37D3675}"/>
              </a:ext>
            </a:extLst>
          </p:cNvPr>
          <p:cNvSpPr/>
          <p:nvPr userDrawn="1"/>
        </p:nvSpPr>
        <p:spPr>
          <a:xfrm>
            <a:off x="6361479" y="3366657"/>
            <a:ext cx="771474" cy="77147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 Placeholder 25">
            <a:extLst>
              <a:ext uri="{FF2B5EF4-FFF2-40B4-BE49-F238E27FC236}">
                <a16:creationId xmlns="" xmlns:a16="http://schemas.microsoft.com/office/drawing/2014/main" id="{D5D057F3-7821-E04C-AEF9-9BAF88BFC81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99807" y="3423852"/>
            <a:ext cx="511077" cy="635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/>
              <a:t>3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="" xmlns:a16="http://schemas.microsoft.com/office/drawing/2014/main" id="{201686CB-AFC3-2E42-8385-6797A30142D9}"/>
              </a:ext>
            </a:extLst>
          </p:cNvPr>
          <p:cNvCxnSpPr>
            <a:cxnSpLocks/>
          </p:cNvCxnSpPr>
          <p:nvPr userDrawn="1"/>
        </p:nvCxnSpPr>
        <p:spPr>
          <a:xfrm>
            <a:off x="5769762" y="3756628"/>
            <a:ext cx="591717" cy="0"/>
          </a:xfrm>
          <a:prstGeom prst="line">
            <a:avLst/>
          </a:prstGeom>
          <a:ln w="19050">
            <a:solidFill>
              <a:srgbClr val="8C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Placeholder 25">
            <a:extLst>
              <a:ext uri="{FF2B5EF4-FFF2-40B4-BE49-F238E27FC236}">
                <a16:creationId xmlns="" xmlns:a16="http://schemas.microsoft.com/office/drawing/2014/main" id="{3EBAF954-82F2-CC42-82E9-A1906475565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29716" y="3366657"/>
            <a:ext cx="4465067" cy="8223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/>
              <a:t>Main Body Text</a:t>
            </a:r>
          </a:p>
        </p:txBody>
      </p:sp>
      <p:sp>
        <p:nvSpPr>
          <p:cNvPr id="41" name="Oval 40">
            <a:extLst>
              <a:ext uri="{FF2B5EF4-FFF2-40B4-BE49-F238E27FC236}">
                <a16:creationId xmlns="" xmlns:a16="http://schemas.microsoft.com/office/drawing/2014/main" id="{7212A528-3E55-3E4C-A29B-933FD36CD4AA}"/>
              </a:ext>
            </a:extLst>
          </p:cNvPr>
          <p:cNvSpPr/>
          <p:nvPr userDrawn="1"/>
        </p:nvSpPr>
        <p:spPr>
          <a:xfrm>
            <a:off x="6347624" y="4424843"/>
            <a:ext cx="771474" cy="77147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5">
            <a:extLst>
              <a:ext uri="{FF2B5EF4-FFF2-40B4-BE49-F238E27FC236}">
                <a16:creationId xmlns="" xmlns:a16="http://schemas.microsoft.com/office/drawing/2014/main" id="{5C41E408-2BE8-184D-BAE4-AEB73C241B6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85952" y="4482038"/>
            <a:ext cx="511077" cy="635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/>
              <a:t>4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="" xmlns:a16="http://schemas.microsoft.com/office/drawing/2014/main" id="{EB1EA6CF-9EE0-6148-AA67-CE0598A3805A}"/>
              </a:ext>
            </a:extLst>
          </p:cNvPr>
          <p:cNvCxnSpPr>
            <a:cxnSpLocks/>
          </p:cNvCxnSpPr>
          <p:nvPr userDrawn="1"/>
        </p:nvCxnSpPr>
        <p:spPr>
          <a:xfrm>
            <a:off x="5755907" y="4814814"/>
            <a:ext cx="591717" cy="0"/>
          </a:xfrm>
          <a:prstGeom prst="line">
            <a:avLst/>
          </a:prstGeom>
          <a:ln w="19050">
            <a:solidFill>
              <a:srgbClr val="8C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 Placeholder 25">
            <a:extLst>
              <a:ext uri="{FF2B5EF4-FFF2-40B4-BE49-F238E27FC236}">
                <a16:creationId xmlns="" xmlns:a16="http://schemas.microsoft.com/office/drawing/2014/main" id="{5A47AF7F-E736-2640-98D0-99CBD669AFB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15861" y="4424843"/>
            <a:ext cx="4465067" cy="8223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/>
              <a:t>Main Body Text</a:t>
            </a:r>
          </a:p>
        </p:txBody>
      </p:sp>
      <p:sp>
        <p:nvSpPr>
          <p:cNvPr id="45" name="Oval 44">
            <a:extLst>
              <a:ext uri="{FF2B5EF4-FFF2-40B4-BE49-F238E27FC236}">
                <a16:creationId xmlns="" xmlns:a16="http://schemas.microsoft.com/office/drawing/2014/main" id="{3CA01ECA-9BBA-EE4B-8E28-5EE6A1A3E11D}"/>
              </a:ext>
            </a:extLst>
          </p:cNvPr>
          <p:cNvSpPr/>
          <p:nvPr userDrawn="1"/>
        </p:nvSpPr>
        <p:spPr>
          <a:xfrm>
            <a:off x="6361479" y="5502145"/>
            <a:ext cx="771474" cy="77147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 Placeholder 25">
            <a:extLst>
              <a:ext uri="{FF2B5EF4-FFF2-40B4-BE49-F238E27FC236}">
                <a16:creationId xmlns="" xmlns:a16="http://schemas.microsoft.com/office/drawing/2014/main" id="{981C64DC-4A52-6744-8327-31289AFCBA9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99807" y="5559340"/>
            <a:ext cx="511077" cy="635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/>
              <a:t>5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="" xmlns:a16="http://schemas.microsoft.com/office/drawing/2014/main" id="{32514181-21FC-3442-AF04-713C37001620}"/>
              </a:ext>
            </a:extLst>
          </p:cNvPr>
          <p:cNvCxnSpPr>
            <a:cxnSpLocks/>
          </p:cNvCxnSpPr>
          <p:nvPr userDrawn="1"/>
        </p:nvCxnSpPr>
        <p:spPr>
          <a:xfrm>
            <a:off x="5769762" y="5892116"/>
            <a:ext cx="591717" cy="0"/>
          </a:xfrm>
          <a:prstGeom prst="line">
            <a:avLst/>
          </a:prstGeom>
          <a:ln w="19050">
            <a:solidFill>
              <a:srgbClr val="8C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 Placeholder 25">
            <a:extLst>
              <a:ext uri="{FF2B5EF4-FFF2-40B4-BE49-F238E27FC236}">
                <a16:creationId xmlns="" xmlns:a16="http://schemas.microsoft.com/office/drawing/2014/main" id="{41215D43-08A5-AA4E-8D46-F8BEBABD637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29716" y="5502145"/>
            <a:ext cx="4465067" cy="8223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/>
              <a:t>Main Body Text</a:t>
            </a:r>
          </a:p>
        </p:txBody>
      </p:sp>
    </p:spTree>
    <p:extLst>
      <p:ext uri="{BB962C8B-B14F-4D97-AF65-F5344CB8AC3E}">
        <p14:creationId xmlns:p14="http://schemas.microsoft.com/office/powerpoint/2010/main" val="22106030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with Photo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7D6B0E9-3995-4243-A4DE-8287096F2210}"/>
              </a:ext>
            </a:extLst>
          </p:cNvPr>
          <p:cNvSpPr/>
          <p:nvPr/>
        </p:nvSpPr>
        <p:spPr>
          <a:xfrm flipV="1">
            <a:off x="1356632" y="-2"/>
            <a:ext cx="5495430" cy="6892757"/>
          </a:xfrm>
          <a:prstGeom prst="rect">
            <a:avLst/>
          </a:prstGeom>
          <a:solidFill>
            <a:srgbClr val="1BA19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Light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EA59638F-34C3-0548-9D75-7451924D31F1}"/>
              </a:ext>
            </a:extLst>
          </p:cNvPr>
          <p:cNvSpPr/>
          <p:nvPr userDrawn="1"/>
        </p:nvSpPr>
        <p:spPr>
          <a:xfrm flipV="1">
            <a:off x="10087" y="6555301"/>
            <a:ext cx="79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14" name="Picture Placeholder 17">
            <a:extLst>
              <a:ext uri="{FF2B5EF4-FFF2-40B4-BE49-F238E27FC236}">
                <a16:creationId xmlns="" xmlns:a16="http://schemas.microsoft.com/office/drawing/2014/main" id="{51437F97-A714-BA4E-86C2-B5AFBA0061E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52062" y="228600"/>
            <a:ext cx="5105121" cy="6362700"/>
          </a:xfrm>
          <a:solidFill>
            <a:schemeClr val="bg1"/>
          </a:solidFill>
        </p:spPr>
        <p:txBody>
          <a:bodyPr/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to add photo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="" xmlns:a16="http://schemas.microsoft.com/office/drawing/2014/main" id="{4CA7736D-49F3-1646-98AF-4946FF89300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02710" y="1773241"/>
            <a:ext cx="4621841" cy="4525954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Sub-heading</a:t>
            </a:r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5F13410A-2185-7C40-9186-1A1897ED3B11}"/>
              </a:ext>
            </a:extLst>
          </p:cNvPr>
          <p:cNvSpPr/>
          <p:nvPr userDrawn="1"/>
        </p:nvSpPr>
        <p:spPr>
          <a:xfrm>
            <a:off x="1802710" y="1292864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20" name="Text Placeholder 23">
            <a:extLst>
              <a:ext uri="{FF2B5EF4-FFF2-40B4-BE49-F238E27FC236}">
                <a16:creationId xmlns="" xmlns:a16="http://schemas.microsoft.com/office/drawing/2014/main" id="{B30B2EA7-6F50-764D-9D0C-326E1B7C84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18561" y="595510"/>
            <a:ext cx="4716425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FC376DF-08BD-8147-8B6C-C5A2D8D4A480}"/>
              </a:ext>
            </a:extLst>
          </p:cNvPr>
          <p:cNvSpPr txBox="1"/>
          <p:nvPr userDrawn="1"/>
        </p:nvSpPr>
        <p:spPr>
          <a:xfrm rot="16200000">
            <a:off x="-3040291" y="2832024"/>
            <a:ext cx="6892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kern="1600" spc="610" baseline="0">
                <a:solidFill>
                  <a:srgbClr val="003841"/>
                </a:solidFill>
                <a:latin typeface="+mj-lt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</p:spTree>
    <p:extLst>
      <p:ext uri="{BB962C8B-B14F-4D97-AF65-F5344CB8AC3E}">
        <p14:creationId xmlns:p14="http://schemas.microsoft.com/office/powerpoint/2010/main" val="13118313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box - Solid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9175AD5-38F4-AC46-8AF7-45BB6FF87659}"/>
              </a:ext>
            </a:extLst>
          </p:cNvPr>
          <p:cNvSpPr/>
          <p:nvPr userDrawn="1"/>
        </p:nvSpPr>
        <p:spPr>
          <a:xfrm>
            <a:off x="241300" y="228600"/>
            <a:ext cx="11696700" cy="5695317"/>
          </a:xfrm>
          <a:prstGeom prst="rect">
            <a:avLst/>
          </a:prstGeom>
          <a:solidFill>
            <a:srgbClr val="1188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D659DBA4-11D3-454A-86FC-4757741D00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4714" y="1757011"/>
            <a:ext cx="10808102" cy="3867704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Sub-heading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D06C5BC-7DA1-284B-92AA-35E0A7B11036}"/>
              </a:ext>
            </a:extLst>
          </p:cNvPr>
          <p:cNvSpPr/>
          <p:nvPr userDrawn="1"/>
        </p:nvSpPr>
        <p:spPr>
          <a:xfrm>
            <a:off x="818862" y="1340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11" name="Text Placeholder 23">
            <a:extLst>
              <a:ext uri="{FF2B5EF4-FFF2-40B4-BE49-F238E27FC236}">
                <a16:creationId xmlns="" xmlns:a16="http://schemas.microsoft.com/office/drawing/2014/main" id="{1D98BC0B-2770-5D4E-9AC3-A1CD2CA60C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4714" y="642972"/>
            <a:ext cx="10808102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EEEBC58-7CED-7A41-97CB-9D6B168CD4D6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kern="1600" spc="300" baseline="0">
                <a:solidFill>
                  <a:srgbClr val="08313F"/>
                </a:solidFill>
                <a:latin typeface="+mj-lt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F55403A8-2113-FC47-B2D2-19915CF177A0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3403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with Photo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9C3F487-F604-4546-B7CE-1F7FE26D0DFD}"/>
              </a:ext>
            </a:extLst>
          </p:cNvPr>
          <p:cNvSpPr/>
          <p:nvPr userDrawn="1"/>
        </p:nvSpPr>
        <p:spPr>
          <a:xfrm flipV="1">
            <a:off x="738425" y="3186"/>
            <a:ext cx="6113637" cy="6892757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Light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DEFE2F3-1083-6042-8E1A-CF09DF7F7B14}"/>
              </a:ext>
            </a:extLst>
          </p:cNvPr>
          <p:cNvSpPr/>
          <p:nvPr userDrawn="1"/>
        </p:nvSpPr>
        <p:spPr>
          <a:xfrm flipV="1">
            <a:off x="10087" y="6555301"/>
            <a:ext cx="79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4" name="Picture Placeholder 17">
            <a:extLst>
              <a:ext uri="{FF2B5EF4-FFF2-40B4-BE49-F238E27FC236}">
                <a16:creationId xmlns="" xmlns:a16="http://schemas.microsoft.com/office/drawing/2014/main" id="{8105646A-9E0C-4145-97C2-3734A31A2B2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52062" y="228600"/>
            <a:ext cx="5105121" cy="6362700"/>
          </a:xfrm>
          <a:solidFill>
            <a:schemeClr val="bg1"/>
          </a:solidFill>
        </p:spPr>
        <p:txBody>
          <a:bodyPr/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to add photo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="" xmlns:a16="http://schemas.microsoft.com/office/drawing/2014/main" id="{327CD189-A588-D340-AEE6-ABA0AF7E6B0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87487" y="1419861"/>
            <a:ext cx="5622464" cy="5334722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Sub-heading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5A06ABD-A133-8D42-8B38-636B873ACE6A}"/>
              </a:ext>
            </a:extLst>
          </p:cNvPr>
          <p:cNvSpPr/>
          <p:nvPr userDrawn="1"/>
        </p:nvSpPr>
        <p:spPr>
          <a:xfrm>
            <a:off x="1010710" y="1165788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7" name="Text Placeholder 23">
            <a:extLst>
              <a:ext uri="{FF2B5EF4-FFF2-40B4-BE49-F238E27FC236}">
                <a16:creationId xmlns="" xmlns:a16="http://schemas.microsoft.com/office/drawing/2014/main" id="{1C4A4EBF-8A47-914B-A531-A68FE8F2B61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87487" y="405005"/>
            <a:ext cx="4716425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471A97C-0468-6444-8032-86D1D6051187}"/>
              </a:ext>
            </a:extLst>
          </p:cNvPr>
          <p:cNvSpPr txBox="1"/>
          <p:nvPr userDrawn="1"/>
        </p:nvSpPr>
        <p:spPr>
          <a:xfrm rot="16200000">
            <a:off x="-3040291" y="2832024"/>
            <a:ext cx="6892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kern="1600" spc="610" baseline="0">
                <a:solidFill>
                  <a:srgbClr val="003841"/>
                </a:solidFill>
                <a:latin typeface="+mj-lt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</p:spTree>
    <p:extLst>
      <p:ext uri="{BB962C8B-B14F-4D97-AF65-F5344CB8AC3E}">
        <p14:creationId xmlns:p14="http://schemas.microsoft.com/office/powerpoint/2010/main" val="40607430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2A7EC3A-FA50-904B-839F-2B92D5166DD5}"/>
              </a:ext>
            </a:extLst>
          </p:cNvPr>
          <p:cNvSpPr/>
          <p:nvPr userDrawn="1"/>
        </p:nvSpPr>
        <p:spPr>
          <a:xfrm>
            <a:off x="0" y="482371"/>
            <a:ext cx="6113604" cy="2855598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946976CB-0B76-DD49-AA4D-4F230C256467}"/>
              </a:ext>
            </a:extLst>
          </p:cNvPr>
          <p:cNvSpPr/>
          <p:nvPr userDrawn="1"/>
        </p:nvSpPr>
        <p:spPr>
          <a:xfrm>
            <a:off x="6113604" y="482371"/>
            <a:ext cx="6113604" cy="2855598"/>
          </a:xfrm>
          <a:prstGeom prst="rect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7">
            <a:extLst>
              <a:ext uri="{FF2B5EF4-FFF2-40B4-BE49-F238E27FC236}">
                <a16:creationId xmlns="" xmlns:a16="http://schemas.microsoft.com/office/drawing/2014/main" id="{A80F2D74-8F18-9F49-A166-16ACDC1D11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3715" y="3843119"/>
            <a:ext cx="4957908" cy="1680348"/>
          </a:xfrm>
        </p:spPr>
        <p:txBody>
          <a:bodyPr/>
          <a:lstStyle>
            <a:lvl1pPr algn="ctr">
              <a:buNone/>
              <a:defRPr sz="24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Sub-heading</a:t>
            </a:r>
            <a:endParaRPr lang="en-US"/>
          </a:p>
        </p:txBody>
      </p:sp>
      <p:sp>
        <p:nvSpPr>
          <p:cNvPr id="17" name="Text Placeholder 23">
            <a:extLst>
              <a:ext uri="{FF2B5EF4-FFF2-40B4-BE49-F238E27FC236}">
                <a16:creationId xmlns="" xmlns:a16="http://schemas.microsoft.com/office/drawing/2014/main" id="{8C1B99A3-E2FF-264E-947B-7183A27F95C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3715" y="2505507"/>
            <a:ext cx="4957908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="" xmlns:a16="http://schemas.microsoft.com/office/drawing/2014/main" id="{02E7D4CC-063A-6D45-92B2-EC8AC4E32AA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20771" y="3880875"/>
            <a:ext cx="4957908" cy="1680348"/>
          </a:xfrm>
        </p:spPr>
        <p:txBody>
          <a:bodyPr/>
          <a:lstStyle>
            <a:lvl1pPr algn="ctr">
              <a:buNone/>
              <a:defRPr sz="24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Sub-heading</a:t>
            </a:r>
            <a:endParaRPr lang="en-US"/>
          </a:p>
        </p:txBody>
      </p:sp>
      <p:sp>
        <p:nvSpPr>
          <p:cNvPr id="19" name="Text Placeholder 23">
            <a:extLst>
              <a:ext uri="{FF2B5EF4-FFF2-40B4-BE49-F238E27FC236}">
                <a16:creationId xmlns="" xmlns:a16="http://schemas.microsoft.com/office/drawing/2014/main" id="{A04C066A-035C-0341-9527-E538DEB4788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20771" y="2543263"/>
            <a:ext cx="4957908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862BC62-5A59-434C-94C9-A0321E45ADA9}"/>
              </a:ext>
            </a:extLst>
          </p:cNvPr>
          <p:cNvSpPr txBox="1"/>
          <p:nvPr userDrawn="1"/>
        </p:nvSpPr>
        <p:spPr>
          <a:xfrm>
            <a:off x="363851" y="6491628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600" spc="300" baseline="0">
                <a:solidFill>
                  <a:srgbClr val="08313F"/>
                </a:solidFill>
                <a:latin typeface="+mj-lt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F0CE46C9-7CF5-AC49-81D3-87EA00B1EF7D}"/>
              </a:ext>
            </a:extLst>
          </p:cNvPr>
          <p:cNvSpPr/>
          <p:nvPr userDrawn="1"/>
        </p:nvSpPr>
        <p:spPr>
          <a:xfrm rot="16200000" flipV="1">
            <a:off x="11591456" y="6622960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09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EFA14ED-05A5-4B12-A66F-DE7EFB37B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6B6B6F6-BBEE-4168-AFC7-05823309C3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E91DC0B-A84E-4A8C-9F89-C46C0AAA02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CB0200E8-3F05-4E98-A485-EBCD34E828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6B6B2F77-C6C1-44EA-8820-9C87BBE12A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376CD5F-1A39-4D83-B8DE-3FEF90708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531767F8-3142-46BC-AB5D-C9FA3599B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326B1A6-6294-4F21-877E-2E49DC766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9332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18D471C-0C8F-0146-83F3-CAF71642C847}"/>
              </a:ext>
            </a:extLst>
          </p:cNvPr>
          <p:cNvSpPr/>
          <p:nvPr userDrawn="1"/>
        </p:nvSpPr>
        <p:spPr>
          <a:xfrm flipV="1">
            <a:off x="1896863" y="0"/>
            <a:ext cx="4739368" cy="6932300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Light" charset="0"/>
            </a:endParaRPr>
          </a:p>
        </p:txBody>
      </p:sp>
      <p:sp>
        <p:nvSpPr>
          <p:cNvPr id="21" name="Text Placeholder 17">
            <a:extLst>
              <a:ext uri="{FF2B5EF4-FFF2-40B4-BE49-F238E27FC236}">
                <a16:creationId xmlns="" xmlns:a16="http://schemas.microsoft.com/office/drawing/2014/main" id="{38C72918-A963-5543-BE47-6799D21FAF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663781" y="5852156"/>
            <a:ext cx="3704362" cy="361924"/>
          </a:xfrm>
        </p:spPr>
        <p:txBody>
          <a:bodyPr anchor="t"/>
          <a:lstStyle>
            <a:lvl1pPr algn="l">
              <a:buNone/>
              <a:defRPr sz="1400" b="0" i="0" spc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Sub-heading</a:t>
            </a:r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AAE09A10-520B-2742-962C-FBBAFB7F73D3}"/>
              </a:ext>
            </a:extLst>
          </p:cNvPr>
          <p:cNvSpPr/>
          <p:nvPr userDrawn="1"/>
        </p:nvSpPr>
        <p:spPr>
          <a:xfrm flipV="1">
            <a:off x="10087" y="6555301"/>
            <a:ext cx="79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14DAC745-3799-644F-B869-63BC88587110}"/>
              </a:ext>
            </a:extLst>
          </p:cNvPr>
          <p:cNvSpPr txBox="1"/>
          <p:nvPr userDrawn="1"/>
        </p:nvSpPr>
        <p:spPr>
          <a:xfrm rot="16200000">
            <a:off x="-3040291" y="2832024"/>
            <a:ext cx="6892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kern="1600" spc="610" baseline="0">
                <a:solidFill>
                  <a:srgbClr val="003841"/>
                </a:solidFill>
                <a:latin typeface="+mj-lt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pic>
        <p:nvPicPr>
          <p:cNvPr id="26" name="Picture 25" descr="Logo&#10;&#10;Description automatically generated">
            <a:extLst>
              <a:ext uri="{FF2B5EF4-FFF2-40B4-BE49-F238E27FC236}">
                <a16:creationId xmlns="" xmlns:a16="http://schemas.microsoft.com/office/drawing/2014/main" id="{83C30E9D-06D7-7B41-848A-77274E4130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6153" y="529155"/>
            <a:ext cx="4351633" cy="863553"/>
          </a:xfrm>
          <a:prstGeom prst="rect">
            <a:avLst/>
          </a:prstGeom>
        </p:spPr>
      </p:pic>
      <p:sp>
        <p:nvSpPr>
          <p:cNvPr id="32" name="Text Placeholder 23">
            <a:extLst>
              <a:ext uri="{FF2B5EF4-FFF2-40B4-BE49-F238E27FC236}">
                <a16:creationId xmlns="" xmlns:a16="http://schemas.microsoft.com/office/drawing/2014/main" id="{E1B388D9-79A8-4F4E-A699-E4B798FB46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98163" y="1331352"/>
            <a:ext cx="3195486" cy="731140"/>
          </a:xfrm>
        </p:spPr>
        <p:txBody>
          <a:bodyPr anchor="ctr">
            <a:normAutofit/>
          </a:bodyPr>
          <a:lstStyle>
            <a:lvl1pPr marL="0" indent="0" algn="l">
              <a:buNone/>
              <a:defRPr sz="28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Any Questions?</a:t>
            </a:r>
          </a:p>
        </p:txBody>
      </p:sp>
      <p:sp>
        <p:nvSpPr>
          <p:cNvPr id="33" name="Text Placeholder 23">
            <a:extLst>
              <a:ext uri="{FF2B5EF4-FFF2-40B4-BE49-F238E27FC236}">
                <a16:creationId xmlns="" xmlns:a16="http://schemas.microsoft.com/office/drawing/2014/main" id="{A262A524-87DB-9447-BD5C-C79347DB3C1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298163" y="521776"/>
            <a:ext cx="3195485" cy="837258"/>
          </a:xfrm>
        </p:spPr>
        <p:txBody>
          <a:bodyPr anchor="ctr">
            <a:normAutofit/>
          </a:bodyPr>
          <a:lstStyle>
            <a:lvl1pPr marL="0" indent="0" algn="l">
              <a:buNone/>
              <a:defRPr sz="5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Thank You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FFCAF4E6-72DB-E649-B092-C010328005F1}"/>
              </a:ext>
            </a:extLst>
          </p:cNvPr>
          <p:cNvGrpSpPr/>
          <p:nvPr userDrawn="1"/>
        </p:nvGrpSpPr>
        <p:grpSpPr>
          <a:xfrm>
            <a:off x="9203809" y="5757022"/>
            <a:ext cx="2735993" cy="679345"/>
            <a:chOff x="0" y="0"/>
            <a:chExt cx="2301694" cy="571500"/>
          </a:xfrm>
        </p:grpSpPr>
        <p:sp>
          <p:nvSpPr>
            <p:cNvPr id="35" name="Rectangle 34">
              <a:extLst>
                <a:ext uri="{FF2B5EF4-FFF2-40B4-BE49-F238E27FC236}">
                  <a16:creationId xmlns="" xmlns:a16="http://schemas.microsoft.com/office/drawing/2014/main" id="{D1740294-4308-8F46-B6E3-2486ADA5C515}"/>
                </a:ext>
              </a:extLst>
            </p:cNvPr>
            <p:cNvSpPr/>
            <p:nvPr/>
          </p:nvSpPr>
          <p:spPr>
            <a:xfrm>
              <a:off x="0" y="0"/>
              <a:ext cx="2301694" cy="571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="" xmlns:a16="http://schemas.microsoft.com/office/drawing/2014/main" id="{37A8314D-532F-284C-8D90-022E08B7A7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4449"/>
            <a:stretch/>
          </p:blipFill>
          <p:spPr bwMode="auto">
            <a:xfrm>
              <a:off x="312965" y="96237"/>
              <a:ext cx="1675765" cy="38481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833229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point number graph with icon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 Placeholder 17">
            <a:extLst>
              <a:ext uri="{FF2B5EF4-FFF2-40B4-BE49-F238E27FC236}">
                <a16:creationId xmlns="" xmlns:a16="http://schemas.microsoft.com/office/drawing/2014/main" id="{34F0C302-0D8D-5843-989D-B63B49CEDB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1246" y="1263516"/>
            <a:ext cx="4312551" cy="748242"/>
          </a:xfrm>
        </p:spPr>
        <p:txBody>
          <a:bodyPr/>
          <a:lstStyle>
            <a:lvl1pPr>
              <a:buNone/>
              <a:defRPr sz="22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Sub-heading</a:t>
            </a:r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="" xmlns:a16="http://schemas.microsoft.com/office/drawing/2014/main" id="{FB45A437-6B55-9146-AED4-CA97F69F3CC4}"/>
              </a:ext>
            </a:extLst>
          </p:cNvPr>
          <p:cNvSpPr/>
          <p:nvPr userDrawn="1"/>
        </p:nvSpPr>
        <p:spPr>
          <a:xfrm>
            <a:off x="495393" y="1126973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90" name="Text Placeholder 23">
            <a:extLst>
              <a:ext uri="{FF2B5EF4-FFF2-40B4-BE49-F238E27FC236}">
                <a16:creationId xmlns="" xmlns:a16="http://schemas.microsoft.com/office/drawing/2014/main" id="{B4FF05A9-F886-404C-B3C2-76E4EDBDFD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1246" y="429619"/>
            <a:ext cx="4308887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76" name="Freeform 169">
            <a:extLst>
              <a:ext uri="{FF2B5EF4-FFF2-40B4-BE49-F238E27FC236}">
                <a16:creationId xmlns="" xmlns:a16="http://schemas.microsoft.com/office/drawing/2014/main" id="{38720E63-EB1C-BB42-A9BC-BBD00E84B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4303" y="2144026"/>
            <a:ext cx="2066436" cy="2071148"/>
          </a:xfrm>
          <a:custGeom>
            <a:avLst/>
            <a:gdLst>
              <a:gd name="T0" fmla="*/ 3867 w 3868"/>
              <a:gd name="T1" fmla="*/ 1932 h 3876"/>
              <a:gd name="T2" fmla="*/ 3867 w 3868"/>
              <a:gd name="T3" fmla="*/ 1932 h 3876"/>
              <a:gd name="T4" fmla="*/ 1933 w 3868"/>
              <a:gd name="T5" fmla="*/ 3875 h 3876"/>
              <a:gd name="T6" fmla="*/ 0 w 3868"/>
              <a:gd name="T7" fmla="*/ 1932 h 3876"/>
              <a:gd name="T8" fmla="*/ 1933 w 3868"/>
              <a:gd name="T9" fmla="*/ 0 h 3876"/>
              <a:gd name="T10" fmla="*/ 3867 w 3868"/>
              <a:gd name="T11" fmla="*/ 1932 h 38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868" h="3876">
                <a:moveTo>
                  <a:pt x="3867" y="1932"/>
                </a:moveTo>
                <a:lnTo>
                  <a:pt x="3867" y="1932"/>
                </a:lnTo>
                <a:cubicBezTo>
                  <a:pt x="3867" y="3007"/>
                  <a:pt x="3000" y="3875"/>
                  <a:pt x="1933" y="3875"/>
                </a:cubicBezTo>
                <a:cubicBezTo>
                  <a:pt x="867" y="3875"/>
                  <a:pt x="0" y="3007"/>
                  <a:pt x="0" y="1932"/>
                </a:cubicBezTo>
                <a:cubicBezTo>
                  <a:pt x="0" y="866"/>
                  <a:pt x="867" y="0"/>
                  <a:pt x="1933" y="0"/>
                </a:cubicBezTo>
                <a:cubicBezTo>
                  <a:pt x="3000" y="0"/>
                  <a:pt x="3867" y="866"/>
                  <a:pt x="3867" y="1932"/>
                </a:cubicBezTo>
              </a:path>
            </a:pathLst>
          </a:custGeom>
          <a:solidFill>
            <a:srgbClr val="1188A3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7" name="Freeform 170">
            <a:extLst>
              <a:ext uri="{FF2B5EF4-FFF2-40B4-BE49-F238E27FC236}">
                <a16:creationId xmlns="" xmlns:a16="http://schemas.microsoft.com/office/drawing/2014/main" id="{C82BD997-3E2D-3F4D-A216-D21A3434D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5324" y="2733089"/>
            <a:ext cx="2365680" cy="2365680"/>
          </a:xfrm>
          <a:custGeom>
            <a:avLst/>
            <a:gdLst>
              <a:gd name="T0" fmla="*/ 4427 w 4428"/>
              <a:gd name="T1" fmla="*/ 2213 h 4428"/>
              <a:gd name="T2" fmla="*/ 4427 w 4428"/>
              <a:gd name="T3" fmla="*/ 2213 h 4428"/>
              <a:gd name="T4" fmla="*/ 2213 w 4428"/>
              <a:gd name="T5" fmla="*/ 4427 h 4428"/>
              <a:gd name="T6" fmla="*/ 0 w 4428"/>
              <a:gd name="T7" fmla="*/ 2213 h 4428"/>
              <a:gd name="T8" fmla="*/ 2213 w 4428"/>
              <a:gd name="T9" fmla="*/ 0 h 4428"/>
              <a:gd name="T10" fmla="*/ 4427 w 4428"/>
              <a:gd name="T11" fmla="*/ 2213 h 4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28" h="4428">
                <a:moveTo>
                  <a:pt x="4427" y="2213"/>
                </a:moveTo>
                <a:lnTo>
                  <a:pt x="4427" y="2213"/>
                </a:lnTo>
                <a:cubicBezTo>
                  <a:pt x="4427" y="3433"/>
                  <a:pt x="3433" y="4427"/>
                  <a:pt x="2213" y="4427"/>
                </a:cubicBezTo>
                <a:cubicBezTo>
                  <a:pt x="984" y="4427"/>
                  <a:pt x="0" y="3433"/>
                  <a:pt x="0" y="2213"/>
                </a:cubicBezTo>
                <a:cubicBezTo>
                  <a:pt x="0" y="985"/>
                  <a:pt x="984" y="0"/>
                  <a:pt x="2213" y="0"/>
                </a:cubicBezTo>
                <a:cubicBezTo>
                  <a:pt x="3433" y="0"/>
                  <a:pt x="4427" y="985"/>
                  <a:pt x="4427" y="2213"/>
                </a:cubicBezTo>
              </a:path>
            </a:pathLst>
          </a:custGeom>
          <a:solidFill>
            <a:srgbClr val="28AF95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8" name="Freeform 171">
            <a:extLst>
              <a:ext uri="{FF2B5EF4-FFF2-40B4-BE49-F238E27FC236}">
                <a16:creationId xmlns="" xmlns:a16="http://schemas.microsoft.com/office/drawing/2014/main" id="{C68FEA06-8C7F-9F49-990B-23D42094A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538" y="3013484"/>
            <a:ext cx="2313842" cy="2313842"/>
          </a:xfrm>
          <a:custGeom>
            <a:avLst/>
            <a:gdLst>
              <a:gd name="T0" fmla="*/ 4329 w 4330"/>
              <a:gd name="T1" fmla="*/ 2168 h 4329"/>
              <a:gd name="T2" fmla="*/ 4329 w 4330"/>
              <a:gd name="T3" fmla="*/ 2168 h 4329"/>
              <a:gd name="T4" fmla="*/ 2169 w 4330"/>
              <a:gd name="T5" fmla="*/ 4328 h 4329"/>
              <a:gd name="T6" fmla="*/ 0 w 4330"/>
              <a:gd name="T7" fmla="*/ 2168 h 4329"/>
              <a:gd name="T8" fmla="*/ 2169 w 4330"/>
              <a:gd name="T9" fmla="*/ 0 h 4329"/>
              <a:gd name="T10" fmla="*/ 4329 w 4330"/>
              <a:gd name="T11" fmla="*/ 2168 h 4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330" h="4329">
                <a:moveTo>
                  <a:pt x="4329" y="2168"/>
                </a:moveTo>
                <a:lnTo>
                  <a:pt x="4329" y="2168"/>
                </a:lnTo>
                <a:cubicBezTo>
                  <a:pt x="4329" y="3361"/>
                  <a:pt x="3362" y="4328"/>
                  <a:pt x="2169" y="4328"/>
                </a:cubicBezTo>
                <a:cubicBezTo>
                  <a:pt x="967" y="4328"/>
                  <a:pt x="0" y="3361"/>
                  <a:pt x="0" y="2168"/>
                </a:cubicBezTo>
                <a:cubicBezTo>
                  <a:pt x="0" y="976"/>
                  <a:pt x="967" y="0"/>
                  <a:pt x="2169" y="0"/>
                </a:cubicBezTo>
                <a:cubicBezTo>
                  <a:pt x="3362" y="0"/>
                  <a:pt x="4329" y="976"/>
                  <a:pt x="4329" y="2168"/>
                </a:cubicBezTo>
              </a:path>
            </a:pathLst>
          </a:custGeom>
          <a:solidFill>
            <a:srgbClr val="1BA19A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9" name="Freeform 172">
            <a:extLst>
              <a:ext uri="{FF2B5EF4-FFF2-40B4-BE49-F238E27FC236}">
                <a16:creationId xmlns="" xmlns:a16="http://schemas.microsoft.com/office/drawing/2014/main" id="{4AC9A4FA-A4A1-1F44-874C-8BE1E0CAE5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1127" y="1536112"/>
            <a:ext cx="2690842" cy="2688487"/>
          </a:xfrm>
          <a:custGeom>
            <a:avLst/>
            <a:gdLst>
              <a:gd name="T0" fmla="*/ 5033 w 5034"/>
              <a:gd name="T1" fmla="*/ 2511 h 5033"/>
              <a:gd name="T2" fmla="*/ 5033 w 5034"/>
              <a:gd name="T3" fmla="*/ 2511 h 5033"/>
              <a:gd name="T4" fmla="*/ 2521 w 5034"/>
              <a:gd name="T5" fmla="*/ 5032 h 5033"/>
              <a:gd name="T6" fmla="*/ 0 w 5034"/>
              <a:gd name="T7" fmla="*/ 2511 h 5033"/>
              <a:gd name="T8" fmla="*/ 2521 w 5034"/>
              <a:gd name="T9" fmla="*/ 0 h 5033"/>
              <a:gd name="T10" fmla="*/ 5033 w 5034"/>
              <a:gd name="T11" fmla="*/ 2511 h 50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034" h="5033">
                <a:moveTo>
                  <a:pt x="5033" y="2511"/>
                </a:moveTo>
                <a:lnTo>
                  <a:pt x="5033" y="2511"/>
                </a:lnTo>
                <a:cubicBezTo>
                  <a:pt x="5033" y="3902"/>
                  <a:pt x="3904" y="5032"/>
                  <a:pt x="2521" y="5032"/>
                </a:cubicBezTo>
                <a:cubicBezTo>
                  <a:pt x="1130" y="5032"/>
                  <a:pt x="0" y="3902"/>
                  <a:pt x="0" y="2511"/>
                </a:cubicBezTo>
                <a:cubicBezTo>
                  <a:pt x="0" y="1120"/>
                  <a:pt x="1130" y="0"/>
                  <a:pt x="2521" y="0"/>
                </a:cubicBezTo>
                <a:cubicBezTo>
                  <a:pt x="3904" y="0"/>
                  <a:pt x="5033" y="1120"/>
                  <a:pt x="5033" y="2511"/>
                </a:cubicBezTo>
              </a:path>
            </a:pathLst>
          </a:custGeom>
          <a:solidFill>
            <a:srgbClr val="1188A3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0" name="Freeform 173">
            <a:extLst>
              <a:ext uri="{FF2B5EF4-FFF2-40B4-BE49-F238E27FC236}">
                <a16:creationId xmlns="" xmlns:a16="http://schemas.microsoft.com/office/drawing/2014/main" id="{27FCD08C-F550-D545-95E5-ACCEF51638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4671" y="1498412"/>
            <a:ext cx="1983966" cy="1979254"/>
          </a:xfrm>
          <a:custGeom>
            <a:avLst/>
            <a:gdLst>
              <a:gd name="T0" fmla="*/ 3713 w 3714"/>
              <a:gd name="T1" fmla="*/ 1851 h 3704"/>
              <a:gd name="T2" fmla="*/ 3713 w 3714"/>
              <a:gd name="T3" fmla="*/ 1851 h 3704"/>
              <a:gd name="T4" fmla="*/ 1862 w 3714"/>
              <a:gd name="T5" fmla="*/ 3703 h 3704"/>
              <a:gd name="T6" fmla="*/ 0 w 3714"/>
              <a:gd name="T7" fmla="*/ 1851 h 3704"/>
              <a:gd name="T8" fmla="*/ 1862 w 3714"/>
              <a:gd name="T9" fmla="*/ 0 h 3704"/>
              <a:gd name="T10" fmla="*/ 3713 w 3714"/>
              <a:gd name="T11" fmla="*/ 1851 h 37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14" h="3704">
                <a:moveTo>
                  <a:pt x="3713" y="1851"/>
                </a:moveTo>
                <a:lnTo>
                  <a:pt x="3713" y="1851"/>
                </a:lnTo>
                <a:cubicBezTo>
                  <a:pt x="3713" y="2872"/>
                  <a:pt x="2883" y="3703"/>
                  <a:pt x="1862" y="3703"/>
                </a:cubicBezTo>
                <a:cubicBezTo>
                  <a:pt x="832" y="3703"/>
                  <a:pt x="0" y="2872"/>
                  <a:pt x="0" y="1851"/>
                </a:cubicBezTo>
                <a:cubicBezTo>
                  <a:pt x="0" y="831"/>
                  <a:pt x="832" y="0"/>
                  <a:pt x="1862" y="0"/>
                </a:cubicBezTo>
                <a:cubicBezTo>
                  <a:pt x="2883" y="0"/>
                  <a:pt x="3713" y="831"/>
                  <a:pt x="3713" y="1851"/>
                </a:cubicBezTo>
              </a:path>
            </a:pathLst>
          </a:custGeom>
          <a:solidFill>
            <a:srgbClr val="8CBF4B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1" name="Freeform 174">
            <a:extLst>
              <a:ext uri="{FF2B5EF4-FFF2-40B4-BE49-F238E27FC236}">
                <a16:creationId xmlns="" xmlns:a16="http://schemas.microsoft.com/office/drawing/2014/main" id="{4A9CE79B-4F97-2642-817C-4F0E7F93E5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8622" y="3272672"/>
            <a:ext cx="791702" cy="791702"/>
          </a:xfrm>
          <a:custGeom>
            <a:avLst/>
            <a:gdLst>
              <a:gd name="T0" fmla="*/ 1482 w 1483"/>
              <a:gd name="T1" fmla="*/ 740 h 1482"/>
              <a:gd name="T2" fmla="*/ 1482 w 1483"/>
              <a:gd name="T3" fmla="*/ 740 h 1482"/>
              <a:gd name="T4" fmla="*/ 741 w 1483"/>
              <a:gd name="T5" fmla="*/ 1481 h 1482"/>
              <a:gd name="T6" fmla="*/ 0 w 1483"/>
              <a:gd name="T7" fmla="*/ 740 h 1482"/>
              <a:gd name="T8" fmla="*/ 741 w 1483"/>
              <a:gd name="T9" fmla="*/ 0 h 1482"/>
              <a:gd name="T10" fmla="*/ 1482 w 1483"/>
              <a:gd name="T11" fmla="*/ 740 h 1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83" h="1482">
                <a:moveTo>
                  <a:pt x="1482" y="740"/>
                </a:moveTo>
                <a:lnTo>
                  <a:pt x="1482" y="740"/>
                </a:lnTo>
                <a:cubicBezTo>
                  <a:pt x="1482" y="1147"/>
                  <a:pt x="1147" y="1481"/>
                  <a:pt x="741" y="1481"/>
                </a:cubicBezTo>
                <a:cubicBezTo>
                  <a:pt x="334" y="1481"/>
                  <a:pt x="0" y="1147"/>
                  <a:pt x="0" y="740"/>
                </a:cubicBezTo>
                <a:cubicBezTo>
                  <a:pt x="0" y="334"/>
                  <a:pt x="334" y="0"/>
                  <a:pt x="741" y="0"/>
                </a:cubicBezTo>
                <a:cubicBezTo>
                  <a:pt x="1147" y="0"/>
                  <a:pt x="1482" y="334"/>
                  <a:pt x="1482" y="740"/>
                </a:cubicBezTo>
              </a:path>
            </a:pathLst>
          </a:custGeom>
          <a:solidFill>
            <a:srgbClr val="1188A3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2" name="Freeform 175">
            <a:extLst>
              <a:ext uri="{FF2B5EF4-FFF2-40B4-BE49-F238E27FC236}">
                <a16:creationId xmlns="" xmlns:a16="http://schemas.microsoft.com/office/drawing/2014/main" id="{06142319-C95F-814A-BCD5-AFEE8A77203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923397" y="4495568"/>
            <a:ext cx="791702" cy="791702"/>
          </a:xfrm>
          <a:custGeom>
            <a:avLst/>
            <a:gdLst>
              <a:gd name="T0" fmla="*/ 1482 w 1483"/>
              <a:gd name="T1" fmla="*/ 741 h 1482"/>
              <a:gd name="T2" fmla="*/ 1482 w 1483"/>
              <a:gd name="T3" fmla="*/ 741 h 1482"/>
              <a:gd name="T4" fmla="*/ 741 w 1483"/>
              <a:gd name="T5" fmla="*/ 1481 h 1482"/>
              <a:gd name="T6" fmla="*/ 0 w 1483"/>
              <a:gd name="T7" fmla="*/ 741 h 1482"/>
              <a:gd name="T8" fmla="*/ 741 w 1483"/>
              <a:gd name="T9" fmla="*/ 0 h 1482"/>
              <a:gd name="T10" fmla="*/ 1482 w 1483"/>
              <a:gd name="T11" fmla="*/ 741 h 1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83" h="1482">
                <a:moveTo>
                  <a:pt x="1482" y="741"/>
                </a:moveTo>
                <a:lnTo>
                  <a:pt x="1482" y="741"/>
                </a:lnTo>
                <a:cubicBezTo>
                  <a:pt x="1482" y="1147"/>
                  <a:pt x="1148" y="1481"/>
                  <a:pt x="741" y="1481"/>
                </a:cubicBezTo>
                <a:cubicBezTo>
                  <a:pt x="334" y="1481"/>
                  <a:pt x="0" y="1147"/>
                  <a:pt x="0" y="741"/>
                </a:cubicBezTo>
                <a:cubicBezTo>
                  <a:pt x="0" y="334"/>
                  <a:pt x="334" y="0"/>
                  <a:pt x="741" y="0"/>
                </a:cubicBezTo>
                <a:cubicBezTo>
                  <a:pt x="1148" y="0"/>
                  <a:pt x="1482" y="334"/>
                  <a:pt x="1482" y="741"/>
                </a:cubicBezTo>
              </a:path>
            </a:pathLst>
          </a:custGeom>
          <a:solidFill>
            <a:srgbClr val="1BA19A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3" name="Freeform 176">
            <a:extLst>
              <a:ext uri="{FF2B5EF4-FFF2-40B4-BE49-F238E27FC236}">
                <a16:creationId xmlns="" xmlns:a16="http://schemas.microsoft.com/office/drawing/2014/main" id="{91B82CE6-EFD3-C44A-97DF-D00B51610A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7546" y="1342899"/>
            <a:ext cx="791702" cy="786989"/>
          </a:xfrm>
          <a:custGeom>
            <a:avLst/>
            <a:gdLst>
              <a:gd name="T0" fmla="*/ 1482 w 1483"/>
              <a:gd name="T1" fmla="*/ 731 h 1473"/>
              <a:gd name="T2" fmla="*/ 1482 w 1483"/>
              <a:gd name="T3" fmla="*/ 731 h 1473"/>
              <a:gd name="T4" fmla="*/ 741 w 1483"/>
              <a:gd name="T5" fmla="*/ 1472 h 1473"/>
              <a:gd name="T6" fmla="*/ 0 w 1483"/>
              <a:gd name="T7" fmla="*/ 731 h 1473"/>
              <a:gd name="T8" fmla="*/ 741 w 1483"/>
              <a:gd name="T9" fmla="*/ 0 h 1473"/>
              <a:gd name="T10" fmla="*/ 1482 w 1483"/>
              <a:gd name="T11" fmla="*/ 731 h 14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83" h="1473">
                <a:moveTo>
                  <a:pt x="1482" y="731"/>
                </a:moveTo>
                <a:lnTo>
                  <a:pt x="1482" y="731"/>
                </a:lnTo>
                <a:cubicBezTo>
                  <a:pt x="1482" y="1147"/>
                  <a:pt x="1148" y="1472"/>
                  <a:pt x="741" y="1472"/>
                </a:cubicBezTo>
                <a:cubicBezTo>
                  <a:pt x="334" y="1472"/>
                  <a:pt x="0" y="1147"/>
                  <a:pt x="0" y="731"/>
                </a:cubicBezTo>
                <a:cubicBezTo>
                  <a:pt x="0" y="325"/>
                  <a:pt x="334" y="0"/>
                  <a:pt x="741" y="0"/>
                </a:cubicBezTo>
                <a:cubicBezTo>
                  <a:pt x="1148" y="0"/>
                  <a:pt x="1482" y="325"/>
                  <a:pt x="1482" y="731"/>
                </a:cubicBezTo>
              </a:path>
            </a:pathLst>
          </a:custGeom>
          <a:solidFill>
            <a:srgbClr val="8CBF4B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4" name="Freeform 177">
            <a:extLst>
              <a:ext uri="{FF2B5EF4-FFF2-40B4-BE49-F238E27FC236}">
                <a16:creationId xmlns="" xmlns:a16="http://schemas.microsoft.com/office/drawing/2014/main" id="{93A80B2C-5FD5-C347-BBB3-F9F251C50D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8164" y="2400858"/>
            <a:ext cx="786989" cy="786989"/>
          </a:xfrm>
          <a:custGeom>
            <a:avLst/>
            <a:gdLst>
              <a:gd name="T0" fmla="*/ 1473 w 1474"/>
              <a:gd name="T1" fmla="*/ 740 h 1473"/>
              <a:gd name="T2" fmla="*/ 1473 w 1474"/>
              <a:gd name="T3" fmla="*/ 740 h 1473"/>
              <a:gd name="T4" fmla="*/ 741 w 1474"/>
              <a:gd name="T5" fmla="*/ 1472 h 1473"/>
              <a:gd name="T6" fmla="*/ 0 w 1474"/>
              <a:gd name="T7" fmla="*/ 740 h 1473"/>
              <a:gd name="T8" fmla="*/ 741 w 1474"/>
              <a:gd name="T9" fmla="*/ 0 h 1473"/>
              <a:gd name="T10" fmla="*/ 1473 w 1474"/>
              <a:gd name="T11" fmla="*/ 740 h 14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74" h="1473">
                <a:moveTo>
                  <a:pt x="1473" y="740"/>
                </a:moveTo>
                <a:lnTo>
                  <a:pt x="1473" y="740"/>
                </a:lnTo>
                <a:cubicBezTo>
                  <a:pt x="1473" y="1147"/>
                  <a:pt x="1147" y="1472"/>
                  <a:pt x="741" y="1472"/>
                </a:cubicBezTo>
                <a:cubicBezTo>
                  <a:pt x="325" y="1472"/>
                  <a:pt x="0" y="1147"/>
                  <a:pt x="0" y="740"/>
                </a:cubicBezTo>
                <a:cubicBezTo>
                  <a:pt x="0" y="325"/>
                  <a:pt x="325" y="0"/>
                  <a:pt x="741" y="0"/>
                </a:cubicBezTo>
                <a:cubicBezTo>
                  <a:pt x="1147" y="0"/>
                  <a:pt x="1473" y="325"/>
                  <a:pt x="1473" y="740"/>
                </a:cubicBezTo>
              </a:path>
            </a:pathLst>
          </a:custGeom>
          <a:solidFill>
            <a:srgbClr val="28AF95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7" name="Freeform 178">
            <a:extLst>
              <a:ext uri="{FF2B5EF4-FFF2-40B4-BE49-F238E27FC236}">
                <a16:creationId xmlns="" xmlns:a16="http://schemas.microsoft.com/office/drawing/2014/main" id="{57E238EC-5E3B-724B-824A-991294CD73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52680" y="1609156"/>
            <a:ext cx="786989" cy="791702"/>
          </a:xfrm>
          <a:custGeom>
            <a:avLst/>
            <a:gdLst>
              <a:gd name="T0" fmla="*/ 1473 w 1474"/>
              <a:gd name="T1" fmla="*/ 740 h 1482"/>
              <a:gd name="T2" fmla="*/ 1473 w 1474"/>
              <a:gd name="T3" fmla="*/ 740 h 1482"/>
              <a:gd name="T4" fmla="*/ 733 w 1474"/>
              <a:gd name="T5" fmla="*/ 1481 h 1482"/>
              <a:gd name="T6" fmla="*/ 0 w 1474"/>
              <a:gd name="T7" fmla="*/ 740 h 1482"/>
              <a:gd name="T8" fmla="*/ 733 w 1474"/>
              <a:gd name="T9" fmla="*/ 0 h 1482"/>
              <a:gd name="T10" fmla="*/ 1473 w 1474"/>
              <a:gd name="T11" fmla="*/ 740 h 1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74" h="1482">
                <a:moveTo>
                  <a:pt x="1473" y="740"/>
                </a:moveTo>
                <a:lnTo>
                  <a:pt x="1473" y="740"/>
                </a:lnTo>
                <a:cubicBezTo>
                  <a:pt x="1473" y="1147"/>
                  <a:pt x="1148" y="1481"/>
                  <a:pt x="733" y="1481"/>
                </a:cubicBezTo>
                <a:cubicBezTo>
                  <a:pt x="326" y="1481"/>
                  <a:pt x="0" y="1147"/>
                  <a:pt x="0" y="740"/>
                </a:cubicBezTo>
                <a:cubicBezTo>
                  <a:pt x="0" y="334"/>
                  <a:pt x="326" y="0"/>
                  <a:pt x="733" y="0"/>
                </a:cubicBezTo>
                <a:cubicBezTo>
                  <a:pt x="1148" y="0"/>
                  <a:pt x="1473" y="334"/>
                  <a:pt x="1473" y="740"/>
                </a:cubicBezTo>
              </a:path>
            </a:pathLst>
          </a:custGeom>
          <a:solidFill>
            <a:srgbClr val="1188A3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4" name="Text Placeholder 17">
            <a:extLst>
              <a:ext uri="{FF2B5EF4-FFF2-40B4-BE49-F238E27FC236}">
                <a16:creationId xmlns="" xmlns:a16="http://schemas.microsoft.com/office/drawing/2014/main" id="{43A9646D-E0E8-9B4E-9F77-3E844CAD8BDC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2505115" y="2803265"/>
            <a:ext cx="1740791" cy="697634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Click to type</a:t>
            </a:r>
            <a:endParaRPr lang="en-US"/>
          </a:p>
        </p:txBody>
      </p:sp>
      <p:sp>
        <p:nvSpPr>
          <p:cNvPr id="145" name="Text Placeholder 17">
            <a:extLst>
              <a:ext uri="{FF2B5EF4-FFF2-40B4-BE49-F238E27FC236}">
                <a16:creationId xmlns="" xmlns:a16="http://schemas.microsoft.com/office/drawing/2014/main" id="{DAE6D4C0-6899-EF4D-9FAF-4D8C3B217C65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2519373" y="2476787"/>
            <a:ext cx="1740791" cy="23846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Your Title</a:t>
            </a:r>
            <a:endParaRPr lang="en-US"/>
          </a:p>
        </p:txBody>
      </p:sp>
      <p:sp>
        <p:nvSpPr>
          <p:cNvPr id="146" name="Text Placeholder 17">
            <a:extLst>
              <a:ext uri="{FF2B5EF4-FFF2-40B4-BE49-F238E27FC236}">
                <a16:creationId xmlns="" xmlns:a16="http://schemas.microsoft.com/office/drawing/2014/main" id="{4967DA91-F81D-4447-97B2-6C673397EF5C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4451914" y="3788978"/>
            <a:ext cx="1853076" cy="839438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Click to type</a:t>
            </a:r>
            <a:endParaRPr lang="en-US"/>
          </a:p>
        </p:txBody>
      </p:sp>
      <p:sp>
        <p:nvSpPr>
          <p:cNvPr id="147" name="Text Placeholder 17">
            <a:extLst>
              <a:ext uri="{FF2B5EF4-FFF2-40B4-BE49-F238E27FC236}">
                <a16:creationId xmlns="" xmlns:a16="http://schemas.microsoft.com/office/drawing/2014/main" id="{4A7B02EF-9D32-9E4D-A155-FD8D2BEEF1E8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4466172" y="3462500"/>
            <a:ext cx="1853076" cy="23846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Your Title</a:t>
            </a:r>
            <a:endParaRPr lang="en-US"/>
          </a:p>
        </p:txBody>
      </p:sp>
      <p:sp>
        <p:nvSpPr>
          <p:cNvPr id="148" name="Text Placeholder 17">
            <a:extLst>
              <a:ext uri="{FF2B5EF4-FFF2-40B4-BE49-F238E27FC236}">
                <a16:creationId xmlns="" xmlns:a16="http://schemas.microsoft.com/office/drawing/2014/main" id="{B53006D1-ED98-8C47-8186-B2BFCF6FB790}"/>
              </a:ext>
            </a:extLst>
          </p:cNvPr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6950565" y="3500899"/>
            <a:ext cx="2130961" cy="880763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Click to type</a:t>
            </a:r>
            <a:endParaRPr lang="en-US"/>
          </a:p>
        </p:txBody>
      </p:sp>
      <p:sp>
        <p:nvSpPr>
          <p:cNvPr id="149" name="Text Placeholder 17">
            <a:extLst>
              <a:ext uri="{FF2B5EF4-FFF2-40B4-BE49-F238E27FC236}">
                <a16:creationId xmlns="" xmlns:a16="http://schemas.microsoft.com/office/drawing/2014/main" id="{01D6DD52-2A8D-8647-9F45-DD38BF8C4284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6964823" y="3174422"/>
            <a:ext cx="2130961" cy="23846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Your Title</a:t>
            </a:r>
            <a:endParaRPr lang="en-US"/>
          </a:p>
        </p:txBody>
      </p:sp>
      <p:sp>
        <p:nvSpPr>
          <p:cNvPr id="150" name="Text Placeholder 17">
            <a:extLst>
              <a:ext uri="{FF2B5EF4-FFF2-40B4-BE49-F238E27FC236}">
                <a16:creationId xmlns="" xmlns:a16="http://schemas.microsoft.com/office/drawing/2014/main" id="{FD8DCD0D-631E-D748-A38B-01AB4591DC09}"/>
              </a:ext>
            </a:extLst>
          </p:cNvPr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9067268" y="2446428"/>
            <a:ext cx="2333958" cy="880763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Click to type</a:t>
            </a:r>
            <a:endParaRPr lang="en-US"/>
          </a:p>
        </p:txBody>
      </p:sp>
      <p:sp>
        <p:nvSpPr>
          <p:cNvPr id="151" name="Text Placeholder 17">
            <a:extLst>
              <a:ext uri="{FF2B5EF4-FFF2-40B4-BE49-F238E27FC236}">
                <a16:creationId xmlns="" xmlns:a16="http://schemas.microsoft.com/office/drawing/2014/main" id="{42BCEFC7-1896-1542-AF5C-B298DDD04ECF}"/>
              </a:ext>
            </a:extLst>
          </p:cNvPr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9081526" y="2119951"/>
            <a:ext cx="2333958" cy="23846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Your Title</a:t>
            </a:r>
            <a:endParaRPr lang="en-US"/>
          </a:p>
        </p:txBody>
      </p:sp>
      <p:sp>
        <p:nvSpPr>
          <p:cNvPr id="152" name="Text Placeholder 17">
            <a:extLst>
              <a:ext uri="{FF2B5EF4-FFF2-40B4-BE49-F238E27FC236}">
                <a16:creationId xmlns="" xmlns:a16="http://schemas.microsoft.com/office/drawing/2014/main" id="{504933AA-9772-824C-B12A-884D2266FA72}"/>
              </a:ext>
            </a:extLst>
          </p:cNvPr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5645112" y="2214208"/>
            <a:ext cx="1740791" cy="880763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Click to type</a:t>
            </a:r>
            <a:endParaRPr lang="en-US"/>
          </a:p>
        </p:txBody>
      </p:sp>
      <p:sp>
        <p:nvSpPr>
          <p:cNvPr id="153" name="Text Placeholder 17">
            <a:extLst>
              <a:ext uri="{FF2B5EF4-FFF2-40B4-BE49-F238E27FC236}">
                <a16:creationId xmlns="" xmlns:a16="http://schemas.microsoft.com/office/drawing/2014/main" id="{6F3EB50C-D614-9148-BADE-CDDF657537E1}"/>
              </a:ext>
            </a:extLst>
          </p:cNvPr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5659370" y="1887731"/>
            <a:ext cx="1740791" cy="23846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Your Title</a:t>
            </a:r>
            <a:endParaRPr lang="en-US"/>
          </a:p>
        </p:txBody>
      </p:sp>
      <p:sp>
        <p:nvSpPr>
          <p:cNvPr id="154" name="Text Placeholder 17">
            <a:extLst>
              <a:ext uri="{FF2B5EF4-FFF2-40B4-BE49-F238E27FC236}">
                <a16:creationId xmlns="" xmlns:a16="http://schemas.microsoft.com/office/drawing/2014/main" id="{43222CA0-2E78-6A40-979E-1DAE10272C7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138039" y="3421579"/>
            <a:ext cx="695250" cy="734798"/>
          </a:xfrm>
        </p:spPr>
        <p:txBody>
          <a:bodyPr/>
          <a:lstStyle>
            <a:lvl1pPr algn="ctr">
              <a:buNone/>
              <a:defRPr sz="36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1</a:t>
            </a:r>
            <a:endParaRPr lang="en-US"/>
          </a:p>
        </p:txBody>
      </p:sp>
      <p:sp>
        <p:nvSpPr>
          <p:cNvPr id="155" name="Text Placeholder 17">
            <a:extLst>
              <a:ext uri="{FF2B5EF4-FFF2-40B4-BE49-F238E27FC236}">
                <a16:creationId xmlns="" xmlns:a16="http://schemas.microsoft.com/office/drawing/2014/main" id="{9F1B58C5-849B-6040-9634-77D323405C4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003355" y="4641816"/>
            <a:ext cx="695250" cy="734798"/>
          </a:xfrm>
          <a:noFill/>
        </p:spPr>
        <p:txBody>
          <a:bodyPr/>
          <a:lstStyle>
            <a:lvl1pPr algn="ctr">
              <a:buNone/>
              <a:defRPr sz="36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2</a:t>
            </a:r>
            <a:endParaRPr lang="en-US"/>
          </a:p>
        </p:txBody>
      </p:sp>
      <p:sp>
        <p:nvSpPr>
          <p:cNvPr id="156" name="Text Placeholder 17">
            <a:extLst>
              <a:ext uri="{FF2B5EF4-FFF2-40B4-BE49-F238E27FC236}">
                <a16:creationId xmlns="" xmlns:a16="http://schemas.microsoft.com/office/drawing/2014/main" id="{97D30FF1-9364-2D4A-9E8B-2DB1EABB0B8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575772" y="1390066"/>
            <a:ext cx="695250" cy="734798"/>
          </a:xfrm>
        </p:spPr>
        <p:txBody>
          <a:bodyPr/>
          <a:lstStyle>
            <a:lvl1pPr algn="ctr">
              <a:buNone/>
              <a:defRPr sz="36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3</a:t>
            </a:r>
            <a:endParaRPr lang="en-US"/>
          </a:p>
        </p:txBody>
      </p:sp>
      <p:sp>
        <p:nvSpPr>
          <p:cNvPr id="157" name="Text Placeholder 17">
            <a:extLst>
              <a:ext uri="{FF2B5EF4-FFF2-40B4-BE49-F238E27FC236}">
                <a16:creationId xmlns="" xmlns:a16="http://schemas.microsoft.com/office/drawing/2014/main" id="{CEF744C9-F425-C845-A44E-5A41E9F96B5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119887" y="2463875"/>
            <a:ext cx="695250" cy="734798"/>
          </a:xfrm>
        </p:spPr>
        <p:txBody>
          <a:bodyPr/>
          <a:lstStyle>
            <a:lvl1pPr algn="ctr">
              <a:buNone/>
              <a:defRPr sz="36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4</a:t>
            </a:r>
            <a:endParaRPr lang="en-US"/>
          </a:p>
        </p:txBody>
      </p:sp>
      <p:sp>
        <p:nvSpPr>
          <p:cNvPr id="158" name="Text Placeholder 17">
            <a:extLst>
              <a:ext uri="{FF2B5EF4-FFF2-40B4-BE49-F238E27FC236}">
                <a16:creationId xmlns="" xmlns:a16="http://schemas.microsoft.com/office/drawing/2014/main" id="{6FF4D0EF-3A8F-D64E-A030-17FA93DC4E1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942078" y="1707788"/>
            <a:ext cx="695250" cy="734798"/>
          </a:xfrm>
        </p:spPr>
        <p:txBody>
          <a:bodyPr/>
          <a:lstStyle>
            <a:lvl1pPr algn="ctr">
              <a:buNone/>
              <a:defRPr sz="36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ADAA5A98-DDDC-A343-8E05-1576FA0BC2E9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kern="1600" spc="300" baseline="0">
                <a:solidFill>
                  <a:srgbClr val="08313F"/>
                </a:solidFill>
                <a:latin typeface="+mj-lt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48BFF227-8CDE-7245-99E7-DA040891FAC2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3661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618C35C-D4A5-DB4C-8758-82503619524A}"/>
              </a:ext>
            </a:extLst>
          </p:cNvPr>
          <p:cNvSpPr/>
          <p:nvPr userDrawn="1"/>
        </p:nvSpPr>
        <p:spPr>
          <a:xfrm>
            <a:off x="0" y="-60823"/>
            <a:ext cx="12192000" cy="5119711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>
              <a:solidFill>
                <a:srgbClr val="7F7F7F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>
              <a:solidFill>
                <a:srgbClr val="7F7F7F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>
              <a:solidFill>
                <a:srgbClr val="7F7F7F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>
              <a:solidFill>
                <a:srgbClr val="7F7F7F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>
              <a:solidFill>
                <a:srgbClr val="7F7F7F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>
              <a:solidFill>
                <a:srgbClr val="7F7F7F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Placeholder 23">
            <a:extLst>
              <a:ext uri="{FF2B5EF4-FFF2-40B4-BE49-F238E27FC236}">
                <a16:creationId xmlns="" xmlns:a16="http://schemas.microsoft.com/office/drawing/2014/main" id="{FEE206B0-D9B7-0D4E-8581-4F2B31738F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98562" y="2329610"/>
            <a:ext cx="5278651" cy="697353"/>
          </a:xfrm>
        </p:spPr>
        <p:txBody>
          <a:bodyPr>
            <a:noAutofit/>
          </a:bodyPr>
          <a:lstStyle>
            <a:lvl1pPr marL="0" indent="0" algn="r">
              <a:buNone/>
              <a:defRPr sz="5400" b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POWERPIONT</a:t>
            </a:r>
          </a:p>
        </p:txBody>
      </p:sp>
      <p:sp>
        <p:nvSpPr>
          <p:cNvPr id="8" name="Text Placeholder 23">
            <a:extLst>
              <a:ext uri="{FF2B5EF4-FFF2-40B4-BE49-F238E27FC236}">
                <a16:creationId xmlns="" xmlns:a16="http://schemas.microsoft.com/office/drawing/2014/main" id="{59FC3FD8-D2E4-9344-BB18-A0E8935AA6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98562" y="1711087"/>
            <a:ext cx="5278651" cy="697353"/>
          </a:xfrm>
        </p:spPr>
        <p:txBody>
          <a:bodyPr>
            <a:normAutofit/>
          </a:bodyPr>
          <a:lstStyle>
            <a:lvl1pPr marL="0" indent="0" algn="r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Cover Design 1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="" xmlns:a16="http://schemas.microsoft.com/office/drawing/2014/main" id="{E201ABE5-6E0B-8E42-8271-7CD9DA96C3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1445" y="5413664"/>
            <a:ext cx="4975768" cy="987409"/>
          </a:xfrm>
          <a:prstGeom prst="rect">
            <a:avLst/>
          </a:prstGeom>
        </p:spPr>
      </p:pic>
      <p:pic>
        <p:nvPicPr>
          <p:cNvPr id="3" name="Picture 2" descr="Icon&#10;&#10;Description automatically generated with low confidence">
            <a:extLst>
              <a:ext uri="{FF2B5EF4-FFF2-40B4-BE49-F238E27FC236}">
                <a16:creationId xmlns="" xmlns:a16="http://schemas.microsoft.com/office/drawing/2014/main" id="{BCC1C071-0DAE-0844-AE69-3FD6FB58CC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1700"/>
          <a:stretch/>
        </p:blipFill>
        <p:spPr>
          <a:xfrm>
            <a:off x="0" y="-60823"/>
            <a:ext cx="7089569" cy="547448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1AEC8C81-1228-634A-A794-E7C603C00625}"/>
              </a:ext>
            </a:extLst>
          </p:cNvPr>
          <p:cNvGrpSpPr/>
          <p:nvPr userDrawn="1"/>
        </p:nvGrpSpPr>
        <p:grpSpPr>
          <a:xfrm>
            <a:off x="213315" y="5750281"/>
            <a:ext cx="2735993" cy="679345"/>
            <a:chOff x="0" y="0"/>
            <a:chExt cx="2301694" cy="571500"/>
          </a:xfrm>
        </p:grpSpPr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7869F886-5497-4144-A9AE-E6C2F639A7D5}"/>
                </a:ext>
              </a:extLst>
            </p:cNvPr>
            <p:cNvSpPr/>
            <p:nvPr/>
          </p:nvSpPr>
          <p:spPr>
            <a:xfrm>
              <a:off x="0" y="0"/>
              <a:ext cx="2301694" cy="571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1F16DD5D-1738-B545-90A2-60DAA7083A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4449"/>
            <a:stretch/>
          </p:blipFill>
          <p:spPr bwMode="auto">
            <a:xfrm>
              <a:off x="312965" y="96237"/>
              <a:ext cx="1675765" cy="38481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663939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>
            <a:extLst>
              <a:ext uri="{FF2B5EF4-FFF2-40B4-BE49-F238E27FC236}">
                <a16:creationId xmlns="" xmlns:a16="http://schemas.microsoft.com/office/drawing/2014/main" id="{9C90B270-106D-4F46-915D-DD932CDE6DA2}"/>
              </a:ext>
            </a:extLst>
          </p:cNvPr>
          <p:cNvSpPr>
            <a:spLocks noGrp="1"/>
          </p:cNvSpPr>
          <p:nvPr userDrawn="1">
            <p:ph type="pic" sz="quarter" idx="17"/>
          </p:nvPr>
        </p:nvSpPr>
        <p:spPr>
          <a:xfrm>
            <a:off x="2" y="2138363"/>
            <a:ext cx="12191999" cy="3387725"/>
          </a:xfrm>
          <a:custGeom>
            <a:avLst/>
            <a:gdLst>
              <a:gd name="connsiteX0" fmla="*/ 0 w 12191999"/>
              <a:gd name="connsiteY0" fmla="*/ 0 h 3387725"/>
              <a:gd name="connsiteX1" fmla="*/ 10769601 w 12191999"/>
              <a:gd name="connsiteY1" fmla="*/ 0 h 3387725"/>
              <a:gd name="connsiteX2" fmla="*/ 10769601 w 12191999"/>
              <a:gd name="connsiteY2" fmla="*/ 793096 h 3387725"/>
              <a:gd name="connsiteX3" fmla="*/ 12191999 w 12191999"/>
              <a:gd name="connsiteY3" fmla="*/ 793096 h 3387725"/>
              <a:gd name="connsiteX4" fmla="*/ 12191999 w 12191999"/>
              <a:gd name="connsiteY4" fmla="*/ 1128782 h 3387725"/>
              <a:gd name="connsiteX5" fmla="*/ 10769601 w 12191999"/>
              <a:gd name="connsiteY5" fmla="*/ 1128782 h 3387725"/>
              <a:gd name="connsiteX6" fmla="*/ 10769601 w 12191999"/>
              <a:gd name="connsiteY6" fmla="*/ 2541306 h 3387725"/>
              <a:gd name="connsiteX7" fmla="*/ 12191999 w 12191999"/>
              <a:gd name="connsiteY7" fmla="*/ 2541306 h 3387725"/>
              <a:gd name="connsiteX8" fmla="*/ 12191999 w 12191999"/>
              <a:gd name="connsiteY8" fmla="*/ 3387725 h 3387725"/>
              <a:gd name="connsiteX9" fmla="*/ 1422400 w 12191999"/>
              <a:gd name="connsiteY9" fmla="*/ 3387725 h 3387725"/>
              <a:gd name="connsiteX10" fmla="*/ 1422400 w 12191999"/>
              <a:gd name="connsiteY10" fmla="*/ 577943 h 3387725"/>
              <a:gd name="connsiteX11" fmla="*/ 0 w 12191999"/>
              <a:gd name="connsiteY11" fmla="*/ 577943 h 3387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1999" h="3387725">
                <a:moveTo>
                  <a:pt x="0" y="0"/>
                </a:moveTo>
                <a:lnTo>
                  <a:pt x="10769601" y="0"/>
                </a:lnTo>
                <a:lnTo>
                  <a:pt x="10769601" y="793096"/>
                </a:lnTo>
                <a:lnTo>
                  <a:pt x="12191999" y="793096"/>
                </a:lnTo>
                <a:lnTo>
                  <a:pt x="12191999" y="1128782"/>
                </a:lnTo>
                <a:lnTo>
                  <a:pt x="10769601" y="1128782"/>
                </a:lnTo>
                <a:lnTo>
                  <a:pt x="10769601" y="2541306"/>
                </a:lnTo>
                <a:lnTo>
                  <a:pt x="12191999" y="2541306"/>
                </a:lnTo>
                <a:lnTo>
                  <a:pt x="12191999" y="3387725"/>
                </a:lnTo>
                <a:lnTo>
                  <a:pt x="1422400" y="3387725"/>
                </a:lnTo>
                <a:lnTo>
                  <a:pt x="1422400" y="577943"/>
                </a:lnTo>
                <a:lnTo>
                  <a:pt x="0" y="57794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3E9098D4-8E4F-924D-B5AD-1DE014CE08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746" r="9500"/>
          <a:stretch/>
        </p:blipFill>
        <p:spPr>
          <a:xfrm>
            <a:off x="10333703" y="6381135"/>
            <a:ext cx="1779639" cy="431333"/>
          </a:xfrm>
          <a:prstGeom prst="rect">
            <a:avLst/>
          </a:prstGeom>
        </p:spPr>
      </p:pic>
      <p:sp>
        <p:nvSpPr>
          <p:cNvPr id="25" name="Text Placeholder 23">
            <a:extLst>
              <a:ext uri="{FF2B5EF4-FFF2-40B4-BE49-F238E27FC236}">
                <a16:creationId xmlns="" xmlns:a16="http://schemas.microsoft.com/office/drawing/2014/main" id="{6C4974ED-581C-0040-84AA-E1AD4A9EF8B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3485497"/>
            <a:ext cx="12192000" cy="775681"/>
          </a:xfrm>
        </p:spPr>
        <p:txBody>
          <a:bodyPr>
            <a:noAutofit/>
          </a:bodyPr>
          <a:lstStyle>
            <a:lvl1pPr marL="0" indent="0" algn="ctr">
              <a:buNone/>
              <a:defRPr sz="5400" b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POWERPOINT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="" xmlns:a16="http://schemas.microsoft.com/office/drawing/2014/main" id="{65B91323-87B1-C540-B4E2-E06289C6A7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4191990"/>
            <a:ext cx="12192000" cy="775681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Cover Design2</a:t>
            </a:r>
          </a:p>
        </p:txBody>
      </p:sp>
      <p:pic>
        <p:nvPicPr>
          <p:cNvPr id="40" name="Picture 39" descr="Logo&#10;&#10;Description automatically generated">
            <a:extLst>
              <a:ext uri="{FF2B5EF4-FFF2-40B4-BE49-F238E27FC236}">
                <a16:creationId xmlns="" xmlns:a16="http://schemas.microsoft.com/office/drawing/2014/main" id="{5EBB9E3C-4176-B642-BC27-E33000776B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7914" y="1229033"/>
            <a:ext cx="3298137" cy="654494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739C024E-54AF-A645-849B-FBEF03A409E8}"/>
              </a:ext>
            </a:extLst>
          </p:cNvPr>
          <p:cNvSpPr/>
          <p:nvPr userDrawn="1"/>
        </p:nvSpPr>
        <p:spPr>
          <a:xfrm>
            <a:off x="0" y="2716306"/>
            <a:ext cx="1422400" cy="4141694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30545B11-B0EB-1B4D-A4A1-FEBDC4829721}"/>
              </a:ext>
            </a:extLst>
          </p:cNvPr>
          <p:cNvSpPr/>
          <p:nvPr userDrawn="1"/>
        </p:nvSpPr>
        <p:spPr>
          <a:xfrm>
            <a:off x="10769602" y="0"/>
            <a:ext cx="1422400" cy="2931459"/>
          </a:xfrm>
          <a:prstGeom prst="rect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56D22EDD-8B51-874F-8ADB-8487714C64A2}"/>
              </a:ext>
            </a:extLst>
          </p:cNvPr>
          <p:cNvSpPr/>
          <p:nvPr userDrawn="1"/>
        </p:nvSpPr>
        <p:spPr>
          <a:xfrm>
            <a:off x="10769602" y="3267145"/>
            <a:ext cx="1422400" cy="1412524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5064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with Quot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CB7DE2D-DD70-CA4C-AD07-0DA13212ED1E}"/>
              </a:ext>
            </a:extLst>
          </p:cNvPr>
          <p:cNvSpPr/>
          <p:nvPr userDrawn="1"/>
        </p:nvSpPr>
        <p:spPr>
          <a:xfrm>
            <a:off x="405433" y="370011"/>
            <a:ext cx="11381134" cy="6117978"/>
          </a:xfrm>
          <a:prstGeom prst="rect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23">
            <a:extLst>
              <a:ext uri="{FF2B5EF4-FFF2-40B4-BE49-F238E27FC236}">
                <a16:creationId xmlns="" xmlns:a16="http://schemas.microsoft.com/office/drawing/2014/main" id="{492B6076-9B06-4342-B533-50A8FA0B09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654" y="4674908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”</a:t>
            </a:r>
          </a:p>
        </p:txBody>
      </p:sp>
      <p:sp>
        <p:nvSpPr>
          <p:cNvPr id="17" name="Text Placeholder 23">
            <a:extLst>
              <a:ext uri="{FF2B5EF4-FFF2-40B4-BE49-F238E27FC236}">
                <a16:creationId xmlns="" xmlns:a16="http://schemas.microsoft.com/office/drawing/2014/main" id="{73098FBA-6D76-1C47-A298-10C863AB68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6590" y="997503"/>
            <a:ext cx="4369392" cy="44939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Quote Here</a:t>
            </a:r>
          </a:p>
        </p:txBody>
      </p:sp>
      <p:sp>
        <p:nvSpPr>
          <p:cNvPr id="18" name="Text Placeholder 23">
            <a:extLst>
              <a:ext uri="{FF2B5EF4-FFF2-40B4-BE49-F238E27FC236}">
                <a16:creationId xmlns="" xmlns:a16="http://schemas.microsoft.com/office/drawing/2014/main" id="{B8BF25BD-F8E7-544B-9A2B-A29DFA1B60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8174" y="800185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“</a:t>
            </a:r>
          </a:p>
        </p:txBody>
      </p:sp>
      <p:sp>
        <p:nvSpPr>
          <p:cNvPr id="30" name="Picture Placeholder 2">
            <a:extLst>
              <a:ext uri="{FF2B5EF4-FFF2-40B4-BE49-F238E27FC236}">
                <a16:creationId xmlns="" xmlns:a16="http://schemas.microsoft.com/office/drawing/2014/main" id="{ECFFB737-7ACC-5B4B-AAE0-4E19B6647AE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34225" y="-1"/>
            <a:ext cx="5689601" cy="6858001"/>
          </a:xfrm>
        </p:spPr>
        <p:txBody>
          <a:bodyPr>
            <a:normAutofit/>
          </a:bodyPr>
          <a:lstStyle>
            <a:lvl1pPr marL="0" indent="0" algn="ctr">
              <a:buNone/>
              <a:defRPr sz="2000" i="1">
                <a:solidFill>
                  <a:srgbClr val="404040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picture or </a:t>
            </a:r>
          </a:p>
          <a:p>
            <a:r>
              <a:rPr lang="en-US"/>
              <a:t>texture fill to add photo</a:t>
            </a:r>
          </a:p>
        </p:txBody>
      </p:sp>
    </p:spTree>
    <p:extLst>
      <p:ext uri="{BB962C8B-B14F-4D97-AF65-F5344CB8AC3E}">
        <p14:creationId xmlns:p14="http://schemas.microsoft.com/office/powerpoint/2010/main" val="2674853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point number graph with ico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>
            <a:extLst>
              <a:ext uri="{FF2B5EF4-FFF2-40B4-BE49-F238E27FC236}">
                <a16:creationId xmlns="" xmlns:a16="http://schemas.microsoft.com/office/drawing/2014/main" id="{FB45A437-6B55-9146-AED4-CA97F69F3CC4}"/>
              </a:ext>
            </a:extLst>
          </p:cNvPr>
          <p:cNvSpPr/>
          <p:nvPr userDrawn="1"/>
        </p:nvSpPr>
        <p:spPr>
          <a:xfrm>
            <a:off x="495393" y="1126973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90" name="Text Placeholder 23">
            <a:extLst>
              <a:ext uri="{FF2B5EF4-FFF2-40B4-BE49-F238E27FC236}">
                <a16:creationId xmlns="" xmlns:a16="http://schemas.microsoft.com/office/drawing/2014/main" id="{B4FF05A9-F886-404C-B3C2-76E4EDBDFD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1246" y="429619"/>
            <a:ext cx="4308887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C6A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7EB02BD7-70AD-D749-AB02-A773D9584280}"/>
              </a:ext>
            </a:extLst>
          </p:cNvPr>
          <p:cNvSpPr/>
          <p:nvPr/>
        </p:nvSpPr>
        <p:spPr>
          <a:xfrm>
            <a:off x="117242" y="1527963"/>
            <a:ext cx="4045290" cy="3890364"/>
          </a:xfrm>
          <a:prstGeom prst="ellipse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9D30D462-B88D-4645-A255-F2108DEBADF2}"/>
              </a:ext>
            </a:extLst>
          </p:cNvPr>
          <p:cNvSpPr/>
          <p:nvPr/>
        </p:nvSpPr>
        <p:spPr>
          <a:xfrm>
            <a:off x="2591581" y="1527963"/>
            <a:ext cx="4045290" cy="3890364"/>
          </a:xfrm>
          <a:prstGeom prst="ellipse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="" xmlns:a16="http://schemas.microsoft.com/office/drawing/2014/main" id="{9030B4BB-AEAA-B74F-9C0C-375C2CEE4D88}"/>
              </a:ext>
            </a:extLst>
          </p:cNvPr>
          <p:cNvSpPr/>
          <p:nvPr/>
        </p:nvSpPr>
        <p:spPr>
          <a:xfrm>
            <a:off x="5235599" y="1527963"/>
            <a:ext cx="4045290" cy="3890364"/>
          </a:xfrm>
          <a:prstGeom prst="ellipse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29A6A2A1-61AE-EA42-82A0-137FB4195E3E}"/>
              </a:ext>
            </a:extLst>
          </p:cNvPr>
          <p:cNvSpPr/>
          <p:nvPr/>
        </p:nvSpPr>
        <p:spPr>
          <a:xfrm>
            <a:off x="7907904" y="1527963"/>
            <a:ext cx="4045290" cy="389036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A9116FB9-51EC-4D4B-AECA-B8C5CE39EA90}"/>
              </a:ext>
            </a:extLst>
          </p:cNvPr>
          <p:cNvSpPr/>
          <p:nvPr/>
        </p:nvSpPr>
        <p:spPr>
          <a:xfrm>
            <a:off x="847975" y="1406823"/>
            <a:ext cx="1925642" cy="1851894"/>
          </a:xfrm>
          <a:prstGeom prst="ellipse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="" xmlns:a16="http://schemas.microsoft.com/office/drawing/2014/main" id="{4DAB1F1D-D494-B64C-B788-EA224F69D000}"/>
              </a:ext>
            </a:extLst>
          </p:cNvPr>
          <p:cNvSpPr/>
          <p:nvPr/>
        </p:nvSpPr>
        <p:spPr>
          <a:xfrm>
            <a:off x="3322314" y="1406823"/>
            <a:ext cx="1925642" cy="1851894"/>
          </a:xfrm>
          <a:prstGeom prst="ellipse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="" xmlns:a16="http://schemas.microsoft.com/office/drawing/2014/main" id="{EACA38CC-B881-B64C-986A-7396F7157B4A}"/>
              </a:ext>
            </a:extLst>
          </p:cNvPr>
          <p:cNvSpPr/>
          <p:nvPr userDrawn="1"/>
        </p:nvSpPr>
        <p:spPr>
          <a:xfrm>
            <a:off x="5966332" y="1406823"/>
            <a:ext cx="1925642" cy="1851894"/>
          </a:xfrm>
          <a:prstGeom prst="ellipse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="" xmlns:a16="http://schemas.microsoft.com/office/drawing/2014/main" id="{1602613E-7EEE-C347-90CD-3FD01C4F925E}"/>
              </a:ext>
            </a:extLst>
          </p:cNvPr>
          <p:cNvSpPr/>
          <p:nvPr/>
        </p:nvSpPr>
        <p:spPr>
          <a:xfrm>
            <a:off x="8638637" y="1406823"/>
            <a:ext cx="1925642" cy="185189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="" xmlns:a16="http://schemas.microsoft.com/office/drawing/2014/main" id="{AE668048-3D1A-0944-9382-E43B157DF0C1}"/>
              </a:ext>
            </a:extLst>
          </p:cNvPr>
          <p:cNvSpPr/>
          <p:nvPr/>
        </p:nvSpPr>
        <p:spPr>
          <a:xfrm>
            <a:off x="1006570" y="1544251"/>
            <a:ext cx="1601442" cy="15401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="" xmlns:a16="http://schemas.microsoft.com/office/drawing/2014/main" id="{3D1DD726-B492-8E44-9918-192EF5BA2D3D}"/>
              </a:ext>
            </a:extLst>
          </p:cNvPr>
          <p:cNvSpPr/>
          <p:nvPr/>
        </p:nvSpPr>
        <p:spPr>
          <a:xfrm>
            <a:off x="3469277" y="1609147"/>
            <a:ext cx="1601442" cy="15401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="" xmlns:a16="http://schemas.microsoft.com/office/drawing/2014/main" id="{4626D483-2F4C-9149-AE75-A1DB204AF180}"/>
              </a:ext>
            </a:extLst>
          </p:cNvPr>
          <p:cNvSpPr/>
          <p:nvPr/>
        </p:nvSpPr>
        <p:spPr>
          <a:xfrm>
            <a:off x="6128432" y="1562714"/>
            <a:ext cx="1601442" cy="15401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="" xmlns:a16="http://schemas.microsoft.com/office/drawing/2014/main" id="{5CC52548-81E9-E848-ACC2-147DFAA24991}"/>
              </a:ext>
            </a:extLst>
          </p:cNvPr>
          <p:cNvSpPr/>
          <p:nvPr/>
        </p:nvSpPr>
        <p:spPr>
          <a:xfrm>
            <a:off x="8800737" y="1562714"/>
            <a:ext cx="1601442" cy="15401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="" xmlns:a16="http://schemas.microsoft.com/office/drawing/2014/main" id="{615F96DE-6B77-E34D-972D-58623A9BC87D}"/>
              </a:ext>
            </a:extLst>
          </p:cNvPr>
          <p:cNvSpPr/>
          <p:nvPr/>
        </p:nvSpPr>
        <p:spPr>
          <a:xfrm>
            <a:off x="2217510" y="4860564"/>
            <a:ext cx="1335828" cy="1284670"/>
          </a:xfrm>
          <a:prstGeom prst="ellipse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="" xmlns:a16="http://schemas.microsoft.com/office/drawing/2014/main" id="{94673B41-433E-E44D-900C-5050C967F29E}"/>
              </a:ext>
            </a:extLst>
          </p:cNvPr>
          <p:cNvSpPr/>
          <p:nvPr/>
        </p:nvSpPr>
        <p:spPr>
          <a:xfrm>
            <a:off x="4760117" y="4868963"/>
            <a:ext cx="1335828" cy="1284670"/>
          </a:xfrm>
          <a:prstGeom prst="ellipse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="" xmlns:a16="http://schemas.microsoft.com/office/drawing/2014/main" id="{64773E4C-32A9-DB4E-BCDC-F968258A12B8}"/>
              </a:ext>
            </a:extLst>
          </p:cNvPr>
          <p:cNvSpPr/>
          <p:nvPr/>
        </p:nvSpPr>
        <p:spPr>
          <a:xfrm>
            <a:off x="7405867" y="4868963"/>
            <a:ext cx="1335828" cy="1284670"/>
          </a:xfrm>
          <a:prstGeom prst="ellipse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="" xmlns:a16="http://schemas.microsoft.com/office/drawing/2014/main" id="{FF264980-2C35-3447-8873-1AA9114E2FDB}"/>
              </a:ext>
            </a:extLst>
          </p:cNvPr>
          <p:cNvSpPr/>
          <p:nvPr/>
        </p:nvSpPr>
        <p:spPr>
          <a:xfrm>
            <a:off x="10213355" y="4868963"/>
            <a:ext cx="1335828" cy="1284670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 Placeholder 17">
            <a:extLst>
              <a:ext uri="{FF2B5EF4-FFF2-40B4-BE49-F238E27FC236}">
                <a16:creationId xmlns="" xmlns:a16="http://schemas.microsoft.com/office/drawing/2014/main" id="{6ADBD416-235E-8042-9F21-FF4E75B4608C}"/>
              </a:ext>
            </a:extLst>
          </p:cNvPr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1285664" y="1938055"/>
            <a:ext cx="1055698" cy="1073020"/>
          </a:xfrm>
        </p:spPr>
        <p:txBody>
          <a:bodyPr/>
          <a:lstStyle>
            <a:lvl1pPr algn="ctr">
              <a:buNone/>
              <a:defRPr sz="4800" b="1" i="0" spc="0">
                <a:solidFill>
                  <a:srgbClr val="1188A3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1</a:t>
            </a:r>
            <a:endParaRPr lang="en-US"/>
          </a:p>
        </p:txBody>
      </p:sp>
      <p:sp>
        <p:nvSpPr>
          <p:cNvPr id="63" name="Text Placeholder 17">
            <a:extLst>
              <a:ext uri="{FF2B5EF4-FFF2-40B4-BE49-F238E27FC236}">
                <a16:creationId xmlns="" xmlns:a16="http://schemas.microsoft.com/office/drawing/2014/main" id="{2BBAC9AE-474F-0D44-9EBA-0537E6983137}"/>
              </a:ext>
            </a:extLst>
          </p:cNvPr>
          <p:cNvSpPr>
            <a:spLocks noGrp="1"/>
          </p:cNvSpPr>
          <p:nvPr userDrawn="1">
            <p:ph type="body" sz="quarter" idx="35" hasCustomPrompt="1"/>
          </p:nvPr>
        </p:nvSpPr>
        <p:spPr>
          <a:xfrm>
            <a:off x="3781384" y="1940651"/>
            <a:ext cx="1055698" cy="1073020"/>
          </a:xfrm>
        </p:spPr>
        <p:txBody>
          <a:bodyPr/>
          <a:lstStyle>
            <a:lvl1pPr algn="ctr">
              <a:buNone/>
              <a:defRPr sz="4800" b="1" i="0" spc="0">
                <a:solidFill>
                  <a:srgbClr val="1BA19A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2</a:t>
            </a:r>
            <a:endParaRPr lang="en-US"/>
          </a:p>
        </p:txBody>
      </p:sp>
      <p:sp>
        <p:nvSpPr>
          <p:cNvPr id="64" name="Text Placeholder 17">
            <a:extLst>
              <a:ext uri="{FF2B5EF4-FFF2-40B4-BE49-F238E27FC236}">
                <a16:creationId xmlns="" xmlns:a16="http://schemas.microsoft.com/office/drawing/2014/main" id="{BF9CAB18-1D38-D644-A81F-70E5466D0389}"/>
              </a:ext>
            </a:extLst>
          </p:cNvPr>
          <p:cNvSpPr>
            <a:spLocks noGrp="1"/>
          </p:cNvSpPr>
          <p:nvPr userDrawn="1">
            <p:ph type="body" sz="quarter" idx="36" hasCustomPrompt="1"/>
          </p:nvPr>
        </p:nvSpPr>
        <p:spPr>
          <a:xfrm>
            <a:off x="6404021" y="1954009"/>
            <a:ext cx="1055698" cy="1073020"/>
          </a:xfrm>
        </p:spPr>
        <p:txBody>
          <a:bodyPr/>
          <a:lstStyle>
            <a:lvl1pPr algn="ctr">
              <a:buNone/>
              <a:defRPr sz="4800" b="1" i="0" spc="0">
                <a:solidFill>
                  <a:srgbClr val="28AF95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3</a:t>
            </a:r>
            <a:endParaRPr lang="en-US"/>
          </a:p>
        </p:txBody>
      </p:sp>
      <p:sp>
        <p:nvSpPr>
          <p:cNvPr id="65" name="Text Placeholder 17">
            <a:extLst>
              <a:ext uri="{FF2B5EF4-FFF2-40B4-BE49-F238E27FC236}">
                <a16:creationId xmlns="" xmlns:a16="http://schemas.microsoft.com/office/drawing/2014/main" id="{A8A502A8-834D-C94A-9859-BACB55444207}"/>
              </a:ext>
            </a:extLst>
          </p:cNvPr>
          <p:cNvSpPr>
            <a:spLocks noGrp="1"/>
          </p:cNvSpPr>
          <p:nvPr userDrawn="1">
            <p:ph type="body" sz="quarter" idx="37" hasCustomPrompt="1"/>
          </p:nvPr>
        </p:nvSpPr>
        <p:spPr>
          <a:xfrm>
            <a:off x="9073609" y="2002703"/>
            <a:ext cx="1055698" cy="1073020"/>
          </a:xfrm>
        </p:spPr>
        <p:txBody>
          <a:bodyPr/>
          <a:lstStyle>
            <a:lvl1pPr algn="ctr">
              <a:buNone/>
              <a:defRPr sz="4800" b="1" i="0" spc="0">
                <a:solidFill>
                  <a:srgbClr val="8CBF4B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4</a:t>
            </a:r>
            <a:endParaRPr lang="en-US"/>
          </a:p>
        </p:txBody>
      </p:sp>
      <p:sp>
        <p:nvSpPr>
          <p:cNvPr id="70" name="Text Placeholder 17">
            <a:extLst>
              <a:ext uri="{FF2B5EF4-FFF2-40B4-BE49-F238E27FC236}">
                <a16:creationId xmlns="" xmlns:a16="http://schemas.microsoft.com/office/drawing/2014/main" id="{084B4BE7-DD1C-1743-85E4-D3ED17FE67F2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402413" y="2815787"/>
            <a:ext cx="3178450" cy="1755384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Click to type</a:t>
            </a:r>
            <a:endParaRPr lang="en-US"/>
          </a:p>
        </p:txBody>
      </p:sp>
      <p:sp>
        <p:nvSpPr>
          <p:cNvPr id="71" name="Text Placeholder 17">
            <a:extLst>
              <a:ext uri="{FF2B5EF4-FFF2-40B4-BE49-F238E27FC236}">
                <a16:creationId xmlns="" xmlns:a16="http://schemas.microsoft.com/office/drawing/2014/main" id="{5E862C59-ABDF-FB45-866F-C33FB45F9EE7}"/>
              </a:ext>
            </a:extLst>
          </p:cNvPr>
          <p:cNvSpPr>
            <a:spLocks noGrp="1"/>
          </p:cNvSpPr>
          <p:nvPr userDrawn="1">
            <p:ph type="body" sz="quarter" idx="38" hasCustomPrompt="1"/>
          </p:nvPr>
        </p:nvSpPr>
        <p:spPr>
          <a:xfrm>
            <a:off x="3326353" y="2840417"/>
            <a:ext cx="3178450" cy="1755384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Click to type</a:t>
            </a:r>
            <a:endParaRPr lang="en-US"/>
          </a:p>
        </p:txBody>
      </p:sp>
      <p:sp>
        <p:nvSpPr>
          <p:cNvPr id="72" name="Text Placeholder 17">
            <a:extLst>
              <a:ext uri="{FF2B5EF4-FFF2-40B4-BE49-F238E27FC236}">
                <a16:creationId xmlns="" xmlns:a16="http://schemas.microsoft.com/office/drawing/2014/main" id="{16252092-110B-DF41-BAA1-24D8CA1DA645}"/>
              </a:ext>
            </a:extLst>
          </p:cNvPr>
          <p:cNvSpPr>
            <a:spLocks noGrp="1"/>
          </p:cNvSpPr>
          <p:nvPr userDrawn="1">
            <p:ph type="body" sz="quarter" idx="39" hasCustomPrompt="1"/>
          </p:nvPr>
        </p:nvSpPr>
        <p:spPr>
          <a:xfrm>
            <a:off x="5581611" y="2844885"/>
            <a:ext cx="3178450" cy="1755384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Click to type</a:t>
            </a:r>
            <a:endParaRPr lang="en-US"/>
          </a:p>
        </p:txBody>
      </p:sp>
      <p:sp>
        <p:nvSpPr>
          <p:cNvPr id="73" name="Text Placeholder 17">
            <a:extLst>
              <a:ext uri="{FF2B5EF4-FFF2-40B4-BE49-F238E27FC236}">
                <a16:creationId xmlns="" xmlns:a16="http://schemas.microsoft.com/office/drawing/2014/main" id="{6BE3560E-17BA-CF47-9892-C7DA0E586994}"/>
              </a:ext>
            </a:extLst>
          </p:cNvPr>
          <p:cNvSpPr>
            <a:spLocks noGrp="1"/>
          </p:cNvSpPr>
          <p:nvPr userDrawn="1">
            <p:ph type="body" sz="quarter" idx="40" hasCustomPrompt="1"/>
          </p:nvPr>
        </p:nvSpPr>
        <p:spPr>
          <a:xfrm>
            <a:off x="8289917" y="2826087"/>
            <a:ext cx="3178450" cy="1755384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Click to type</a:t>
            </a:r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29D474F6-150F-834A-BB32-3AF67DA1998E}"/>
              </a:ext>
            </a:extLst>
          </p:cNvPr>
          <p:cNvSpPr txBox="1"/>
          <p:nvPr userDrawn="1"/>
        </p:nvSpPr>
        <p:spPr>
          <a:xfrm>
            <a:off x="363851" y="6491628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600" spc="300" baseline="0">
                <a:solidFill>
                  <a:srgbClr val="0C6A7F"/>
                </a:solidFill>
                <a:latin typeface="+mj-lt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D060F3F6-4C3F-3C4B-932F-B7BD7FBD92A7}"/>
              </a:ext>
            </a:extLst>
          </p:cNvPr>
          <p:cNvSpPr/>
          <p:nvPr userDrawn="1"/>
        </p:nvSpPr>
        <p:spPr>
          <a:xfrm rot="16200000" flipV="1">
            <a:off x="11591456" y="6622960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5229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AF7012A-4801-B846-8CEA-D1AA67A7E19E}"/>
              </a:ext>
            </a:extLst>
          </p:cNvPr>
          <p:cNvSpPr/>
          <p:nvPr userDrawn="1"/>
        </p:nvSpPr>
        <p:spPr>
          <a:xfrm>
            <a:off x="0" y="0"/>
            <a:ext cx="3526971" cy="255371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Text Placeholder 23">
            <a:extLst>
              <a:ext uri="{FF2B5EF4-FFF2-40B4-BE49-F238E27FC236}">
                <a16:creationId xmlns="" xmlns:a16="http://schemas.microsoft.com/office/drawing/2014/main" id="{000CD309-E9B0-7C4A-9A4F-489EB835065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1313" y="875545"/>
            <a:ext cx="10978262" cy="1083096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solidFill>
                  <a:srgbClr val="A6377D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8" name="Text Placeholder 25">
            <a:extLst>
              <a:ext uri="{FF2B5EF4-FFF2-40B4-BE49-F238E27FC236}">
                <a16:creationId xmlns="" xmlns:a16="http://schemas.microsoft.com/office/drawing/2014/main" id="{C6A8FD36-65E2-304C-B342-C3166DD3BB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1313" y="2067342"/>
            <a:ext cx="10978262" cy="4038015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404040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/>
              <a:t>Main Body Text</a:t>
            </a:r>
          </a:p>
        </p:txBody>
      </p:sp>
    </p:spTree>
    <p:extLst>
      <p:ext uri="{BB962C8B-B14F-4D97-AF65-F5344CB8AC3E}">
        <p14:creationId xmlns:p14="http://schemas.microsoft.com/office/powerpoint/2010/main" val="34718666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- with solid header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95EE0BA7-5177-7C41-9701-67552BFD319E}"/>
              </a:ext>
            </a:extLst>
          </p:cNvPr>
          <p:cNvSpPr/>
          <p:nvPr userDrawn="1"/>
        </p:nvSpPr>
        <p:spPr>
          <a:xfrm>
            <a:off x="332509" y="301337"/>
            <a:ext cx="11513127" cy="1859972"/>
          </a:xfrm>
          <a:prstGeom prst="rect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23">
            <a:extLst>
              <a:ext uri="{FF2B5EF4-FFF2-40B4-BE49-F238E27FC236}">
                <a16:creationId xmlns="" xmlns:a16="http://schemas.microsoft.com/office/drawing/2014/main" id="{ED39E585-4CC7-244E-BB6D-EF564C816B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3177" y="943935"/>
            <a:ext cx="10563696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="" xmlns:a16="http://schemas.microsoft.com/office/drawing/2014/main" id="{A171193F-8D07-6841-AD4F-81B3E69E19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8651" y="2668824"/>
            <a:ext cx="10638222" cy="3245241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5E5E5E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/>
              <a:t>Main Body Text</a:t>
            </a:r>
          </a:p>
        </p:txBody>
      </p:sp>
    </p:spTree>
    <p:extLst>
      <p:ext uri="{BB962C8B-B14F-4D97-AF65-F5344CB8AC3E}">
        <p14:creationId xmlns:p14="http://schemas.microsoft.com/office/powerpoint/2010/main" val="11764986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Journe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4C620474-398A-C642-97C5-6FFB0DF43052}"/>
              </a:ext>
            </a:extLst>
          </p:cNvPr>
          <p:cNvCxnSpPr>
            <a:cxnSpLocks/>
          </p:cNvCxnSpPr>
          <p:nvPr/>
        </p:nvCxnSpPr>
        <p:spPr>
          <a:xfrm>
            <a:off x="2718910" y="3448776"/>
            <a:ext cx="947150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B6E4A766-FED1-894B-A889-823A4FF75411}"/>
              </a:ext>
            </a:extLst>
          </p:cNvPr>
          <p:cNvSpPr/>
          <p:nvPr/>
        </p:nvSpPr>
        <p:spPr>
          <a:xfrm>
            <a:off x="2102383" y="2832249"/>
            <a:ext cx="1233055" cy="1233055"/>
          </a:xfrm>
          <a:prstGeom prst="ellipse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C08C6878-4402-894E-8E64-73E151411DC6}"/>
              </a:ext>
            </a:extLst>
          </p:cNvPr>
          <p:cNvSpPr/>
          <p:nvPr/>
        </p:nvSpPr>
        <p:spPr>
          <a:xfrm>
            <a:off x="5969765" y="3362570"/>
            <a:ext cx="172412" cy="172412"/>
          </a:xfrm>
          <a:prstGeom prst="ellipse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BBB83E75-E0C9-714E-9E45-509D3F33090F}"/>
              </a:ext>
            </a:extLst>
          </p:cNvPr>
          <p:cNvSpPr/>
          <p:nvPr/>
        </p:nvSpPr>
        <p:spPr>
          <a:xfrm>
            <a:off x="9383674" y="3362570"/>
            <a:ext cx="172412" cy="172412"/>
          </a:xfrm>
          <a:prstGeom prst="ellipse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526AA091-4676-F84E-93FF-824FF1A4B10B}"/>
              </a:ext>
            </a:extLst>
          </p:cNvPr>
          <p:cNvSpPr/>
          <p:nvPr userDrawn="1"/>
        </p:nvSpPr>
        <p:spPr>
          <a:xfrm>
            <a:off x="548344" y="1141653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28" name="Text Placeholder 23">
            <a:extLst>
              <a:ext uri="{FF2B5EF4-FFF2-40B4-BE49-F238E27FC236}">
                <a16:creationId xmlns="" xmlns:a16="http://schemas.microsoft.com/office/drawing/2014/main" id="{E74BB04E-437D-4E46-9A57-B72EEF075E66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464195" y="444299"/>
            <a:ext cx="5113283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/>
              <a:t>Our Journey</a:t>
            </a:r>
          </a:p>
        </p:txBody>
      </p:sp>
      <p:sp>
        <p:nvSpPr>
          <p:cNvPr id="31" name="Text Placeholder 17">
            <a:extLst>
              <a:ext uri="{FF2B5EF4-FFF2-40B4-BE49-F238E27FC236}">
                <a16:creationId xmlns="" xmlns:a16="http://schemas.microsoft.com/office/drawing/2014/main" id="{CCD767BA-B79C-2543-AA9A-86E634722F0F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4785825" y="4220738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Click to type</a:t>
            </a:r>
            <a:endParaRPr lang="en-US"/>
          </a:p>
        </p:txBody>
      </p:sp>
      <p:sp>
        <p:nvSpPr>
          <p:cNvPr id="32" name="Text Placeholder 17">
            <a:extLst>
              <a:ext uri="{FF2B5EF4-FFF2-40B4-BE49-F238E27FC236}">
                <a16:creationId xmlns="" xmlns:a16="http://schemas.microsoft.com/office/drawing/2014/main" id="{3BC6FB8B-D15D-3340-8F2D-D5BC2FD4D66F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8216766" y="1608539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Click to type</a:t>
            </a:r>
            <a:endParaRPr lang="en-US"/>
          </a:p>
        </p:txBody>
      </p:sp>
      <p:sp>
        <p:nvSpPr>
          <p:cNvPr id="33" name="Text Placeholder 17">
            <a:extLst>
              <a:ext uri="{FF2B5EF4-FFF2-40B4-BE49-F238E27FC236}">
                <a16:creationId xmlns="" xmlns:a16="http://schemas.microsoft.com/office/drawing/2014/main" id="{19348E07-20A7-F740-8715-43EB023172A2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2102383" y="3228214"/>
            <a:ext cx="1233055" cy="441123"/>
          </a:xfrm>
        </p:spPr>
        <p:txBody>
          <a:bodyPr anchor="ctr"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START</a:t>
            </a:r>
            <a:endParaRPr lang="en-US"/>
          </a:p>
        </p:txBody>
      </p:sp>
      <p:sp>
        <p:nvSpPr>
          <p:cNvPr id="36" name="Text Placeholder 17">
            <a:extLst>
              <a:ext uri="{FF2B5EF4-FFF2-40B4-BE49-F238E27FC236}">
                <a16:creationId xmlns="" xmlns:a16="http://schemas.microsoft.com/office/drawing/2014/main" id="{BD72605F-29B1-4242-93F3-3F37AA42DC9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85825" y="2823339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1188A3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2016</a:t>
            </a:r>
            <a:endParaRPr lang="en-US"/>
          </a:p>
        </p:txBody>
      </p:sp>
      <p:sp>
        <p:nvSpPr>
          <p:cNvPr id="37" name="Text Placeholder 17">
            <a:extLst>
              <a:ext uri="{FF2B5EF4-FFF2-40B4-BE49-F238E27FC236}">
                <a16:creationId xmlns="" xmlns:a16="http://schemas.microsoft.com/office/drawing/2014/main" id="{A04A4060-643D-BB44-93F7-B288E252205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16766" y="3843245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1BA19A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2017</a:t>
            </a: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FD08B2CC-4979-4848-AA8C-0A1B4B69F8C6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kern="1600" spc="300" baseline="0">
                <a:solidFill>
                  <a:srgbClr val="08313F"/>
                </a:solidFill>
                <a:latin typeface="+mj-lt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853A056D-7DA8-CA43-BD26-DAFD3209780A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011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Journe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9159BEB2-8918-8740-99A7-553D0D414983}"/>
              </a:ext>
            </a:extLst>
          </p:cNvPr>
          <p:cNvCxnSpPr>
            <a:cxnSpLocks/>
          </p:cNvCxnSpPr>
          <p:nvPr userDrawn="1"/>
        </p:nvCxnSpPr>
        <p:spPr>
          <a:xfrm>
            <a:off x="1588" y="3448776"/>
            <a:ext cx="1218882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7D4A19C4-1947-4349-9457-0ACFFBA4FC07}"/>
              </a:ext>
            </a:extLst>
          </p:cNvPr>
          <p:cNvSpPr/>
          <p:nvPr/>
        </p:nvSpPr>
        <p:spPr>
          <a:xfrm>
            <a:off x="6040275" y="3362570"/>
            <a:ext cx="172412" cy="172412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187DE787-8DE7-3C4E-8EB8-423F070D8AFF}"/>
              </a:ext>
            </a:extLst>
          </p:cNvPr>
          <p:cNvSpPr/>
          <p:nvPr/>
        </p:nvSpPr>
        <p:spPr>
          <a:xfrm>
            <a:off x="2626366" y="3362571"/>
            <a:ext cx="172412" cy="172412"/>
          </a:xfrm>
          <a:prstGeom prst="ellipse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C249088C-C99A-C54C-8067-8456BF21657E}"/>
              </a:ext>
            </a:extLst>
          </p:cNvPr>
          <p:cNvSpPr/>
          <p:nvPr/>
        </p:nvSpPr>
        <p:spPr>
          <a:xfrm>
            <a:off x="9393224" y="3362571"/>
            <a:ext cx="172412" cy="172412"/>
          </a:xfrm>
          <a:prstGeom prst="ellipse">
            <a:avLst/>
          </a:prstGeom>
          <a:solidFill>
            <a:srgbClr val="8CBF4B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2" name="Text Placeholder 17">
            <a:extLst>
              <a:ext uri="{FF2B5EF4-FFF2-40B4-BE49-F238E27FC236}">
                <a16:creationId xmlns="" xmlns:a16="http://schemas.microsoft.com/office/drawing/2014/main" id="{FF92472D-9633-1B41-8BB1-3CE8FDF598FC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1459184" y="4206951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Click to type</a:t>
            </a:r>
            <a:endParaRPr lang="en-US"/>
          </a:p>
        </p:txBody>
      </p:sp>
      <p:sp>
        <p:nvSpPr>
          <p:cNvPr id="33" name="Text Placeholder 17">
            <a:extLst>
              <a:ext uri="{FF2B5EF4-FFF2-40B4-BE49-F238E27FC236}">
                <a16:creationId xmlns="" xmlns:a16="http://schemas.microsoft.com/office/drawing/2014/main" id="{4FA104B9-3949-7046-BD33-D672B1459790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4890125" y="1594752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Click to type</a:t>
            </a:r>
            <a:endParaRPr lang="en-US"/>
          </a:p>
        </p:txBody>
      </p:sp>
      <p:sp>
        <p:nvSpPr>
          <p:cNvPr id="34" name="Text Placeholder 17">
            <a:extLst>
              <a:ext uri="{FF2B5EF4-FFF2-40B4-BE49-F238E27FC236}">
                <a16:creationId xmlns="" xmlns:a16="http://schemas.microsoft.com/office/drawing/2014/main" id="{4170B2DE-1D76-D746-B4E0-1DF37E4C7538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8223426" y="4210067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Click to type</a:t>
            </a:r>
            <a:endParaRPr lang="en-US"/>
          </a:p>
        </p:txBody>
      </p:sp>
      <p:sp>
        <p:nvSpPr>
          <p:cNvPr id="39" name="Text Placeholder 17">
            <a:extLst>
              <a:ext uri="{FF2B5EF4-FFF2-40B4-BE49-F238E27FC236}">
                <a16:creationId xmlns="" xmlns:a16="http://schemas.microsoft.com/office/drawing/2014/main" id="{00BAA056-DFBD-584F-9273-7D940103359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59184" y="2837148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1BA19A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2018</a:t>
            </a:r>
            <a:endParaRPr lang="en-US"/>
          </a:p>
        </p:txBody>
      </p:sp>
      <p:sp>
        <p:nvSpPr>
          <p:cNvPr id="40" name="Text Placeholder 17">
            <a:extLst>
              <a:ext uri="{FF2B5EF4-FFF2-40B4-BE49-F238E27FC236}">
                <a16:creationId xmlns="" xmlns:a16="http://schemas.microsoft.com/office/drawing/2014/main" id="{6BF9179A-0AB3-E042-BD2E-A24FBC624C6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90125" y="3857054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8CBF4B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2019</a:t>
            </a:r>
            <a:endParaRPr lang="en-US"/>
          </a:p>
        </p:txBody>
      </p:sp>
      <p:sp>
        <p:nvSpPr>
          <p:cNvPr id="41" name="Text Placeholder 17">
            <a:extLst>
              <a:ext uri="{FF2B5EF4-FFF2-40B4-BE49-F238E27FC236}">
                <a16:creationId xmlns="" xmlns:a16="http://schemas.microsoft.com/office/drawing/2014/main" id="{5D05B818-03D6-0C48-A4A4-879D1B8573F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23426" y="2825658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8CBF4B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2020</a:t>
            </a:r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C26421F-3E17-FF47-92D5-AE8B9BF847B2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37918C0E-ED0A-D748-88E5-BE3A2DEDEB97}"/>
              </a:ext>
            </a:extLst>
          </p:cNvPr>
          <p:cNvSpPr txBox="1"/>
          <p:nvPr userDrawn="1"/>
        </p:nvSpPr>
        <p:spPr>
          <a:xfrm>
            <a:off x="10764" y="6234608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600" spc="300" baseline="0">
                <a:solidFill>
                  <a:srgbClr val="08313F"/>
                </a:solidFill>
                <a:latin typeface="+mj-lt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</p:spTree>
    <p:extLst>
      <p:ext uri="{BB962C8B-B14F-4D97-AF65-F5344CB8AC3E}">
        <p14:creationId xmlns:p14="http://schemas.microsoft.com/office/powerpoint/2010/main" val="2817349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64A50F0-14E6-4C87-969C-9B7082F77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A829AA1-8D1C-4588-8CAC-6E8C84433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0E7EC14-1376-4AB1-93F4-FD83729F8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C3D5DB3-6D69-41AE-AC66-6975102FC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3051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Journe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4D99EA92-8C6E-B84F-B459-728079F0C1CC}"/>
              </a:ext>
            </a:extLst>
          </p:cNvPr>
          <p:cNvGrpSpPr/>
          <p:nvPr userDrawn="1"/>
        </p:nvGrpSpPr>
        <p:grpSpPr>
          <a:xfrm flipH="1">
            <a:off x="-87112" y="2691100"/>
            <a:ext cx="10183945" cy="1475800"/>
            <a:chOff x="4009760" y="5382199"/>
            <a:chExt cx="20367890" cy="2951599"/>
          </a:xfrm>
        </p:grpSpPr>
        <p:cxnSp>
          <p:nvCxnSpPr>
            <p:cNvPr id="3" name="Straight Connector 2">
              <a:extLst>
                <a:ext uri="{FF2B5EF4-FFF2-40B4-BE49-F238E27FC236}">
                  <a16:creationId xmlns="" xmlns:a16="http://schemas.microsoft.com/office/drawing/2014/main" id="{E7ED26DD-7AEB-9E44-8FF6-C477D8C00C2B}"/>
                </a:ext>
              </a:extLst>
            </p:cNvPr>
            <p:cNvCxnSpPr>
              <a:cxnSpLocks/>
            </p:cNvCxnSpPr>
            <p:nvPr/>
          </p:nvCxnSpPr>
          <p:spPr>
            <a:xfrm>
              <a:off x="5434644" y="6897551"/>
              <a:ext cx="18943006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40BA1181-B947-D246-AEDB-8D5690586889}"/>
                </a:ext>
              </a:extLst>
            </p:cNvPr>
            <p:cNvSpPr/>
            <p:nvPr/>
          </p:nvSpPr>
          <p:spPr>
            <a:xfrm>
              <a:off x="4009760" y="5382199"/>
              <a:ext cx="2887204" cy="2951599"/>
            </a:xfrm>
            <a:prstGeom prst="ellipse">
              <a:avLst/>
            </a:prstGeom>
            <a:solidFill>
              <a:srgbClr val="8CBF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93279403-2DD6-294E-8653-2A42ED9EBD96}"/>
                </a:ext>
              </a:extLst>
            </p:cNvPr>
            <p:cNvSpPr/>
            <p:nvPr/>
          </p:nvSpPr>
          <p:spPr>
            <a:xfrm>
              <a:off x="11936354" y="6725140"/>
              <a:ext cx="344824" cy="344824"/>
            </a:xfrm>
            <a:prstGeom prst="ellipse">
              <a:avLst/>
            </a:prstGeom>
            <a:solidFill>
              <a:srgbClr val="1188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B1A0B9AD-E1B8-4A47-B627-580D076FD190}"/>
                </a:ext>
              </a:extLst>
            </p:cNvPr>
            <p:cNvSpPr/>
            <p:nvPr/>
          </p:nvSpPr>
          <p:spPr>
            <a:xfrm>
              <a:off x="18764171" y="6725140"/>
              <a:ext cx="344824" cy="344824"/>
            </a:xfrm>
            <a:prstGeom prst="ellipse">
              <a:avLst/>
            </a:prstGeom>
            <a:solidFill>
              <a:srgbClr val="1188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20" name="Text Placeholder 17">
            <a:extLst>
              <a:ext uri="{FF2B5EF4-FFF2-40B4-BE49-F238E27FC236}">
                <a16:creationId xmlns="" xmlns:a16="http://schemas.microsoft.com/office/drawing/2014/main" id="{EE27F43F-5131-7247-81C7-14B1147E8D7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74900" y="1617548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Click to type</a:t>
            </a:r>
            <a:endParaRPr lang="en-US"/>
          </a:p>
        </p:txBody>
      </p:sp>
      <p:sp>
        <p:nvSpPr>
          <p:cNvPr id="21" name="Text Placeholder 17">
            <a:extLst>
              <a:ext uri="{FF2B5EF4-FFF2-40B4-BE49-F238E27FC236}">
                <a16:creationId xmlns="" xmlns:a16="http://schemas.microsoft.com/office/drawing/2014/main" id="{FA701368-7F3A-D942-9086-74C5BC9A1A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08201" y="4232863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Click to type</a:t>
            </a:r>
            <a:endParaRPr lang="en-US"/>
          </a:p>
        </p:txBody>
      </p:sp>
      <p:sp>
        <p:nvSpPr>
          <p:cNvPr id="22" name="Text Placeholder 17">
            <a:extLst>
              <a:ext uri="{FF2B5EF4-FFF2-40B4-BE49-F238E27FC236}">
                <a16:creationId xmlns="" xmlns:a16="http://schemas.microsoft.com/office/drawing/2014/main" id="{19E93A3E-D93B-6746-924C-B809E688CD7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767864" y="3228214"/>
            <a:ext cx="1233055" cy="441123"/>
          </a:xfrm>
        </p:spPr>
        <p:txBody>
          <a:bodyPr anchor="ctr"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END</a:t>
            </a:r>
            <a:endParaRPr lang="en-US"/>
          </a:p>
        </p:txBody>
      </p:sp>
      <p:sp>
        <p:nvSpPr>
          <p:cNvPr id="26" name="Text Placeholder 17">
            <a:extLst>
              <a:ext uri="{FF2B5EF4-FFF2-40B4-BE49-F238E27FC236}">
                <a16:creationId xmlns="" xmlns:a16="http://schemas.microsoft.com/office/drawing/2014/main" id="{14EC00ED-B9B5-564F-A2BD-E9361B35ED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66515" y="3842694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1188A3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2021</a:t>
            </a:r>
            <a:endParaRPr lang="en-US"/>
          </a:p>
        </p:txBody>
      </p:sp>
      <p:sp>
        <p:nvSpPr>
          <p:cNvPr id="27" name="Text Placeholder 17">
            <a:extLst>
              <a:ext uri="{FF2B5EF4-FFF2-40B4-BE49-F238E27FC236}">
                <a16:creationId xmlns="" xmlns:a16="http://schemas.microsoft.com/office/drawing/2014/main" id="{3BB708B1-BD9F-3D4B-A3F2-DAAACD7B96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08201" y="2797420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1BA19A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2022</a:t>
            </a: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736D8C8-35B9-E44E-AAE8-C6E80ED2B0AD}"/>
              </a:ext>
            </a:extLst>
          </p:cNvPr>
          <p:cNvSpPr txBox="1"/>
          <p:nvPr userDrawn="1"/>
        </p:nvSpPr>
        <p:spPr>
          <a:xfrm>
            <a:off x="363851" y="6491628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600" spc="300" baseline="0">
                <a:solidFill>
                  <a:srgbClr val="08313F"/>
                </a:solidFill>
                <a:latin typeface="+mj-lt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A81152B3-A02C-0A41-A45E-03342C78C7A9}"/>
              </a:ext>
            </a:extLst>
          </p:cNvPr>
          <p:cNvSpPr/>
          <p:nvPr userDrawn="1"/>
        </p:nvSpPr>
        <p:spPr>
          <a:xfrm rot="16200000" flipV="1">
            <a:off x="11591456" y="6622960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2112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lendar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F295640-5B5F-6E47-808F-2F2FB8B377B6}"/>
              </a:ext>
            </a:extLst>
          </p:cNvPr>
          <p:cNvGrpSpPr/>
          <p:nvPr userDrawn="1"/>
        </p:nvGrpSpPr>
        <p:grpSpPr>
          <a:xfrm>
            <a:off x="13492" y="1875084"/>
            <a:ext cx="12165015" cy="3041254"/>
            <a:chOff x="0" y="4738255"/>
            <a:chExt cx="21169744" cy="5292436"/>
          </a:xfrm>
        </p:grpSpPr>
        <p:sp>
          <p:nvSpPr>
            <p:cNvPr id="3" name="Rectangle 2">
              <a:extLst>
                <a:ext uri="{FF2B5EF4-FFF2-40B4-BE49-F238E27FC236}">
                  <a16:creationId xmlns="" xmlns:a16="http://schemas.microsoft.com/office/drawing/2014/main" id="{2C287D99-39F7-274E-881D-B1205E86882D}"/>
                </a:ext>
              </a:extLst>
            </p:cNvPr>
            <p:cNvSpPr/>
            <p:nvPr/>
          </p:nvSpPr>
          <p:spPr>
            <a:xfrm>
              <a:off x="0" y="4738255"/>
              <a:ext cx="5292436" cy="5292436"/>
            </a:xfrm>
            <a:prstGeom prst="rect">
              <a:avLst/>
            </a:prstGeom>
            <a:solidFill>
              <a:srgbClr val="1188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A7255414-C2BD-294E-A843-C1E85CBB702D}"/>
                </a:ext>
              </a:extLst>
            </p:cNvPr>
            <p:cNvSpPr/>
            <p:nvPr/>
          </p:nvSpPr>
          <p:spPr>
            <a:xfrm>
              <a:off x="5292436" y="4738255"/>
              <a:ext cx="5292436" cy="5292436"/>
            </a:xfrm>
            <a:prstGeom prst="rect">
              <a:avLst/>
            </a:prstGeom>
            <a:solidFill>
              <a:srgbClr val="28AF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C2AF4D0D-CD86-1943-BD02-89B10E71AB04}"/>
                </a:ext>
              </a:extLst>
            </p:cNvPr>
            <p:cNvSpPr/>
            <p:nvPr/>
          </p:nvSpPr>
          <p:spPr>
            <a:xfrm>
              <a:off x="10584872" y="4738255"/>
              <a:ext cx="5292436" cy="5292436"/>
            </a:xfrm>
            <a:prstGeom prst="rect">
              <a:avLst/>
            </a:prstGeom>
            <a:solidFill>
              <a:srgbClr val="1BA1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AB3D836D-4100-D44A-83B0-51B97203CAA2}"/>
                </a:ext>
              </a:extLst>
            </p:cNvPr>
            <p:cNvSpPr/>
            <p:nvPr/>
          </p:nvSpPr>
          <p:spPr>
            <a:xfrm>
              <a:off x="15877308" y="4738255"/>
              <a:ext cx="5292436" cy="5292436"/>
            </a:xfrm>
            <a:prstGeom prst="rect">
              <a:avLst/>
            </a:prstGeom>
            <a:solidFill>
              <a:srgbClr val="8CBF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34D2F298-F143-9740-AAB0-DC67FBF5DC8C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35" name="Text Placeholder 17">
            <a:extLst>
              <a:ext uri="{FF2B5EF4-FFF2-40B4-BE49-F238E27FC236}">
                <a16:creationId xmlns="" xmlns:a16="http://schemas.microsoft.com/office/drawing/2014/main" id="{40B2C6C4-135F-5946-B876-EA9B72EF097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54743" y="2963737"/>
            <a:ext cx="3024340" cy="442916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February</a:t>
            </a:r>
            <a:endParaRPr lang="en-US"/>
          </a:p>
        </p:txBody>
      </p:sp>
      <p:sp>
        <p:nvSpPr>
          <p:cNvPr id="36" name="Text Placeholder 23">
            <a:extLst>
              <a:ext uri="{FF2B5EF4-FFF2-40B4-BE49-F238E27FC236}">
                <a16:creationId xmlns="" xmlns:a16="http://schemas.microsoft.com/office/drawing/2014/main" id="{BDA90A0E-F434-DE4E-802E-4F8D967084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59026" y="2332384"/>
            <a:ext cx="3049353" cy="582221"/>
          </a:xfrm>
        </p:spPr>
        <p:txBody>
          <a:bodyPr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37" name="Text Placeholder 17">
            <a:extLst>
              <a:ext uri="{FF2B5EF4-FFF2-40B4-BE49-F238E27FC236}">
                <a16:creationId xmlns="" xmlns:a16="http://schemas.microsoft.com/office/drawing/2014/main" id="{E4E3947D-3C0D-864E-A378-E86B96AB3AB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069574" y="3694013"/>
            <a:ext cx="3024340" cy="44291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Click to type</a:t>
            </a:r>
            <a:endParaRPr lang="en-US"/>
          </a:p>
        </p:txBody>
      </p:sp>
      <p:sp>
        <p:nvSpPr>
          <p:cNvPr id="38" name="Text Placeholder 17">
            <a:extLst>
              <a:ext uri="{FF2B5EF4-FFF2-40B4-BE49-F238E27FC236}">
                <a16:creationId xmlns="" xmlns:a16="http://schemas.microsoft.com/office/drawing/2014/main" id="{7A61D601-8E58-BD42-BBBF-581E5B43213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-979" y="2966833"/>
            <a:ext cx="3024340" cy="442916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January</a:t>
            </a:r>
            <a:endParaRPr lang="en-US"/>
          </a:p>
        </p:txBody>
      </p:sp>
      <p:sp>
        <p:nvSpPr>
          <p:cNvPr id="39" name="Text Placeholder 23">
            <a:extLst>
              <a:ext uri="{FF2B5EF4-FFF2-40B4-BE49-F238E27FC236}">
                <a16:creationId xmlns="" xmlns:a16="http://schemas.microsoft.com/office/drawing/2014/main" id="{FBF15F1B-8908-F446-91BA-B6025A5D96A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04" y="2335480"/>
            <a:ext cx="3049353" cy="582221"/>
          </a:xfrm>
        </p:spPr>
        <p:txBody>
          <a:bodyPr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20</a:t>
            </a:r>
          </a:p>
        </p:txBody>
      </p:sp>
      <p:sp>
        <p:nvSpPr>
          <p:cNvPr id="40" name="Text Placeholder 17">
            <a:extLst>
              <a:ext uri="{FF2B5EF4-FFF2-40B4-BE49-F238E27FC236}">
                <a16:creationId xmlns="" xmlns:a16="http://schemas.microsoft.com/office/drawing/2014/main" id="{8DA24536-E652-E647-BC3C-200CC557828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852" y="3697109"/>
            <a:ext cx="3024340" cy="44291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Click to type</a:t>
            </a:r>
            <a:endParaRPr lang="en-US"/>
          </a:p>
        </p:txBody>
      </p:sp>
      <p:sp>
        <p:nvSpPr>
          <p:cNvPr id="41" name="Text Placeholder 17">
            <a:extLst>
              <a:ext uri="{FF2B5EF4-FFF2-40B4-BE49-F238E27FC236}">
                <a16:creationId xmlns="" xmlns:a16="http://schemas.microsoft.com/office/drawing/2014/main" id="{87F5E8E1-032A-ED43-93E9-DB20B4563FF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24512" y="2950422"/>
            <a:ext cx="3024340" cy="442916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April</a:t>
            </a:r>
            <a:endParaRPr lang="en-US"/>
          </a:p>
        </p:txBody>
      </p:sp>
      <p:sp>
        <p:nvSpPr>
          <p:cNvPr id="42" name="Text Placeholder 23">
            <a:extLst>
              <a:ext uri="{FF2B5EF4-FFF2-40B4-BE49-F238E27FC236}">
                <a16:creationId xmlns="" xmlns:a16="http://schemas.microsoft.com/office/drawing/2014/main" id="{76204B1D-FD93-534C-86DB-6D09C95456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28795" y="2319069"/>
            <a:ext cx="3049353" cy="582221"/>
          </a:xfrm>
        </p:spPr>
        <p:txBody>
          <a:bodyPr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3" name="Text Placeholder 17">
            <a:extLst>
              <a:ext uri="{FF2B5EF4-FFF2-40B4-BE49-F238E27FC236}">
                <a16:creationId xmlns="" xmlns:a16="http://schemas.microsoft.com/office/drawing/2014/main" id="{F4D63AE9-5CEC-9F4B-96A5-3F0DB00BF3E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39343" y="3680698"/>
            <a:ext cx="3024340" cy="44291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Click to type</a:t>
            </a:r>
            <a:endParaRPr lang="en-US"/>
          </a:p>
        </p:txBody>
      </p:sp>
      <p:sp>
        <p:nvSpPr>
          <p:cNvPr id="44" name="Text Placeholder 17">
            <a:extLst>
              <a:ext uri="{FF2B5EF4-FFF2-40B4-BE49-F238E27FC236}">
                <a16:creationId xmlns="" xmlns:a16="http://schemas.microsoft.com/office/drawing/2014/main" id="{18449C84-980B-324B-B217-BB2EDFA5B2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68790" y="2953518"/>
            <a:ext cx="3024340" cy="442916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March</a:t>
            </a:r>
            <a:endParaRPr lang="en-US"/>
          </a:p>
        </p:txBody>
      </p:sp>
      <p:sp>
        <p:nvSpPr>
          <p:cNvPr id="45" name="Text Placeholder 23">
            <a:extLst>
              <a:ext uri="{FF2B5EF4-FFF2-40B4-BE49-F238E27FC236}">
                <a16:creationId xmlns="" xmlns:a16="http://schemas.microsoft.com/office/drawing/2014/main" id="{DB432D93-6FEA-AC42-83B9-779DFF3A77A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73073" y="2322165"/>
            <a:ext cx="3049353" cy="582221"/>
          </a:xfrm>
        </p:spPr>
        <p:txBody>
          <a:bodyPr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17</a:t>
            </a:r>
          </a:p>
        </p:txBody>
      </p:sp>
      <p:sp>
        <p:nvSpPr>
          <p:cNvPr id="46" name="Text Placeholder 17">
            <a:extLst>
              <a:ext uri="{FF2B5EF4-FFF2-40B4-BE49-F238E27FC236}">
                <a16:creationId xmlns="" xmlns:a16="http://schemas.microsoft.com/office/drawing/2014/main" id="{23980425-5596-AE4F-A5E0-1E8D36188DD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83621" y="3683794"/>
            <a:ext cx="3024340" cy="44291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Click to type</a:t>
            </a:r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2F30AE37-8612-1542-9EF8-54C24BD4C33D}"/>
              </a:ext>
            </a:extLst>
          </p:cNvPr>
          <p:cNvSpPr txBox="1"/>
          <p:nvPr userDrawn="1"/>
        </p:nvSpPr>
        <p:spPr>
          <a:xfrm>
            <a:off x="10764" y="6234608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600" spc="300" baseline="0">
                <a:solidFill>
                  <a:srgbClr val="08313F"/>
                </a:solidFill>
                <a:latin typeface="+mj-lt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12B53804-765C-C642-92ED-7E167F7FC3E2}"/>
              </a:ext>
            </a:extLst>
          </p:cNvPr>
          <p:cNvSpPr/>
          <p:nvPr userDrawn="1"/>
        </p:nvSpPr>
        <p:spPr>
          <a:xfrm>
            <a:off x="5650339" y="1213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25" name="Text Placeholder 23">
            <a:extLst>
              <a:ext uri="{FF2B5EF4-FFF2-40B4-BE49-F238E27FC236}">
                <a16:creationId xmlns="" xmlns:a16="http://schemas.microsoft.com/office/drawing/2014/main" id="{931F17A9-1990-CB4F-B6F6-4BB13F4AD5D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64" y="446202"/>
            <a:ext cx="12181236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23031424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point icon graph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4232">
            <a:extLst>
              <a:ext uri="{FF2B5EF4-FFF2-40B4-BE49-F238E27FC236}">
                <a16:creationId xmlns="" xmlns:a16="http://schemas.microsoft.com/office/drawing/2014/main" id="{622070F6-FB1F-9148-9EB4-D8EF592B6C8A}"/>
              </a:ext>
            </a:extLst>
          </p:cNvPr>
          <p:cNvSpPr/>
          <p:nvPr userDrawn="1"/>
        </p:nvSpPr>
        <p:spPr>
          <a:xfrm>
            <a:off x="3184089" y="17737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6" y="219"/>
                </a:moveTo>
                <a:cubicBezTo>
                  <a:pt x="327" y="219"/>
                  <a:pt x="220" y="325"/>
                  <a:pt x="220" y="455"/>
                </a:cubicBezTo>
                <a:cubicBezTo>
                  <a:pt x="220" y="587"/>
                  <a:pt x="327" y="692"/>
                  <a:pt x="456" y="692"/>
                </a:cubicBezTo>
                <a:cubicBezTo>
                  <a:pt x="587" y="692"/>
                  <a:pt x="693" y="587"/>
                  <a:pt x="693" y="455"/>
                </a:cubicBezTo>
                <a:cubicBezTo>
                  <a:pt x="693" y="325"/>
                  <a:pt x="587" y="219"/>
                  <a:pt x="456" y="219"/>
                </a:cubicBezTo>
                <a:close/>
                <a:moveTo>
                  <a:pt x="456" y="0"/>
                </a:moveTo>
                <a:cubicBezTo>
                  <a:pt x="709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7" y="1280"/>
                  <a:pt x="485" y="1289"/>
                  <a:pt x="485" y="1303"/>
                </a:cubicBezTo>
                <a:cubicBezTo>
                  <a:pt x="485" y="1316"/>
                  <a:pt x="473" y="1330"/>
                  <a:pt x="456" y="1330"/>
                </a:cubicBezTo>
                <a:cubicBezTo>
                  <a:pt x="442" y="1330"/>
                  <a:pt x="429" y="1316"/>
                  <a:pt x="429" y="1303"/>
                </a:cubicBezTo>
                <a:cubicBezTo>
                  <a:pt x="429" y="1289"/>
                  <a:pt x="438" y="1280"/>
                  <a:pt x="449" y="1276"/>
                </a:cubicBezTo>
                <a:lnTo>
                  <a:pt x="449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4" y="0"/>
                  <a:pt x="456" y="0"/>
                </a:cubicBezTo>
                <a:close/>
              </a:path>
            </a:pathLst>
          </a:custGeom>
          <a:solidFill>
            <a:srgbClr val="1BA19A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u="none" strike="noStrike" kern="1200">
              <a:ln>
                <a:noFill/>
              </a:ln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5" name="Freeform: Shape 4237">
            <a:extLst>
              <a:ext uri="{FF2B5EF4-FFF2-40B4-BE49-F238E27FC236}">
                <a16:creationId xmlns="" xmlns:a16="http://schemas.microsoft.com/office/drawing/2014/main" id="{D8A1DBA4-C804-2D47-9911-EC8677BC17CE}"/>
              </a:ext>
            </a:extLst>
          </p:cNvPr>
          <p:cNvSpPr/>
          <p:nvPr userDrawn="1"/>
        </p:nvSpPr>
        <p:spPr>
          <a:xfrm>
            <a:off x="3227188" y="1815204"/>
            <a:ext cx="1433560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" h="473">
                <a:moveTo>
                  <a:pt x="236" y="0"/>
                </a:moveTo>
                <a:cubicBezTo>
                  <a:pt x="107" y="0"/>
                  <a:pt x="0" y="106"/>
                  <a:pt x="0" y="236"/>
                </a:cubicBezTo>
                <a:cubicBezTo>
                  <a:pt x="0" y="368"/>
                  <a:pt x="107" y="473"/>
                  <a:pt x="236" y="473"/>
                </a:cubicBezTo>
                <a:cubicBezTo>
                  <a:pt x="367" y="473"/>
                  <a:pt x="473" y="368"/>
                  <a:pt x="473" y="236"/>
                </a:cubicBezTo>
                <a:cubicBezTo>
                  <a:pt x="473" y="106"/>
                  <a:pt x="367" y="0"/>
                  <a:pt x="236" y="0"/>
                </a:cubicBezTo>
                <a:close/>
              </a:path>
            </a:pathLst>
          </a:custGeom>
          <a:solidFill>
            <a:srgbClr val="1BA19A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u="none" strike="noStrike" kern="1200">
              <a:ln>
                <a:noFill/>
              </a:ln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6" name="Freeform: Shape 4233">
            <a:extLst>
              <a:ext uri="{FF2B5EF4-FFF2-40B4-BE49-F238E27FC236}">
                <a16:creationId xmlns="" xmlns:a16="http://schemas.microsoft.com/office/drawing/2014/main" id="{A2B5C452-54BF-9B4F-A43E-38B402D1B95F}"/>
              </a:ext>
            </a:extLst>
          </p:cNvPr>
          <p:cNvSpPr/>
          <p:nvPr userDrawn="1"/>
        </p:nvSpPr>
        <p:spPr>
          <a:xfrm>
            <a:off x="5348401" y="1773769"/>
            <a:ext cx="1519759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3" h="1330">
                <a:moveTo>
                  <a:pt x="455" y="219"/>
                </a:moveTo>
                <a:cubicBezTo>
                  <a:pt x="325" y="219"/>
                  <a:pt x="219" y="325"/>
                  <a:pt x="219" y="455"/>
                </a:cubicBezTo>
                <a:cubicBezTo>
                  <a:pt x="219" y="587"/>
                  <a:pt x="325" y="692"/>
                  <a:pt x="455" y="692"/>
                </a:cubicBezTo>
                <a:cubicBezTo>
                  <a:pt x="587" y="692"/>
                  <a:pt x="692" y="587"/>
                  <a:pt x="692" y="455"/>
                </a:cubicBezTo>
                <a:cubicBezTo>
                  <a:pt x="692" y="325"/>
                  <a:pt x="587" y="219"/>
                  <a:pt x="455" y="219"/>
                </a:cubicBezTo>
                <a:close/>
                <a:moveTo>
                  <a:pt x="455" y="0"/>
                </a:moveTo>
                <a:cubicBezTo>
                  <a:pt x="708" y="0"/>
                  <a:pt x="913" y="203"/>
                  <a:pt x="913" y="455"/>
                </a:cubicBezTo>
                <a:cubicBezTo>
                  <a:pt x="913" y="705"/>
                  <a:pt x="713" y="907"/>
                  <a:pt x="465" y="913"/>
                </a:cubicBezTo>
                <a:lnTo>
                  <a:pt x="465" y="1276"/>
                </a:lnTo>
                <a:cubicBezTo>
                  <a:pt x="476" y="1280"/>
                  <a:pt x="484" y="1289"/>
                  <a:pt x="484" y="1303"/>
                </a:cubicBezTo>
                <a:cubicBezTo>
                  <a:pt x="484" y="1316"/>
                  <a:pt x="471" y="1330"/>
                  <a:pt x="455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5" y="1280"/>
                  <a:pt x="446" y="1276"/>
                </a:cubicBezTo>
                <a:lnTo>
                  <a:pt x="446" y="913"/>
                </a:lnTo>
                <a:cubicBezTo>
                  <a:pt x="199" y="907"/>
                  <a:pt x="0" y="705"/>
                  <a:pt x="0" y="455"/>
                </a:cubicBezTo>
                <a:cubicBezTo>
                  <a:pt x="0" y="203"/>
                  <a:pt x="203" y="0"/>
                  <a:pt x="455" y="0"/>
                </a:cubicBezTo>
                <a:close/>
              </a:path>
            </a:pathLst>
          </a:custGeom>
          <a:solidFill>
            <a:srgbClr val="28AF95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u="none" strike="noStrike" kern="1200">
              <a:ln>
                <a:noFill/>
              </a:ln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7" name="Freeform: Shape 4238">
            <a:extLst>
              <a:ext uri="{FF2B5EF4-FFF2-40B4-BE49-F238E27FC236}">
                <a16:creationId xmlns="" xmlns:a16="http://schemas.microsoft.com/office/drawing/2014/main" id="{444A958E-CFA7-B64E-92C8-D832683C4A94}"/>
              </a:ext>
            </a:extLst>
          </p:cNvPr>
          <p:cNvSpPr/>
          <p:nvPr userDrawn="1"/>
        </p:nvSpPr>
        <p:spPr>
          <a:xfrm>
            <a:off x="5389834" y="1815204"/>
            <a:ext cx="1433560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" h="473">
                <a:moveTo>
                  <a:pt x="236" y="0"/>
                </a:moveTo>
                <a:cubicBezTo>
                  <a:pt x="106" y="0"/>
                  <a:pt x="0" y="106"/>
                  <a:pt x="0" y="236"/>
                </a:cubicBezTo>
                <a:cubicBezTo>
                  <a:pt x="0" y="368"/>
                  <a:pt x="106" y="473"/>
                  <a:pt x="236" y="473"/>
                </a:cubicBezTo>
                <a:cubicBezTo>
                  <a:pt x="368" y="473"/>
                  <a:pt x="473" y="368"/>
                  <a:pt x="473" y="236"/>
                </a:cubicBezTo>
                <a:cubicBezTo>
                  <a:pt x="473" y="106"/>
                  <a:pt x="368" y="0"/>
                  <a:pt x="236" y="0"/>
                </a:cubicBezTo>
                <a:close/>
              </a:path>
            </a:pathLst>
          </a:custGeom>
          <a:solidFill>
            <a:srgbClr val="28AF95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u="none" strike="noStrike" kern="1200">
              <a:ln>
                <a:noFill/>
              </a:ln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8" name="Freeform: Shape 4231">
            <a:extLst>
              <a:ext uri="{FF2B5EF4-FFF2-40B4-BE49-F238E27FC236}">
                <a16:creationId xmlns="" xmlns:a16="http://schemas.microsoft.com/office/drawing/2014/main" id="{9605CC6B-4A3F-524F-A45E-78BB72858F56}"/>
              </a:ext>
            </a:extLst>
          </p:cNvPr>
          <p:cNvSpPr/>
          <p:nvPr userDrawn="1"/>
        </p:nvSpPr>
        <p:spPr>
          <a:xfrm>
            <a:off x="1019776" y="17737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8" y="219"/>
                </a:moveTo>
                <a:cubicBezTo>
                  <a:pt x="327" y="219"/>
                  <a:pt x="222" y="325"/>
                  <a:pt x="222" y="455"/>
                </a:cubicBezTo>
                <a:cubicBezTo>
                  <a:pt x="222" y="587"/>
                  <a:pt x="327" y="692"/>
                  <a:pt x="458" y="692"/>
                </a:cubicBezTo>
                <a:cubicBezTo>
                  <a:pt x="587" y="692"/>
                  <a:pt x="694" y="587"/>
                  <a:pt x="694" y="455"/>
                </a:cubicBezTo>
                <a:cubicBezTo>
                  <a:pt x="694" y="325"/>
                  <a:pt x="587" y="219"/>
                  <a:pt x="458" y="219"/>
                </a:cubicBezTo>
                <a:close/>
                <a:moveTo>
                  <a:pt x="458" y="0"/>
                </a:moveTo>
                <a:cubicBezTo>
                  <a:pt x="710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6" y="1280"/>
                  <a:pt x="485" y="1289"/>
                  <a:pt x="485" y="1303"/>
                </a:cubicBezTo>
                <a:cubicBezTo>
                  <a:pt x="485" y="1316"/>
                  <a:pt x="473" y="1330"/>
                  <a:pt x="458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8" y="1280"/>
                  <a:pt x="448" y="1276"/>
                </a:cubicBezTo>
                <a:lnTo>
                  <a:pt x="448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6" y="0"/>
                  <a:pt x="458" y="0"/>
                </a:cubicBezTo>
                <a:close/>
              </a:path>
            </a:pathLst>
          </a:custGeom>
          <a:solidFill>
            <a:srgbClr val="1188A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u="none" strike="noStrike" kern="1200">
              <a:ln>
                <a:noFill/>
              </a:ln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9" name="Freeform: Shape 4236">
            <a:extLst>
              <a:ext uri="{FF2B5EF4-FFF2-40B4-BE49-F238E27FC236}">
                <a16:creationId xmlns="" xmlns:a16="http://schemas.microsoft.com/office/drawing/2014/main" id="{F05D8F79-BD65-8347-867D-58A890D1083E}"/>
              </a:ext>
            </a:extLst>
          </p:cNvPr>
          <p:cNvSpPr/>
          <p:nvPr userDrawn="1"/>
        </p:nvSpPr>
        <p:spPr>
          <a:xfrm>
            <a:off x="1066895" y="1815204"/>
            <a:ext cx="1430522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2" h="473">
                <a:moveTo>
                  <a:pt x="236" y="0"/>
                </a:moveTo>
                <a:cubicBezTo>
                  <a:pt x="105" y="0"/>
                  <a:pt x="0" y="106"/>
                  <a:pt x="0" y="236"/>
                </a:cubicBezTo>
                <a:cubicBezTo>
                  <a:pt x="0" y="368"/>
                  <a:pt x="105" y="473"/>
                  <a:pt x="236" y="473"/>
                </a:cubicBezTo>
                <a:cubicBezTo>
                  <a:pt x="365" y="473"/>
                  <a:pt x="472" y="368"/>
                  <a:pt x="472" y="236"/>
                </a:cubicBezTo>
                <a:cubicBezTo>
                  <a:pt x="472" y="106"/>
                  <a:pt x="365" y="0"/>
                  <a:pt x="236" y="0"/>
                </a:cubicBezTo>
                <a:close/>
              </a:path>
            </a:pathLst>
          </a:custGeom>
          <a:solidFill>
            <a:srgbClr val="1188A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u="none" strike="noStrike" kern="1200">
              <a:ln>
                <a:noFill/>
              </a:ln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0" name="Freeform: Shape 4235">
            <a:extLst>
              <a:ext uri="{FF2B5EF4-FFF2-40B4-BE49-F238E27FC236}">
                <a16:creationId xmlns="" xmlns:a16="http://schemas.microsoft.com/office/drawing/2014/main" id="{2F2F1A50-32F6-E84E-B2A8-E09466C954B2}"/>
              </a:ext>
            </a:extLst>
          </p:cNvPr>
          <p:cNvSpPr/>
          <p:nvPr userDrawn="1"/>
        </p:nvSpPr>
        <p:spPr>
          <a:xfrm>
            <a:off x="9675359" y="1773769"/>
            <a:ext cx="1518092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2" h="1330">
                <a:moveTo>
                  <a:pt x="455" y="219"/>
                </a:moveTo>
                <a:cubicBezTo>
                  <a:pt x="326" y="219"/>
                  <a:pt x="219" y="325"/>
                  <a:pt x="219" y="455"/>
                </a:cubicBezTo>
                <a:cubicBezTo>
                  <a:pt x="219" y="587"/>
                  <a:pt x="326" y="692"/>
                  <a:pt x="455" y="692"/>
                </a:cubicBezTo>
                <a:cubicBezTo>
                  <a:pt x="586" y="692"/>
                  <a:pt x="692" y="587"/>
                  <a:pt x="692" y="455"/>
                </a:cubicBezTo>
                <a:cubicBezTo>
                  <a:pt x="692" y="325"/>
                  <a:pt x="586" y="219"/>
                  <a:pt x="455" y="219"/>
                </a:cubicBezTo>
                <a:close/>
                <a:moveTo>
                  <a:pt x="455" y="0"/>
                </a:moveTo>
                <a:cubicBezTo>
                  <a:pt x="708" y="0"/>
                  <a:pt x="912" y="203"/>
                  <a:pt x="912" y="455"/>
                </a:cubicBezTo>
                <a:cubicBezTo>
                  <a:pt x="912" y="705"/>
                  <a:pt x="713" y="907"/>
                  <a:pt x="465" y="913"/>
                </a:cubicBezTo>
                <a:lnTo>
                  <a:pt x="465" y="1276"/>
                </a:lnTo>
                <a:cubicBezTo>
                  <a:pt x="476" y="1280"/>
                  <a:pt x="483" y="1289"/>
                  <a:pt x="483" y="1303"/>
                </a:cubicBezTo>
                <a:cubicBezTo>
                  <a:pt x="483" y="1316"/>
                  <a:pt x="471" y="1330"/>
                  <a:pt x="455" y="1330"/>
                </a:cubicBezTo>
                <a:cubicBezTo>
                  <a:pt x="441" y="1330"/>
                  <a:pt x="428" y="1316"/>
                  <a:pt x="428" y="1303"/>
                </a:cubicBezTo>
                <a:cubicBezTo>
                  <a:pt x="428" y="1289"/>
                  <a:pt x="436" y="1280"/>
                  <a:pt x="447" y="1276"/>
                </a:cubicBezTo>
                <a:lnTo>
                  <a:pt x="447" y="913"/>
                </a:lnTo>
                <a:cubicBezTo>
                  <a:pt x="199" y="907"/>
                  <a:pt x="0" y="705"/>
                  <a:pt x="0" y="455"/>
                </a:cubicBezTo>
                <a:cubicBezTo>
                  <a:pt x="0" y="203"/>
                  <a:pt x="203" y="0"/>
                  <a:pt x="455" y="0"/>
                </a:cubicBezTo>
                <a:close/>
              </a:path>
            </a:pathLst>
          </a:custGeom>
          <a:solidFill>
            <a:srgbClr val="AED07E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u="none" strike="noStrike" kern="1200">
              <a:ln>
                <a:noFill/>
              </a:ln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2" name="Freeform: Shape 4234">
            <a:extLst>
              <a:ext uri="{FF2B5EF4-FFF2-40B4-BE49-F238E27FC236}">
                <a16:creationId xmlns="" xmlns:a16="http://schemas.microsoft.com/office/drawing/2014/main" id="{473A5FB1-762F-F846-BB1E-727584AF3C5F}"/>
              </a:ext>
            </a:extLst>
          </p:cNvPr>
          <p:cNvSpPr/>
          <p:nvPr userDrawn="1"/>
        </p:nvSpPr>
        <p:spPr>
          <a:xfrm>
            <a:off x="7511047" y="17737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7" y="219"/>
                </a:moveTo>
                <a:cubicBezTo>
                  <a:pt x="327" y="219"/>
                  <a:pt x="222" y="325"/>
                  <a:pt x="222" y="455"/>
                </a:cubicBezTo>
                <a:cubicBezTo>
                  <a:pt x="222" y="587"/>
                  <a:pt x="327" y="692"/>
                  <a:pt x="457" y="692"/>
                </a:cubicBezTo>
                <a:cubicBezTo>
                  <a:pt x="587" y="692"/>
                  <a:pt x="694" y="587"/>
                  <a:pt x="694" y="455"/>
                </a:cubicBezTo>
                <a:cubicBezTo>
                  <a:pt x="694" y="325"/>
                  <a:pt x="587" y="219"/>
                  <a:pt x="457" y="219"/>
                </a:cubicBezTo>
                <a:close/>
                <a:moveTo>
                  <a:pt x="457" y="0"/>
                </a:moveTo>
                <a:cubicBezTo>
                  <a:pt x="710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7" y="1280"/>
                  <a:pt x="484" y="1289"/>
                  <a:pt x="484" y="1303"/>
                </a:cubicBezTo>
                <a:cubicBezTo>
                  <a:pt x="484" y="1316"/>
                  <a:pt x="472" y="1330"/>
                  <a:pt x="457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7" y="1280"/>
                  <a:pt x="448" y="1276"/>
                </a:cubicBezTo>
                <a:lnTo>
                  <a:pt x="448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5" y="0"/>
                  <a:pt x="457" y="0"/>
                </a:cubicBezTo>
                <a:close/>
              </a:path>
            </a:pathLst>
          </a:custGeom>
          <a:solidFill>
            <a:srgbClr val="8CBF4B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u="none" strike="noStrike" kern="1200">
              <a:ln>
                <a:noFill/>
              </a:ln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3" name="Freeform: Shape 4239">
            <a:extLst>
              <a:ext uri="{FF2B5EF4-FFF2-40B4-BE49-F238E27FC236}">
                <a16:creationId xmlns="" xmlns:a16="http://schemas.microsoft.com/office/drawing/2014/main" id="{C85CF623-BF5F-8445-9C36-B325D84F9DE3}"/>
              </a:ext>
            </a:extLst>
          </p:cNvPr>
          <p:cNvSpPr/>
          <p:nvPr userDrawn="1"/>
        </p:nvSpPr>
        <p:spPr>
          <a:xfrm>
            <a:off x="7558165" y="1815204"/>
            <a:ext cx="1430522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2" h="473">
                <a:moveTo>
                  <a:pt x="235" y="0"/>
                </a:moveTo>
                <a:cubicBezTo>
                  <a:pt x="105" y="0"/>
                  <a:pt x="0" y="106"/>
                  <a:pt x="0" y="236"/>
                </a:cubicBezTo>
                <a:cubicBezTo>
                  <a:pt x="0" y="368"/>
                  <a:pt x="105" y="473"/>
                  <a:pt x="235" y="473"/>
                </a:cubicBezTo>
                <a:cubicBezTo>
                  <a:pt x="365" y="473"/>
                  <a:pt x="472" y="368"/>
                  <a:pt x="472" y="236"/>
                </a:cubicBezTo>
                <a:cubicBezTo>
                  <a:pt x="472" y="106"/>
                  <a:pt x="365" y="0"/>
                  <a:pt x="235" y="0"/>
                </a:cubicBezTo>
                <a:close/>
              </a:path>
            </a:pathLst>
          </a:custGeom>
          <a:solidFill>
            <a:srgbClr val="8CBF4B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u="none" strike="noStrike" kern="1200">
              <a:ln>
                <a:noFill/>
              </a:ln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49" name="Text Placeholder 17">
            <a:extLst>
              <a:ext uri="{FF2B5EF4-FFF2-40B4-BE49-F238E27FC236}">
                <a16:creationId xmlns="" xmlns:a16="http://schemas.microsoft.com/office/drawing/2014/main" id="{128E9ECD-6E05-7C40-AE3A-58DA7B5240B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1670" y="4880563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Click to type</a:t>
            </a:r>
            <a:endParaRPr lang="en-US"/>
          </a:p>
        </p:txBody>
      </p:sp>
      <p:sp>
        <p:nvSpPr>
          <p:cNvPr id="50" name="Text Placeholder 17">
            <a:extLst>
              <a:ext uri="{FF2B5EF4-FFF2-40B4-BE49-F238E27FC236}">
                <a16:creationId xmlns="" xmlns:a16="http://schemas.microsoft.com/office/drawing/2014/main" id="{18990701-AC9F-534B-8665-6B063C6FD2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8973" y="4385889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1188A3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Title One</a:t>
            </a:r>
            <a:endParaRPr lang="en-US"/>
          </a:p>
        </p:txBody>
      </p:sp>
      <p:sp>
        <p:nvSpPr>
          <p:cNvPr id="51" name="Text Placeholder 17">
            <a:extLst>
              <a:ext uri="{FF2B5EF4-FFF2-40B4-BE49-F238E27FC236}">
                <a16:creationId xmlns="" xmlns:a16="http://schemas.microsoft.com/office/drawing/2014/main" id="{B9635948-5A8E-DA49-8402-87460CCA36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927683" y="4874313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Click to type</a:t>
            </a:r>
            <a:endParaRPr lang="en-US"/>
          </a:p>
        </p:txBody>
      </p:sp>
      <p:sp>
        <p:nvSpPr>
          <p:cNvPr id="52" name="Text Placeholder 17">
            <a:extLst>
              <a:ext uri="{FF2B5EF4-FFF2-40B4-BE49-F238E27FC236}">
                <a16:creationId xmlns="" xmlns:a16="http://schemas.microsoft.com/office/drawing/2014/main" id="{F8D16C6E-0FEF-E949-9F8E-AD42CE6382A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14986" y="4379639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1BA19A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Title One</a:t>
            </a:r>
            <a:endParaRPr lang="en-US"/>
          </a:p>
        </p:txBody>
      </p:sp>
      <p:sp>
        <p:nvSpPr>
          <p:cNvPr id="53" name="Text Placeholder 17">
            <a:extLst>
              <a:ext uri="{FF2B5EF4-FFF2-40B4-BE49-F238E27FC236}">
                <a16:creationId xmlns="" xmlns:a16="http://schemas.microsoft.com/office/drawing/2014/main" id="{125FFF2B-E58E-DA48-B8D2-900F36A687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091430" y="486585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Click to type</a:t>
            </a:r>
            <a:endParaRPr lang="en-US"/>
          </a:p>
        </p:txBody>
      </p:sp>
      <p:sp>
        <p:nvSpPr>
          <p:cNvPr id="54" name="Text Placeholder 17">
            <a:extLst>
              <a:ext uri="{FF2B5EF4-FFF2-40B4-BE49-F238E27FC236}">
                <a16:creationId xmlns="" xmlns:a16="http://schemas.microsoft.com/office/drawing/2014/main" id="{03C080F9-4843-5C45-9B7C-3FF59B8138F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078733" y="4371185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28AF95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Title One</a:t>
            </a:r>
            <a:endParaRPr lang="en-US"/>
          </a:p>
        </p:txBody>
      </p:sp>
      <p:sp>
        <p:nvSpPr>
          <p:cNvPr id="55" name="Text Placeholder 17">
            <a:extLst>
              <a:ext uri="{FF2B5EF4-FFF2-40B4-BE49-F238E27FC236}">
                <a16:creationId xmlns="" xmlns:a16="http://schemas.microsoft.com/office/drawing/2014/main" id="{B3393FE8-8E7A-8648-9B7F-DD063536F36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257443" y="485960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Click to type</a:t>
            </a:r>
            <a:endParaRPr lang="en-US"/>
          </a:p>
        </p:txBody>
      </p:sp>
      <p:sp>
        <p:nvSpPr>
          <p:cNvPr id="56" name="Text Placeholder 17">
            <a:extLst>
              <a:ext uri="{FF2B5EF4-FFF2-40B4-BE49-F238E27FC236}">
                <a16:creationId xmlns="" xmlns:a16="http://schemas.microsoft.com/office/drawing/2014/main" id="{FA8BB5AD-0DE3-1B4E-A424-802043EDCCC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44746" y="4364935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8CBF4B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Title One</a:t>
            </a:r>
            <a:endParaRPr lang="en-US"/>
          </a:p>
        </p:txBody>
      </p:sp>
      <p:sp>
        <p:nvSpPr>
          <p:cNvPr id="57" name="Text Placeholder 17">
            <a:extLst>
              <a:ext uri="{FF2B5EF4-FFF2-40B4-BE49-F238E27FC236}">
                <a16:creationId xmlns="" xmlns:a16="http://schemas.microsoft.com/office/drawing/2014/main" id="{1E385F24-AB91-1644-9C17-F5DD6576CFB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412021" y="4848034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Click to type</a:t>
            </a:r>
            <a:endParaRPr lang="en-US"/>
          </a:p>
        </p:txBody>
      </p:sp>
      <p:sp>
        <p:nvSpPr>
          <p:cNvPr id="58" name="Text Placeholder 17">
            <a:extLst>
              <a:ext uri="{FF2B5EF4-FFF2-40B4-BE49-F238E27FC236}">
                <a16:creationId xmlns="" xmlns:a16="http://schemas.microsoft.com/office/drawing/2014/main" id="{400557A9-F756-6A47-95B0-B225A7B2B4D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399324" y="4353360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B5D68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Title One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4C1E2E13-99E6-1D46-AE7D-C39F3176DF6D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A1273BD-7075-EA46-B6F8-94A6D91FB39F}"/>
              </a:ext>
            </a:extLst>
          </p:cNvPr>
          <p:cNvSpPr txBox="1"/>
          <p:nvPr userDrawn="1"/>
        </p:nvSpPr>
        <p:spPr>
          <a:xfrm>
            <a:off x="10764" y="6234608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600" spc="300" baseline="0">
                <a:solidFill>
                  <a:srgbClr val="08313F"/>
                </a:solidFill>
                <a:latin typeface="+mj-lt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30" name="Freeform: Shape 4239">
            <a:extLst>
              <a:ext uri="{FF2B5EF4-FFF2-40B4-BE49-F238E27FC236}">
                <a16:creationId xmlns="" xmlns:a16="http://schemas.microsoft.com/office/drawing/2014/main" id="{E253BA23-B768-C040-9224-2910F7AB1B7E}"/>
              </a:ext>
            </a:extLst>
          </p:cNvPr>
          <p:cNvSpPr/>
          <p:nvPr userDrawn="1"/>
        </p:nvSpPr>
        <p:spPr>
          <a:xfrm>
            <a:off x="9714586" y="1815204"/>
            <a:ext cx="1430522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2" h="473">
                <a:moveTo>
                  <a:pt x="235" y="0"/>
                </a:moveTo>
                <a:cubicBezTo>
                  <a:pt x="105" y="0"/>
                  <a:pt x="0" y="106"/>
                  <a:pt x="0" y="236"/>
                </a:cubicBezTo>
                <a:cubicBezTo>
                  <a:pt x="0" y="368"/>
                  <a:pt x="105" y="473"/>
                  <a:pt x="235" y="473"/>
                </a:cubicBezTo>
                <a:cubicBezTo>
                  <a:pt x="365" y="473"/>
                  <a:pt x="472" y="368"/>
                  <a:pt x="472" y="236"/>
                </a:cubicBezTo>
                <a:cubicBezTo>
                  <a:pt x="472" y="106"/>
                  <a:pt x="365" y="0"/>
                  <a:pt x="235" y="0"/>
                </a:cubicBezTo>
                <a:close/>
              </a:path>
            </a:pathLst>
          </a:custGeom>
          <a:solidFill>
            <a:srgbClr val="AED07E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u="none" strike="noStrike" kern="1200">
              <a:ln>
                <a:noFill/>
              </a:ln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DB53813B-F067-314E-B8E7-88B0B3E4857E}"/>
              </a:ext>
            </a:extLst>
          </p:cNvPr>
          <p:cNvSpPr/>
          <p:nvPr userDrawn="1"/>
        </p:nvSpPr>
        <p:spPr>
          <a:xfrm>
            <a:off x="5650339" y="1213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29" name="Text Placeholder 23">
            <a:extLst>
              <a:ext uri="{FF2B5EF4-FFF2-40B4-BE49-F238E27FC236}">
                <a16:creationId xmlns="" xmlns:a16="http://schemas.microsoft.com/office/drawing/2014/main" id="{98F821B7-EAB6-F546-8E25-040E6E2F35C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64" y="446202"/>
            <a:ext cx="12181236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28483292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5 point icon graph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4232">
            <a:extLst>
              <a:ext uri="{FF2B5EF4-FFF2-40B4-BE49-F238E27FC236}">
                <a16:creationId xmlns="" xmlns:a16="http://schemas.microsoft.com/office/drawing/2014/main" id="{622070F6-FB1F-9148-9EB4-D8EF592B6C8A}"/>
              </a:ext>
            </a:extLst>
          </p:cNvPr>
          <p:cNvSpPr/>
          <p:nvPr userDrawn="1"/>
        </p:nvSpPr>
        <p:spPr>
          <a:xfrm>
            <a:off x="3928805" y="17737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6" y="219"/>
                </a:moveTo>
                <a:cubicBezTo>
                  <a:pt x="327" y="219"/>
                  <a:pt x="220" y="325"/>
                  <a:pt x="220" y="455"/>
                </a:cubicBezTo>
                <a:cubicBezTo>
                  <a:pt x="220" y="587"/>
                  <a:pt x="327" y="692"/>
                  <a:pt x="456" y="692"/>
                </a:cubicBezTo>
                <a:cubicBezTo>
                  <a:pt x="587" y="692"/>
                  <a:pt x="693" y="587"/>
                  <a:pt x="693" y="455"/>
                </a:cubicBezTo>
                <a:cubicBezTo>
                  <a:pt x="693" y="325"/>
                  <a:pt x="587" y="219"/>
                  <a:pt x="456" y="219"/>
                </a:cubicBezTo>
                <a:close/>
                <a:moveTo>
                  <a:pt x="456" y="0"/>
                </a:moveTo>
                <a:cubicBezTo>
                  <a:pt x="709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7" y="1280"/>
                  <a:pt x="485" y="1289"/>
                  <a:pt x="485" y="1303"/>
                </a:cubicBezTo>
                <a:cubicBezTo>
                  <a:pt x="485" y="1316"/>
                  <a:pt x="473" y="1330"/>
                  <a:pt x="456" y="1330"/>
                </a:cubicBezTo>
                <a:cubicBezTo>
                  <a:pt x="442" y="1330"/>
                  <a:pt x="429" y="1316"/>
                  <a:pt x="429" y="1303"/>
                </a:cubicBezTo>
                <a:cubicBezTo>
                  <a:pt x="429" y="1289"/>
                  <a:pt x="438" y="1280"/>
                  <a:pt x="449" y="1276"/>
                </a:cubicBezTo>
                <a:lnTo>
                  <a:pt x="449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4" y="0"/>
                  <a:pt x="456" y="0"/>
                </a:cubicBezTo>
                <a:close/>
              </a:path>
            </a:pathLst>
          </a:custGeom>
          <a:solidFill>
            <a:srgbClr val="1BA19A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u="none" strike="noStrike" kern="1200">
              <a:ln>
                <a:noFill/>
              </a:ln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5" name="Freeform: Shape 4237">
            <a:extLst>
              <a:ext uri="{FF2B5EF4-FFF2-40B4-BE49-F238E27FC236}">
                <a16:creationId xmlns="" xmlns:a16="http://schemas.microsoft.com/office/drawing/2014/main" id="{D8A1DBA4-C804-2D47-9911-EC8677BC17CE}"/>
              </a:ext>
            </a:extLst>
          </p:cNvPr>
          <p:cNvSpPr/>
          <p:nvPr userDrawn="1"/>
        </p:nvSpPr>
        <p:spPr>
          <a:xfrm>
            <a:off x="3971904" y="1815204"/>
            <a:ext cx="1433560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" h="473">
                <a:moveTo>
                  <a:pt x="236" y="0"/>
                </a:moveTo>
                <a:cubicBezTo>
                  <a:pt x="107" y="0"/>
                  <a:pt x="0" y="106"/>
                  <a:pt x="0" y="236"/>
                </a:cubicBezTo>
                <a:cubicBezTo>
                  <a:pt x="0" y="368"/>
                  <a:pt x="107" y="473"/>
                  <a:pt x="236" y="473"/>
                </a:cubicBezTo>
                <a:cubicBezTo>
                  <a:pt x="367" y="473"/>
                  <a:pt x="473" y="368"/>
                  <a:pt x="473" y="236"/>
                </a:cubicBezTo>
                <a:cubicBezTo>
                  <a:pt x="473" y="106"/>
                  <a:pt x="367" y="0"/>
                  <a:pt x="236" y="0"/>
                </a:cubicBezTo>
                <a:close/>
              </a:path>
            </a:pathLst>
          </a:custGeom>
          <a:solidFill>
            <a:srgbClr val="1BA19A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u="none" strike="noStrike" kern="1200">
              <a:ln>
                <a:noFill/>
              </a:ln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6" name="Freeform: Shape 4233">
            <a:extLst>
              <a:ext uri="{FF2B5EF4-FFF2-40B4-BE49-F238E27FC236}">
                <a16:creationId xmlns="" xmlns:a16="http://schemas.microsoft.com/office/drawing/2014/main" id="{A2B5C452-54BF-9B4F-A43E-38B402D1B95F}"/>
              </a:ext>
            </a:extLst>
          </p:cNvPr>
          <p:cNvSpPr/>
          <p:nvPr userDrawn="1"/>
        </p:nvSpPr>
        <p:spPr>
          <a:xfrm>
            <a:off x="6630446" y="1773769"/>
            <a:ext cx="1519759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3" h="1330">
                <a:moveTo>
                  <a:pt x="455" y="219"/>
                </a:moveTo>
                <a:cubicBezTo>
                  <a:pt x="325" y="219"/>
                  <a:pt x="219" y="325"/>
                  <a:pt x="219" y="455"/>
                </a:cubicBezTo>
                <a:cubicBezTo>
                  <a:pt x="219" y="587"/>
                  <a:pt x="325" y="692"/>
                  <a:pt x="455" y="692"/>
                </a:cubicBezTo>
                <a:cubicBezTo>
                  <a:pt x="587" y="692"/>
                  <a:pt x="692" y="587"/>
                  <a:pt x="692" y="455"/>
                </a:cubicBezTo>
                <a:cubicBezTo>
                  <a:pt x="692" y="325"/>
                  <a:pt x="587" y="219"/>
                  <a:pt x="455" y="219"/>
                </a:cubicBezTo>
                <a:close/>
                <a:moveTo>
                  <a:pt x="455" y="0"/>
                </a:moveTo>
                <a:cubicBezTo>
                  <a:pt x="708" y="0"/>
                  <a:pt x="913" y="203"/>
                  <a:pt x="913" y="455"/>
                </a:cubicBezTo>
                <a:cubicBezTo>
                  <a:pt x="913" y="705"/>
                  <a:pt x="713" y="907"/>
                  <a:pt x="465" y="913"/>
                </a:cubicBezTo>
                <a:lnTo>
                  <a:pt x="465" y="1276"/>
                </a:lnTo>
                <a:cubicBezTo>
                  <a:pt x="476" y="1280"/>
                  <a:pt x="484" y="1289"/>
                  <a:pt x="484" y="1303"/>
                </a:cubicBezTo>
                <a:cubicBezTo>
                  <a:pt x="484" y="1316"/>
                  <a:pt x="471" y="1330"/>
                  <a:pt x="455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5" y="1280"/>
                  <a:pt x="446" y="1276"/>
                </a:cubicBezTo>
                <a:lnTo>
                  <a:pt x="446" y="913"/>
                </a:lnTo>
                <a:cubicBezTo>
                  <a:pt x="199" y="907"/>
                  <a:pt x="0" y="705"/>
                  <a:pt x="0" y="455"/>
                </a:cubicBezTo>
                <a:cubicBezTo>
                  <a:pt x="0" y="203"/>
                  <a:pt x="203" y="0"/>
                  <a:pt x="455" y="0"/>
                </a:cubicBezTo>
                <a:close/>
              </a:path>
            </a:pathLst>
          </a:custGeom>
          <a:solidFill>
            <a:srgbClr val="28AF95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u="none" strike="noStrike" kern="1200">
              <a:ln>
                <a:noFill/>
              </a:ln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7" name="Freeform: Shape 4238">
            <a:extLst>
              <a:ext uri="{FF2B5EF4-FFF2-40B4-BE49-F238E27FC236}">
                <a16:creationId xmlns="" xmlns:a16="http://schemas.microsoft.com/office/drawing/2014/main" id="{444A958E-CFA7-B64E-92C8-D832683C4A94}"/>
              </a:ext>
            </a:extLst>
          </p:cNvPr>
          <p:cNvSpPr/>
          <p:nvPr userDrawn="1"/>
        </p:nvSpPr>
        <p:spPr>
          <a:xfrm>
            <a:off x="6671879" y="1815204"/>
            <a:ext cx="1433560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" h="473">
                <a:moveTo>
                  <a:pt x="236" y="0"/>
                </a:moveTo>
                <a:cubicBezTo>
                  <a:pt x="106" y="0"/>
                  <a:pt x="0" y="106"/>
                  <a:pt x="0" y="236"/>
                </a:cubicBezTo>
                <a:cubicBezTo>
                  <a:pt x="0" y="368"/>
                  <a:pt x="106" y="473"/>
                  <a:pt x="236" y="473"/>
                </a:cubicBezTo>
                <a:cubicBezTo>
                  <a:pt x="368" y="473"/>
                  <a:pt x="473" y="368"/>
                  <a:pt x="473" y="236"/>
                </a:cubicBezTo>
                <a:cubicBezTo>
                  <a:pt x="473" y="106"/>
                  <a:pt x="368" y="0"/>
                  <a:pt x="236" y="0"/>
                </a:cubicBezTo>
                <a:close/>
              </a:path>
            </a:pathLst>
          </a:custGeom>
          <a:solidFill>
            <a:srgbClr val="28AF95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u="none" strike="noStrike" kern="1200">
              <a:ln>
                <a:noFill/>
              </a:ln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8" name="Freeform: Shape 4231">
            <a:extLst>
              <a:ext uri="{FF2B5EF4-FFF2-40B4-BE49-F238E27FC236}">
                <a16:creationId xmlns="" xmlns:a16="http://schemas.microsoft.com/office/drawing/2014/main" id="{9605CC6B-4A3F-524F-A45E-78BB72858F56}"/>
              </a:ext>
            </a:extLst>
          </p:cNvPr>
          <p:cNvSpPr/>
          <p:nvPr userDrawn="1"/>
        </p:nvSpPr>
        <p:spPr>
          <a:xfrm>
            <a:off x="1189458" y="17737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8" y="219"/>
                </a:moveTo>
                <a:cubicBezTo>
                  <a:pt x="327" y="219"/>
                  <a:pt x="222" y="325"/>
                  <a:pt x="222" y="455"/>
                </a:cubicBezTo>
                <a:cubicBezTo>
                  <a:pt x="222" y="587"/>
                  <a:pt x="327" y="692"/>
                  <a:pt x="458" y="692"/>
                </a:cubicBezTo>
                <a:cubicBezTo>
                  <a:pt x="587" y="692"/>
                  <a:pt x="694" y="587"/>
                  <a:pt x="694" y="455"/>
                </a:cubicBezTo>
                <a:cubicBezTo>
                  <a:pt x="694" y="325"/>
                  <a:pt x="587" y="219"/>
                  <a:pt x="458" y="219"/>
                </a:cubicBezTo>
                <a:close/>
                <a:moveTo>
                  <a:pt x="458" y="0"/>
                </a:moveTo>
                <a:cubicBezTo>
                  <a:pt x="710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6" y="1280"/>
                  <a:pt x="485" y="1289"/>
                  <a:pt x="485" y="1303"/>
                </a:cubicBezTo>
                <a:cubicBezTo>
                  <a:pt x="485" y="1316"/>
                  <a:pt x="473" y="1330"/>
                  <a:pt x="458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8" y="1280"/>
                  <a:pt x="448" y="1276"/>
                </a:cubicBezTo>
                <a:lnTo>
                  <a:pt x="448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6" y="0"/>
                  <a:pt x="458" y="0"/>
                </a:cubicBezTo>
                <a:close/>
              </a:path>
            </a:pathLst>
          </a:custGeom>
          <a:solidFill>
            <a:srgbClr val="1188A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u="none" strike="noStrike" kern="1200">
              <a:ln>
                <a:noFill/>
              </a:ln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9" name="Freeform: Shape 4236">
            <a:extLst>
              <a:ext uri="{FF2B5EF4-FFF2-40B4-BE49-F238E27FC236}">
                <a16:creationId xmlns="" xmlns:a16="http://schemas.microsoft.com/office/drawing/2014/main" id="{F05D8F79-BD65-8347-867D-58A890D1083E}"/>
              </a:ext>
            </a:extLst>
          </p:cNvPr>
          <p:cNvSpPr/>
          <p:nvPr userDrawn="1"/>
        </p:nvSpPr>
        <p:spPr>
          <a:xfrm>
            <a:off x="1236577" y="1815204"/>
            <a:ext cx="1430522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2" h="473">
                <a:moveTo>
                  <a:pt x="236" y="0"/>
                </a:moveTo>
                <a:cubicBezTo>
                  <a:pt x="105" y="0"/>
                  <a:pt x="0" y="106"/>
                  <a:pt x="0" y="236"/>
                </a:cubicBezTo>
                <a:cubicBezTo>
                  <a:pt x="0" y="368"/>
                  <a:pt x="105" y="473"/>
                  <a:pt x="236" y="473"/>
                </a:cubicBezTo>
                <a:cubicBezTo>
                  <a:pt x="365" y="473"/>
                  <a:pt x="472" y="368"/>
                  <a:pt x="472" y="236"/>
                </a:cubicBezTo>
                <a:cubicBezTo>
                  <a:pt x="472" y="106"/>
                  <a:pt x="365" y="0"/>
                  <a:pt x="236" y="0"/>
                </a:cubicBezTo>
                <a:close/>
              </a:path>
            </a:pathLst>
          </a:custGeom>
          <a:solidFill>
            <a:srgbClr val="1188A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u="none" strike="noStrike" kern="1200">
              <a:ln>
                <a:noFill/>
              </a:ln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2" name="Freeform: Shape 4234">
            <a:extLst>
              <a:ext uri="{FF2B5EF4-FFF2-40B4-BE49-F238E27FC236}">
                <a16:creationId xmlns="" xmlns:a16="http://schemas.microsoft.com/office/drawing/2014/main" id="{473A5FB1-762F-F846-BB1E-727584AF3C5F}"/>
              </a:ext>
            </a:extLst>
          </p:cNvPr>
          <p:cNvSpPr/>
          <p:nvPr userDrawn="1"/>
        </p:nvSpPr>
        <p:spPr>
          <a:xfrm>
            <a:off x="9396408" y="17737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7" y="219"/>
                </a:moveTo>
                <a:cubicBezTo>
                  <a:pt x="327" y="219"/>
                  <a:pt x="222" y="325"/>
                  <a:pt x="222" y="455"/>
                </a:cubicBezTo>
                <a:cubicBezTo>
                  <a:pt x="222" y="587"/>
                  <a:pt x="327" y="692"/>
                  <a:pt x="457" y="692"/>
                </a:cubicBezTo>
                <a:cubicBezTo>
                  <a:pt x="587" y="692"/>
                  <a:pt x="694" y="587"/>
                  <a:pt x="694" y="455"/>
                </a:cubicBezTo>
                <a:cubicBezTo>
                  <a:pt x="694" y="325"/>
                  <a:pt x="587" y="219"/>
                  <a:pt x="457" y="219"/>
                </a:cubicBezTo>
                <a:close/>
                <a:moveTo>
                  <a:pt x="457" y="0"/>
                </a:moveTo>
                <a:cubicBezTo>
                  <a:pt x="710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7" y="1280"/>
                  <a:pt x="484" y="1289"/>
                  <a:pt x="484" y="1303"/>
                </a:cubicBezTo>
                <a:cubicBezTo>
                  <a:pt x="484" y="1316"/>
                  <a:pt x="472" y="1330"/>
                  <a:pt x="457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7" y="1280"/>
                  <a:pt x="448" y="1276"/>
                </a:cubicBezTo>
                <a:lnTo>
                  <a:pt x="448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5" y="0"/>
                  <a:pt x="457" y="0"/>
                </a:cubicBezTo>
                <a:close/>
              </a:path>
            </a:pathLst>
          </a:custGeom>
          <a:solidFill>
            <a:srgbClr val="8CBF4B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u="none" strike="noStrike" kern="1200">
              <a:ln>
                <a:noFill/>
              </a:ln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3" name="Freeform: Shape 4239">
            <a:extLst>
              <a:ext uri="{FF2B5EF4-FFF2-40B4-BE49-F238E27FC236}">
                <a16:creationId xmlns="" xmlns:a16="http://schemas.microsoft.com/office/drawing/2014/main" id="{C85CF623-BF5F-8445-9C36-B325D84F9DE3}"/>
              </a:ext>
            </a:extLst>
          </p:cNvPr>
          <p:cNvSpPr/>
          <p:nvPr userDrawn="1"/>
        </p:nvSpPr>
        <p:spPr>
          <a:xfrm>
            <a:off x="9443526" y="1815204"/>
            <a:ext cx="1430522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2" h="473">
                <a:moveTo>
                  <a:pt x="235" y="0"/>
                </a:moveTo>
                <a:cubicBezTo>
                  <a:pt x="105" y="0"/>
                  <a:pt x="0" y="106"/>
                  <a:pt x="0" y="236"/>
                </a:cubicBezTo>
                <a:cubicBezTo>
                  <a:pt x="0" y="368"/>
                  <a:pt x="105" y="473"/>
                  <a:pt x="235" y="473"/>
                </a:cubicBezTo>
                <a:cubicBezTo>
                  <a:pt x="365" y="473"/>
                  <a:pt x="472" y="368"/>
                  <a:pt x="472" y="236"/>
                </a:cubicBezTo>
                <a:cubicBezTo>
                  <a:pt x="472" y="106"/>
                  <a:pt x="365" y="0"/>
                  <a:pt x="235" y="0"/>
                </a:cubicBezTo>
                <a:close/>
              </a:path>
            </a:pathLst>
          </a:custGeom>
          <a:solidFill>
            <a:srgbClr val="8CBF4B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u="none" strike="noStrike" kern="1200">
              <a:ln>
                <a:noFill/>
              </a:ln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49" name="Text Placeholder 17">
            <a:extLst>
              <a:ext uri="{FF2B5EF4-FFF2-40B4-BE49-F238E27FC236}">
                <a16:creationId xmlns="" xmlns:a16="http://schemas.microsoft.com/office/drawing/2014/main" id="{128E9ECD-6E05-7C40-AE3A-58DA7B5240B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1352" y="4880563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Click to type</a:t>
            </a:r>
            <a:endParaRPr lang="en-US"/>
          </a:p>
        </p:txBody>
      </p:sp>
      <p:sp>
        <p:nvSpPr>
          <p:cNvPr id="50" name="Text Placeholder 17">
            <a:extLst>
              <a:ext uri="{FF2B5EF4-FFF2-40B4-BE49-F238E27FC236}">
                <a16:creationId xmlns="" xmlns:a16="http://schemas.microsoft.com/office/drawing/2014/main" id="{18990701-AC9F-534B-8665-6B063C6FD2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8655" y="4385889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1188A3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Title One</a:t>
            </a:r>
            <a:endParaRPr lang="en-US"/>
          </a:p>
        </p:txBody>
      </p:sp>
      <p:sp>
        <p:nvSpPr>
          <p:cNvPr id="51" name="Text Placeholder 17">
            <a:extLst>
              <a:ext uri="{FF2B5EF4-FFF2-40B4-BE49-F238E27FC236}">
                <a16:creationId xmlns="" xmlns:a16="http://schemas.microsoft.com/office/drawing/2014/main" id="{B9635948-5A8E-DA49-8402-87460CCA36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672399" y="4874313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Click to type</a:t>
            </a:r>
            <a:endParaRPr lang="en-US"/>
          </a:p>
        </p:txBody>
      </p:sp>
      <p:sp>
        <p:nvSpPr>
          <p:cNvPr id="52" name="Text Placeholder 17">
            <a:extLst>
              <a:ext uri="{FF2B5EF4-FFF2-40B4-BE49-F238E27FC236}">
                <a16:creationId xmlns="" xmlns:a16="http://schemas.microsoft.com/office/drawing/2014/main" id="{F8D16C6E-0FEF-E949-9F8E-AD42CE6382A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659702" y="4379639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1BA19A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Title One</a:t>
            </a:r>
            <a:endParaRPr lang="en-US"/>
          </a:p>
        </p:txBody>
      </p:sp>
      <p:sp>
        <p:nvSpPr>
          <p:cNvPr id="53" name="Text Placeholder 17">
            <a:extLst>
              <a:ext uri="{FF2B5EF4-FFF2-40B4-BE49-F238E27FC236}">
                <a16:creationId xmlns="" xmlns:a16="http://schemas.microsoft.com/office/drawing/2014/main" id="{125FFF2B-E58E-DA48-B8D2-900F36A687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73475" y="486585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Click to type</a:t>
            </a:r>
            <a:endParaRPr lang="en-US"/>
          </a:p>
        </p:txBody>
      </p:sp>
      <p:sp>
        <p:nvSpPr>
          <p:cNvPr id="54" name="Text Placeholder 17">
            <a:extLst>
              <a:ext uri="{FF2B5EF4-FFF2-40B4-BE49-F238E27FC236}">
                <a16:creationId xmlns="" xmlns:a16="http://schemas.microsoft.com/office/drawing/2014/main" id="{03C080F9-4843-5C45-9B7C-3FF59B8138F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60778" y="4371185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28AF95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Title One</a:t>
            </a:r>
            <a:endParaRPr lang="en-US"/>
          </a:p>
        </p:txBody>
      </p:sp>
      <p:sp>
        <p:nvSpPr>
          <p:cNvPr id="55" name="Text Placeholder 17">
            <a:extLst>
              <a:ext uri="{FF2B5EF4-FFF2-40B4-BE49-F238E27FC236}">
                <a16:creationId xmlns="" xmlns:a16="http://schemas.microsoft.com/office/drawing/2014/main" id="{B3393FE8-8E7A-8648-9B7F-DD063536F36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142804" y="485960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Click to type</a:t>
            </a:r>
            <a:endParaRPr lang="en-US"/>
          </a:p>
        </p:txBody>
      </p:sp>
      <p:sp>
        <p:nvSpPr>
          <p:cNvPr id="56" name="Text Placeholder 17">
            <a:extLst>
              <a:ext uri="{FF2B5EF4-FFF2-40B4-BE49-F238E27FC236}">
                <a16:creationId xmlns="" xmlns:a16="http://schemas.microsoft.com/office/drawing/2014/main" id="{FA8BB5AD-0DE3-1B4E-A424-802043EDCCC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130107" y="4364935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8CBF4B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Title One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4C1E2E13-99E6-1D46-AE7D-C39F3176DF6D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A1273BD-7075-EA46-B6F8-94A6D91FB39F}"/>
              </a:ext>
            </a:extLst>
          </p:cNvPr>
          <p:cNvSpPr txBox="1"/>
          <p:nvPr userDrawn="1"/>
        </p:nvSpPr>
        <p:spPr>
          <a:xfrm>
            <a:off x="127250" y="6366961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600" spc="300" baseline="0">
                <a:solidFill>
                  <a:srgbClr val="08313F"/>
                </a:solidFill>
                <a:latin typeface="+mj-lt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DB53813B-F067-314E-B8E7-88B0B3E4857E}"/>
              </a:ext>
            </a:extLst>
          </p:cNvPr>
          <p:cNvSpPr/>
          <p:nvPr userDrawn="1"/>
        </p:nvSpPr>
        <p:spPr>
          <a:xfrm>
            <a:off x="5650339" y="1213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29" name="Text Placeholder 23">
            <a:extLst>
              <a:ext uri="{FF2B5EF4-FFF2-40B4-BE49-F238E27FC236}">
                <a16:creationId xmlns="" xmlns:a16="http://schemas.microsoft.com/office/drawing/2014/main" id="{98F821B7-EAB6-F546-8E25-040E6E2F35C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64" y="446202"/>
            <a:ext cx="12181236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5066015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point icon Graph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175">
            <a:extLst>
              <a:ext uri="{FF2B5EF4-FFF2-40B4-BE49-F238E27FC236}">
                <a16:creationId xmlns="" xmlns:a16="http://schemas.microsoft.com/office/drawing/2014/main" id="{8C0B3D42-2317-6946-847C-DF2D8C70822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32077" y="1534831"/>
            <a:ext cx="1921262" cy="2081780"/>
          </a:xfrm>
          <a:custGeom>
            <a:avLst/>
            <a:gdLst>
              <a:gd name="T0" fmla="*/ 3123 w 3430"/>
              <a:gd name="T1" fmla="*/ 642 h 3719"/>
              <a:gd name="T2" fmla="*/ 3123 w 3430"/>
              <a:gd name="T3" fmla="*/ 642 h 3719"/>
              <a:gd name="T4" fmla="*/ 2090 w 3430"/>
              <a:gd name="T5" fmla="*/ 642 h 3719"/>
              <a:gd name="T6" fmla="*/ 1715 w 3430"/>
              <a:gd name="T7" fmla="*/ 0 h 3719"/>
              <a:gd name="T8" fmla="*/ 1347 w 3430"/>
              <a:gd name="T9" fmla="*/ 642 h 3719"/>
              <a:gd name="T10" fmla="*/ 307 w 3430"/>
              <a:gd name="T11" fmla="*/ 642 h 3719"/>
              <a:gd name="T12" fmla="*/ 0 w 3430"/>
              <a:gd name="T13" fmla="*/ 948 h 3719"/>
              <a:gd name="T14" fmla="*/ 0 w 3430"/>
              <a:gd name="T15" fmla="*/ 3420 h 3719"/>
              <a:gd name="T16" fmla="*/ 307 w 3430"/>
              <a:gd name="T17" fmla="*/ 3718 h 3719"/>
              <a:gd name="T18" fmla="*/ 3123 w 3430"/>
              <a:gd name="T19" fmla="*/ 3718 h 3719"/>
              <a:gd name="T20" fmla="*/ 3429 w 3430"/>
              <a:gd name="T21" fmla="*/ 3420 h 3719"/>
              <a:gd name="T22" fmla="*/ 3429 w 3430"/>
              <a:gd name="T23" fmla="*/ 948 h 3719"/>
              <a:gd name="T24" fmla="*/ 3123 w 3430"/>
              <a:gd name="T25" fmla="*/ 642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30" h="3719">
                <a:moveTo>
                  <a:pt x="3123" y="642"/>
                </a:moveTo>
                <a:lnTo>
                  <a:pt x="3123" y="642"/>
                </a:lnTo>
                <a:cubicBezTo>
                  <a:pt x="2090" y="642"/>
                  <a:pt x="2090" y="642"/>
                  <a:pt x="2090" y="642"/>
                </a:cubicBezTo>
                <a:cubicBezTo>
                  <a:pt x="1715" y="0"/>
                  <a:pt x="1715" y="0"/>
                  <a:pt x="1715" y="0"/>
                </a:cubicBezTo>
                <a:cubicBezTo>
                  <a:pt x="1347" y="642"/>
                  <a:pt x="1347" y="642"/>
                  <a:pt x="1347" y="642"/>
                </a:cubicBezTo>
                <a:cubicBezTo>
                  <a:pt x="307" y="642"/>
                  <a:pt x="307" y="642"/>
                  <a:pt x="307" y="642"/>
                </a:cubicBezTo>
                <a:cubicBezTo>
                  <a:pt x="138" y="642"/>
                  <a:pt x="0" y="780"/>
                  <a:pt x="0" y="948"/>
                </a:cubicBezTo>
                <a:cubicBezTo>
                  <a:pt x="0" y="3420"/>
                  <a:pt x="0" y="3420"/>
                  <a:pt x="0" y="3420"/>
                </a:cubicBezTo>
                <a:cubicBezTo>
                  <a:pt x="0" y="3588"/>
                  <a:pt x="138" y="3718"/>
                  <a:pt x="307" y="3718"/>
                </a:cubicBezTo>
                <a:cubicBezTo>
                  <a:pt x="3123" y="3718"/>
                  <a:pt x="3123" y="3718"/>
                  <a:pt x="3123" y="3718"/>
                </a:cubicBezTo>
                <a:cubicBezTo>
                  <a:pt x="3291" y="3718"/>
                  <a:pt x="3429" y="3588"/>
                  <a:pt x="3429" y="3420"/>
                </a:cubicBezTo>
                <a:cubicBezTo>
                  <a:pt x="3429" y="948"/>
                  <a:pt x="3429" y="948"/>
                  <a:pt x="3429" y="948"/>
                </a:cubicBezTo>
                <a:cubicBezTo>
                  <a:pt x="3429" y="780"/>
                  <a:pt x="3291" y="642"/>
                  <a:pt x="3123" y="642"/>
                </a:cubicBezTo>
              </a:path>
            </a:pathLst>
          </a:custGeom>
          <a:solidFill>
            <a:srgbClr val="1188A3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Freeform 176">
            <a:extLst>
              <a:ext uri="{FF2B5EF4-FFF2-40B4-BE49-F238E27FC236}">
                <a16:creationId xmlns="" xmlns:a16="http://schemas.microsoft.com/office/drawing/2014/main" id="{40053DCA-CDEC-8B4D-B8F3-C1EF890EF02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70654" y="1534831"/>
            <a:ext cx="1916323" cy="2081780"/>
          </a:xfrm>
          <a:custGeom>
            <a:avLst/>
            <a:gdLst>
              <a:gd name="T0" fmla="*/ 3122 w 3421"/>
              <a:gd name="T1" fmla="*/ 642 h 3719"/>
              <a:gd name="T2" fmla="*/ 3122 w 3421"/>
              <a:gd name="T3" fmla="*/ 642 h 3719"/>
              <a:gd name="T4" fmla="*/ 2089 w 3421"/>
              <a:gd name="T5" fmla="*/ 642 h 3719"/>
              <a:gd name="T6" fmla="*/ 1722 w 3421"/>
              <a:gd name="T7" fmla="*/ 0 h 3719"/>
              <a:gd name="T8" fmla="*/ 1347 w 3421"/>
              <a:gd name="T9" fmla="*/ 642 h 3719"/>
              <a:gd name="T10" fmla="*/ 306 w 3421"/>
              <a:gd name="T11" fmla="*/ 642 h 3719"/>
              <a:gd name="T12" fmla="*/ 0 w 3421"/>
              <a:gd name="T13" fmla="*/ 948 h 3719"/>
              <a:gd name="T14" fmla="*/ 0 w 3421"/>
              <a:gd name="T15" fmla="*/ 3420 h 3719"/>
              <a:gd name="T16" fmla="*/ 306 w 3421"/>
              <a:gd name="T17" fmla="*/ 3718 h 3719"/>
              <a:gd name="T18" fmla="*/ 3122 w 3421"/>
              <a:gd name="T19" fmla="*/ 3718 h 3719"/>
              <a:gd name="T20" fmla="*/ 3420 w 3421"/>
              <a:gd name="T21" fmla="*/ 3420 h 3719"/>
              <a:gd name="T22" fmla="*/ 3420 w 3421"/>
              <a:gd name="T23" fmla="*/ 948 h 3719"/>
              <a:gd name="T24" fmla="*/ 3122 w 3421"/>
              <a:gd name="T25" fmla="*/ 642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21" h="3719">
                <a:moveTo>
                  <a:pt x="3122" y="642"/>
                </a:moveTo>
                <a:lnTo>
                  <a:pt x="3122" y="642"/>
                </a:lnTo>
                <a:cubicBezTo>
                  <a:pt x="2089" y="642"/>
                  <a:pt x="2089" y="642"/>
                  <a:pt x="2089" y="642"/>
                </a:cubicBezTo>
                <a:cubicBezTo>
                  <a:pt x="1722" y="0"/>
                  <a:pt x="1722" y="0"/>
                  <a:pt x="1722" y="0"/>
                </a:cubicBezTo>
                <a:cubicBezTo>
                  <a:pt x="1347" y="642"/>
                  <a:pt x="1347" y="642"/>
                  <a:pt x="1347" y="642"/>
                </a:cubicBezTo>
                <a:cubicBezTo>
                  <a:pt x="306" y="642"/>
                  <a:pt x="306" y="642"/>
                  <a:pt x="306" y="642"/>
                </a:cubicBezTo>
                <a:cubicBezTo>
                  <a:pt x="138" y="642"/>
                  <a:pt x="0" y="780"/>
                  <a:pt x="0" y="948"/>
                </a:cubicBezTo>
                <a:cubicBezTo>
                  <a:pt x="0" y="3420"/>
                  <a:pt x="0" y="3420"/>
                  <a:pt x="0" y="3420"/>
                </a:cubicBezTo>
                <a:cubicBezTo>
                  <a:pt x="0" y="3588"/>
                  <a:pt x="138" y="3718"/>
                  <a:pt x="306" y="3718"/>
                </a:cubicBezTo>
                <a:cubicBezTo>
                  <a:pt x="3122" y="3718"/>
                  <a:pt x="3122" y="3718"/>
                  <a:pt x="3122" y="3718"/>
                </a:cubicBezTo>
                <a:cubicBezTo>
                  <a:pt x="3290" y="3718"/>
                  <a:pt x="3420" y="3588"/>
                  <a:pt x="3420" y="3420"/>
                </a:cubicBezTo>
                <a:cubicBezTo>
                  <a:pt x="3420" y="948"/>
                  <a:pt x="3420" y="948"/>
                  <a:pt x="3420" y="948"/>
                </a:cubicBezTo>
                <a:cubicBezTo>
                  <a:pt x="3420" y="780"/>
                  <a:pt x="3290" y="642"/>
                  <a:pt x="3122" y="642"/>
                </a:cubicBezTo>
              </a:path>
            </a:pathLst>
          </a:custGeom>
          <a:solidFill>
            <a:srgbClr val="1BA19A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Freeform 177">
            <a:extLst>
              <a:ext uri="{FF2B5EF4-FFF2-40B4-BE49-F238E27FC236}">
                <a16:creationId xmlns="" xmlns:a16="http://schemas.microsoft.com/office/drawing/2014/main" id="{10B1012D-1247-0E4A-BFFD-D8F52FAEDE4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104293" y="1534831"/>
            <a:ext cx="1918793" cy="2081780"/>
          </a:xfrm>
          <a:custGeom>
            <a:avLst/>
            <a:gdLst>
              <a:gd name="T0" fmla="*/ 3121 w 3428"/>
              <a:gd name="T1" fmla="*/ 642 h 3719"/>
              <a:gd name="T2" fmla="*/ 3121 w 3428"/>
              <a:gd name="T3" fmla="*/ 642 h 3719"/>
              <a:gd name="T4" fmla="*/ 2103 w 3428"/>
              <a:gd name="T5" fmla="*/ 642 h 3719"/>
              <a:gd name="T6" fmla="*/ 1729 w 3428"/>
              <a:gd name="T7" fmla="*/ 0 h 3719"/>
              <a:gd name="T8" fmla="*/ 1362 w 3428"/>
              <a:gd name="T9" fmla="*/ 642 h 3719"/>
              <a:gd name="T10" fmla="*/ 306 w 3428"/>
              <a:gd name="T11" fmla="*/ 642 h 3719"/>
              <a:gd name="T12" fmla="*/ 0 w 3428"/>
              <a:gd name="T13" fmla="*/ 948 h 3719"/>
              <a:gd name="T14" fmla="*/ 0 w 3428"/>
              <a:gd name="T15" fmla="*/ 3420 h 3719"/>
              <a:gd name="T16" fmla="*/ 306 w 3428"/>
              <a:gd name="T17" fmla="*/ 3718 h 3719"/>
              <a:gd name="T18" fmla="*/ 3121 w 3428"/>
              <a:gd name="T19" fmla="*/ 3718 h 3719"/>
              <a:gd name="T20" fmla="*/ 3427 w 3428"/>
              <a:gd name="T21" fmla="*/ 3420 h 3719"/>
              <a:gd name="T22" fmla="*/ 3427 w 3428"/>
              <a:gd name="T23" fmla="*/ 948 h 3719"/>
              <a:gd name="T24" fmla="*/ 3121 w 3428"/>
              <a:gd name="T25" fmla="*/ 642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28" h="3719">
                <a:moveTo>
                  <a:pt x="3121" y="642"/>
                </a:moveTo>
                <a:lnTo>
                  <a:pt x="3121" y="642"/>
                </a:lnTo>
                <a:cubicBezTo>
                  <a:pt x="2103" y="642"/>
                  <a:pt x="2103" y="642"/>
                  <a:pt x="2103" y="642"/>
                </a:cubicBezTo>
                <a:cubicBezTo>
                  <a:pt x="1729" y="0"/>
                  <a:pt x="1729" y="0"/>
                  <a:pt x="1729" y="0"/>
                </a:cubicBezTo>
                <a:cubicBezTo>
                  <a:pt x="1362" y="642"/>
                  <a:pt x="1362" y="642"/>
                  <a:pt x="1362" y="642"/>
                </a:cubicBezTo>
                <a:cubicBezTo>
                  <a:pt x="306" y="642"/>
                  <a:pt x="306" y="642"/>
                  <a:pt x="306" y="642"/>
                </a:cubicBezTo>
                <a:cubicBezTo>
                  <a:pt x="138" y="642"/>
                  <a:pt x="0" y="780"/>
                  <a:pt x="0" y="948"/>
                </a:cubicBezTo>
                <a:cubicBezTo>
                  <a:pt x="0" y="3420"/>
                  <a:pt x="0" y="3420"/>
                  <a:pt x="0" y="3420"/>
                </a:cubicBezTo>
                <a:cubicBezTo>
                  <a:pt x="0" y="3588"/>
                  <a:pt x="138" y="3718"/>
                  <a:pt x="306" y="3718"/>
                </a:cubicBezTo>
                <a:cubicBezTo>
                  <a:pt x="3121" y="3718"/>
                  <a:pt x="3121" y="3718"/>
                  <a:pt x="3121" y="3718"/>
                </a:cubicBezTo>
                <a:cubicBezTo>
                  <a:pt x="3289" y="3718"/>
                  <a:pt x="3427" y="3588"/>
                  <a:pt x="3427" y="3420"/>
                </a:cubicBezTo>
                <a:cubicBezTo>
                  <a:pt x="3427" y="948"/>
                  <a:pt x="3427" y="948"/>
                  <a:pt x="3427" y="948"/>
                </a:cubicBezTo>
                <a:cubicBezTo>
                  <a:pt x="3427" y="780"/>
                  <a:pt x="3289" y="642"/>
                  <a:pt x="3121" y="642"/>
                </a:cubicBezTo>
              </a:path>
            </a:pathLst>
          </a:custGeom>
          <a:solidFill>
            <a:srgbClr val="28AF95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Freeform 178">
            <a:extLst>
              <a:ext uri="{FF2B5EF4-FFF2-40B4-BE49-F238E27FC236}">
                <a16:creationId xmlns="" xmlns:a16="http://schemas.microsoft.com/office/drawing/2014/main" id="{65CDE706-10CF-2F43-88C1-BCEBF0BED00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42870" y="1534831"/>
            <a:ext cx="1916323" cy="2081780"/>
          </a:xfrm>
          <a:custGeom>
            <a:avLst/>
            <a:gdLst>
              <a:gd name="T0" fmla="*/ 3115 w 3422"/>
              <a:gd name="T1" fmla="*/ 642 h 3719"/>
              <a:gd name="T2" fmla="*/ 3115 w 3422"/>
              <a:gd name="T3" fmla="*/ 642 h 3719"/>
              <a:gd name="T4" fmla="*/ 2105 w 3422"/>
              <a:gd name="T5" fmla="*/ 642 h 3719"/>
              <a:gd name="T6" fmla="*/ 1737 w 3422"/>
              <a:gd name="T7" fmla="*/ 0 h 3719"/>
              <a:gd name="T8" fmla="*/ 1362 w 3422"/>
              <a:gd name="T9" fmla="*/ 642 h 3719"/>
              <a:gd name="T10" fmla="*/ 299 w 3422"/>
              <a:gd name="T11" fmla="*/ 642 h 3719"/>
              <a:gd name="T12" fmla="*/ 0 w 3422"/>
              <a:gd name="T13" fmla="*/ 948 h 3719"/>
              <a:gd name="T14" fmla="*/ 0 w 3422"/>
              <a:gd name="T15" fmla="*/ 3420 h 3719"/>
              <a:gd name="T16" fmla="*/ 299 w 3422"/>
              <a:gd name="T17" fmla="*/ 3718 h 3719"/>
              <a:gd name="T18" fmla="*/ 3115 w 3422"/>
              <a:gd name="T19" fmla="*/ 3718 h 3719"/>
              <a:gd name="T20" fmla="*/ 3421 w 3422"/>
              <a:gd name="T21" fmla="*/ 3420 h 3719"/>
              <a:gd name="T22" fmla="*/ 3421 w 3422"/>
              <a:gd name="T23" fmla="*/ 948 h 3719"/>
              <a:gd name="T24" fmla="*/ 3115 w 3422"/>
              <a:gd name="T25" fmla="*/ 642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22" h="3719">
                <a:moveTo>
                  <a:pt x="3115" y="642"/>
                </a:moveTo>
                <a:lnTo>
                  <a:pt x="3115" y="642"/>
                </a:lnTo>
                <a:cubicBezTo>
                  <a:pt x="2105" y="642"/>
                  <a:pt x="2105" y="642"/>
                  <a:pt x="2105" y="642"/>
                </a:cubicBezTo>
                <a:cubicBezTo>
                  <a:pt x="1737" y="0"/>
                  <a:pt x="1737" y="0"/>
                  <a:pt x="1737" y="0"/>
                </a:cubicBezTo>
                <a:cubicBezTo>
                  <a:pt x="1362" y="642"/>
                  <a:pt x="1362" y="642"/>
                  <a:pt x="136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130" y="642"/>
                  <a:pt x="0" y="780"/>
                  <a:pt x="0" y="948"/>
                </a:cubicBezTo>
                <a:cubicBezTo>
                  <a:pt x="0" y="3420"/>
                  <a:pt x="0" y="3420"/>
                  <a:pt x="0" y="3420"/>
                </a:cubicBezTo>
                <a:cubicBezTo>
                  <a:pt x="0" y="3588"/>
                  <a:pt x="130" y="3718"/>
                  <a:pt x="299" y="3718"/>
                </a:cubicBezTo>
                <a:cubicBezTo>
                  <a:pt x="3115" y="3718"/>
                  <a:pt x="3115" y="3718"/>
                  <a:pt x="3115" y="3718"/>
                </a:cubicBezTo>
                <a:cubicBezTo>
                  <a:pt x="3283" y="3718"/>
                  <a:pt x="3421" y="3588"/>
                  <a:pt x="3421" y="3420"/>
                </a:cubicBezTo>
                <a:cubicBezTo>
                  <a:pt x="3421" y="948"/>
                  <a:pt x="3421" y="948"/>
                  <a:pt x="3421" y="948"/>
                </a:cubicBezTo>
                <a:cubicBezTo>
                  <a:pt x="3421" y="780"/>
                  <a:pt x="3283" y="642"/>
                  <a:pt x="3115" y="642"/>
                </a:cubicBezTo>
              </a:path>
            </a:pathLst>
          </a:custGeom>
          <a:solidFill>
            <a:srgbClr val="8CBF4B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Freeform 179">
            <a:extLst>
              <a:ext uri="{FF2B5EF4-FFF2-40B4-BE49-F238E27FC236}">
                <a16:creationId xmlns="" xmlns:a16="http://schemas.microsoft.com/office/drawing/2014/main" id="{832BCD4D-201E-8748-B1F7-9CE73C83B47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376508" y="1534831"/>
            <a:ext cx="1921262" cy="2081780"/>
          </a:xfrm>
          <a:custGeom>
            <a:avLst/>
            <a:gdLst>
              <a:gd name="T0" fmla="*/ 3122 w 3429"/>
              <a:gd name="T1" fmla="*/ 642 h 3719"/>
              <a:gd name="T2" fmla="*/ 3122 w 3429"/>
              <a:gd name="T3" fmla="*/ 642 h 3719"/>
              <a:gd name="T4" fmla="*/ 2120 w 3429"/>
              <a:gd name="T5" fmla="*/ 642 h 3719"/>
              <a:gd name="T6" fmla="*/ 1745 w 3429"/>
              <a:gd name="T7" fmla="*/ 0 h 3719"/>
              <a:gd name="T8" fmla="*/ 1377 w 3429"/>
              <a:gd name="T9" fmla="*/ 642 h 3719"/>
              <a:gd name="T10" fmla="*/ 306 w 3429"/>
              <a:gd name="T11" fmla="*/ 642 h 3719"/>
              <a:gd name="T12" fmla="*/ 0 w 3429"/>
              <a:gd name="T13" fmla="*/ 948 h 3719"/>
              <a:gd name="T14" fmla="*/ 0 w 3429"/>
              <a:gd name="T15" fmla="*/ 3420 h 3719"/>
              <a:gd name="T16" fmla="*/ 306 w 3429"/>
              <a:gd name="T17" fmla="*/ 3718 h 3719"/>
              <a:gd name="T18" fmla="*/ 3122 w 3429"/>
              <a:gd name="T19" fmla="*/ 3718 h 3719"/>
              <a:gd name="T20" fmla="*/ 3428 w 3429"/>
              <a:gd name="T21" fmla="*/ 3420 h 3719"/>
              <a:gd name="T22" fmla="*/ 3428 w 3429"/>
              <a:gd name="T23" fmla="*/ 948 h 3719"/>
              <a:gd name="T24" fmla="*/ 3122 w 3429"/>
              <a:gd name="T25" fmla="*/ 642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29" h="3719">
                <a:moveTo>
                  <a:pt x="3122" y="642"/>
                </a:moveTo>
                <a:lnTo>
                  <a:pt x="3122" y="642"/>
                </a:lnTo>
                <a:cubicBezTo>
                  <a:pt x="2120" y="642"/>
                  <a:pt x="2120" y="642"/>
                  <a:pt x="2120" y="642"/>
                </a:cubicBezTo>
                <a:cubicBezTo>
                  <a:pt x="1745" y="0"/>
                  <a:pt x="1745" y="0"/>
                  <a:pt x="1745" y="0"/>
                </a:cubicBezTo>
                <a:cubicBezTo>
                  <a:pt x="1377" y="642"/>
                  <a:pt x="1377" y="642"/>
                  <a:pt x="1377" y="642"/>
                </a:cubicBezTo>
                <a:cubicBezTo>
                  <a:pt x="306" y="642"/>
                  <a:pt x="306" y="642"/>
                  <a:pt x="306" y="642"/>
                </a:cubicBezTo>
                <a:cubicBezTo>
                  <a:pt x="138" y="642"/>
                  <a:pt x="0" y="780"/>
                  <a:pt x="0" y="948"/>
                </a:cubicBezTo>
                <a:cubicBezTo>
                  <a:pt x="0" y="3420"/>
                  <a:pt x="0" y="3420"/>
                  <a:pt x="0" y="3420"/>
                </a:cubicBezTo>
                <a:cubicBezTo>
                  <a:pt x="0" y="3588"/>
                  <a:pt x="138" y="3718"/>
                  <a:pt x="306" y="3718"/>
                </a:cubicBezTo>
                <a:cubicBezTo>
                  <a:pt x="3122" y="3718"/>
                  <a:pt x="3122" y="3718"/>
                  <a:pt x="3122" y="3718"/>
                </a:cubicBezTo>
                <a:cubicBezTo>
                  <a:pt x="3291" y="3718"/>
                  <a:pt x="3428" y="3588"/>
                  <a:pt x="3428" y="3420"/>
                </a:cubicBezTo>
                <a:cubicBezTo>
                  <a:pt x="3428" y="948"/>
                  <a:pt x="3428" y="948"/>
                  <a:pt x="3428" y="948"/>
                </a:cubicBezTo>
                <a:cubicBezTo>
                  <a:pt x="3428" y="780"/>
                  <a:pt x="3291" y="642"/>
                  <a:pt x="3122" y="642"/>
                </a:cubicBezTo>
              </a:path>
            </a:pathLst>
          </a:custGeom>
          <a:solidFill>
            <a:srgbClr val="AED07E">
              <a:alpha val="80000"/>
            </a:srgbClr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C32DC3FE-D517-4045-A81C-97480C4BB5BC}"/>
              </a:ext>
            </a:extLst>
          </p:cNvPr>
          <p:cNvSpPr/>
          <p:nvPr userDrawn="1"/>
        </p:nvSpPr>
        <p:spPr>
          <a:xfrm>
            <a:off x="5650339" y="1213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34" name="Text Placeholder 23">
            <a:extLst>
              <a:ext uri="{FF2B5EF4-FFF2-40B4-BE49-F238E27FC236}">
                <a16:creationId xmlns="" xmlns:a16="http://schemas.microsoft.com/office/drawing/2014/main" id="{929DE76E-73B1-9148-AD97-229EAA47B07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64" y="446202"/>
            <a:ext cx="12181236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9" name="Text Placeholder 17">
            <a:extLst>
              <a:ext uri="{FF2B5EF4-FFF2-40B4-BE49-F238E27FC236}">
                <a16:creationId xmlns="" xmlns:a16="http://schemas.microsoft.com/office/drawing/2014/main" id="{128E9ECD-6E05-7C40-AE3A-58DA7B5240B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7141" y="2777667"/>
            <a:ext cx="1903851" cy="1237497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Click to type</a:t>
            </a:r>
            <a:endParaRPr lang="en-US"/>
          </a:p>
        </p:txBody>
      </p:sp>
      <p:sp>
        <p:nvSpPr>
          <p:cNvPr id="50" name="Text Placeholder 17">
            <a:extLst>
              <a:ext uri="{FF2B5EF4-FFF2-40B4-BE49-F238E27FC236}">
                <a16:creationId xmlns="" xmlns:a16="http://schemas.microsoft.com/office/drawing/2014/main" id="{18990701-AC9F-534B-8665-6B063C6FD2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46019" y="2282993"/>
            <a:ext cx="1903851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51" name="Text Placeholder 17">
            <a:extLst>
              <a:ext uri="{FF2B5EF4-FFF2-40B4-BE49-F238E27FC236}">
                <a16:creationId xmlns="" xmlns:a16="http://schemas.microsoft.com/office/drawing/2014/main" id="{B9635948-5A8E-DA49-8402-87460CCA36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997293" y="2771417"/>
            <a:ext cx="1921263" cy="1237497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Click to type</a:t>
            </a:r>
            <a:endParaRPr lang="en-US"/>
          </a:p>
        </p:txBody>
      </p:sp>
      <p:sp>
        <p:nvSpPr>
          <p:cNvPr id="52" name="Text Placeholder 17">
            <a:extLst>
              <a:ext uri="{FF2B5EF4-FFF2-40B4-BE49-F238E27FC236}">
                <a16:creationId xmlns="" xmlns:a16="http://schemas.microsoft.com/office/drawing/2014/main" id="{F8D16C6E-0FEF-E949-9F8E-AD42CE6382A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73021" y="2276743"/>
            <a:ext cx="1921263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53" name="Text Placeholder 17">
            <a:extLst>
              <a:ext uri="{FF2B5EF4-FFF2-40B4-BE49-F238E27FC236}">
                <a16:creationId xmlns="" xmlns:a16="http://schemas.microsoft.com/office/drawing/2014/main" id="{125FFF2B-E58E-DA48-B8D2-900F36A687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29645" y="2762963"/>
            <a:ext cx="1908506" cy="1237497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Click to type</a:t>
            </a:r>
            <a:endParaRPr lang="en-US"/>
          </a:p>
        </p:txBody>
      </p:sp>
      <p:sp>
        <p:nvSpPr>
          <p:cNvPr id="54" name="Text Placeholder 17">
            <a:extLst>
              <a:ext uri="{FF2B5EF4-FFF2-40B4-BE49-F238E27FC236}">
                <a16:creationId xmlns="" xmlns:a16="http://schemas.microsoft.com/office/drawing/2014/main" id="{03C080F9-4843-5C45-9B7C-3FF59B8138F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116948" y="2268289"/>
            <a:ext cx="190850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55" name="Text Placeholder 17">
            <a:extLst>
              <a:ext uri="{FF2B5EF4-FFF2-40B4-BE49-F238E27FC236}">
                <a16:creationId xmlns="" xmlns:a16="http://schemas.microsoft.com/office/drawing/2014/main" id="{B3393FE8-8E7A-8648-9B7F-DD063536F36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272508" y="2756713"/>
            <a:ext cx="1890175" cy="1237497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Click to type</a:t>
            </a:r>
            <a:endParaRPr lang="en-US"/>
          </a:p>
        </p:txBody>
      </p:sp>
      <p:sp>
        <p:nvSpPr>
          <p:cNvPr id="56" name="Text Placeholder 17">
            <a:extLst>
              <a:ext uri="{FF2B5EF4-FFF2-40B4-BE49-F238E27FC236}">
                <a16:creationId xmlns="" xmlns:a16="http://schemas.microsoft.com/office/drawing/2014/main" id="{FA8BB5AD-0DE3-1B4E-A424-802043EDCCC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71386" y="2262039"/>
            <a:ext cx="1890175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57" name="Text Placeholder 17">
            <a:extLst>
              <a:ext uri="{FF2B5EF4-FFF2-40B4-BE49-F238E27FC236}">
                <a16:creationId xmlns="" xmlns:a16="http://schemas.microsoft.com/office/drawing/2014/main" id="{1E385F24-AB91-1644-9C17-F5DD6576CFB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403936" y="2745138"/>
            <a:ext cx="1921262" cy="1237497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Click to type</a:t>
            </a:r>
            <a:endParaRPr lang="en-US"/>
          </a:p>
        </p:txBody>
      </p:sp>
      <p:sp>
        <p:nvSpPr>
          <p:cNvPr id="58" name="Text Placeholder 17">
            <a:extLst>
              <a:ext uri="{FF2B5EF4-FFF2-40B4-BE49-F238E27FC236}">
                <a16:creationId xmlns="" xmlns:a16="http://schemas.microsoft.com/office/drawing/2014/main" id="{400557A9-F756-6A47-95B0-B225A7B2B4D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391239" y="2250464"/>
            <a:ext cx="1921262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6E0AA75E-BDA5-164B-BCEE-416AB7EB207E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E8F78608-E00E-EC4C-A889-2DB48630BF27}"/>
              </a:ext>
            </a:extLst>
          </p:cNvPr>
          <p:cNvSpPr txBox="1"/>
          <p:nvPr userDrawn="1"/>
        </p:nvSpPr>
        <p:spPr>
          <a:xfrm>
            <a:off x="10764" y="6234608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600" spc="300" baseline="0">
                <a:solidFill>
                  <a:srgbClr val="08313F"/>
                </a:solidFill>
                <a:latin typeface="+mj-lt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</p:spTree>
    <p:extLst>
      <p:ext uri="{BB962C8B-B14F-4D97-AF65-F5344CB8AC3E}">
        <p14:creationId xmlns:p14="http://schemas.microsoft.com/office/powerpoint/2010/main" val="34376199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n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3D8B85E0-90B8-664A-BD1F-A9AD778E0147}"/>
              </a:ext>
            </a:extLst>
          </p:cNvPr>
          <p:cNvSpPr/>
          <p:nvPr userDrawn="1"/>
        </p:nvSpPr>
        <p:spPr>
          <a:xfrm>
            <a:off x="241300" y="228600"/>
            <a:ext cx="11696700" cy="3035300"/>
          </a:xfrm>
          <a:prstGeom prst="rect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B3B98100-E25F-DD4B-AB20-A31F0F0B548B}"/>
              </a:ext>
            </a:extLst>
          </p:cNvPr>
          <p:cNvSpPr/>
          <p:nvPr userDrawn="1"/>
        </p:nvSpPr>
        <p:spPr>
          <a:xfrm>
            <a:off x="831350" y="1502804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  <p:pic>
        <p:nvPicPr>
          <p:cNvPr id="4" name="Picture 3" descr="iPhone6_mockup_front_white.png">
            <a:extLst>
              <a:ext uri="{FF2B5EF4-FFF2-40B4-BE49-F238E27FC236}">
                <a16:creationId xmlns="" xmlns:a16="http://schemas.microsoft.com/office/drawing/2014/main" id="{190C133D-22F4-4847-8C19-ACF8FBE1711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5974" y="336687"/>
            <a:ext cx="3742800" cy="5854425"/>
          </a:xfrm>
          <a:prstGeom prst="rect">
            <a:avLst/>
          </a:prstGeom>
        </p:spPr>
      </p:pic>
      <p:sp>
        <p:nvSpPr>
          <p:cNvPr id="12" name="Picture Placeholder 17">
            <a:extLst>
              <a:ext uri="{FF2B5EF4-FFF2-40B4-BE49-F238E27FC236}">
                <a16:creationId xmlns="" xmlns:a16="http://schemas.microsoft.com/office/drawing/2014/main" id="{DDF094EB-EB5D-7A4F-9743-1045AC7D2D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602116" y="1265033"/>
            <a:ext cx="2266512" cy="3978298"/>
          </a:xfrm>
          <a:solidFill>
            <a:schemeClr val="bg1"/>
          </a:solidFill>
        </p:spPr>
        <p:txBody>
          <a:bodyPr/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add photo</a:t>
            </a:r>
          </a:p>
        </p:txBody>
      </p:sp>
      <p:sp>
        <p:nvSpPr>
          <p:cNvPr id="15" name="Text Placeholder 23">
            <a:extLst>
              <a:ext uri="{FF2B5EF4-FFF2-40B4-BE49-F238E27FC236}">
                <a16:creationId xmlns="" xmlns:a16="http://schemas.microsoft.com/office/drawing/2014/main" id="{47C562BD-9CD8-BD45-8B53-0DEC698873B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4714" y="642972"/>
            <a:ext cx="5085159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Phone Preview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939702E4-EEF7-7645-9195-B04529D3B189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kern="1600" spc="300" baseline="0" dirty="0">
                <a:solidFill>
                  <a:srgbClr val="08313F"/>
                </a:solidFill>
                <a:latin typeface="+mj-lt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058ECD4B-8EEF-C34E-9454-DBF9B3B60D89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09833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- with solid header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95EE0BA7-5177-7C41-9701-67552BFD319E}"/>
              </a:ext>
            </a:extLst>
          </p:cNvPr>
          <p:cNvSpPr/>
          <p:nvPr userDrawn="1"/>
        </p:nvSpPr>
        <p:spPr>
          <a:xfrm>
            <a:off x="332509" y="301337"/>
            <a:ext cx="11513127" cy="1859972"/>
          </a:xfrm>
          <a:prstGeom prst="rect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Placeholder 23">
            <a:extLst>
              <a:ext uri="{FF2B5EF4-FFF2-40B4-BE49-F238E27FC236}">
                <a16:creationId xmlns="" xmlns:a16="http://schemas.microsoft.com/office/drawing/2014/main" id="{ED39E585-4CC7-244E-BB6D-EF564C816B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3177" y="943935"/>
            <a:ext cx="10563696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="" xmlns:a16="http://schemas.microsoft.com/office/drawing/2014/main" id="{A171193F-8D07-6841-AD4F-81B3E69E19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8651" y="2668824"/>
            <a:ext cx="10638222" cy="3245241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5E5E5E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</p:spTree>
    <p:extLst>
      <p:ext uri="{BB962C8B-B14F-4D97-AF65-F5344CB8AC3E}">
        <p14:creationId xmlns:p14="http://schemas.microsoft.com/office/powerpoint/2010/main" val="3010327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6614A76-CC39-4D8F-8A8F-AEA07A953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BB0D7F0-03CD-4F5B-B7C1-567AB8E75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50DE8C2-11F7-4D40-9854-DA6C0F856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628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3AAEB3-63FB-4ABC-BE19-8EAFC943E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6E21FDC-E12E-43B6-A61B-812C63BD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C61D72E-0CC1-4BD7-AEDF-28D69C52AF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4AEBE91-C3F4-40BB-BA4C-58C2C1083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A4752D7-D906-436C-BD79-7F675DD8A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D413694-5040-45A3-9219-E1FB03DEC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212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FBEC97-D821-4335-9FF7-3C67C951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EFF2508-BBFF-480A-AFA0-2B7A0E0688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449EFEA-74AC-4426-AF85-D98D8DA291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02629FC-AE3F-4FF9-B1F7-96A55C72B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EC11E56-6FDB-4B2B-B5BB-47A072032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822C49F-480A-4D98-896E-9C8207717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406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57.xml"/><Relationship Id="rId42" Type="http://schemas.openxmlformats.org/officeDocument/2006/relationships/slideLayout" Target="../slideLayouts/slideLayout65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29" Type="http://schemas.openxmlformats.org/officeDocument/2006/relationships/slideLayout" Target="../slideLayouts/slideLayout52.xml"/><Relationship Id="rId41" Type="http://schemas.openxmlformats.org/officeDocument/2006/relationships/slideLayout" Target="../slideLayouts/slideLayout64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32" Type="http://schemas.openxmlformats.org/officeDocument/2006/relationships/slideLayout" Target="../slideLayouts/slideLayout55.xml"/><Relationship Id="rId37" Type="http://schemas.openxmlformats.org/officeDocument/2006/relationships/slideLayout" Target="../slideLayouts/slideLayout60.xml"/><Relationship Id="rId40" Type="http://schemas.openxmlformats.org/officeDocument/2006/relationships/slideLayout" Target="../slideLayouts/slideLayout63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36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31" Type="http://schemas.openxmlformats.org/officeDocument/2006/relationships/slideLayout" Target="../slideLayouts/slideLayout54.xml"/><Relationship Id="rId44" Type="http://schemas.openxmlformats.org/officeDocument/2006/relationships/theme" Target="../theme/theme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Relationship Id="rId30" Type="http://schemas.openxmlformats.org/officeDocument/2006/relationships/slideLayout" Target="../slideLayouts/slideLayout53.xml"/><Relationship Id="rId35" Type="http://schemas.openxmlformats.org/officeDocument/2006/relationships/slideLayout" Target="../slideLayouts/slideLayout58.xml"/><Relationship Id="rId43" Type="http://schemas.openxmlformats.org/officeDocument/2006/relationships/slideLayout" Target="../slideLayouts/slideLayout66.xml"/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33" Type="http://schemas.openxmlformats.org/officeDocument/2006/relationships/slideLayout" Target="../slideLayouts/slideLayout56.xml"/><Relationship Id="rId38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308B887-2C91-471E-8ECA-B682391FA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CDEA80B-5B11-4E1C-93B6-DC8BD0FDB7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90842A7-81E5-411F-86B3-63AC80A6C8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DE4FB32-51F6-494F-BE71-76F30076C8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2289CA3-4E5B-4A7F-9510-55C43D13DD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DE1F8-15A7-492D-87D6-8E5C6932B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352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8" r:id="rId12"/>
    <p:sldLayoutId id="2147483669" r:id="rId13"/>
    <p:sldLayoutId id="2147483677" r:id="rId14"/>
    <p:sldLayoutId id="2147483700" r:id="rId15"/>
    <p:sldLayoutId id="2147483702" r:id="rId16"/>
    <p:sldLayoutId id="2147483703" r:id="rId17"/>
    <p:sldLayoutId id="2147483728" r:id="rId18"/>
    <p:sldLayoutId id="2147483732" r:id="rId19"/>
    <p:sldLayoutId id="2147483776" r:id="rId20"/>
    <p:sldLayoutId id="2147483778" r:id="rId21"/>
    <p:sldLayoutId id="2147483779" r:id="rId22"/>
    <p:sldLayoutId id="2147483780" r:id="rId2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308B887-2C91-471E-8ECA-B682391FA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CDEA80B-5B11-4E1C-93B6-DC8BD0FDB7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90842A7-81E5-411F-86B3-63AC80A6C8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DE4FB32-51F6-494F-BE71-76F30076C8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2289CA3-4E5B-4A7F-9510-55C43D13DD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DE1F8-15A7-492D-87D6-8E5C6932B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04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  <p:sldLayoutId id="2147483751" r:id="rId17"/>
    <p:sldLayoutId id="2147483752" r:id="rId18"/>
    <p:sldLayoutId id="2147483753" r:id="rId19"/>
    <p:sldLayoutId id="2147483754" r:id="rId20"/>
    <p:sldLayoutId id="2147483755" r:id="rId21"/>
    <p:sldLayoutId id="2147483756" r:id="rId22"/>
    <p:sldLayoutId id="2147483757" r:id="rId23"/>
    <p:sldLayoutId id="2147483758" r:id="rId24"/>
    <p:sldLayoutId id="2147483759" r:id="rId25"/>
    <p:sldLayoutId id="2147483760" r:id="rId26"/>
    <p:sldLayoutId id="2147483761" r:id="rId27"/>
    <p:sldLayoutId id="2147483762" r:id="rId28"/>
    <p:sldLayoutId id="2147483763" r:id="rId29"/>
    <p:sldLayoutId id="2147483764" r:id="rId30"/>
    <p:sldLayoutId id="2147483765" r:id="rId31"/>
    <p:sldLayoutId id="2147483766" r:id="rId32"/>
    <p:sldLayoutId id="2147483767" r:id="rId33"/>
    <p:sldLayoutId id="2147483768" r:id="rId34"/>
    <p:sldLayoutId id="2147483769" r:id="rId35"/>
    <p:sldLayoutId id="2147483770" r:id="rId36"/>
    <p:sldLayoutId id="2147483771" r:id="rId37"/>
    <p:sldLayoutId id="2147483772" r:id="rId38"/>
    <p:sldLayoutId id="2147483773" r:id="rId39"/>
    <p:sldLayoutId id="2147483774" r:id="rId40"/>
    <p:sldLayoutId id="2147483775" r:id="rId41"/>
    <p:sldLayoutId id="2147483777" r:id="rId42"/>
    <p:sldLayoutId id="2147483781" r:id="rId4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democracy.leeds.gov.uk/documents/s224708/Migration%20in%20Leeds%20Strategy.pdf" TargetMode="External"/><Relationship Id="rId3" Type="http://schemas.openxmlformats.org/officeDocument/2006/relationships/hyperlink" Target="https://www.leeds.gov.uk/" TargetMode="External"/><Relationship Id="rId7" Type="http://schemas.openxmlformats.org/officeDocument/2006/relationships/hyperlink" Target="https://nws.eurocities.eu/MediaShell/media/2016%20Awards_Cities%20in%20action_Leeds.pdf" TargetMode="External"/><Relationship Id="rId2" Type="http://schemas.openxmlformats.org/officeDocument/2006/relationships/hyperlink" Target="https://migrationpartnership.org.uk/leeds-migrant-access-programme-training-programme/" TargetMode="Externa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7.png"/><Relationship Id="rId5" Type="http://schemas.openxmlformats.org/officeDocument/2006/relationships/hyperlink" Target="https://www.fgfleeds.org/" TargetMode="External"/><Relationship Id="rId4" Type="http://schemas.openxmlformats.org/officeDocument/2006/relationships/hyperlink" Target="https://touchstonesupport.org.uk/about-us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hyperlink" Target="https://ctb.ku.edu/en/table-of-contents/implement/access-barriers-opportunities/overview/main" TargetMode="External"/><Relationship Id="rId1" Type="http://schemas.openxmlformats.org/officeDocument/2006/relationships/slideLayout" Target="../slideLayouts/slideLayout38.xml"/><Relationship Id="rId4" Type="http://schemas.openxmlformats.org/officeDocument/2006/relationships/hyperlink" Target="https://commons.wikimedia.org/wiki/File:Barriers_2.jpg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ctb.ku.edu/en/table-of-contents/implement/access-barriers-opportunities/overview/main" TargetMode="External"/><Relationship Id="rId1" Type="http://schemas.openxmlformats.org/officeDocument/2006/relationships/slideLayout" Target="../slideLayouts/slideLayout4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ctb.ku.edu/en/table-of-contents/implement/access-barriers-opportunities/overview/main" TargetMode="External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ctb.ku.edu/en/table-of-contents/implement/access-barriers-opportunities/overview/main" TargetMode="External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serc.carleton.edu/bioregion/examples/65892.html" TargetMode="External"/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youtube.com/watch?v=ktda4yCiOfI" TargetMode="Externa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22.png"/><Relationship Id="rId4" Type="http://schemas.openxmlformats.org/officeDocument/2006/relationships/image" Target="../media/image23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blog.feedspot.com/leadership_podcasts/" TargetMode="Externa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1.jpeg"/><Relationship Id="rId4" Type="http://schemas.openxmlformats.org/officeDocument/2006/relationships/image" Target="../media/image43.sv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s://immigrantcouncil.ie/story/gonchigkhand" TargetMode="External"/><Relationship Id="rId1" Type="http://schemas.openxmlformats.org/officeDocument/2006/relationships/slideLayout" Target="../slideLayouts/slideLayout5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journeytoleadershipblog.com/2017/11/02/the-importance-of-a-leadership-vision/#:~:text=To%20create%20a%20leadership%20vision%2C%20it%20is%20therefore,important%20life%20events%20and%20your%20reactions%20to%20them." TargetMode="Externa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hyperlink" Target="https://www.scmc.sacro.org.uk/sites/default/files/resource/COMMUNITY%20MEDIATION%206.pdf" TargetMode="Externa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s://eduzaurus.com/free-essay-samples/malalas-leadership-style/" TargetMode="External"/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ncludemeproject.eu/" TargetMode="Externa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2.xml"/><Relationship Id="rId4" Type="http://schemas.openxmlformats.org/officeDocument/2006/relationships/hyperlink" Target="https://www.aboutrsi.org/special-topics/community-mediation-basics#:~:text=Community%20mediation%20offers%20constructive%20processes%20for%20resolving%20differences,to%20avoidance%2C%20destructive%20confrontation%2C%20prolonged%20litigation%20or%20violence.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cmc.sacro.org.uk/sites/default/files/resource/COMMUNITY%20MEDIATION%206.pdf" TargetMode="Externa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teambuilding.com/blog/leadership-books-for-women" TargetMode="External"/><Relationship Id="rId2" Type="http://schemas.openxmlformats.org/officeDocument/2006/relationships/hyperlink" Target="https://www.mediate.com/articles/simpsonM2.cfm" TargetMode="Externa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C7A02EA4-4CBF-804E-84A7-7223E815E2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98248" y="177335"/>
            <a:ext cx="9089769" cy="697353"/>
          </a:xfrm>
        </p:spPr>
        <p:txBody>
          <a:bodyPr/>
          <a:lstStyle/>
          <a:p>
            <a:r>
              <a:rPr lang="tr-TR" dirty="0"/>
              <a:t>AÇIK EĞİTİM KAYNAKLARI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89177E28-4F22-7E40-AB64-D1BAC04F32A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30565" y="1031278"/>
            <a:ext cx="5278651" cy="69735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Include Me </a:t>
            </a:r>
            <a:r>
              <a:rPr lang="tr-TR" dirty="0"/>
              <a:t>Yenilikçi Eğitim Kursu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DE2F728-18CA-46BF-A233-43972A4F6F85}"/>
              </a:ext>
            </a:extLst>
          </p:cNvPr>
          <p:cNvSpPr txBox="1"/>
          <p:nvPr/>
        </p:nvSpPr>
        <p:spPr>
          <a:xfrm>
            <a:off x="203982" y="6457890"/>
            <a:ext cx="117840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00" dirty="0">
                <a:solidFill>
                  <a:schemeClr val="tx2">
                    <a:lumMod val="50000"/>
                  </a:schemeClr>
                </a:solidFill>
              </a:rPr>
              <a:t>Bu program, </a:t>
            </a:r>
            <a:r>
              <a:rPr lang="en-GB" sz="1000" dirty="0" err="1">
                <a:solidFill>
                  <a:schemeClr val="tx2">
                    <a:lumMod val="50000"/>
                  </a:schemeClr>
                </a:solidFill>
              </a:rPr>
              <a:t>Avrupa</a:t>
            </a:r>
            <a:r>
              <a:rPr lang="en-GB" sz="1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GB" sz="1000" dirty="0" err="1">
                <a:solidFill>
                  <a:schemeClr val="tx2">
                    <a:lumMod val="50000"/>
                  </a:schemeClr>
                </a:solidFill>
              </a:rPr>
              <a:t>Komisyonu'nun</a:t>
            </a:r>
            <a:r>
              <a:rPr lang="en-GB" sz="1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GB" sz="1000" dirty="0" err="1">
                <a:solidFill>
                  <a:schemeClr val="tx2">
                    <a:lumMod val="50000"/>
                  </a:schemeClr>
                </a:solidFill>
              </a:rPr>
              <a:t>desteğiyle</a:t>
            </a:r>
            <a:r>
              <a:rPr lang="en-GB" sz="1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GB" sz="1000" dirty="0" err="1">
                <a:solidFill>
                  <a:schemeClr val="tx2">
                    <a:lumMod val="50000"/>
                  </a:schemeClr>
                </a:solidFill>
              </a:rPr>
              <a:t>finanse</a:t>
            </a:r>
            <a:r>
              <a:rPr lang="en-GB" sz="1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GB" sz="1000" dirty="0" err="1">
                <a:solidFill>
                  <a:schemeClr val="tx2">
                    <a:lumMod val="50000"/>
                  </a:schemeClr>
                </a:solidFill>
              </a:rPr>
              <a:t>edilmiştir</a:t>
            </a:r>
            <a:r>
              <a:rPr lang="en-GB" sz="1000" dirty="0">
                <a:solidFill>
                  <a:schemeClr val="tx2">
                    <a:lumMod val="50000"/>
                  </a:schemeClr>
                </a:solidFill>
              </a:rPr>
              <a:t>. Bu </a:t>
            </a:r>
            <a:r>
              <a:rPr lang="en-GB" sz="1000" dirty="0" err="1">
                <a:solidFill>
                  <a:schemeClr val="tx2">
                    <a:lumMod val="50000"/>
                  </a:schemeClr>
                </a:solidFill>
              </a:rPr>
              <a:t>yayından</a:t>
            </a:r>
            <a:r>
              <a:rPr lang="en-GB" sz="1000" dirty="0">
                <a:solidFill>
                  <a:schemeClr val="tx2">
                    <a:lumMod val="50000"/>
                  </a:schemeClr>
                </a:solidFill>
              </a:rPr>
              <a:t> (</a:t>
            </a:r>
            <a:r>
              <a:rPr lang="en-GB" sz="1000" dirty="0" err="1">
                <a:solidFill>
                  <a:schemeClr val="tx2">
                    <a:lumMod val="50000"/>
                  </a:schemeClr>
                </a:solidFill>
              </a:rPr>
              <a:t>iletişim</a:t>
            </a:r>
            <a:r>
              <a:rPr lang="en-GB" sz="1000" dirty="0">
                <a:solidFill>
                  <a:schemeClr val="tx2">
                    <a:lumMod val="50000"/>
                  </a:schemeClr>
                </a:solidFill>
              </a:rPr>
              <a:t>) </a:t>
            </a:r>
            <a:r>
              <a:rPr lang="en-GB" sz="1000" dirty="0" err="1">
                <a:solidFill>
                  <a:schemeClr val="tx2">
                    <a:lumMod val="50000"/>
                  </a:schemeClr>
                </a:solidFill>
              </a:rPr>
              <a:t>yalnızca</a:t>
            </a:r>
            <a:r>
              <a:rPr lang="en-GB" sz="1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GB" sz="1000" dirty="0" err="1">
                <a:solidFill>
                  <a:schemeClr val="tx2">
                    <a:lumMod val="50000"/>
                  </a:schemeClr>
                </a:solidFill>
              </a:rPr>
              <a:t>yazar</a:t>
            </a:r>
            <a:r>
              <a:rPr lang="en-GB" sz="1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GB" sz="1000" dirty="0" err="1">
                <a:solidFill>
                  <a:schemeClr val="tx2">
                    <a:lumMod val="50000"/>
                  </a:schemeClr>
                </a:solidFill>
              </a:rPr>
              <a:t>sorumludur</a:t>
            </a:r>
            <a:r>
              <a:rPr lang="en-GB" sz="1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GB" sz="1000" dirty="0" err="1">
                <a:solidFill>
                  <a:schemeClr val="tx2">
                    <a:lumMod val="50000"/>
                  </a:schemeClr>
                </a:solidFill>
              </a:rPr>
              <a:t>ve</a:t>
            </a:r>
            <a:r>
              <a:rPr lang="en-GB" sz="1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GB" sz="1000" dirty="0" err="1">
                <a:solidFill>
                  <a:schemeClr val="tx2">
                    <a:lumMod val="50000"/>
                  </a:schemeClr>
                </a:solidFill>
              </a:rPr>
              <a:t>Komisyon</a:t>
            </a:r>
            <a:r>
              <a:rPr lang="en-GB" sz="1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GB" sz="1000" dirty="0" err="1">
                <a:solidFill>
                  <a:schemeClr val="tx2">
                    <a:lumMod val="50000"/>
                  </a:schemeClr>
                </a:solidFill>
              </a:rPr>
              <a:t>burada</a:t>
            </a:r>
            <a:r>
              <a:rPr lang="en-GB" sz="1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GB" sz="1000" dirty="0" err="1">
                <a:solidFill>
                  <a:schemeClr val="tx2">
                    <a:lumMod val="50000"/>
                  </a:schemeClr>
                </a:solidFill>
              </a:rPr>
              <a:t>yer</a:t>
            </a:r>
            <a:r>
              <a:rPr lang="en-GB" sz="1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GB" sz="1000" dirty="0" err="1">
                <a:solidFill>
                  <a:schemeClr val="tx2">
                    <a:lumMod val="50000"/>
                  </a:schemeClr>
                </a:solidFill>
              </a:rPr>
              <a:t>alan</a:t>
            </a:r>
            <a:r>
              <a:rPr lang="en-GB" sz="1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GB" sz="1000" dirty="0" err="1">
                <a:solidFill>
                  <a:schemeClr val="tx2">
                    <a:lumMod val="50000"/>
                  </a:schemeClr>
                </a:solidFill>
              </a:rPr>
              <a:t>bilgilerin</a:t>
            </a:r>
            <a:r>
              <a:rPr lang="en-GB" sz="1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GB" sz="1000" dirty="0" err="1">
                <a:solidFill>
                  <a:schemeClr val="tx2">
                    <a:lumMod val="50000"/>
                  </a:schemeClr>
                </a:solidFill>
              </a:rPr>
              <a:t>herhangi</a:t>
            </a:r>
            <a:r>
              <a:rPr lang="en-GB" sz="1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GB" sz="1000" dirty="0" err="1">
                <a:solidFill>
                  <a:schemeClr val="tx2">
                    <a:lumMod val="50000"/>
                  </a:schemeClr>
                </a:solidFill>
              </a:rPr>
              <a:t>bir</a:t>
            </a:r>
            <a:r>
              <a:rPr lang="en-GB" sz="1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GB" sz="1000" dirty="0" err="1">
                <a:solidFill>
                  <a:schemeClr val="tx2">
                    <a:lumMod val="50000"/>
                  </a:schemeClr>
                </a:solidFill>
              </a:rPr>
              <a:t>şekilde</a:t>
            </a:r>
            <a:r>
              <a:rPr lang="en-GB" sz="1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GB" sz="1000" dirty="0" err="1">
                <a:solidFill>
                  <a:schemeClr val="tx2">
                    <a:lumMod val="50000"/>
                  </a:schemeClr>
                </a:solidFill>
              </a:rPr>
              <a:t>kullanılmasından</a:t>
            </a:r>
            <a:r>
              <a:rPr lang="en-GB" sz="1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GB" sz="1000" dirty="0" err="1">
                <a:solidFill>
                  <a:schemeClr val="tx2">
                    <a:lumMod val="50000"/>
                  </a:schemeClr>
                </a:solidFill>
              </a:rPr>
              <a:t>sorumlu</a:t>
            </a:r>
            <a:r>
              <a:rPr lang="en-GB" sz="1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GB" sz="1000" dirty="0" err="1">
                <a:solidFill>
                  <a:schemeClr val="tx2">
                    <a:lumMod val="50000"/>
                  </a:schemeClr>
                </a:solidFill>
              </a:rPr>
              <a:t>değildir</a:t>
            </a:r>
            <a:r>
              <a:rPr lang="tr-TR" sz="1000" dirty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  <a:p>
            <a:pPr algn="ctr"/>
            <a:r>
              <a:rPr lang="en-GB" sz="1000" dirty="0">
                <a:solidFill>
                  <a:schemeClr val="tx2">
                    <a:lumMod val="50000"/>
                  </a:schemeClr>
                </a:solidFill>
              </a:rPr>
              <a:t>2020-1- FI01-KA203-066490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C96D075-2D4B-4DE7-BBD3-9DA2A1D5B572}"/>
              </a:ext>
            </a:extLst>
          </p:cNvPr>
          <p:cNvSpPr txBox="1"/>
          <p:nvPr/>
        </p:nvSpPr>
        <p:spPr>
          <a:xfrm>
            <a:off x="4855800" y="2038988"/>
            <a:ext cx="70534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BA" sz="3600" dirty="0" smtClean="0">
                <a:solidFill>
                  <a:srgbClr val="92D050"/>
                </a:solidFill>
              </a:rPr>
              <a:t>MOD</a:t>
            </a:r>
            <a:r>
              <a:rPr lang="tr-TR" sz="3600" dirty="0" smtClean="0">
                <a:solidFill>
                  <a:srgbClr val="92D050"/>
                </a:solidFill>
              </a:rPr>
              <a:t>ÜL</a:t>
            </a:r>
            <a:r>
              <a:rPr lang="hr-BA" sz="3600" dirty="0" smtClean="0">
                <a:solidFill>
                  <a:srgbClr val="92D050"/>
                </a:solidFill>
              </a:rPr>
              <a:t> </a:t>
            </a:r>
            <a:r>
              <a:rPr lang="hr-BA" sz="3600" dirty="0">
                <a:solidFill>
                  <a:srgbClr val="92D050"/>
                </a:solidFill>
              </a:rPr>
              <a:t>2:</a:t>
            </a:r>
            <a:r>
              <a:rPr lang="hr-BA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Güçlü</a:t>
            </a:r>
            <a:r>
              <a:rPr lang="en-US" sz="3600" dirty="0">
                <a:solidFill>
                  <a:schemeClr val="bg1"/>
                </a:solidFill>
              </a:rPr>
              <a:t>, </a:t>
            </a:r>
            <a:r>
              <a:rPr lang="en-US" sz="3600" dirty="0" err="1">
                <a:solidFill>
                  <a:schemeClr val="bg1"/>
                </a:solidFill>
              </a:rPr>
              <a:t>olumlu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ve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adil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topluluklar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geliştirmede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liderlik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ve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savunuculuk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becerileri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2396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lowchart: Connector 15">
            <a:extLst>
              <a:ext uri="{FF2B5EF4-FFF2-40B4-BE49-F238E27FC236}">
                <a16:creationId xmlns="" xmlns:a16="http://schemas.microsoft.com/office/drawing/2014/main" id="{CAE5F793-0788-4C3A-88E0-9AA8B72BDB79}"/>
              </a:ext>
            </a:extLst>
          </p:cNvPr>
          <p:cNvSpPr/>
          <p:nvPr/>
        </p:nvSpPr>
        <p:spPr>
          <a:xfrm>
            <a:off x="5242560" y="1097280"/>
            <a:ext cx="1234440" cy="1188720"/>
          </a:xfrm>
          <a:prstGeom prst="flowChartConnector">
            <a:avLst/>
          </a:prstGeom>
          <a:solidFill>
            <a:srgbClr val="28AF95"/>
          </a:solidFill>
          <a:ln>
            <a:solidFill>
              <a:srgbClr val="28AF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BA0E3F9-A485-4A9A-A745-71B5FEC1BC2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1313" y="2531661"/>
            <a:ext cx="10978262" cy="3899619"/>
          </a:xfrm>
        </p:spPr>
        <p:txBody>
          <a:bodyPr/>
          <a:lstStyle/>
          <a:p>
            <a:pPr algn="ctr"/>
            <a:r>
              <a:rPr lang="en-GB" sz="3000" dirty="0"/>
              <a:t> </a:t>
            </a:r>
            <a:r>
              <a:rPr lang="en-GB" sz="3000" dirty="0" err="1"/>
              <a:t>Yeni</a:t>
            </a:r>
            <a:r>
              <a:rPr lang="en-GB" sz="3000" dirty="0"/>
              <a:t> </a:t>
            </a:r>
            <a:r>
              <a:rPr lang="en-GB" sz="3000" dirty="0" err="1"/>
              <a:t>bir</a:t>
            </a:r>
            <a:r>
              <a:rPr lang="en-GB" sz="3000" dirty="0"/>
              <a:t> </a:t>
            </a:r>
            <a:r>
              <a:rPr lang="en-GB" sz="3000" dirty="0" err="1"/>
              <a:t>belge</a:t>
            </a:r>
            <a:r>
              <a:rPr lang="en-GB" sz="3000" dirty="0"/>
              <a:t>/</a:t>
            </a:r>
            <a:r>
              <a:rPr lang="en-GB" sz="3000" dirty="0" err="1"/>
              <a:t>kağıt</a:t>
            </a:r>
            <a:r>
              <a:rPr lang="en-GB" sz="3000" dirty="0"/>
              <a:t> </a:t>
            </a:r>
            <a:r>
              <a:rPr lang="en-GB" sz="3000" dirty="0" err="1"/>
              <a:t>açın</a:t>
            </a:r>
            <a:r>
              <a:rPr lang="en-GB" sz="3000" dirty="0"/>
              <a:t> </a:t>
            </a:r>
            <a:r>
              <a:rPr lang="en-GB" sz="3000" dirty="0" err="1"/>
              <a:t>ve</a:t>
            </a:r>
            <a:r>
              <a:rPr lang="en-GB" sz="3000" dirty="0"/>
              <a:t> </a:t>
            </a:r>
            <a:r>
              <a:rPr lang="en-GB" sz="3000" dirty="0" err="1"/>
              <a:t>bu</a:t>
            </a:r>
            <a:r>
              <a:rPr lang="en-GB" sz="3000" dirty="0"/>
              <a:t> </a:t>
            </a:r>
            <a:r>
              <a:rPr lang="en-GB" sz="3000" dirty="0" err="1"/>
              <a:t>soruları</a:t>
            </a:r>
            <a:r>
              <a:rPr lang="en-GB" sz="3000" dirty="0"/>
              <a:t> </a:t>
            </a:r>
            <a:r>
              <a:rPr lang="en-GB" sz="3000" dirty="0" err="1"/>
              <a:t>yanıtlamaya</a:t>
            </a:r>
            <a:r>
              <a:rPr lang="en-GB" sz="3000" dirty="0"/>
              <a:t> </a:t>
            </a:r>
            <a:r>
              <a:rPr lang="en-GB" sz="3000" dirty="0" err="1"/>
              <a:t>çalışın</a:t>
            </a:r>
            <a:r>
              <a:rPr lang="en-GB" sz="3000" dirty="0"/>
              <a:t>!</a:t>
            </a:r>
            <a:endParaRPr lang="en-GB" sz="3000" dirty="0" smtClean="0"/>
          </a:p>
          <a:p>
            <a:pPr algn="ctr"/>
            <a:endParaRPr lang="en-GB" sz="3000" dirty="0" smtClean="0"/>
          </a:p>
          <a:p>
            <a:r>
              <a:rPr lang="en-GB" dirty="0"/>
              <a:t>Sen </a:t>
            </a:r>
            <a:r>
              <a:rPr lang="en-GB" dirty="0" err="1"/>
              <a:t>öyle</a:t>
            </a:r>
            <a:r>
              <a:rPr lang="en-GB" dirty="0"/>
              <a:t> </a:t>
            </a:r>
            <a:r>
              <a:rPr lang="en-GB" dirty="0" err="1"/>
              <a:t>biri</a:t>
            </a:r>
            <a:r>
              <a:rPr lang="en-GB" dirty="0"/>
              <a:t> </a:t>
            </a:r>
            <a:r>
              <a:rPr lang="en-GB" dirty="0" err="1"/>
              <a:t>misin</a:t>
            </a:r>
            <a:r>
              <a:rPr lang="en-GB" dirty="0" smtClean="0"/>
              <a:t>:</a:t>
            </a:r>
            <a:endParaRPr lang="en-GB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dirty="0" err="1"/>
              <a:t>Topluluğunuzu</a:t>
            </a:r>
            <a:r>
              <a:rPr lang="en-GB" dirty="0"/>
              <a:t> </a:t>
            </a:r>
            <a:r>
              <a:rPr lang="en-GB" dirty="0" err="1"/>
              <a:t>geliştirmek</a:t>
            </a:r>
            <a:r>
              <a:rPr lang="en-GB" dirty="0"/>
              <a:t> mi </a:t>
            </a:r>
            <a:r>
              <a:rPr lang="en-GB" dirty="0" err="1"/>
              <a:t>istiyorsunuz</a:t>
            </a:r>
            <a:r>
              <a:rPr lang="en-GB" dirty="0"/>
              <a:t>? </a:t>
            </a:r>
            <a:r>
              <a:rPr lang="en-GB" dirty="0" err="1" smtClean="0"/>
              <a:t>Detaylandır</a:t>
            </a:r>
            <a:endParaRPr lang="en-GB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dirty="0" err="1"/>
              <a:t>Katkı</a:t>
            </a:r>
            <a:r>
              <a:rPr lang="en-GB" dirty="0"/>
              <a:t> </a:t>
            </a:r>
            <a:r>
              <a:rPr lang="en-GB" dirty="0" err="1"/>
              <a:t>sağlayacak</a:t>
            </a:r>
            <a:r>
              <a:rPr lang="en-GB" dirty="0"/>
              <a:t> </a:t>
            </a:r>
            <a:r>
              <a:rPr lang="en-GB" dirty="0" err="1"/>
              <a:t>bir</a:t>
            </a:r>
            <a:r>
              <a:rPr lang="en-GB" dirty="0"/>
              <a:t> </a:t>
            </a:r>
            <a:r>
              <a:rPr lang="en-GB" dirty="0" err="1"/>
              <a:t>şey</a:t>
            </a:r>
            <a:r>
              <a:rPr lang="en-GB" dirty="0"/>
              <a:t> </a:t>
            </a:r>
            <a:r>
              <a:rPr lang="en-GB" dirty="0" err="1"/>
              <a:t>var</a:t>
            </a:r>
            <a:r>
              <a:rPr lang="en-GB" dirty="0"/>
              <a:t> </a:t>
            </a:r>
            <a:r>
              <a:rPr lang="en-GB" dirty="0" err="1"/>
              <a:t>mı</a:t>
            </a:r>
            <a:r>
              <a:rPr lang="en-GB" dirty="0"/>
              <a:t>? </a:t>
            </a:r>
            <a:r>
              <a:rPr lang="en-GB" dirty="0" err="1" smtClean="0"/>
              <a:t>Detaylandır</a:t>
            </a:r>
            <a:endParaRPr lang="en-GB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dirty="0" err="1"/>
              <a:t>Bir</a:t>
            </a:r>
            <a:r>
              <a:rPr lang="en-GB" dirty="0"/>
              <a:t> </a:t>
            </a:r>
            <a:r>
              <a:rPr lang="en-GB" dirty="0" err="1"/>
              <a:t>başkasının</a:t>
            </a:r>
            <a:r>
              <a:rPr lang="en-GB" dirty="0"/>
              <a:t> </a:t>
            </a:r>
            <a:r>
              <a:rPr lang="en-GB" dirty="0" err="1"/>
              <a:t>işi</a:t>
            </a:r>
            <a:r>
              <a:rPr lang="en-GB" dirty="0"/>
              <a:t> </a:t>
            </a:r>
            <a:r>
              <a:rPr lang="en-GB" dirty="0" err="1"/>
              <a:t>bitirmesini</a:t>
            </a:r>
            <a:r>
              <a:rPr lang="en-GB" dirty="0"/>
              <a:t> </a:t>
            </a:r>
            <a:r>
              <a:rPr lang="en-GB" dirty="0" err="1"/>
              <a:t>beklemiyor</a:t>
            </a:r>
            <a:r>
              <a:rPr lang="en-GB" dirty="0"/>
              <a:t> mu? </a:t>
            </a:r>
            <a:r>
              <a:rPr lang="en-GB" dirty="0" err="1" smtClean="0"/>
              <a:t>Detaylandır</a:t>
            </a:r>
            <a:endParaRPr lang="en-GB" dirty="0"/>
          </a:p>
          <a:p>
            <a:pPr algn="ctr"/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2F3411C4-62B0-40A2-8802-F734521A4F1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05199" y="436107"/>
            <a:ext cx="5623561" cy="633215"/>
          </a:xfrm>
        </p:spPr>
        <p:txBody>
          <a:bodyPr>
            <a:normAutofit fontScale="92500"/>
          </a:bodyPr>
          <a:lstStyle/>
          <a:p>
            <a:r>
              <a:rPr lang="en-GB" dirty="0">
                <a:solidFill>
                  <a:srgbClr val="28AF95"/>
                </a:solidFill>
              </a:rPr>
              <a:t>ÖZ DEĞERLENDİRME ETKİNLİĞİ</a:t>
            </a:r>
          </a:p>
        </p:txBody>
      </p:sp>
      <p:grpSp>
        <p:nvGrpSpPr>
          <p:cNvPr id="9" name="Google Shape;518;p39">
            <a:extLst>
              <a:ext uri="{FF2B5EF4-FFF2-40B4-BE49-F238E27FC236}">
                <a16:creationId xmlns="" xmlns:a16="http://schemas.microsoft.com/office/drawing/2014/main" id="{A04D2332-8EBF-4C2D-A82E-C30700EA3674}"/>
              </a:ext>
            </a:extLst>
          </p:cNvPr>
          <p:cNvGrpSpPr/>
          <p:nvPr/>
        </p:nvGrpSpPr>
        <p:grpSpPr>
          <a:xfrm>
            <a:off x="5633993" y="1416115"/>
            <a:ext cx="496501" cy="563769"/>
            <a:chOff x="1923675" y="1633650"/>
            <a:chExt cx="436000" cy="435975"/>
          </a:xfrm>
          <a:solidFill>
            <a:schemeClr val="bg1"/>
          </a:solidFill>
        </p:grpSpPr>
        <p:sp>
          <p:nvSpPr>
            <p:cNvPr id="10" name="Google Shape;519;p39">
              <a:extLst>
                <a:ext uri="{FF2B5EF4-FFF2-40B4-BE49-F238E27FC236}">
                  <a16:creationId xmlns="" xmlns:a16="http://schemas.microsoft.com/office/drawing/2014/main" id="{A103F885-FF4B-4946-81CE-CA73F83F700B}"/>
                </a:ext>
              </a:extLst>
            </p:cNvPr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l" t="t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20;p39">
              <a:extLst>
                <a:ext uri="{FF2B5EF4-FFF2-40B4-BE49-F238E27FC236}">
                  <a16:creationId xmlns="" xmlns:a16="http://schemas.microsoft.com/office/drawing/2014/main" id="{C986640E-532A-465A-93B5-12C1753B8716}"/>
                </a:ext>
              </a:extLst>
            </p:cNvPr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21;p39">
              <a:extLst>
                <a:ext uri="{FF2B5EF4-FFF2-40B4-BE49-F238E27FC236}">
                  <a16:creationId xmlns="" xmlns:a16="http://schemas.microsoft.com/office/drawing/2014/main" id="{5F713C7A-DCD0-41BF-9D28-81F37B234807}"/>
                </a:ext>
              </a:extLst>
            </p:cNvPr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l" t="t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22;p39">
              <a:extLst>
                <a:ext uri="{FF2B5EF4-FFF2-40B4-BE49-F238E27FC236}">
                  <a16:creationId xmlns="" xmlns:a16="http://schemas.microsoft.com/office/drawing/2014/main" id="{1E861B28-7276-4B85-84C9-966E2C69134D}"/>
                </a:ext>
              </a:extLst>
            </p:cNvPr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23;p39">
              <a:extLst>
                <a:ext uri="{FF2B5EF4-FFF2-40B4-BE49-F238E27FC236}">
                  <a16:creationId xmlns="" xmlns:a16="http://schemas.microsoft.com/office/drawing/2014/main" id="{08B7949A-DDBB-4F8F-AF4D-256AA9A629CE}"/>
                </a:ext>
              </a:extLst>
            </p:cNvPr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l" t="t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24;p39">
              <a:extLst>
                <a:ext uri="{FF2B5EF4-FFF2-40B4-BE49-F238E27FC236}">
                  <a16:creationId xmlns="" xmlns:a16="http://schemas.microsoft.com/office/drawing/2014/main" id="{6347D978-3551-4A4B-908B-0FB2B9849D8E}"/>
                </a:ext>
              </a:extLst>
            </p:cNvPr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l" t="t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30841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98F0CEDC-AF6B-FE4C-96E1-65402113D5F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hr-BA"/>
              <a:t>2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535CED3B-86D4-AC40-8107-98B495F9C1B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20495" y="2159522"/>
            <a:ext cx="5517505" cy="851567"/>
          </a:xfrm>
        </p:spPr>
        <p:txBody>
          <a:bodyPr>
            <a:noAutofit/>
          </a:bodyPr>
          <a:lstStyle/>
          <a:p>
            <a:pPr marL="0" indent="0"/>
            <a:r>
              <a:rPr lang="en-US" sz="4400" dirty="0" err="1"/>
              <a:t>Topluluğu</a:t>
            </a:r>
            <a:r>
              <a:rPr lang="en-US" sz="4400" dirty="0"/>
              <a:t> </a:t>
            </a:r>
            <a:r>
              <a:rPr lang="en-US" sz="4400" dirty="0" err="1"/>
              <a:t>analiz</a:t>
            </a:r>
            <a:r>
              <a:rPr lang="en-US" sz="4400" dirty="0"/>
              <a:t> </a:t>
            </a:r>
            <a:r>
              <a:rPr lang="en-US" sz="4400" dirty="0" err="1"/>
              <a:t>etmek</a:t>
            </a:r>
            <a:endParaRPr lang="en-US" sz="4400" dirty="0"/>
          </a:p>
        </p:txBody>
      </p:sp>
      <p:pic>
        <p:nvPicPr>
          <p:cNvPr id="13" name="Picture Placeholder 12" descr="A person playing a guitar next to a person sitting on a chair&#10;&#10;Description automatically generated with low confidence">
            <a:extLst>
              <a:ext uri="{FF2B5EF4-FFF2-40B4-BE49-F238E27FC236}">
                <a16:creationId xmlns="" xmlns:a16="http://schemas.microsoft.com/office/drawing/2014/main" id="{DB963584-3448-F146-9026-25EC3D0BCA4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058834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1A9B4A2B-3AD0-4B05-B9F8-C770148A51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3177" y="665154"/>
            <a:ext cx="10563696" cy="1252856"/>
          </a:xfrm>
        </p:spPr>
        <p:txBody>
          <a:bodyPr>
            <a:normAutofit/>
          </a:bodyPr>
          <a:lstStyle/>
          <a:p>
            <a:r>
              <a:rPr lang="en-GB" dirty="0" err="1"/>
              <a:t>Liderlik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arabuluculuk</a:t>
            </a:r>
            <a:r>
              <a:rPr lang="en-GB" dirty="0"/>
              <a:t> </a:t>
            </a:r>
            <a:r>
              <a:rPr lang="en-GB" dirty="0" err="1"/>
              <a:t>sağlamadan</a:t>
            </a:r>
            <a:r>
              <a:rPr lang="en-GB" dirty="0"/>
              <a:t> </a:t>
            </a:r>
            <a:r>
              <a:rPr lang="en-GB" dirty="0" err="1"/>
              <a:t>önce</a:t>
            </a:r>
            <a:r>
              <a:rPr lang="en-GB" dirty="0"/>
              <a:t>, </a:t>
            </a:r>
            <a:r>
              <a:rPr lang="en-GB" dirty="0" err="1"/>
              <a:t>Topluluk</a:t>
            </a:r>
            <a:r>
              <a:rPr lang="en-GB" dirty="0"/>
              <a:t> </a:t>
            </a:r>
            <a:r>
              <a:rPr lang="en-GB" dirty="0" err="1"/>
              <a:t>Duygusu'nun</a:t>
            </a:r>
            <a:r>
              <a:rPr lang="en-GB" dirty="0"/>
              <a:t> 4 </a:t>
            </a:r>
            <a:r>
              <a:rPr lang="en-GB" dirty="0" err="1"/>
              <a:t>faktörünü</a:t>
            </a:r>
            <a:r>
              <a:rPr lang="en-GB" dirty="0"/>
              <a:t> </a:t>
            </a:r>
            <a:r>
              <a:rPr lang="en-GB" dirty="0" err="1"/>
              <a:t>anlamalıyız</a:t>
            </a:r>
            <a:r>
              <a:rPr lang="en-GB" dirty="0"/>
              <a:t>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CD3863F-5615-489E-8E91-317B6BE897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5914" y="2468102"/>
            <a:ext cx="10638222" cy="3638986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GB" b="1" dirty="0" err="1" smtClean="0">
                <a:solidFill>
                  <a:srgbClr val="76C6D2"/>
                </a:solidFill>
              </a:rPr>
              <a:t>Üyelik</a:t>
            </a:r>
            <a:r>
              <a:rPr lang="en-GB" dirty="0" smtClean="0"/>
              <a:t> </a:t>
            </a:r>
            <a:r>
              <a:rPr lang="en-GB" dirty="0"/>
              <a:t>– ait </a:t>
            </a:r>
            <a:r>
              <a:rPr lang="en-GB" dirty="0" err="1"/>
              <a:t>olma</a:t>
            </a:r>
            <a:r>
              <a:rPr lang="en-GB" dirty="0"/>
              <a:t> </a:t>
            </a:r>
            <a:r>
              <a:rPr lang="en-GB" dirty="0" err="1"/>
              <a:t>duygusu</a:t>
            </a:r>
            <a:endParaRPr lang="en-GB" dirty="0"/>
          </a:p>
          <a:p>
            <a:pPr marL="457200" indent="-457200">
              <a:buFont typeface="+mj-lt"/>
              <a:buAutoNum type="arabicPeriod"/>
            </a:pPr>
            <a:r>
              <a:rPr lang="en-GB" b="1" dirty="0" err="1">
                <a:solidFill>
                  <a:srgbClr val="76C6D2"/>
                </a:solidFill>
              </a:rPr>
              <a:t>Etki</a:t>
            </a:r>
            <a:r>
              <a:rPr lang="en-GB" b="1" dirty="0">
                <a:solidFill>
                  <a:srgbClr val="76C6D2"/>
                </a:solidFill>
              </a:rPr>
              <a:t> </a:t>
            </a:r>
            <a:r>
              <a:rPr lang="en-GB" dirty="0"/>
              <a:t>– </a:t>
            </a:r>
            <a:r>
              <a:rPr lang="en-GB" dirty="0" err="1"/>
              <a:t>önemli</a:t>
            </a:r>
            <a:r>
              <a:rPr lang="en-GB" dirty="0"/>
              <a:t> </a:t>
            </a:r>
            <a:r>
              <a:rPr lang="en-GB" dirty="0" err="1"/>
              <a:t>olma</a:t>
            </a:r>
            <a:r>
              <a:rPr lang="en-GB" dirty="0"/>
              <a:t> </a:t>
            </a:r>
            <a:r>
              <a:rPr lang="en-GB" dirty="0" err="1"/>
              <a:t>duygusu</a:t>
            </a:r>
            <a:r>
              <a:rPr lang="en-GB" dirty="0"/>
              <a:t>. </a:t>
            </a:r>
            <a:r>
              <a:rPr lang="en-GB" dirty="0" err="1"/>
              <a:t>Üyelerin</a:t>
            </a:r>
            <a:r>
              <a:rPr lang="en-GB" dirty="0"/>
              <a:t> </a:t>
            </a:r>
            <a:r>
              <a:rPr lang="en-GB" dirty="0" err="1"/>
              <a:t>topluluk</a:t>
            </a:r>
            <a:r>
              <a:rPr lang="en-GB" dirty="0"/>
              <a:t> </a:t>
            </a:r>
            <a:r>
              <a:rPr lang="en-GB" dirty="0" err="1"/>
              <a:t>üzerinde</a:t>
            </a:r>
            <a:r>
              <a:rPr lang="en-GB" dirty="0"/>
              <a:t> </a:t>
            </a:r>
            <a:r>
              <a:rPr lang="en-GB" dirty="0" err="1"/>
              <a:t>etkileri</a:t>
            </a:r>
            <a:r>
              <a:rPr lang="en-GB" dirty="0"/>
              <a:t> </a:t>
            </a:r>
            <a:r>
              <a:rPr lang="en-GB" dirty="0" err="1"/>
              <a:t>olduğunu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topluluğun</a:t>
            </a:r>
            <a:r>
              <a:rPr lang="en-GB" dirty="0"/>
              <a:t> da </a:t>
            </a:r>
            <a:r>
              <a:rPr lang="en-GB" dirty="0" err="1"/>
              <a:t>üyeler</a:t>
            </a:r>
            <a:r>
              <a:rPr lang="en-GB" dirty="0"/>
              <a:t> </a:t>
            </a:r>
            <a:r>
              <a:rPr lang="en-GB" dirty="0" err="1"/>
              <a:t>üzerinde</a:t>
            </a:r>
            <a:r>
              <a:rPr lang="en-GB" dirty="0"/>
              <a:t> </a:t>
            </a:r>
            <a:r>
              <a:rPr lang="en-GB" dirty="0" err="1"/>
              <a:t>etkisi</a:t>
            </a:r>
            <a:r>
              <a:rPr lang="en-GB" dirty="0"/>
              <a:t> </a:t>
            </a:r>
            <a:r>
              <a:rPr lang="en-GB" dirty="0" err="1"/>
              <a:t>olduğunu</a:t>
            </a:r>
            <a:r>
              <a:rPr lang="en-GB" dirty="0"/>
              <a:t> </a:t>
            </a:r>
            <a:r>
              <a:rPr lang="en-GB" dirty="0" err="1"/>
              <a:t>hissederek</a:t>
            </a:r>
            <a:r>
              <a:rPr lang="en-GB" dirty="0"/>
              <a:t> her </a:t>
            </a:r>
            <a:r>
              <a:rPr lang="en-GB" dirty="0" err="1"/>
              <a:t>iki</a:t>
            </a:r>
            <a:r>
              <a:rPr lang="en-GB" dirty="0"/>
              <a:t> </a:t>
            </a:r>
            <a:r>
              <a:rPr lang="en-GB" dirty="0" err="1"/>
              <a:t>şekilde</a:t>
            </a:r>
            <a:r>
              <a:rPr lang="en-GB" dirty="0"/>
              <a:t> de </a:t>
            </a:r>
            <a:r>
              <a:rPr lang="en-GB" dirty="0" err="1"/>
              <a:t>çalışmak</a:t>
            </a:r>
            <a:r>
              <a:rPr lang="en-GB" dirty="0"/>
              <a:t>. </a:t>
            </a:r>
            <a:r>
              <a:rPr lang="en-GB" dirty="0" err="1"/>
              <a:t>Bir</a:t>
            </a:r>
            <a:r>
              <a:rPr lang="en-GB" dirty="0"/>
              <a:t> </a:t>
            </a:r>
            <a:r>
              <a:rPr lang="en-GB" dirty="0" err="1"/>
              <a:t>şey</a:t>
            </a:r>
            <a:r>
              <a:rPr lang="en-GB" dirty="0"/>
              <a:t> </a:t>
            </a:r>
            <a:r>
              <a:rPr lang="en-GB" dirty="0" err="1"/>
              <a:t>istemeden</a:t>
            </a:r>
            <a:r>
              <a:rPr lang="en-GB" dirty="0"/>
              <a:t> </a:t>
            </a:r>
            <a:r>
              <a:rPr lang="en-GB" dirty="0" err="1"/>
              <a:t>önce</a:t>
            </a:r>
            <a:r>
              <a:rPr lang="en-GB" dirty="0"/>
              <a:t> </a:t>
            </a:r>
            <a:r>
              <a:rPr lang="en-GB" dirty="0" err="1"/>
              <a:t>verme</a:t>
            </a:r>
            <a:r>
              <a:rPr lang="en-GB" dirty="0"/>
              <a:t> </a:t>
            </a:r>
            <a:r>
              <a:rPr lang="en-GB" dirty="0" err="1"/>
              <a:t>fikri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iyi</a:t>
            </a:r>
            <a:r>
              <a:rPr lang="en-GB" dirty="0"/>
              <a:t> </a:t>
            </a:r>
            <a:r>
              <a:rPr lang="en-GB" dirty="0" err="1"/>
              <a:t>sonucu</a:t>
            </a:r>
            <a:r>
              <a:rPr lang="en-GB" dirty="0"/>
              <a:t> </a:t>
            </a:r>
            <a:r>
              <a:rPr lang="en-GB" dirty="0" err="1"/>
              <a:t>verir</a:t>
            </a:r>
            <a:r>
              <a:rPr lang="en-GB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GB" b="1" dirty="0" err="1">
                <a:solidFill>
                  <a:srgbClr val="76C6D2"/>
                </a:solidFill>
              </a:rPr>
              <a:t>İhtiyaçların</a:t>
            </a:r>
            <a:r>
              <a:rPr lang="en-GB" b="1" dirty="0">
                <a:solidFill>
                  <a:srgbClr val="76C6D2"/>
                </a:solidFill>
              </a:rPr>
              <a:t> </a:t>
            </a:r>
            <a:r>
              <a:rPr lang="en-GB" b="1" dirty="0" err="1">
                <a:solidFill>
                  <a:srgbClr val="76C6D2"/>
                </a:solidFill>
              </a:rPr>
              <a:t>karşılanması</a:t>
            </a:r>
            <a:r>
              <a:rPr lang="en-GB" b="1" dirty="0">
                <a:solidFill>
                  <a:srgbClr val="76C6D2"/>
                </a:solidFill>
              </a:rPr>
              <a:t> </a:t>
            </a:r>
            <a:r>
              <a:rPr lang="en-GB" dirty="0"/>
              <a:t>– </a:t>
            </a:r>
            <a:r>
              <a:rPr lang="en-GB" dirty="0" err="1"/>
              <a:t>topluluğa</a:t>
            </a:r>
            <a:r>
              <a:rPr lang="en-GB" dirty="0"/>
              <a:t> </a:t>
            </a:r>
            <a:r>
              <a:rPr lang="en-GB" dirty="0" err="1"/>
              <a:t>katılarak</a:t>
            </a:r>
            <a:r>
              <a:rPr lang="en-GB" dirty="0"/>
              <a:t> </a:t>
            </a:r>
            <a:r>
              <a:rPr lang="en-GB" dirty="0" err="1"/>
              <a:t>katılımınız</a:t>
            </a:r>
            <a:r>
              <a:rPr lang="en-GB" dirty="0"/>
              <a:t> </a:t>
            </a:r>
            <a:r>
              <a:rPr lang="en-GB" dirty="0" err="1"/>
              <a:t>karşılığında</a:t>
            </a:r>
            <a:r>
              <a:rPr lang="en-GB" dirty="0"/>
              <a:t> </a:t>
            </a:r>
            <a:r>
              <a:rPr lang="en-GB" dirty="0" err="1"/>
              <a:t>bir</a:t>
            </a:r>
            <a:r>
              <a:rPr lang="en-GB" dirty="0"/>
              <a:t> </a:t>
            </a:r>
            <a:r>
              <a:rPr lang="en-GB" dirty="0" err="1"/>
              <a:t>şey</a:t>
            </a:r>
            <a:r>
              <a:rPr lang="en-GB" dirty="0"/>
              <a:t> </a:t>
            </a:r>
            <a:r>
              <a:rPr lang="en-GB" dirty="0" err="1"/>
              <a:t>alırsınız</a:t>
            </a:r>
            <a:r>
              <a:rPr lang="en-GB" dirty="0"/>
              <a:t>. </a:t>
            </a:r>
            <a:r>
              <a:rPr lang="en-GB" dirty="0" err="1"/>
              <a:t>Gönüllülükte</a:t>
            </a:r>
            <a:r>
              <a:rPr lang="en-GB" dirty="0"/>
              <a:t> </a:t>
            </a:r>
            <a:r>
              <a:rPr lang="en-GB" dirty="0" err="1"/>
              <a:t>olduğu</a:t>
            </a:r>
            <a:r>
              <a:rPr lang="en-GB" dirty="0"/>
              <a:t> </a:t>
            </a:r>
            <a:r>
              <a:rPr lang="en-GB" dirty="0" err="1"/>
              <a:t>gibi</a:t>
            </a:r>
            <a:r>
              <a:rPr lang="en-GB" dirty="0"/>
              <a:t> </a:t>
            </a:r>
            <a:r>
              <a:rPr lang="en-GB" dirty="0" err="1"/>
              <a:t>bir</a:t>
            </a:r>
            <a:r>
              <a:rPr lang="en-GB" dirty="0"/>
              <a:t> </a:t>
            </a:r>
            <a:r>
              <a:rPr lang="en-GB" dirty="0" err="1"/>
              <a:t>destek</a:t>
            </a:r>
            <a:r>
              <a:rPr lang="en-GB" dirty="0"/>
              <a:t> </a:t>
            </a:r>
            <a:r>
              <a:rPr lang="en-GB" dirty="0" err="1"/>
              <a:t>ağı</a:t>
            </a:r>
            <a:r>
              <a:rPr lang="en-GB" dirty="0"/>
              <a:t> </a:t>
            </a:r>
            <a:r>
              <a:rPr lang="en-GB" dirty="0" err="1"/>
              <a:t>veya</a:t>
            </a:r>
            <a:r>
              <a:rPr lang="en-GB" dirty="0"/>
              <a:t> </a:t>
            </a:r>
            <a:r>
              <a:rPr lang="en-GB" dirty="0" err="1"/>
              <a:t>beceriler</a:t>
            </a:r>
            <a:r>
              <a:rPr lang="en-GB" dirty="0"/>
              <a:t> </a:t>
            </a:r>
            <a:r>
              <a:rPr lang="en-GB" dirty="0" err="1"/>
              <a:t>olabilir</a:t>
            </a:r>
            <a:endParaRPr lang="en-GB" dirty="0"/>
          </a:p>
          <a:p>
            <a:pPr marL="457200" indent="-457200">
              <a:buFont typeface="+mj-lt"/>
              <a:buAutoNum type="arabicPeriod"/>
            </a:pPr>
            <a:r>
              <a:rPr lang="en-GB" b="1" dirty="0" err="1">
                <a:solidFill>
                  <a:srgbClr val="76C6D2"/>
                </a:solidFill>
              </a:rPr>
              <a:t>Ortak</a:t>
            </a:r>
            <a:r>
              <a:rPr lang="en-GB" b="1" dirty="0">
                <a:solidFill>
                  <a:srgbClr val="76C6D2"/>
                </a:solidFill>
              </a:rPr>
              <a:t> </a:t>
            </a:r>
            <a:r>
              <a:rPr lang="en-GB" b="1" dirty="0" err="1">
                <a:solidFill>
                  <a:srgbClr val="76C6D2"/>
                </a:solidFill>
              </a:rPr>
              <a:t>nedenler</a:t>
            </a:r>
            <a:r>
              <a:rPr lang="en-GB" b="1" dirty="0">
                <a:solidFill>
                  <a:srgbClr val="76C6D2"/>
                </a:solidFill>
              </a:rPr>
              <a:t> </a:t>
            </a:r>
            <a:r>
              <a:rPr lang="en-GB" b="1" dirty="0" err="1">
                <a:solidFill>
                  <a:srgbClr val="76C6D2"/>
                </a:solidFill>
              </a:rPr>
              <a:t>ve</a:t>
            </a:r>
            <a:r>
              <a:rPr lang="en-GB" b="1" dirty="0">
                <a:solidFill>
                  <a:srgbClr val="76C6D2"/>
                </a:solidFill>
              </a:rPr>
              <a:t> </a:t>
            </a:r>
            <a:r>
              <a:rPr lang="en-GB" b="1" dirty="0" err="1">
                <a:solidFill>
                  <a:srgbClr val="76C6D2"/>
                </a:solidFill>
              </a:rPr>
              <a:t>zorluklar</a:t>
            </a:r>
            <a:r>
              <a:rPr lang="en-GB" b="1" dirty="0">
                <a:solidFill>
                  <a:srgbClr val="76C6D2"/>
                </a:solidFill>
              </a:rPr>
              <a:t> </a:t>
            </a:r>
            <a:r>
              <a:rPr lang="en-GB" dirty="0"/>
              <a:t>da </a:t>
            </a:r>
            <a:r>
              <a:rPr lang="en-GB" dirty="0" err="1"/>
              <a:t>dahil</a:t>
            </a:r>
            <a:r>
              <a:rPr lang="en-GB" dirty="0"/>
              <a:t> </a:t>
            </a:r>
            <a:r>
              <a:rPr lang="en-GB" dirty="0" err="1"/>
              <a:t>olmak</a:t>
            </a:r>
            <a:r>
              <a:rPr lang="en-GB" dirty="0"/>
              <a:t> </a:t>
            </a:r>
            <a:r>
              <a:rPr lang="en-GB" dirty="0" err="1"/>
              <a:t>üzere</a:t>
            </a:r>
            <a:r>
              <a:rPr lang="en-GB" dirty="0"/>
              <a:t> </a:t>
            </a:r>
            <a:r>
              <a:rPr lang="en-GB" dirty="0" err="1"/>
              <a:t>paylaşılan</a:t>
            </a:r>
            <a:r>
              <a:rPr lang="en-GB" dirty="0"/>
              <a:t> </a:t>
            </a:r>
            <a:r>
              <a:rPr lang="en-GB" dirty="0" err="1"/>
              <a:t>duygusal</a:t>
            </a:r>
            <a:r>
              <a:rPr lang="en-GB" dirty="0"/>
              <a:t> </a:t>
            </a:r>
            <a:r>
              <a:rPr lang="en-GB" dirty="0" err="1"/>
              <a:t>bağlantı</a:t>
            </a:r>
            <a:r>
              <a:rPr lang="en-GB" dirty="0"/>
              <a:t> - </a:t>
            </a:r>
            <a:r>
              <a:rPr lang="en-GB" dirty="0" err="1"/>
              <a:t>paylaşılan</a:t>
            </a:r>
            <a:r>
              <a:rPr lang="en-GB" dirty="0"/>
              <a:t> </a:t>
            </a:r>
            <a:r>
              <a:rPr lang="en-GB" dirty="0" err="1"/>
              <a:t>tarih</a:t>
            </a:r>
            <a:r>
              <a:rPr lang="en-GB" dirty="0"/>
              <a:t> </a:t>
            </a:r>
            <a:r>
              <a:rPr lang="en-GB" dirty="0" err="1"/>
              <a:t>veya</a:t>
            </a:r>
            <a:r>
              <a:rPr lang="en-GB" dirty="0"/>
              <a:t> </a:t>
            </a:r>
            <a:r>
              <a:rPr lang="en-GB" dirty="0" err="1"/>
              <a:t>deneyimler</a:t>
            </a:r>
            <a:r>
              <a:rPr lang="en-GB" dirty="0"/>
              <a:t>.</a:t>
            </a:r>
            <a:endParaRPr lang="en-GB" sz="200" dirty="0">
              <a:effectLst/>
            </a:endParaRPr>
          </a:p>
          <a:p>
            <a:r>
              <a:rPr lang="en-GB" dirty="0" err="1"/>
              <a:t>Ardından</a:t>
            </a:r>
            <a:r>
              <a:rPr lang="en-GB" dirty="0"/>
              <a:t> </a:t>
            </a:r>
            <a:r>
              <a:rPr lang="en-GB" dirty="0" err="1"/>
              <a:t>topluluğumuzu</a:t>
            </a:r>
            <a:r>
              <a:rPr lang="en-GB" dirty="0"/>
              <a:t> </a:t>
            </a:r>
            <a:r>
              <a:rPr lang="en-GB" dirty="0" err="1"/>
              <a:t>nasıl</a:t>
            </a:r>
            <a:r>
              <a:rPr lang="en-GB" dirty="0"/>
              <a:t> </a:t>
            </a:r>
            <a:r>
              <a:rPr lang="en-GB" dirty="0" err="1"/>
              <a:t>analiz</a:t>
            </a:r>
            <a:r>
              <a:rPr lang="en-GB" dirty="0"/>
              <a:t> </a:t>
            </a:r>
            <a:r>
              <a:rPr lang="en-GB" dirty="0" err="1"/>
              <a:t>edeceğimiz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topluluk</a:t>
            </a:r>
            <a:r>
              <a:rPr lang="en-GB" dirty="0"/>
              <a:t> </a:t>
            </a:r>
            <a:r>
              <a:rPr lang="en-GB" dirty="0" err="1"/>
              <a:t>haritalamanın</a:t>
            </a:r>
            <a:r>
              <a:rPr lang="en-GB" dirty="0"/>
              <a:t> </a:t>
            </a:r>
            <a:r>
              <a:rPr lang="en-GB" dirty="0" err="1"/>
              <a:t>gücüne</a:t>
            </a:r>
            <a:r>
              <a:rPr lang="en-GB" dirty="0"/>
              <a:t> </a:t>
            </a:r>
            <a:r>
              <a:rPr lang="en-GB" dirty="0" err="1"/>
              <a:t>odaklanıyoruz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08303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="" xmlns:a16="http://schemas.microsoft.com/office/drawing/2014/main" id="{5DA89005-B76A-41D6-BF08-A7FC4D6348B4}"/>
              </a:ext>
            </a:extLst>
          </p:cNvPr>
          <p:cNvSpPr txBox="1">
            <a:spLocks/>
          </p:cNvSpPr>
          <p:nvPr/>
        </p:nvSpPr>
        <p:spPr>
          <a:xfrm>
            <a:off x="2520176" y="451457"/>
            <a:ext cx="6692334" cy="138849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b="1" kern="1200">
                <a:solidFill>
                  <a:srgbClr val="A6377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dirty="0" smtClean="0">
                <a:solidFill>
                  <a:srgbClr val="1188A3"/>
                </a:solidFill>
              </a:rPr>
              <a:t>EGZERSİZ</a:t>
            </a:r>
            <a:r>
              <a:rPr lang="hr-BA" dirty="0" smtClean="0">
                <a:solidFill>
                  <a:srgbClr val="1188A3"/>
                </a:solidFill>
              </a:rPr>
              <a:t>:</a:t>
            </a:r>
            <a:endParaRPr lang="hr-BA" dirty="0">
              <a:solidFill>
                <a:srgbClr val="1188A3"/>
              </a:solidFill>
            </a:endParaRPr>
          </a:p>
          <a:p>
            <a:r>
              <a:rPr lang="en-GB" dirty="0">
                <a:solidFill>
                  <a:srgbClr val="1188A3"/>
                </a:solidFill>
              </a:rPr>
              <a:t>TOPLULUK HARİTALAMA ETKİNLİĞİ</a:t>
            </a:r>
            <a:endParaRPr lang="en-GB" dirty="0"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2D804A44-6A11-4796-996A-5E4DBC583FAB}"/>
              </a:ext>
            </a:extLst>
          </p:cNvPr>
          <p:cNvGrpSpPr/>
          <p:nvPr/>
        </p:nvGrpSpPr>
        <p:grpSpPr>
          <a:xfrm>
            <a:off x="10518133" y="324953"/>
            <a:ext cx="1234440" cy="1188720"/>
            <a:chOff x="9386493" y="1320189"/>
            <a:chExt cx="1234440" cy="1188720"/>
          </a:xfrm>
        </p:grpSpPr>
        <p:sp>
          <p:nvSpPr>
            <p:cNvPr id="5" name="Flowchart: Connector 4">
              <a:extLst>
                <a:ext uri="{FF2B5EF4-FFF2-40B4-BE49-F238E27FC236}">
                  <a16:creationId xmlns="" xmlns:a16="http://schemas.microsoft.com/office/drawing/2014/main" id="{A4D4662D-2FF8-4E60-882D-DA780756C041}"/>
                </a:ext>
              </a:extLst>
            </p:cNvPr>
            <p:cNvSpPr/>
            <p:nvPr/>
          </p:nvSpPr>
          <p:spPr>
            <a:xfrm>
              <a:off x="9386493" y="1320189"/>
              <a:ext cx="1234440" cy="1188720"/>
            </a:xfrm>
            <a:prstGeom prst="flowChartConnector">
              <a:avLst/>
            </a:prstGeom>
            <a:solidFill>
              <a:srgbClr val="1188A3"/>
            </a:solidFill>
            <a:ln>
              <a:solidFill>
                <a:srgbClr val="1188A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6" name="Google Shape;518;p39">
              <a:extLst>
                <a:ext uri="{FF2B5EF4-FFF2-40B4-BE49-F238E27FC236}">
                  <a16:creationId xmlns="" xmlns:a16="http://schemas.microsoft.com/office/drawing/2014/main" id="{67777F99-251A-46A9-93B9-B68280FADDA3}"/>
                </a:ext>
              </a:extLst>
            </p:cNvPr>
            <p:cNvGrpSpPr/>
            <p:nvPr/>
          </p:nvGrpSpPr>
          <p:grpSpPr>
            <a:xfrm>
              <a:off x="9777926" y="1639024"/>
              <a:ext cx="496501" cy="563769"/>
              <a:chOff x="1923675" y="1633650"/>
              <a:chExt cx="436000" cy="435975"/>
            </a:xfrm>
            <a:solidFill>
              <a:schemeClr val="bg1"/>
            </a:solidFill>
          </p:grpSpPr>
          <p:sp>
            <p:nvSpPr>
              <p:cNvPr id="7" name="Google Shape;519;p39">
                <a:extLst>
                  <a:ext uri="{FF2B5EF4-FFF2-40B4-BE49-F238E27FC236}">
                    <a16:creationId xmlns="" xmlns:a16="http://schemas.microsoft.com/office/drawing/2014/main" id="{030C68E8-C9CE-426B-BE0D-1906F2DB567A}"/>
                  </a:ext>
                </a:extLst>
              </p:cNvPr>
              <p:cNvSpPr/>
              <p:nvPr/>
            </p:nvSpPr>
            <p:spPr>
              <a:xfrm>
                <a:off x="2209250" y="1633650"/>
                <a:ext cx="150425" cy="150425"/>
              </a:xfrm>
              <a:custGeom>
                <a:avLst/>
                <a:gdLst/>
                <a:ahLst/>
                <a:cxnLst/>
                <a:rect l="l" t="t" r="r" b="b"/>
                <a:pathLst>
                  <a:path w="6017" h="6017" fill="none" extrusionOk="0">
                    <a:moveTo>
                      <a:pt x="5846" y="3605"/>
                    </a:moveTo>
                    <a:lnTo>
                      <a:pt x="2412" y="171"/>
                    </a:lnTo>
                    <a:lnTo>
                      <a:pt x="2412" y="171"/>
                    </a:lnTo>
                    <a:lnTo>
                      <a:pt x="2314" y="98"/>
                    </a:lnTo>
                    <a:lnTo>
                      <a:pt x="2217" y="49"/>
                    </a:lnTo>
                    <a:lnTo>
                      <a:pt x="2095" y="25"/>
                    </a:lnTo>
                    <a:lnTo>
                      <a:pt x="1997" y="1"/>
                    </a:lnTo>
                    <a:lnTo>
                      <a:pt x="1876" y="25"/>
                    </a:lnTo>
                    <a:lnTo>
                      <a:pt x="1778" y="49"/>
                    </a:lnTo>
                    <a:lnTo>
                      <a:pt x="1681" y="98"/>
                    </a:lnTo>
                    <a:lnTo>
                      <a:pt x="1583" y="171"/>
                    </a:lnTo>
                    <a:lnTo>
                      <a:pt x="0" y="1778"/>
                    </a:lnTo>
                    <a:lnTo>
                      <a:pt x="4238" y="6016"/>
                    </a:lnTo>
                    <a:lnTo>
                      <a:pt x="5846" y="4433"/>
                    </a:lnTo>
                    <a:lnTo>
                      <a:pt x="5846" y="4433"/>
                    </a:lnTo>
                    <a:lnTo>
                      <a:pt x="5919" y="4336"/>
                    </a:lnTo>
                    <a:lnTo>
                      <a:pt x="5967" y="4238"/>
                    </a:lnTo>
                    <a:lnTo>
                      <a:pt x="5992" y="4141"/>
                    </a:lnTo>
                    <a:lnTo>
                      <a:pt x="6016" y="4019"/>
                    </a:lnTo>
                    <a:lnTo>
                      <a:pt x="5992" y="3922"/>
                    </a:lnTo>
                    <a:lnTo>
                      <a:pt x="5967" y="3800"/>
                    </a:lnTo>
                    <a:lnTo>
                      <a:pt x="5919" y="3703"/>
                    </a:lnTo>
                    <a:lnTo>
                      <a:pt x="5846" y="3605"/>
                    </a:lnTo>
                    <a:lnTo>
                      <a:pt x="5846" y="3605"/>
                    </a:lnTo>
                    <a:close/>
                  </a:path>
                </a:pathLst>
              </a:custGeom>
              <a:grpFill/>
              <a:ln w="28575" cap="rnd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520;p39">
                <a:extLst>
                  <a:ext uri="{FF2B5EF4-FFF2-40B4-BE49-F238E27FC236}">
                    <a16:creationId xmlns="" xmlns:a16="http://schemas.microsoft.com/office/drawing/2014/main" id="{83B27BBD-E43C-4721-9EA4-A0BCE699DCE5}"/>
                  </a:ext>
                </a:extLst>
              </p:cNvPr>
              <p:cNvSpPr/>
              <p:nvPr/>
            </p:nvSpPr>
            <p:spPr>
              <a:xfrm>
                <a:off x="2019900" y="1757250"/>
                <a:ext cx="261825" cy="261850"/>
              </a:xfrm>
              <a:custGeom>
                <a:avLst/>
                <a:gdLst/>
                <a:ahLst/>
                <a:cxnLst/>
                <a:rect l="l" t="t" r="r" b="b"/>
                <a:pathLst>
                  <a:path w="10473" h="10474" fill="none" extrusionOk="0">
                    <a:moveTo>
                      <a:pt x="10473" y="1"/>
                    </a:moveTo>
                    <a:lnTo>
                      <a:pt x="0" y="10473"/>
                    </a:lnTo>
                  </a:path>
                </a:pathLst>
              </a:custGeom>
              <a:grpFill/>
              <a:ln w="28575" cap="rnd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521;p39">
                <a:extLst>
                  <a:ext uri="{FF2B5EF4-FFF2-40B4-BE49-F238E27FC236}">
                    <a16:creationId xmlns="" xmlns:a16="http://schemas.microsoft.com/office/drawing/2014/main" id="{CFACDFB8-AAFE-4F8B-874E-7C4E05181E32}"/>
                  </a:ext>
                </a:extLst>
              </p:cNvPr>
              <p:cNvSpPr/>
              <p:nvPr/>
            </p:nvSpPr>
            <p:spPr>
              <a:xfrm>
                <a:off x="1923675" y="1681150"/>
                <a:ext cx="388500" cy="388475"/>
              </a:xfrm>
              <a:custGeom>
                <a:avLst/>
                <a:gdLst/>
                <a:ahLst/>
                <a:cxnLst/>
                <a:rect l="l" t="t" r="r" b="b"/>
                <a:pathLst>
                  <a:path w="15540" h="15539" fill="none" extrusionOk="0">
                    <a:moveTo>
                      <a:pt x="11277" y="0"/>
                    </a:moveTo>
                    <a:lnTo>
                      <a:pt x="756" y="10546"/>
                    </a:lnTo>
                    <a:lnTo>
                      <a:pt x="756" y="10546"/>
                    </a:lnTo>
                    <a:lnTo>
                      <a:pt x="683" y="10619"/>
                    </a:lnTo>
                    <a:lnTo>
                      <a:pt x="634" y="10692"/>
                    </a:lnTo>
                    <a:lnTo>
                      <a:pt x="610" y="10765"/>
                    </a:lnTo>
                    <a:lnTo>
                      <a:pt x="585" y="10863"/>
                    </a:lnTo>
                    <a:lnTo>
                      <a:pt x="1" y="14881"/>
                    </a:lnTo>
                    <a:lnTo>
                      <a:pt x="1" y="14881"/>
                    </a:lnTo>
                    <a:lnTo>
                      <a:pt x="1" y="15003"/>
                    </a:lnTo>
                    <a:lnTo>
                      <a:pt x="25" y="15149"/>
                    </a:lnTo>
                    <a:lnTo>
                      <a:pt x="98" y="15271"/>
                    </a:lnTo>
                    <a:lnTo>
                      <a:pt x="171" y="15368"/>
                    </a:lnTo>
                    <a:lnTo>
                      <a:pt x="171" y="15368"/>
                    </a:lnTo>
                    <a:lnTo>
                      <a:pt x="269" y="15441"/>
                    </a:lnTo>
                    <a:lnTo>
                      <a:pt x="366" y="15490"/>
                    </a:lnTo>
                    <a:lnTo>
                      <a:pt x="464" y="15514"/>
                    </a:lnTo>
                    <a:lnTo>
                      <a:pt x="585" y="15539"/>
                    </a:lnTo>
                    <a:lnTo>
                      <a:pt x="585" y="15539"/>
                    </a:lnTo>
                    <a:lnTo>
                      <a:pt x="659" y="15539"/>
                    </a:lnTo>
                    <a:lnTo>
                      <a:pt x="4677" y="14954"/>
                    </a:lnTo>
                    <a:lnTo>
                      <a:pt x="4677" y="14954"/>
                    </a:lnTo>
                    <a:lnTo>
                      <a:pt x="4848" y="14905"/>
                    </a:lnTo>
                    <a:lnTo>
                      <a:pt x="4921" y="14857"/>
                    </a:lnTo>
                    <a:lnTo>
                      <a:pt x="4994" y="14784"/>
                    </a:lnTo>
                    <a:lnTo>
                      <a:pt x="15539" y="4262"/>
                    </a:lnTo>
                  </a:path>
                </a:pathLst>
              </a:custGeom>
              <a:grpFill/>
              <a:ln w="28575" cap="rnd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522;p39">
                <a:extLst>
                  <a:ext uri="{FF2B5EF4-FFF2-40B4-BE49-F238E27FC236}">
                    <a16:creationId xmlns="" xmlns:a16="http://schemas.microsoft.com/office/drawing/2014/main" id="{546DD9BF-459F-455A-A982-036A4DAEF3B5}"/>
                  </a:ext>
                </a:extLst>
              </p:cNvPr>
              <p:cNvSpPr/>
              <p:nvPr/>
            </p:nvSpPr>
            <p:spPr>
              <a:xfrm>
                <a:off x="1974225" y="1711575"/>
                <a:ext cx="261825" cy="261850"/>
              </a:xfrm>
              <a:custGeom>
                <a:avLst/>
                <a:gdLst/>
                <a:ahLst/>
                <a:cxnLst/>
                <a:rect l="l" t="t" r="r" b="b"/>
                <a:pathLst>
                  <a:path w="10473" h="10474" fill="none" extrusionOk="0">
                    <a:moveTo>
                      <a:pt x="0" y="10474"/>
                    </a:moveTo>
                    <a:lnTo>
                      <a:pt x="10473" y="1"/>
                    </a:lnTo>
                  </a:path>
                </a:pathLst>
              </a:custGeom>
              <a:grpFill/>
              <a:ln w="28575" cap="rnd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523;p39">
                <a:extLst>
                  <a:ext uri="{FF2B5EF4-FFF2-40B4-BE49-F238E27FC236}">
                    <a16:creationId xmlns="" xmlns:a16="http://schemas.microsoft.com/office/drawing/2014/main" id="{7A11D33D-A6BA-4DEE-B020-38D054BA87BB}"/>
                  </a:ext>
                </a:extLst>
              </p:cNvPr>
              <p:cNvSpPr/>
              <p:nvPr/>
            </p:nvSpPr>
            <p:spPr>
              <a:xfrm>
                <a:off x="1934650" y="2014200"/>
                <a:ext cx="44475" cy="44475"/>
              </a:xfrm>
              <a:custGeom>
                <a:avLst/>
                <a:gdLst/>
                <a:ahLst/>
                <a:cxnLst/>
                <a:rect l="l" t="t" r="r" b="b"/>
                <a:pathLst>
                  <a:path w="1779" h="1779" fill="none" extrusionOk="0">
                    <a:moveTo>
                      <a:pt x="1778" y="1778"/>
                    </a:moveTo>
                    <a:lnTo>
                      <a:pt x="0" y="0"/>
                    </a:lnTo>
                  </a:path>
                </a:pathLst>
              </a:custGeom>
              <a:grpFill/>
              <a:ln w="28575" cap="rnd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524;p39">
                <a:extLst>
                  <a:ext uri="{FF2B5EF4-FFF2-40B4-BE49-F238E27FC236}">
                    <a16:creationId xmlns="" xmlns:a16="http://schemas.microsoft.com/office/drawing/2014/main" id="{59CDC7C2-F281-407D-A24F-ECD37909A8FC}"/>
                  </a:ext>
                </a:extLst>
              </p:cNvPr>
              <p:cNvSpPr/>
              <p:nvPr/>
            </p:nvSpPr>
            <p:spPr>
              <a:xfrm>
                <a:off x="1944375" y="1947225"/>
                <a:ext cx="101725" cy="101700"/>
              </a:xfrm>
              <a:custGeom>
                <a:avLst/>
                <a:gdLst/>
                <a:ahLst/>
                <a:cxnLst/>
                <a:rect l="l" t="t" r="r" b="b"/>
                <a:pathLst>
                  <a:path w="4069" h="4068" fill="none" extrusionOk="0">
                    <a:moveTo>
                      <a:pt x="1" y="49"/>
                    </a:moveTo>
                    <a:lnTo>
                      <a:pt x="1" y="49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4068" y="4043"/>
                    </a:lnTo>
                    <a:lnTo>
                      <a:pt x="4068" y="4043"/>
                    </a:lnTo>
                    <a:lnTo>
                      <a:pt x="4068" y="4043"/>
                    </a:lnTo>
                    <a:lnTo>
                      <a:pt x="4020" y="4068"/>
                    </a:lnTo>
                  </a:path>
                </a:pathLst>
              </a:custGeom>
              <a:grpFill/>
              <a:ln w="28575" cap="rnd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EC6618B-7F3F-46FC-9315-7AD513DF5C19}"/>
              </a:ext>
            </a:extLst>
          </p:cNvPr>
          <p:cNvSpPr txBox="1"/>
          <p:nvPr/>
        </p:nvSpPr>
        <p:spPr>
          <a:xfrm>
            <a:off x="160375" y="2586259"/>
            <a:ext cx="1159764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000" dirty="0" err="1">
                <a:solidFill>
                  <a:srgbClr val="7F7F7F"/>
                </a:solidFill>
              </a:rPr>
              <a:t>Topluluğunuzun</a:t>
            </a:r>
            <a:r>
              <a:rPr lang="en-GB" sz="3000" dirty="0">
                <a:solidFill>
                  <a:srgbClr val="7F7F7F"/>
                </a:solidFill>
              </a:rPr>
              <a:t> </a:t>
            </a:r>
            <a:r>
              <a:rPr lang="en-GB" sz="3000" dirty="0" err="1">
                <a:solidFill>
                  <a:srgbClr val="7F7F7F"/>
                </a:solidFill>
              </a:rPr>
              <a:t>bir</a:t>
            </a:r>
            <a:r>
              <a:rPr lang="en-GB" sz="3000" dirty="0">
                <a:solidFill>
                  <a:srgbClr val="7F7F7F"/>
                </a:solidFill>
              </a:rPr>
              <a:t> </a:t>
            </a:r>
            <a:r>
              <a:rPr lang="en-GB" sz="3000" dirty="0" err="1">
                <a:solidFill>
                  <a:srgbClr val="7F7F7F"/>
                </a:solidFill>
              </a:rPr>
              <a:t>haritasını</a:t>
            </a:r>
            <a:r>
              <a:rPr lang="en-GB" sz="3000" dirty="0">
                <a:solidFill>
                  <a:srgbClr val="7F7F7F"/>
                </a:solidFill>
              </a:rPr>
              <a:t> </a:t>
            </a:r>
            <a:r>
              <a:rPr lang="en-GB" sz="3000" dirty="0" err="1">
                <a:solidFill>
                  <a:srgbClr val="7F7F7F"/>
                </a:solidFill>
              </a:rPr>
              <a:t>çizin</a:t>
            </a:r>
            <a:endParaRPr lang="en-GB" sz="3000" dirty="0">
              <a:solidFill>
                <a:srgbClr val="7F7F7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77DF3A4-671B-479D-8E19-09C4BA7E5362}"/>
              </a:ext>
            </a:extLst>
          </p:cNvPr>
          <p:cNvSpPr txBox="1"/>
          <p:nvPr/>
        </p:nvSpPr>
        <p:spPr>
          <a:xfrm>
            <a:off x="409676" y="3717744"/>
            <a:ext cx="861088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smtClean="0">
                <a:solidFill>
                  <a:srgbClr val="7F7F7F"/>
                </a:solidFill>
              </a:rPr>
              <a:t>ŞUNLARI DÜŞÜNÜN</a:t>
            </a:r>
            <a:endParaRPr lang="en-GB" sz="2400" b="1" dirty="0">
              <a:solidFill>
                <a:srgbClr val="7F7F7F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dirty="0" err="1">
                <a:solidFill>
                  <a:srgbClr val="7F7F7F"/>
                </a:solidFill>
              </a:rPr>
              <a:t>Farklı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hizmetleri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olan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yerler</a:t>
            </a:r>
            <a:endParaRPr lang="en-GB" sz="2400" dirty="0">
              <a:solidFill>
                <a:srgbClr val="7F7F7F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dirty="0" err="1">
                <a:solidFill>
                  <a:srgbClr val="7F7F7F"/>
                </a:solidFill>
              </a:rPr>
              <a:t>Kurumlar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ve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Altyapı</a:t>
            </a:r>
            <a:endParaRPr lang="en-GB" sz="2400" dirty="0">
              <a:solidFill>
                <a:srgbClr val="7F7F7F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dirty="0" err="1">
                <a:solidFill>
                  <a:srgbClr val="7F7F7F"/>
                </a:solidFill>
              </a:rPr>
              <a:t>Topluluğunuz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için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önemli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olan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yerlerin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konumu</a:t>
            </a:r>
            <a:r>
              <a:rPr lang="en-GB" sz="2400" dirty="0">
                <a:solidFill>
                  <a:srgbClr val="7F7F7F"/>
                </a:solidFill>
              </a:rPr>
              <a:t>, </a:t>
            </a:r>
            <a:r>
              <a:rPr lang="en-GB" sz="2400" dirty="0" err="1">
                <a:solidFill>
                  <a:srgbClr val="7F7F7F"/>
                </a:solidFill>
              </a:rPr>
              <a:t>taban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için</a:t>
            </a:r>
            <a:r>
              <a:rPr lang="en-GB" sz="2400" dirty="0">
                <a:solidFill>
                  <a:srgbClr val="7F7F7F"/>
                </a:solidFill>
              </a:rPr>
              <a:t>,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dirty="0" err="1">
                <a:solidFill>
                  <a:srgbClr val="7F7F7F"/>
                </a:solidFill>
              </a:rPr>
              <a:t>geliştirme</a:t>
            </a:r>
            <a:r>
              <a:rPr lang="en-GB" sz="2400" dirty="0">
                <a:solidFill>
                  <a:srgbClr val="7F7F7F"/>
                </a:solidFill>
              </a:rPr>
              <a:t>, </a:t>
            </a:r>
            <a:r>
              <a:rPr lang="en-GB" sz="2400" dirty="0" err="1">
                <a:solidFill>
                  <a:srgbClr val="7F7F7F"/>
                </a:solidFill>
              </a:rPr>
              <a:t>sanat</a:t>
            </a:r>
            <a:r>
              <a:rPr lang="en-GB" sz="2400" dirty="0">
                <a:solidFill>
                  <a:srgbClr val="7F7F7F"/>
                </a:solidFill>
              </a:rPr>
              <a:t>, </a:t>
            </a:r>
            <a:r>
              <a:rPr lang="en-GB" sz="2400" dirty="0" err="1">
                <a:solidFill>
                  <a:srgbClr val="7F7F7F"/>
                </a:solidFill>
              </a:rPr>
              <a:t>kültür</a:t>
            </a:r>
            <a:r>
              <a:rPr lang="en-GB" sz="2400" dirty="0">
                <a:solidFill>
                  <a:srgbClr val="7F7F7F"/>
                </a:solidFill>
              </a:rPr>
              <a:t>, </a:t>
            </a:r>
            <a:r>
              <a:rPr lang="en-GB" sz="2400" dirty="0" err="1">
                <a:solidFill>
                  <a:srgbClr val="7F7F7F"/>
                </a:solidFill>
              </a:rPr>
              <a:t>katılım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için</a:t>
            </a:r>
            <a:endParaRPr lang="en-GB" sz="2400" dirty="0">
              <a:solidFill>
                <a:srgbClr val="7F7F7F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dirty="0" err="1">
                <a:solidFill>
                  <a:srgbClr val="7F7F7F"/>
                </a:solidFill>
              </a:rPr>
              <a:t>Yukarıdaki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kelimeleri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haritanıza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yazmak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için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farklı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renkler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kullanın</a:t>
            </a:r>
            <a:endParaRPr lang="en-GB" sz="24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2124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="" xmlns:a16="http://schemas.microsoft.com/office/drawing/2014/main" id="{5DA89005-B76A-41D6-BF08-A7FC4D6348B4}"/>
              </a:ext>
            </a:extLst>
          </p:cNvPr>
          <p:cNvSpPr txBox="1">
            <a:spLocks/>
          </p:cNvSpPr>
          <p:nvPr/>
        </p:nvSpPr>
        <p:spPr>
          <a:xfrm>
            <a:off x="557784" y="2149383"/>
            <a:ext cx="2888991" cy="19189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b="1" kern="1200">
                <a:solidFill>
                  <a:srgbClr val="A6377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>
                <a:solidFill>
                  <a:srgbClr val="1188A3"/>
                </a:solidFill>
              </a:rPr>
              <a:t>TOPLULUK HARİTALAMA ETKİNLİĞİ</a:t>
            </a:r>
          </a:p>
        </p:txBody>
      </p:sp>
      <p:grpSp>
        <p:nvGrpSpPr>
          <p:cNvPr id="6" name="Google Shape;518;p39">
            <a:extLst>
              <a:ext uri="{FF2B5EF4-FFF2-40B4-BE49-F238E27FC236}">
                <a16:creationId xmlns="" xmlns:a16="http://schemas.microsoft.com/office/drawing/2014/main" id="{67777F99-251A-46A9-93B9-B68280FADDA3}"/>
              </a:ext>
            </a:extLst>
          </p:cNvPr>
          <p:cNvGrpSpPr/>
          <p:nvPr/>
        </p:nvGrpSpPr>
        <p:grpSpPr>
          <a:xfrm>
            <a:off x="5633993" y="1416115"/>
            <a:ext cx="496501" cy="563769"/>
            <a:chOff x="1923675" y="1633650"/>
            <a:chExt cx="436000" cy="435975"/>
          </a:xfrm>
          <a:solidFill>
            <a:schemeClr val="bg1"/>
          </a:solidFill>
        </p:grpSpPr>
        <p:sp>
          <p:nvSpPr>
            <p:cNvPr id="7" name="Google Shape;519;p39">
              <a:extLst>
                <a:ext uri="{FF2B5EF4-FFF2-40B4-BE49-F238E27FC236}">
                  <a16:creationId xmlns="" xmlns:a16="http://schemas.microsoft.com/office/drawing/2014/main" id="{030C68E8-C9CE-426B-BE0D-1906F2DB567A}"/>
                </a:ext>
              </a:extLst>
            </p:cNvPr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l" t="t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20;p39">
              <a:extLst>
                <a:ext uri="{FF2B5EF4-FFF2-40B4-BE49-F238E27FC236}">
                  <a16:creationId xmlns="" xmlns:a16="http://schemas.microsoft.com/office/drawing/2014/main" id="{83B27BBD-E43C-4721-9EA4-A0BCE699DCE5}"/>
                </a:ext>
              </a:extLst>
            </p:cNvPr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21;p39">
              <a:extLst>
                <a:ext uri="{FF2B5EF4-FFF2-40B4-BE49-F238E27FC236}">
                  <a16:creationId xmlns="" xmlns:a16="http://schemas.microsoft.com/office/drawing/2014/main" id="{CFACDFB8-AAFE-4F8B-874E-7C4E05181E32}"/>
                </a:ext>
              </a:extLst>
            </p:cNvPr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l" t="t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22;p39">
              <a:extLst>
                <a:ext uri="{FF2B5EF4-FFF2-40B4-BE49-F238E27FC236}">
                  <a16:creationId xmlns="" xmlns:a16="http://schemas.microsoft.com/office/drawing/2014/main" id="{546DD9BF-459F-455A-A982-036A4DAEF3B5}"/>
                </a:ext>
              </a:extLst>
            </p:cNvPr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23;p39">
              <a:extLst>
                <a:ext uri="{FF2B5EF4-FFF2-40B4-BE49-F238E27FC236}">
                  <a16:creationId xmlns="" xmlns:a16="http://schemas.microsoft.com/office/drawing/2014/main" id="{7A11D33D-A6BA-4DEE-B020-38D054BA87BB}"/>
                </a:ext>
              </a:extLst>
            </p:cNvPr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l" t="t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24;p39">
              <a:extLst>
                <a:ext uri="{FF2B5EF4-FFF2-40B4-BE49-F238E27FC236}">
                  <a16:creationId xmlns="" xmlns:a16="http://schemas.microsoft.com/office/drawing/2014/main" id="{59CDC7C2-F281-407D-A24F-ECD37909A8FC}"/>
                </a:ext>
              </a:extLst>
            </p:cNvPr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l" t="t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215" y="109728"/>
            <a:ext cx="9273336" cy="655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147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="" xmlns:a16="http://schemas.microsoft.com/office/drawing/2014/main" id="{5DA89005-B76A-41D6-BF08-A7FC4D6348B4}"/>
              </a:ext>
            </a:extLst>
          </p:cNvPr>
          <p:cNvSpPr txBox="1">
            <a:spLocks/>
          </p:cNvSpPr>
          <p:nvPr/>
        </p:nvSpPr>
        <p:spPr>
          <a:xfrm>
            <a:off x="3325736" y="451457"/>
            <a:ext cx="5886774" cy="63321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b="1" kern="1200">
                <a:solidFill>
                  <a:srgbClr val="A6377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1188A3"/>
                </a:solidFill>
              </a:rPr>
              <a:t>TOPLULUK HARİTALAMA ETKİNLİĞİ</a:t>
            </a:r>
          </a:p>
        </p:txBody>
      </p:sp>
      <p:sp>
        <p:nvSpPr>
          <p:cNvPr id="5" name="Flowchart: Connector 4">
            <a:extLst>
              <a:ext uri="{FF2B5EF4-FFF2-40B4-BE49-F238E27FC236}">
                <a16:creationId xmlns="" xmlns:a16="http://schemas.microsoft.com/office/drawing/2014/main" id="{A4D4662D-2FF8-4E60-882D-DA780756C041}"/>
              </a:ext>
            </a:extLst>
          </p:cNvPr>
          <p:cNvSpPr/>
          <p:nvPr/>
        </p:nvSpPr>
        <p:spPr>
          <a:xfrm>
            <a:off x="5242560" y="1097280"/>
            <a:ext cx="1234440" cy="1188720"/>
          </a:xfrm>
          <a:prstGeom prst="flowChartConnector">
            <a:avLst/>
          </a:prstGeom>
          <a:solidFill>
            <a:srgbClr val="1188A3"/>
          </a:solidFill>
          <a:ln>
            <a:solidFill>
              <a:srgbClr val="1188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6" name="Google Shape;518;p39">
            <a:extLst>
              <a:ext uri="{FF2B5EF4-FFF2-40B4-BE49-F238E27FC236}">
                <a16:creationId xmlns="" xmlns:a16="http://schemas.microsoft.com/office/drawing/2014/main" id="{67777F99-251A-46A9-93B9-B68280FADDA3}"/>
              </a:ext>
            </a:extLst>
          </p:cNvPr>
          <p:cNvGrpSpPr/>
          <p:nvPr/>
        </p:nvGrpSpPr>
        <p:grpSpPr>
          <a:xfrm>
            <a:off x="5633993" y="1416115"/>
            <a:ext cx="496501" cy="563769"/>
            <a:chOff x="1923675" y="1633650"/>
            <a:chExt cx="436000" cy="435975"/>
          </a:xfrm>
          <a:solidFill>
            <a:schemeClr val="bg1"/>
          </a:solidFill>
        </p:grpSpPr>
        <p:sp>
          <p:nvSpPr>
            <p:cNvPr id="7" name="Google Shape;519;p39">
              <a:extLst>
                <a:ext uri="{FF2B5EF4-FFF2-40B4-BE49-F238E27FC236}">
                  <a16:creationId xmlns="" xmlns:a16="http://schemas.microsoft.com/office/drawing/2014/main" id="{030C68E8-C9CE-426B-BE0D-1906F2DB567A}"/>
                </a:ext>
              </a:extLst>
            </p:cNvPr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l" t="t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20;p39">
              <a:extLst>
                <a:ext uri="{FF2B5EF4-FFF2-40B4-BE49-F238E27FC236}">
                  <a16:creationId xmlns="" xmlns:a16="http://schemas.microsoft.com/office/drawing/2014/main" id="{83B27BBD-E43C-4721-9EA4-A0BCE699DCE5}"/>
                </a:ext>
              </a:extLst>
            </p:cNvPr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21;p39">
              <a:extLst>
                <a:ext uri="{FF2B5EF4-FFF2-40B4-BE49-F238E27FC236}">
                  <a16:creationId xmlns="" xmlns:a16="http://schemas.microsoft.com/office/drawing/2014/main" id="{CFACDFB8-AAFE-4F8B-874E-7C4E05181E32}"/>
                </a:ext>
              </a:extLst>
            </p:cNvPr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l" t="t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22;p39">
              <a:extLst>
                <a:ext uri="{FF2B5EF4-FFF2-40B4-BE49-F238E27FC236}">
                  <a16:creationId xmlns="" xmlns:a16="http://schemas.microsoft.com/office/drawing/2014/main" id="{546DD9BF-459F-455A-A982-036A4DAEF3B5}"/>
                </a:ext>
              </a:extLst>
            </p:cNvPr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23;p39">
              <a:extLst>
                <a:ext uri="{FF2B5EF4-FFF2-40B4-BE49-F238E27FC236}">
                  <a16:creationId xmlns="" xmlns:a16="http://schemas.microsoft.com/office/drawing/2014/main" id="{7A11D33D-A6BA-4DEE-B020-38D054BA87BB}"/>
                </a:ext>
              </a:extLst>
            </p:cNvPr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l" t="t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24;p39">
              <a:extLst>
                <a:ext uri="{FF2B5EF4-FFF2-40B4-BE49-F238E27FC236}">
                  <a16:creationId xmlns="" xmlns:a16="http://schemas.microsoft.com/office/drawing/2014/main" id="{59CDC7C2-F281-407D-A24F-ECD37909A8FC}"/>
                </a:ext>
              </a:extLst>
            </p:cNvPr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l" t="t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EC6618B-7F3F-46FC-9315-7AD513DF5C19}"/>
              </a:ext>
            </a:extLst>
          </p:cNvPr>
          <p:cNvSpPr txBox="1"/>
          <p:nvPr/>
        </p:nvSpPr>
        <p:spPr>
          <a:xfrm>
            <a:off x="160375" y="2586259"/>
            <a:ext cx="1159764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000" dirty="0" err="1">
                <a:solidFill>
                  <a:srgbClr val="7F7F7F"/>
                </a:solidFill>
              </a:rPr>
              <a:t>Şimdi</a:t>
            </a:r>
            <a:r>
              <a:rPr lang="en-GB" sz="3000" dirty="0">
                <a:solidFill>
                  <a:srgbClr val="7F7F7F"/>
                </a:solidFill>
              </a:rPr>
              <a:t> </a:t>
            </a:r>
            <a:r>
              <a:rPr lang="en-GB" sz="3000" dirty="0" err="1">
                <a:solidFill>
                  <a:srgbClr val="7F7F7F"/>
                </a:solidFill>
              </a:rPr>
              <a:t>topluluğunuzun</a:t>
            </a:r>
            <a:r>
              <a:rPr lang="en-GB" sz="3000" dirty="0">
                <a:solidFill>
                  <a:srgbClr val="7F7F7F"/>
                </a:solidFill>
              </a:rPr>
              <a:t> </a:t>
            </a:r>
            <a:r>
              <a:rPr lang="en-GB" sz="3000" dirty="0" err="1">
                <a:solidFill>
                  <a:srgbClr val="7F7F7F"/>
                </a:solidFill>
              </a:rPr>
              <a:t>üyeleriyle</a:t>
            </a:r>
            <a:r>
              <a:rPr lang="en-GB" sz="3000" dirty="0">
                <a:solidFill>
                  <a:srgbClr val="7F7F7F"/>
                </a:solidFill>
              </a:rPr>
              <a:t> </a:t>
            </a:r>
            <a:r>
              <a:rPr lang="en-GB" sz="3000" dirty="0" err="1">
                <a:solidFill>
                  <a:srgbClr val="7F7F7F"/>
                </a:solidFill>
              </a:rPr>
              <a:t>konuşun</a:t>
            </a:r>
            <a:r>
              <a:rPr lang="en-GB" sz="3000" dirty="0">
                <a:solidFill>
                  <a:srgbClr val="7F7F7F"/>
                </a:solidFill>
              </a:rPr>
              <a:t> </a:t>
            </a:r>
            <a:r>
              <a:rPr lang="en-GB" sz="3000" dirty="0" err="1">
                <a:solidFill>
                  <a:srgbClr val="7F7F7F"/>
                </a:solidFill>
              </a:rPr>
              <a:t>ve</a:t>
            </a:r>
            <a:r>
              <a:rPr lang="en-GB" sz="3000" dirty="0">
                <a:solidFill>
                  <a:srgbClr val="7F7F7F"/>
                </a:solidFill>
              </a:rPr>
              <a:t> </a:t>
            </a:r>
            <a:r>
              <a:rPr lang="en-GB" sz="3000" dirty="0" err="1">
                <a:solidFill>
                  <a:srgbClr val="7F7F7F"/>
                </a:solidFill>
              </a:rPr>
              <a:t>daha</a:t>
            </a:r>
            <a:r>
              <a:rPr lang="en-GB" sz="3000" dirty="0">
                <a:solidFill>
                  <a:srgbClr val="7F7F7F"/>
                </a:solidFill>
              </a:rPr>
              <a:t> </a:t>
            </a:r>
            <a:r>
              <a:rPr lang="en-GB" sz="3000" dirty="0" err="1">
                <a:solidFill>
                  <a:srgbClr val="7F7F7F"/>
                </a:solidFill>
              </a:rPr>
              <a:t>derin</a:t>
            </a:r>
            <a:r>
              <a:rPr lang="en-GB" sz="3000" dirty="0">
                <a:solidFill>
                  <a:srgbClr val="7F7F7F"/>
                </a:solidFill>
              </a:rPr>
              <a:t> </a:t>
            </a:r>
            <a:r>
              <a:rPr lang="en-GB" sz="3000" dirty="0" err="1">
                <a:solidFill>
                  <a:srgbClr val="7F7F7F"/>
                </a:solidFill>
              </a:rPr>
              <a:t>düşünün</a:t>
            </a:r>
            <a:endParaRPr lang="en-GB" sz="3000" dirty="0">
              <a:solidFill>
                <a:srgbClr val="7F7F7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77DF3A4-671B-479D-8E19-09C4BA7E5362}"/>
              </a:ext>
            </a:extLst>
          </p:cNvPr>
          <p:cNvSpPr txBox="1"/>
          <p:nvPr/>
        </p:nvSpPr>
        <p:spPr>
          <a:xfrm>
            <a:off x="409675" y="3717744"/>
            <a:ext cx="117823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7F7F7F"/>
                </a:solidFill>
              </a:rPr>
              <a:t>ŞUNLARI DÜŞÜNÜN</a:t>
            </a:r>
            <a:endParaRPr lang="en-GB" sz="2400" b="1" dirty="0">
              <a:solidFill>
                <a:srgbClr val="7F7F7F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dirty="0" err="1">
                <a:solidFill>
                  <a:srgbClr val="7F7F7F"/>
                </a:solidFill>
              </a:rPr>
              <a:t>Topluluğunuzun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durumu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nedir</a:t>
            </a:r>
            <a:r>
              <a:rPr lang="en-GB" sz="2400" dirty="0">
                <a:solidFill>
                  <a:srgbClr val="7F7F7F"/>
                </a:solidFill>
              </a:rPr>
              <a:t>?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dirty="0" err="1">
                <a:solidFill>
                  <a:srgbClr val="7F7F7F"/>
                </a:solidFill>
              </a:rPr>
              <a:t>Kurumlar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ve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Altyapı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bir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göçmen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topluluğu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için</a:t>
            </a:r>
            <a:r>
              <a:rPr lang="en-GB" sz="2400" dirty="0">
                <a:solidFill>
                  <a:srgbClr val="7F7F7F"/>
                </a:solidFill>
              </a:rPr>
              <a:t> ne </a:t>
            </a:r>
            <a:r>
              <a:rPr lang="en-GB" sz="2400" dirty="0" err="1">
                <a:solidFill>
                  <a:srgbClr val="7F7F7F"/>
                </a:solidFill>
              </a:rPr>
              <a:t>kadar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erişilebilir</a:t>
            </a:r>
            <a:r>
              <a:rPr lang="en-GB" sz="2400" dirty="0">
                <a:solidFill>
                  <a:srgbClr val="7F7F7F"/>
                </a:solidFill>
              </a:rPr>
              <a:t>?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dirty="0" err="1">
                <a:solidFill>
                  <a:srgbClr val="7F7F7F"/>
                </a:solidFill>
              </a:rPr>
              <a:t>Göçmen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katılımı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koşullarından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memnun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musunuz</a:t>
            </a:r>
            <a:r>
              <a:rPr lang="en-GB" sz="2400" dirty="0">
                <a:solidFill>
                  <a:srgbClr val="7F7F7F"/>
                </a:solidFill>
              </a:rPr>
              <a:t>?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dirty="0" err="1">
                <a:solidFill>
                  <a:srgbClr val="7F7F7F"/>
                </a:solidFill>
              </a:rPr>
              <a:t>Haritanızda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farklı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durumları</a:t>
            </a:r>
            <a:r>
              <a:rPr lang="en-GB" sz="2400" dirty="0">
                <a:solidFill>
                  <a:srgbClr val="7F7F7F"/>
                </a:solidFill>
              </a:rPr>
              <a:t>, </a:t>
            </a:r>
            <a:r>
              <a:rPr lang="en-GB" sz="2400" dirty="0" err="1">
                <a:solidFill>
                  <a:srgbClr val="7F7F7F"/>
                </a:solidFill>
              </a:rPr>
              <a:t>görüşleri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ve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duyguları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işaretlemek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için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farklı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semboller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kullanın</a:t>
            </a:r>
            <a:endParaRPr lang="en-GB" sz="24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8972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="" xmlns:a16="http://schemas.microsoft.com/office/drawing/2014/main" id="{5DA89005-B76A-41D6-BF08-A7FC4D6348B4}"/>
              </a:ext>
            </a:extLst>
          </p:cNvPr>
          <p:cNvSpPr txBox="1">
            <a:spLocks/>
          </p:cNvSpPr>
          <p:nvPr/>
        </p:nvSpPr>
        <p:spPr>
          <a:xfrm>
            <a:off x="3325736" y="451457"/>
            <a:ext cx="5886774" cy="63321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b="1" kern="1200">
                <a:solidFill>
                  <a:srgbClr val="A6377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1188A3"/>
                </a:solidFill>
              </a:rPr>
              <a:t>TOPLULUK HARİTALAMA ETKİNLİĞİ</a:t>
            </a:r>
          </a:p>
          <a:p>
            <a:endParaRPr lang="en-GB" dirty="0">
              <a:solidFill>
                <a:srgbClr val="1188A3"/>
              </a:solidFill>
            </a:endParaRPr>
          </a:p>
        </p:txBody>
      </p:sp>
      <p:sp>
        <p:nvSpPr>
          <p:cNvPr id="5" name="Flowchart: Connector 4">
            <a:extLst>
              <a:ext uri="{FF2B5EF4-FFF2-40B4-BE49-F238E27FC236}">
                <a16:creationId xmlns="" xmlns:a16="http://schemas.microsoft.com/office/drawing/2014/main" id="{A4D4662D-2FF8-4E60-882D-DA780756C041}"/>
              </a:ext>
            </a:extLst>
          </p:cNvPr>
          <p:cNvSpPr/>
          <p:nvPr/>
        </p:nvSpPr>
        <p:spPr>
          <a:xfrm>
            <a:off x="5242560" y="1097280"/>
            <a:ext cx="1234440" cy="1188720"/>
          </a:xfrm>
          <a:prstGeom prst="flowChartConnector">
            <a:avLst/>
          </a:prstGeom>
          <a:solidFill>
            <a:srgbClr val="1188A3"/>
          </a:solidFill>
          <a:ln>
            <a:solidFill>
              <a:srgbClr val="1188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6" name="Google Shape;518;p39">
            <a:extLst>
              <a:ext uri="{FF2B5EF4-FFF2-40B4-BE49-F238E27FC236}">
                <a16:creationId xmlns="" xmlns:a16="http://schemas.microsoft.com/office/drawing/2014/main" id="{67777F99-251A-46A9-93B9-B68280FADDA3}"/>
              </a:ext>
            </a:extLst>
          </p:cNvPr>
          <p:cNvGrpSpPr/>
          <p:nvPr/>
        </p:nvGrpSpPr>
        <p:grpSpPr>
          <a:xfrm>
            <a:off x="5633993" y="1416115"/>
            <a:ext cx="496501" cy="563769"/>
            <a:chOff x="1923675" y="1633650"/>
            <a:chExt cx="436000" cy="435975"/>
          </a:xfrm>
          <a:solidFill>
            <a:schemeClr val="bg1"/>
          </a:solidFill>
        </p:grpSpPr>
        <p:sp>
          <p:nvSpPr>
            <p:cNvPr id="7" name="Google Shape;519;p39">
              <a:extLst>
                <a:ext uri="{FF2B5EF4-FFF2-40B4-BE49-F238E27FC236}">
                  <a16:creationId xmlns="" xmlns:a16="http://schemas.microsoft.com/office/drawing/2014/main" id="{030C68E8-C9CE-426B-BE0D-1906F2DB567A}"/>
                </a:ext>
              </a:extLst>
            </p:cNvPr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l" t="t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20;p39">
              <a:extLst>
                <a:ext uri="{FF2B5EF4-FFF2-40B4-BE49-F238E27FC236}">
                  <a16:creationId xmlns="" xmlns:a16="http://schemas.microsoft.com/office/drawing/2014/main" id="{83B27BBD-E43C-4721-9EA4-A0BCE699DCE5}"/>
                </a:ext>
              </a:extLst>
            </p:cNvPr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21;p39">
              <a:extLst>
                <a:ext uri="{FF2B5EF4-FFF2-40B4-BE49-F238E27FC236}">
                  <a16:creationId xmlns="" xmlns:a16="http://schemas.microsoft.com/office/drawing/2014/main" id="{CFACDFB8-AAFE-4F8B-874E-7C4E05181E32}"/>
                </a:ext>
              </a:extLst>
            </p:cNvPr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l" t="t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22;p39">
              <a:extLst>
                <a:ext uri="{FF2B5EF4-FFF2-40B4-BE49-F238E27FC236}">
                  <a16:creationId xmlns="" xmlns:a16="http://schemas.microsoft.com/office/drawing/2014/main" id="{546DD9BF-459F-455A-A982-036A4DAEF3B5}"/>
                </a:ext>
              </a:extLst>
            </p:cNvPr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23;p39">
              <a:extLst>
                <a:ext uri="{FF2B5EF4-FFF2-40B4-BE49-F238E27FC236}">
                  <a16:creationId xmlns="" xmlns:a16="http://schemas.microsoft.com/office/drawing/2014/main" id="{7A11D33D-A6BA-4DEE-B020-38D054BA87BB}"/>
                </a:ext>
              </a:extLst>
            </p:cNvPr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l" t="t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24;p39">
              <a:extLst>
                <a:ext uri="{FF2B5EF4-FFF2-40B4-BE49-F238E27FC236}">
                  <a16:creationId xmlns="" xmlns:a16="http://schemas.microsoft.com/office/drawing/2014/main" id="{59CDC7C2-F281-407D-A24F-ECD37909A8FC}"/>
                </a:ext>
              </a:extLst>
            </p:cNvPr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l" t="t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EC6618B-7F3F-46FC-9315-7AD513DF5C19}"/>
              </a:ext>
            </a:extLst>
          </p:cNvPr>
          <p:cNvSpPr txBox="1"/>
          <p:nvPr/>
        </p:nvSpPr>
        <p:spPr>
          <a:xfrm>
            <a:off x="160375" y="2586259"/>
            <a:ext cx="115976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000" dirty="0" err="1">
                <a:solidFill>
                  <a:srgbClr val="7F7F7F"/>
                </a:solidFill>
              </a:rPr>
              <a:t>Haritanızda</a:t>
            </a:r>
            <a:r>
              <a:rPr lang="en-GB" sz="3000" dirty="0">
                <a:solidFill>
                  <a:srgbClr val="7F7F7F"/>
                </a:solidFill>
              </a:rPr>
              <a:t> </a:t>
            </a:r>
            <a:r>
              <a:rPr lang="en-GB" sz="3000" dirty="0" err="1">
                <a:solidFill>
                  <a:srgbClr val="7F7F7F"/>
                </a:solidFill>
              </a:rPr>
              <a:t>farklı</a:t>
            </a:r>
            <a:r>
              <a:rPr lang="en-GB" sz="3000" dirty="0">
                <a:solidFill>
                  <a:srgbClr val="7F7F7F"/>
                </a:solidFill>
              </a:rPr>
              <a:t> durum, </a:t>
            </a:r>
            <a:r>
              <a:rPr lang="en-GB" sz="3000" dirty="0" err="1">
                <a:solidFill>
                  <a:srgbClr val="7F7F7F"/>
                </a:solidFill>
              </a:rPr>
              <a:t>görüş</a:t>
            </a:r>
            <a:r>
              <a:rPr lang="en-GB" sz="3000" dirty="0">
                <a:solidFill>
                  <a:srgbClr val="7F7F7F"/>
                </a:solidFill>
              </a:rPr>
              <a:t> </a:t>
            </a:r>
            <a:r>
              <a:rPr lang="en-GB" sz="3000" dirty="0" err="1">
                <a:solidFill>
                  <a:srgbClr val="7F7F7F"/>
                </a:solidFill>
              </a:rPr>
              <a:t>ve</a:t>
            </a:r>
            <a:r>
              <a:rPr lang="en-GB" sz="3000" dirty="0">
                <a:solidFill>
                  <a:srgbClr val="7F7F7F"/>
                </a:solidFill>
              </a:rPr>
              <a:t> </a:t>
            </a:r>
            <a:r>
              <a:rPr lang="en-GB" sz="3000" dirty="0" err="1">
                <a:solidFill>
                  <a:srgbClr val="7F7F7F"/>
                </a:solidFill>
              </a:rPr>
              <a:t>duyguları</a:t>
            </a:r>
            <a:r>
              <a:rPr lang="en-GB" sz="3000" dirty="0">
                <a:solidFill>
                  <a:srgbClr val="7F7F7F"/>
                </a:solidFill>
              </a:rPr>
              <a:t> </a:t>
            </a:r>
            <a:r>
              <a:rPr lang="en-GB" sz="3000" dirty="0" err="1">
                <a:solidFill>
                  <a:srgbClr val="7F7F7F"/>
                </a:solidFill>
              </a:rPr>
              <a:t>ifade</a:t>
            </a:r>
            <a:r>
              <a:rPr lang="en-GB" sz="3000" dirty="0">
                <a:solidFill>
                  <a:srgbClr val="7F7F7F"/>
                </a:solidFill>
              </a:rPr>
              <a:t> </a:t>
            </a:r>
            <a:r>
              <a:rPr lang="en-GB" sz="3000" dirty="0" err="1">
                <a:solidFill>
                  <a:srgbClr val="7F7F7F"/>
                </a:solidFill>
              </a:rPr>
              <a:t>etmek</a:t>
            </a:r>
            <a:r>
              <a:rPr lang="en-GB" sz="3000" dirty="0">
                <a:solidFill>
                  <a:srgbClr val="7F7F7F"/>
                </a:solidFill>
              </a:rPr>
              <a:t> </a:t>
            </a:r>
            <a:r>
              <a:rPr lang="en-GB" sz="3000" dirty="0" err="1">
                <a:solidFill>
                  <a:srgbClr val="7F7F7F"/>
                </a:solidFill>
              </a:rPr>
              <a:t>için</a:t>
            </a:r>
            <a:r>
              <a:rPr lang="en-GB" sz="3000" dirty="0">
                <a:solidFill>
                  <a:srgbClr val="7F7F7F"/>
                </a:solidFill>
              </a:rPr>
              <a:t> </a:t>
            </a:r>
            <a:r>
              <a:rPr lang="en-GB" sz="3000" dirty="0" err="1">
                <a:solidFill>
                  <a:srgbClr val="7F7F7F"/>
                </a:solidFill>
              </a:rPr>
              <a:t>kullanabileceğiniz</a:t>
            </a:r>
            <a:r>
              <a:rPr lang="en-GB" sz="3000" dirty="0">
                <a:solidFill>
                  <a:srgbClr val="7F7F7F"/>
                </a:solidFill>
              </a:rPr>
              <a:t> </a:t>
            </a:r>
            <a:r>
              <a:rPr lang="en-GB" sz="3000" dirty="0" err="1">
                <a:solidFill>
                  <a:srgbClr val="7F7F7F"/>
                </a:solidFill>
              </a:rPr>
              <a:t>semboller</a:t>
            </a:r>
            <a:endParaRPr lang="en-GB" sz="3000" dirty="0">
              <a:solidFill>
                <a:srgbClr val="7F7F7F"/>
              </a:solidFill>
            </a:endParaRPr>
          </a:p>
        </p:txBody>
      </p:sp>
      <p:grpSp>
        <p:nvGrpSpPr>
          <p:cNvPr id="13" name="Google Shape;566;p39">
            <a:extLst>
              <a:ext uri="{FF2B5EF4-FFF2-40B4-BE49-F238E27FC236}">
                <a16:creationId xmlns="" xmlns:a16="http://schemas.microsoft.com/office/drawing/2014/main" id="{6AEB9090-2325-4D41-84B9-7C0B520ACECC}"/>
              </a:ext>
            </a:extLst>
          </p:cNvPr>
          <p:cNvGrpSpPr/>
          <p:nvPr/>
        </p:nvGrpSpPr>
        <p:grpSpPr>
          <a:xfrm>
            <a:off x="928702" y="4131068"/>
            <a:ext cx="698619" cy="681259"/>
            <a:chOff x="1278900" y="2333250"/>
            <a:chExt cx="381175" cy="381175"/>
          </a:xfrm>
        </p:grpSpPr>
        <p:sp>
          <p:nvSpPr>
            <p:cNvPr id="16" name="Google Shape;567;p39">
              <a:extLst>
                <a:ext uri="{FF2B5EF4-FFF2-40B4-BE49-F238E27FC236}">
                  <a16:creationId xmlns="" xmlns:a16="http://schemas.microsoft.com/office/drawing/2014/main" id="{ACAD5DE7-97C5-4622-92C7-617763C873CD}"/>
                </a:ext>
              </a:extLst>
            </p:cNvPr>
            <p:cNvSpPr/>
            <p:nvPr/>
          </p:nvSpPr>
          <p:spPr>
            <a:xfrm>
              <a:off x="1278900" y="2333250"/>
              <a:ext cx="381175" cy="381175"/>
            </a:xfrm>
            <a:custGeom>
              <a:avLst/>
              <a:gdLst/>
              <a:ahLst/>
              <a:cxnLst/>
              <a:rect l="l" t="t" r="r" b="b"/>
              <a:pathLst>
                <a:path w="15247" h="15247" fill="none" extrusionOk="0">
                  <a:moveTo>
                    <a:pt x="7623" y="0"/>
                  </a:moveTo>
                  <a:lnTo>
                    <a:pt x="7623" y="0"/>
                  </a:lnTo>
                  <a:lnTo>
                    <a:pt x="7233" y="0"/>
                  </a:lnTo>
                  <a:lnTo>
                    <a:pt x="6844" y="49"/>
                  </a:lnTo>
                  <a:lnTo>
                    <a:pt x="6454" y="98"/>
                  </a:lnTo>
                  <a:lnTo>
                    <a:pt x="6089" y="147"/>
                  </a:lnTo>
                  <a:lnTo>
                    <a:pt x="5723" y="244"/>
                  </a:lnTo>
                  <a:lnTo>
                    <a:pt x="5358" y="341"/>
                  </a:lnTo>
                  <a:lnTo>
                    <a:pt x="4993" y="463"/>
                  </a:lnTo>
                  <a:lnTo>
                    <a:pt x="4652" y="609"/>
                  </a:lnTo>
                  <a:lnTo>
                    <a:pt x="4311" y="755"/>
                  </a:lnTo>
                  <a:lnTo>
                    <a:pt x="3994" y="926"/>
                  </a:lnTo>
                  <a:lnTo>
                    <a:pt x="3678" y="1096"/>
                  </a:lnTo>
                  <a:lnTo>
                    <a:pt x="3361" y="1291"/>
                  </a:lnTo>
                  <a:lnTo>
                    <a:pt x="3069" y="1510"/>
                  </a:lnTo>
                  <a:lnTo>
                    <a:pt x="2777" y="1730"/>
                  </a:lnTo>
                  <a:lnTo>
                    <a:pt x="2509" y="1973"/>
                  </a:lnTo>
                  <a:lnTo>
                    <a:pt x="2241" y="2241"/>
                  </a:lnTo>
                  <a:lnTo>
                    <a:pt x="1973" y="2509"/>
                  </a:lnTo>
                  <a:lnTo>
                    <a:pt x="1729" y="2777"/>
                  </a:lnTo>
                  <a:lnTo>
                    <a:pt x="1510" y="3069"/>
                  </a:lnTo>
                  <a:lnTo>
                    <a:pt x="1291" y="3361"/>
                  </a:lnTo>
                  <a:lnTo>
                    <a:pt x="1096" y="3678"/>
                  </a:lnTo>
                  <a:lnTo>
                    <a:pt x="926" y="3995"/>
                  </a:lnTo>
                  <a:lnTo>
                    <a:pt x="755" y="4311"/>
                  </a:lnTo>
                  <a:lnTo>
                    <a:pt x="609" y="4652"/>
                  </a:lnTo>
                  <a:lnTo>
                    <a:pt x="463" y="4993"/>
                  </a:lnTo>
                  <a:lnTo>
                    <a:pt x="341" y="5358"/>
                  </a:lnTo>
                  <a:lnTo>
                    <a:pt x="244" y="5724"/>
                  </a:lnTo>
                  <a:lnTo>
                    <a:pt x="146" y="6089"/>
                  </a:lnTo>
                  <a:lnTo>
                    <a:pt x="97" y="6454"/>
                  </a:lnTo>
                  <a:lnTo>
                    <a:pt x="49" y="6844"/>
                  </a:lnTo>
                  <a:lnTo>
                    <a:pt x="0" y="7234"/>
                  </a:lnTo>
                  <a:lnTo>
                    <a:pt x="0" y="7623"/>
                  </a:lnTo>
                  <a:lnTo>
                    <a:pt x="0" y="7623"/>
                  </a:lnTo>
                  <a:lnTo>
                    <a:pt x="0" y="8013"/>
                  </a:lnTo>
                  <a:lnTo>
                    <a:pt x="49" y="8403"/>
                  </a:lnTo>
                  <a:lnTo>
                    <a:pt x="97" y="8793"/>
                  </a:lnTo>
                  <a:lnTo>
                    <a:pt x="146" y="9158"/>
                  </a:lnTo>
                  <a:lnTo>
                    <a:pt x="244" y="9523"/>
                  </a:lnTo>
                  <a:lnTo>
                    <a:pt x="341" y="9889"/>
                  </a:lnTo>
                  <a:lnTo>
                    <a:pt x="463" y="10254"/>
                  </a:lnTo>
                  <a:lnTo>
                    <a:pt x="609" y="10595"/>
                  </a:lnTo>
                  <a:lnTo>
                    <a:pt x="755" y="10936"/>
                  </a:lnTo>
                  <a:lnTo>
                    <a:pt x="926" y="11252"/>
                  </a:lnTo>
                  <a:lnTo>
                    <a:pt x="1096" y="11569"/>
                  </a:lnTo>
                  <a:lnTo>
                    <a:pt x="1291" y="11886"/>
                  </a:lnTo>
                  <a:lnTo>
                    <a:pt x="1510" y="12178"/>
                  </a:lnTo>
                  <a:lnTo>
                    <a:pt x="1729" y="12470"/>
                  </a:lnTo>
                  <a:lnTo>
                    <a:pt x="1973" y="12738"/>
                  </a:lnTo>
                  <a:lnTo>
                    <a:pt x="2241" y="13006"/>
                  </a:lnTo>
                  <a:lnTo>
                    <a:pt x="2509" y="13274"/>
                  </a:lnTo>
                  <a:lnTo>
                    <a:pt x="2777" y="13517"/>
                  </a:lnTo>
                  <a:lnTo>
                    <a:pt x="3069" y="13737"/>
                  </a:lnTo>
                  <a:lnTo>
                    <a:pt x="3361" y="13956"/>
                  </a:lnTo>
                  <a:lnTo>
                    <a:pt x="3678" y="14151"/>
                  </a:lnTo>
                  <a:lnTo>
                    <a:pt x="3994" y="14321"/>
                  </a:lnTo>
                  <a:lnTo>
                    <a:pt x="4311" y="14492"/>
                  </a:lnTo>
                  <a:lnTo>
                    <a:pt x="4652" y="14638"/>
                  </a:lnTo>
                  <a:lnTo>
                    <a:pt x="4993" y="14784"/>
                  </a:lnTo>
                  <a:lnTo>
                    <a:pt x="5358" y="14906"/>
                  </a:lnTo>
                  <a:lnTo>
                    <a:pt x="5723" y="15003"/>
                  </a:lnTo>
                  <a:lnTo>
                    <a:pt x="6089" y="15100"/>
                  </a:lnTo>
                  <a:lnTo>
                    <a:pt x="6454" y="15149"/>
                  </a:lnTo>
                  <a:lnTo>
                    <a:pt x="6844" y="15198"/>
                  </a:lnTo>
                  <a:lnTo>
                    <a:pt x="7233" y="15247"/>
                  </a:lnTo>
                  <a:lnTo>
                    <a:pt x="7623" y="15247"/>
                  </a:lnTo>
                  <a:lnTo>
                    <a:pt x="7623" y="15247"/>
                  </a:lnTo>
                  <a:lnTo>
                    <a:pt x="8013" y="15247"/>
                  </a:lnTo>
                  <a:lnTo>
                    <a:pt x="8403" y="15198"/>
                  </a:lnTo>
                  <a:lnTo>
                    <a:pt x="8792" y="15149"/>
                  </a:lnTo>
                  <a:lnTo>
                    <a:pt x="9158" y="15100"/>
                  </a:lnTo>
                  <a:lnTo>
                    <a:pt x="9523" y="15003"/>
                  </a:lnTo>
                  <a:lnTo>
                    <a:pt x="9888" y="14906"/>
                  </a:lnTo>
                  <a:lnTo>
                    <a:pt x="10253" y="14784"/>
                  </a:lnTo>
                  <a:lnTo>
                    <a:pt x="10594" y="14638"/>
                  </a:lnTo>
                  <a:lnTo>
                    <a:pt x="10935" y="14492"/>
                  </a:lnTo>
                  <a:lnTo>
                    <a:pt x="11252" y="14321"/>
                  </a:lnTo>
                  <a:lnTo>
                    <a:pt x="11569" y="14151"/>
                  </a:lnTo>
                  <a:lnTo>
                    <a:pt x="11885" y="13956"/>
                  </a:lnTo>
                  <a:lnTo>
                    <a:pt x="12178" y="13737"/>
                  </a:lnTo>
                  <a:lnTo>
                    <a:pt x="12470" y="13517"/>
                  </a:lnTo>
                  <a:lnTo>
                    <a:pt x="12738" y="13274"/>
                  </a:lnTo>
                  <a:lnTo>
                    <a:pt x="13006" y="13006"/>
                  </a:lnTo>
                  <a:lnTo>
                    <a:pt x="13273" y="12738"/>
                  </a:lnTo>
                  <a:lnTo>
                    <a:pt x="13517" y="12470"/>
                  </a:lnTo>
                  <a:lnTo>
                    <a:pt x="13736" y="12178"/>
                  </a:lnTo>
                  <a:lnTo>
                    <a:pt x="13955" y="11886"/>
                  </a:lnTo>
                  <a:lnTo>
                    <a:pt x="14150" y="11569"/>
                  </a:lnTo>
                  <a:lnTo>
                    <a:pt x="14321" y="11252"/>
                  </a:lnTo>
                  <a:lnTo>
                    <a:pt x="14491" y="10936"/>
                  </a:lnTo>
                  <a:lnTo>
                    <a:pt x="14637" y="10595"/>
                  </a:lnTo>
                  <a:lnTo>
                    <a:pt x="14783" y="10254"/>
                  </a:lnTo>
                  <a:lnTo>
                    <a:pt x="14905" y="9889"/>
                  </a:lnTo>
                  <a:lnTo>
                    <a:pt x="15003" y="9523"/>
                  </a:lnTo>
                  <a:lnTo>
                    <a:pt x="15100" y="9158"/>
                  </a:lnTo>
                  <a:lnTo>
                    <a:pt x="15149" y="8793"/>
                  </a:lnTo>
                  <a:lnTo>
                    <a:pt x="15198" y="8403"/>
                  </a:lnTo>
                  <a:lnTo>
                    <a:pt x="15246" y="8013"/>
                  </a:lnTo>
                  <a:lnTo>
                    <a:pt x="15246" y="7623"/>
                  </a:lnTo>
                  <a:lnTo>
                    <a:pt x="15246" y="7623"/>
                  </a:lnTo>
                  <a:lnTo>
                    <a:pt x="15246" y="7234"/>
                  </a:lnTo>
                  <a:lnTo>
                    <a:pt x="15198" y="6844"/>
                  </a:lnTo>
                  <a:lnTo>
                    <a:pt x="15149" y="6454"/>
                  </a:lnTo>
                  <a:lnTo>
                    <a:pt x="15100" y="6089"/>
                  </a:lnTo>
                  <a:lnTo>
                    <a:pt x="15003" y="5724"/>
                  </a:lnTo>
                  <a:lnTo>
                    <a:pt x="14905" y="5358"/>
                  </a:lnTo>
                  <a:lnTo>
                    <a:pt x="14783" y="4993"/>
                  </a:lnTo>
                  <a:lnTo>
                    <a:pt x="14637" y="4652"/>
                  </a:lnTo>
                  <a:lnTo>
                    <a:pt x="14491" y="4311"/>
                  </a:lnTo>
                  <a:lnTo>
                    <a:pt x="14321" y="3995"/>
                  </a:lnTo>
                  <a:lnTo>
                    <a:pt x="14150" y="3678"/>
                  </a:lnTo>
                  <a:lnTo>
                    <a:pt x="13955" y="3361"/>
                  </a:lnTo>
                  <a:lnTo>
                    <a:pt x="13736" y="3069"/>
                  </a:lnTo>
                  <a:lnTo>
                    <a:pt x="13517" y="2777"/>
                  </a:lnTo>
                  <a:lnTo>
                    <a:pt x="13273" y="2509"/>
                  </a:lnTo>
                  <a:lnTo>
                    <a:pt x="13006" y="2241"/>
                  </a:lnTo>
                  <a:lnTo>
                    <a:pt x="12738" y="1973"/>
                  </a:lnTo>
                  <a:lnTo>
                    <a:pt x="12470" y="1730"/>
                  </a:lnTo>
                  <a:lnTo>
                    <a:pt x="12178" y="1510"/>
                  </a:lnTo>
                  <a:lnTo>
                    <a:pt x="11885" y="1291"/>
                  </a:lnTo>
                  <a:lnTo>
                    <a:pt x="11569" y="1096"/>
                  </a:lnTo>
                  <a:lnTo>
                    <a:pt x="11252" y="926"/>
                  </a:lnTo>
                  <a:lnTo>
                    <a:pt x="10935" y="755"/>
                  </a:lnTo>
                  <a:lnTo>
                    <a:pt x="10594" y="609"/>
                  </a:lnTo>
                  <a:lnTo>
                    <a:pt x="10253" y="463"/>
                  </a:lnTo>
                  <a:lnTo>
                    <a:pt x="9888" y="341"/>
                  </a:lnTo>
                  <a:lnTo>
                    <a:pt x="9523" y="244"/>
                  </a:lnTo>
                  <a:lnTo>
                    <a:pt x="9158" y="147"/>
                  </a:lnTo>
                  <a:lnTo>
                    <a:pt x="8792" y="98"/>
                  </a:lnTo>
                  <a:lnTo>
                    <a:pt x="8403" y="49"/>
                  </a:lnTo>
                  <a:lnTo>
                    <a:pt x="8013" y="0"/>
                  </a:lnTo>
                  <a:lnTo>
                    <a:pt x="7623" y="0"/>
                  </a:lnTo>
                  <a:lnTo>
                    <a:pt x="7623" y="0"/>
                  </a:lnTo>
                </a:path>
              </a:pathLst>
            </a:custGeom>
            <a:noFill/>
            <a:ln w="38100" cap="rnd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568;p39">
              <a:extLst>
                <a:ext uri="{FF2B5EF4-FFF2-40B4-BE49-F238E27FC236}">
                  <a16:creationId xmlns="" xmlns:a16="http://schemas.microsoft.com/office/drawing/2014/main" id="{8FEF8183-7E00-4FD7-B46E-8874026187C6}"/>
                </a:ext>
              </a:extLst>
            </p:cNvPr>
            <p:cNvSpPr/>
            <p:nvPr/>
          </p:nvSpPr>
          <p:spPr>
            <a:xfrm>
              <a:off x="1525475" y="2503125"/>
              <a:ext cx="43875" cy="47525"/>
            </a:xfrm>
            <a:custGeom>
              <a:avLst/>
              <a:gdLst/>
              <a:ahLst/>
              <a:cxnLst/>
              <a:rect l="l" t="t" r="r" b="b"/>
              <a:pathLst>
                <a:path w="1755" h="1901" fill="none" extrusionOk="0">
                  <a:moveTo>
                    <a:pt x="878" y="0"/>
                  </a:moveTo>
                  <a:lnTo>
                    <a:pt x="878" y="0"/>
                  </a:lnTo>
                  <a:lnTo>
                    <a:pt x="1048" y="25"/>
                  </a:lnTo>
                  <a:lnTo>
                    <a:pt x="1219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9" y="1827"/>
                  </a:lnTo>
                  <a:lnTo>
                    <a:pt x="1048" y="1876"/>
                  </a:lnTo>
                  <a:lnTo>
                    <a:pt x="878" y="1900"/>
                  </a:lnTo>
                  <a:lnTo>
                    <a:pt x="878" y="1900"/>
                  </a:lnTo>
                  <a:lnTo>
                    <a:pt x="707" y="1876"/>
                  </a:lnTo>
                  <a:lnTo>
                    <a:pt x="537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7" y="73"/>
                  </a:lnTo>
                  <a:lnTo>
                    <a:pt x="707" y="25"/>
                  </a:lnTo>
                  <a:lnTo>
                    <a:pt x="878" y="0"/>
                  </a:lnTo>
                  <a:lnTo>
                    <a:pt x="878" y="0"/>
                  </a:lnTo>
                </a:path>
              </a:pathLst>
            </a:custGeom>
            <a:noFill/>
            <a:ln w="38100" cap="rnd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69;p39">
              <a:extLst>
                <a:ext uri="{FF2B5EF4-FFF2-40B4-BE49-F238E27FC236}">
                  <a16:creationId xmlns="" xmlns:a16="http://schemas.microsoft.com/office/drawing/2014/main" id="{01077A9D-46D4-44B4-878C-8878B47A9311}"/>
                </a:ext>
              </a:extLst>
            </p:cNvPr>
            <p:cNvSpPr/>
            <p:nvPr/>
          </p:nvSpPr>
          <p:spPr>
            <a:xfrm>
              <a:off x="1369600" y="2503125"/>
              <a:ext cx="43875" cy="47525"/>
            </a:xfrm>
            <a:custGeom>
              <a:avLst/>
              <a:gdLst/>
              <a:ahLst/>
              <a:cxnLst/>
              <a:rect l="l" t="t" r="r" b="b"/>
              <a:pathLst>
                <a:path w="1755" h="1901" fill="none" extrusionOk="0">
                  <a:moveTo>
                    <a:pt x="878" y="0"/>
                  </a:moveTo>
                  <a:lnTo>
                    <a:pt x="878" y="0"/>
                  </a:lnTo>
                  <a:lnTo>
                    <a:pt x="1048" y="25"/>
                  </a:lnTo>
                  <a:lnTo>
                    <a:pt x="1219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9" y="1827"/>
                  </a:lnTo>
                  <a:lnTo>
                    <a:pt x="1048" y="1876"/>
                  </a:lnTo>
                  <a:lnTo>
                    <a:pt x="878" y="1900"/>
                  </a:lnTo>
                  <a:lnTo>
                    <a:pt x="878" y="1900"/>
                  </a:lnTo>
                  <a:lnTo>
                    <a:pt x="707" y="1876"/>
                  </a:lnTo>
                  <a:lnTo>
                    <a:pt x="537" y="1827"/>
                  </a:lnTo>
                  <a:lnTo>
                    <a:pt x="391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1" y="171"/>
                  </a:lnTo>
                  <a:lnTo>
                    <a:pt x="537" y="73"/>
                  </a:lnTo>
                  <a:lnTo>
                    <a:pt x="707" y="25"/>
                  </a:lnTo>
                  <a:lnTo>
                    <a:pt x="878" y="0"/>
                  </a:lnTo>
                  <a:lnTo>
                    <a:pt x="878" y="0"/>
                  </a:lnTo>
                </a:path>
              </a:pathLst>
            </a:custGeom>
            <a:noFill/>
            <a:ln w="38100" cap="rnd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70;p39">
              <a:extLst>
                <a:ext uri="{FF2B5EF4-FFF2-40B4-BE49-F238E27FC236}">
                  <a16:creationId xmlns="" xmlns:a16="http://schemas.microsoft.com/office/drawing/2014/main" id="{68E9F093-86F0-4DAD-9E41-05A45B3248D3}"/>
                </a:ext>
              </a:extLst>
            </p:cNvPr>
            <p:cNvSpPr/>
            <p:nvPr/>
          </p:nvSpPr>
          <p:spPr>
            <a:xfrm>
              <a:off x="1369600" y="2604200"/>
              <a:ext cx="199750" cy="40825"/>
            </a:xfrm>
            <a:custGeom>
              <a:avLst/>
              <a:gdLst/>
              <a:ahLst/>
              <a:cxnLst/>
              <a:rect l="l" t="t" r="r" b="b"/>
              <a:pathLst>
                <a:path w="7990" h="1633" fill="none" extrusionOk="0">
                  <a:moveTo>
                    <a:pt x="7989" y="0"/>
                  </a:moveTo>
                  <a:lnTo>
                    <a:pt x="7989" y="0"/>
                  </a:lnTo>
                  <a:lnTo>
                    <a:pt x="7575" y="366"/>
                  </a:lnTo>
                  <a:lnTo>
                    <a:pt x="7137" y="707"/>
                  </a:lnTo>
                  <a:lnTo>
                    <a:pt x="6650" y="975"/>
                  </a:lnTo>
                  <a:lnTo>
                    <a:pt x="6163" y="1218"/>
                  </a:lnTo>
                  <a:lnTo>
                    <a:pt x="5627" y="1389"/>
                  </a:lnTo>
                  <a:lnTo>
                    <a:pt x="5115" y="1535"/>
                  </a:lnTo>
                  <a:lnTo>
                    <a:pt x="4555" y="1608"/>
                  </a:lnTo>
                  <a:lnTo>
                    <a:pt x="3995" y="1632"/>
                  </a:lnTo>
                  <a:lnTo>
                    <a:pt x="3995" y="1632"/>
                  </a:lnTo>
                  <a:lnTo>
                    <a:pt x="3435" y="1608"/>
                  </a:lnTo>
                  <a:lnTo>
                    <a:pt x="2875" y="1535"/>
                  </a:lnTo>
                  <a:lnTo>
                    <a:pt x="2363" y="1389"/>
                  </a:lnTo>
                  <a:lnTo>
                    <a:pt x="1828" y="1218"/>
                  </a:lnTo>
                  <a:lnTo>
                    <a:pt x="1340" y="975"/>
                  </a:lnTo>
                  <a:lnTo>
                    <a:pt x="853" y="707"/>
                  </a:lnTo>
                  <a:lnTo>
                    <a:pt x="415" y="366"/>
                  </a:lnTo>
                  <a:lnTo>
                    <a:pt x="1" y="0"/>
                  </a:lnTo>
                </a:path>
              </a:pathLst>
            </a:custGeom>
            <a:noFill/>
            <a:ln w="38100" cap="rnd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571;p39">
            <a:extLst>
              <a:ext uri="{FF2B5EF4-FFF2-40B4-BE49-F238E27FC236}">
                <a16:creationId xmlns="" xmlns:a16="http://schemas.microsoft.com/office/drawing/2014/main" id="{AC70B9F0-5C72-4535-A780-5CD7E3355937}"/>
              </a:ext>
            </a:extLst>
          </p:cNvPr>
          <p:cNvGrpSpPr/>
          <p:nvPr/>
        </p:nvGrpSpPr>
        <p:grpSpPr>
          <a:xfrm>
            <a:off x="2627117" y="5413469"/>
            <a:ext cx="698619" cy="708361"/>
            <a:chOff x="1951075" y="2333250"/>
            <a:chExt cx="381200" cy="381175"/>
          </a:xfrm>
        </p:grpSpPr>
        <p:sp>
          <p:nvSpPr>
            <p:cNvPr id="26" name="Google Shape;572;p39">
              <a:extLst>
                <a:ext uri="{FF2B5EF4-FFF2-40B4-BE49-F238E27FC236}">
                  <a16:creationId xmlns="" xmlns:a16="http://schemas.microsoft.com/office/drawing/2014/main" id="{8338D0E1-5209-492C-BC6A-D8128FDDB55E}"/>
                </a:ext>
              </a:extLst>
            </p:cNvPr>
            <p:cNvSpPr/>
            <p:nvPr/>
          </p:nvSpPr>
          <p:spPr>
            <a:xfrm>
              <a:off x="1951075" y="2333250"/>
              <a:ext cx="381200" cy="381175"/>
            </a:xfrm>
            <a:custGeom>
              <a:avLst/>
              <a:gdLst/>
              <a:ahLst/>
              <a:cxnLst/>
              <a:rect l="l" t="t" r="r" b="b"/>
              <a:pathLst>
                <a:path w="15248" h="15247" fill="none" extrusionOk="0">
                  <a:moveTo>
                    <a:pt x="7624" y="0"/>
                  </a:moveTo>
                  <a:lnTo>
                    <a:pt x="7624" y="0"/>
                  </a:lnTo>
                  <a:lnTo>
                    <a:pt x="7234" y="0"/>
                  </a:lnTo>
                  <a:lnTo>
                    <a:pt x="6845" y="49"/>
                  </a:lnTo>
                  <a:lnTo>
                    <a:pt x="6455" y="98"/>
                  </a:lnTo>
                  <a:lnTo>
                    <a:pt x="6090" y="147"/>
                  </a:lnTo>
                  <a:lnTo>
                    <a:pt x="5724" y="244"/>
                  </a:lnTo>
                  <a:lnTo>
                    <a:pt x="5359" y="341"/>
                  </a:lnTo>
                  <a:lnTo>
                    <a:pt x="4994" y="463"/>
                  </a:lnTo>
                  <a:lnTo>
                    <a:pt x="4653" y="609"/>
                  </a:lnTo>
                  <a:lnTo>
                    <a:pt x="4312" y="755"/>
                  </a:lnTo>
                  <a:lnTo>
                    <a:pt x="3995" y="926"/>
                  </a:lnTo>
                  <a:lnTo>
                    <a:pt x="3678" y="1096"/>
                  </a:lnTo>
                  <a:lnTo>
                    <a:pt x="3362" y="1291"/>
                  </a:lnTo>
                  <a:lnTo>
                    <a:pt x="3070" y="1510"/>
                  </a:lnTo>
                  <a:lnTo>
                    <a:pt x="2777" y="1730"/>
                  </a:lnTo>
                  <a:lnTo>
                    <a:pt x="2509" y="1973"/>
                  </a:lnTo>
                  <a:lnTo>
                    <a:pt x="2242" y="2241"/>
                  </a:lnTo>
                  <a:lnTo>
                    <a:pt x="1974" y="2509"/>
                  </a:lnTo>
                  <a:lnTo>
                    <a:pt x="1730" y="2777"/>
                  </a:lnTo>
                  <a:lnTo>
                    <a:pt x="1511" y="3069"/>
                  </a:lnTo>
                  <a:lnTo>
                    <a:pt x="1292" y="3361"/>
                  </a:lnTo>
                  <a:lnTo>
                    <a:pt x="1097" y="3678"/>
                  </a:lnTo>
                  <a:lnTo>
                    <a:pt x="926" y="3995"/>
                  </a:lnTo>
                  <a:lnTo>
                    <a:pt x="756" y="4311"/>
                  </a:lnTo>
                  <a:lnTo>
                    <a:pt x="610" y="4652"/>
                  </a:lnTo>
                  <a:lnTo>
                    <a:pt x="464" y="4993"/>
                  </a:lnTo>
                  <a:lnTo>
                    <a:pt x="342" y="5358"/>
                  </a:lnTo>
                  <a:lnTo>
                    <a:pt x="244" y="5724"/>
                  </a:lnTo>
                  <a:lnTo>
                    <a:pt x="147" y="6089"/>
                  </a:lnTo>
                  <a:lnTo>
                    <a:pt x="98" y="6454"/>
                  </a:lnTo>
                  <a:lnTo>
                    <a:pt x="50" y="6844"/>
                  </a:lnTo>
                  <a:lnTo>
                    <a:pt x="1" y="7234"/>
                  </a:lnTo>
                  <a:lnTo>
                    <a:pt x="1" y="7623"/>
                  </a:lnTo>
                  <a:lnTo>
                    <a:pt x="1" y="7623"/>
                  </a:lnTo>
                  <a:lnTo>
                    <a:pt x="1" y="8013"/>
                  </a:lnTo>
                  <a:lnTo>
                    <a:pt x="50" y="8403"/>
                  </a:lnTo>
                  <a:lnTo>
                    <a:pt x="98" y="8793"/>
                  </a:lnTo>
                  <a:lnTo>
                    <a:pt x="147" y="9158"/>
                  </a:lnTo>
                  <a:lnTo>
                    <a:pt x="244" y="9523"/>
                  </a:lnTo>
                  <a:lnTo>
                    <a:pt x="342" y="9889"/>
                  </a:lnTo>
                  <a:lnTo>
                    <a:pt x="464" y="10254"/>
                  </a:lnTo>
                  <a:lnTo>
                    <a:pt x="610" y="10595"/>
                  </a:lnTo>
                  <a:lnTo>
                    <a:pt x="756" y="10936"/>
                  </a:lnTo>
                  <a:lnTo>
                    <a:pt x="926" y="11252"/>
                  </a:lnTo>
                  <a:lnTo>
                    <a:pt x="1097" y="11569"/>
                  </a:lnTo>
                  <a:lnTo>
                    <a:pt x="1292" y="11886"/>
                  </a:lnTo>
                  <a:lnTo>
                    <a:pt x="1511" y="12178"/>
                  </a:lnTo>
                  <a:lnTo>
                    <a:pt x="1730" y="12470"/>
                  </a:lnTo>
                  <a:lnTo>
                    <a:pt x="1974" y="12738"/>
                  </a:lnTo>
                  <a:lnTo>
                    <a:pt x="2242" y="13006"/>
                  </a:lnTo>
                  <a:lnTo>
                    <a:pt x="2509" y="13274"/>
                  </a:lnTo>
                  <a:lnTo>
                    <a:pt x="2777" y="13517"/>
                  </a:lnTo>
                  <a:lnTo>
                    <a:pt x="3070" y="13737"/>
                  </a:lnTo>
                  <a:lnTo>
                    <a:pt x="3362" y="13956"/>
                  </a:lnTo>
                  <a:lnTo>
                    <a:pt x="3678" y="14151"/>
                  </a:lnTo>
                  <a:lnTo>
                    <a:pt x="3995" y="14321"/>
                  </a:lnTo>
                  <a:lnTo>
                    <a:pt x="4312" y="14492"/>
                  </a:lnTo>
                  <a:lnTo>
                    <a:pt x="4653" y="14638"/>
                  </a:lnTo>
                  <a:lnTo>
                    <a:pt x="4994" y="14784"/>
                  </a:lnTo>
                  <a:lnTo>
                    <a:pt x="5359" y="14906"/>
                  </a:lnTo>
                  <a:lnTo>
                    <a:pt x="5724" y="15003"/>
                  </a:lnTo>
                  <a:lnTo>
                    <a:pt x="6090" y="15100"/>
                  </a:lnTo>
                  <a:lnTo>
                    <a:pt x="6455" y="15149"/>
                  </a:lnTo>
                  <a:lnTo>
                    <a:pt x="6845" y="15198"/>
                  </a:lnTo>
                  <a:lnTo>
                    <a:pt x="7234" y="15247"/>
                  </a:lnTo>
                  <a:lnTo>
                    <a:pt x="7624" y="15247"/>
                  </a:lnTo>
                  <a:lnTo>
                    <a:pt x="7624" y="15247"/>
                  </a:lnTo>
                  <a:lnTo>
                    <a:pt x="8014" y="15247"/>
                  </a:lnTo>
                  <a:lnTo>
                    <a:pt x="8403" y="15198"/>
                  </a:lnTo>
                  <a:lnTo>
                    <a:pt x="8793" y="15149"/>
                  </a:lnTo>
                  <a:lnTo>
                    <a:pt x="9158" y="15100"/>
                  </a:lnTo>
                  <a:lnTo>
                    <a:pt x="9524" y="15003"/>
                  </a:lnTo>
                  <a:lnTo>
                    <a:pt x="9889" y="14906"/>
                  </a:lnTo>
                  <a:lnTo>
                    <a:pt x="10254" y="14784"/>
                  </a:lnTo>
                  <a:lnTo>
                    <a:pt x="10595" y="14638"/>
                  </a:lnTo>
                  <a:lnTo>
                    <a:pt x="10936" y="14492"/>
                  </a:lnTo>
                  <a:lnTo>
                    <a:pt x="11253" y="14321"/>
                  </a:lnTo>
                  <a:lnTo>
                    <a:pt x="11569" y="14151"/>
                  </a:lnTo>
                  <a:lnTo>
                    <a:pt x="11886" y="13956"/>
                  </a:lnTo>
                  <a:lnTo>
                    <a:pt x="12178" y="13737"/>
                  </a:lnTo>
                  <a:lnTo>
                    <a:pt x="12471" y="13517"/>
                  </a:lnTo>
                  <a:lnTo>
                    <a:pt x="12739" y="13274"/>
                  </a:lnTo>
                  <a:lnTo>
                    <a:pt x="13006" y="13006"/>
                  </a:lnTo>
                  <a:lnTo>
                    <a:pt x="13274" y="12738"/>
                  </a:lnTo>
                  <a:lnTo>
                    <a:pt x="13518" y="12470"/>
                  </a:lnTo>
                  <a:lnTo>
                    <a:pt x="13737" y="12178"/>
                  </a:lnTo>
                  <a:lnTo>
                    <a:pt x="13956" y="11886"/>
                  </a:lnTo>
                  <a:lnTo>
                    <a:pt x="14151" y="11569"/>
                  </a:lnTo>
                  <a:lnTo>
                    <a:pt x="14322" y="11252"/>
                  </a:lnTo>
                  <a:lnTo>
                    <a:pt x="14492" y="10936"/>
                  </a:lnTo>
                  <a:lnTo>
                    <a:pt x="14638" y="10595"/>
                  </a:lnTo>
                  <a:lnTo>
                    <a:pt x="14784" y="10254"/>
                  </a:lnTo>
                  <a:lnTo>
                    <a:pt x="14906" y="9889"/>
                  </a:lnTo>
                  <a:lnTo>
                    <a:pt x="15004" y="9523"/>
                  </a:lnTo>
                  <a:lnTo>
                    <a:pt x="15101" y="9158"/>
                  </a:lnTo>
                  <a:lnTo>
                    <a:pt x="15150" y="8793"/>
                  </a:lnTo>
                  <a:lnTo>
                    <a:pt x="15198" y="8403"/>
                  </a:lnTo>
                  <a:lnTo>
                    <a:pt x="15247" y="8013"/>
                  </a:lnTo>
                  <a:lnTo>
                    <a:pt x="15247" y="7623"/>
                  </a:lnTo>
                  <a:lnTo>
                    <a:pt x="15247" y="7623"/>
                  </a:lnTo>
                  <a:lnTo>
                    <a:pt x="15247" y="7234"/>
                  </a:lnTo>
                  <a:lnTo>
                    <a:pt x="15198" y="6844"/>
                  </a:lnTo>
                  <a:lnTo>
                    <a:pt x="15150" y="6454"/>
                  </a:lnTo>
                  <a:lnTo>
                    <a:pt x="15101" y="6089"/>
                  </a:lnTo>
                  <a:lnTo>
                    <a:pt x="15004" y="5724"/>
                  </a:lnTo>
                  <a:lnTo>
                    <a:pt x="14906" y="5358"/>
                  </a:lnTo>
                  <a:lnTo>
                    <a:pt x="14784" y="4993"/>
                  </a:lnTo>
                  <a:lnTo>
                    <a:pt x="14638" y="4652"/>
                  </a:lnTo>
                  <a:lnTo>
                    <a:pt x="14492" y="4311"/>
                  </a:lnTo>
                  <a:lnTo>
                    <a:pt x="14322" y="3995"/>
                  </a:lnTo>
                  <a:lnTo>
                    <a:pt x="14151" y="3678"/>
                  </a:lnTo>
                  <a:lnTo>
                    <a:pt x="13956" y="3361"/>
                  </a:lnTo>
                  <a:lnTo>
                    <a:pt x="13737" y="3069"/>
                  </a:lnTo>
                  <a:lnTo>
                    <a:pt x="13518" y="2777"/>
                  </a:lnTo>
                  <a:lnTo>
                    <a:pt x="13274" y="2509"/>
                  </a:lnTo>
                  <a:lnTo>
                    <a:pt x="13006" y="2241"/>
                  </a:lnTo>
                  <a:lnTo>
                    <a:pt x="12739" y="1973"/>
                  </a:lnTo>
                  <a:lnTo>
                    <a:pt x="12471" y="1730"/>
                  </a:lnTo>
                  <a:lnTo>
                    <a:pt x="12178" y="1510"/>
                  </a:lnTo>
                  <a:lnTo>
                    <a:pt x="11886" y="1291"/>
                  </a:lnTo>
                  <a:lnTo>
                    <a:pt x="11569" y="1096"/>
                  </a:lnTo>
                  <a:lnTo>
                    <a:pt x="11253" y="926"/>
                  </a:lnTo>
                  <a:lnTo>
                    <a:pt x="10936" y="755"/>
                  </a:lnTo>
                  <a:lnTo>
                    <a:pt x="10595" y="609"/>
                  </a:lnTo>
                  <a:lnTo>
                    <a:pt x="10254" y="463"/>
                  </a:lnTo>
                  <a:lnTo>
                    <a:pt x="9889" y="341"/>
                  </a:lnTo>
                  <a:lnTo>
                    <a:pt x="9524" y="244"/>
                  </a:lnTo>
                  <a:lnTo>
                    <a:pt x="9158" y="147"/>
                  </a:lnTo>
                  <a:lnTo>
                    <a:pt x="8793" y="98"/>
                  </a:lnTo>
                  <a:lnTo>
                    <a:pt x="8403" y="49"/>
                  </a:lnTo>
                  <a:lnTo>
                    <a:pt x="8014" y="0"/>
                  </a:lnTo>
                  <a:lnTo>
                    <a:pt x="7624" y="0"/>
                  </a:lnTo>
                  <a:lnTo>
                    <a:pt x="7624" y="0"/>
                  </a:lnTo>
                </a:path>
              </a:pathLst>
            </a:custGeom>
            <a:noFill/>
            <a:ln w="28575" cap="rnd" cmpd="sng">
              <a:solidFill>
                <a:srgbClr val="A637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73;p39">
              <a:extLst>
                <a:ext uri="{FF2B5EF4-FFF2-40B4-BE49-F238E27FC236}">
                  <a16:creationId xmlns="" xmlns:a16="http://schemas.microsoft.com/office/drawing/2014/main" id="{D2532221-2605-439C-98AF-FCDBF20725EE}"/>
                </a:ext>
              </a:extLst>
            </p:cNvPr>
            <p:cNvSpPr/>
            <p:nvPr/>
          </p:nvSpPr>
          <p:spPr>
            <a:xfrm>
              <a:off x="2197675" y="2503125"/>
              <a:ext cx="43875" cy="47525"/>
            </a:xfrm>
            <a:custGeom>
              <a:avLst/>
              <a:gdLst/>
              <a:ahLst/>
              <a:cxnLst/>
              <a:rect l="l" t="t" r="r" b="b"/>
              <a:pathLst>
                <a:path w="1755" h="1901" fill="none" extrusionOk="0">
                  <a:moveTo>
                    <a:pt x="877" y="0"/>
                  </a:moveTo>
                  <a:lnTo>
                    <a:pt x="877" y="0"/>
                  </a:lnTo>
                  <a:lnTo>
                    <a:pt x="1048" y="25"/>
                  </a:lnTo>
                  <a:lnTo>
                    <a:pt x="1218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8" y="1827"/>
                  </a:lnTo>
                  <a:lnTo>
                    <a:pt x="1048" y="1876"/>
                  </a:lnTo>
                  <a:lnTo>
                    <a:pt x="877" y="1900"/>
                  </a:lnTo>
                  <a:lnTo>
                    <a:pt x="877" y="1900"/>
                  </a:lnTo>
                  <a:lnTo>
                    <a:pt x="707" y="1876"/>
                  </a:lnTo>
                  <a:lnTo>
                    <a:pt x="536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6" y="73"/>
                  </a:lnTo>
                  <a:lnTo>
                    <a:pt x="707" y="25"/>
                  </a:lnTo>
                  <a:lnTo>
                    <a:pt x="877" y="0"/>
                  </a:lnTo>
                  <a:lnTo>
                    <a:pt x="877" y="0"/>
                  </a:lnTo>
                </a:path>
              </a:pathLst>
            </a:custGeom>
            <a:noFill/>
            <a:ln w="28575" cap="rnd" cmpd="sng">
              <a:solidFill>
                <a:srgbClr val="A637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74;p39">
              <a:extLst>
                <a:ext uri="{FF2B5EF4-FFF2-40B4-BE49-F238E27FC236}">
                  <a16:creationId xmlns="" xmlns:a16="http://schemas.microsoft.com/office/drawing/2014/main" id="{2C1AB8BF-7865-4936-8BDE-BBD5A175297F}"/>
                </a:ext>
              </a:extLst>
            </p:cNvPr>
            <p:cNvSpPr/>
            <p:nvPr/>
          </p:nvSpPr>
          <p:spPr>
            <a:xfrm>
              <a:off x="2041800" y="2503125"/>
              <a:ext cx="43875" cy="47525"/>
            </a:xfrm>
            <a:custGeom>
              <a:avLst/>
              <a:gdLst/>
              <a:ahLst/>
              <a:cxnLst/>
              <a:rect l="l" t="t" r="r" b="b"/>
              <a:pathLst>
                <a:path w="1755" h="1901" fill="none" extrusionOk="0">
                  <a:moveTo>
                    <a:pt x="878" y="0"/>
                  </a:moveTo>
                  <a:lnTo>
                    <a:pt x="878" y="0"/>
                  </a:lnTo>
                  <a:lnTo>
                    <a:pt x="1048" y="25"/>
                  </a:lnTo>
                  <a:lnTo>
                    <a:pt x="1219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9" y="1827"/>
                  </a:lnTo>
                  <a:lnTo>
                    <a:pt x="1048" y="1876"/>
                  </a:lnTo>
                  <a:lnTo>
                    <a:pt x="878" y="1900"/>
                  </a:lnTo>
                  <a:lnTo>
                    <a:pt x="878" y="1900"/>
                  </a:lnTo>
                  <a:lnTo>
                    <a:pt x="707" y="1876"/>
                  </a:lnTo>
                  <a:lnTo>
                    <a:pt x="537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7" y="73"/>
                  </a:lnTo>
                  <a:lnTo>
                    <a:pt x="707" y="25"/>
                  </a:lnTo>
                  <a:lnTo>
                    <a:pt x="878" y="0"/>
                  </a:lnTo>
                  <a:lnTo>
                    <a:pt x="878" y="0"/>
                  </a:lnTo>
                </a:path>
              </a:pathLst>
            </a:custGeom>
            <a:noFill/>
            <a:ln w="28575" cap="rnd" cmpd="sng">
              <a:solidFill>
                <a:srgbClr val="A637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75;p39">
              <a:extLst>
                <a:ext uri="{FF2B5EF4-FFF2-40B4-BE49-F238E27FC236}">
                  <a16:creationId xmlns="" xmlns:a16="http://schemas.microsoft.com/office/drawing/2014/main" id="{713902F0-3483-446C-AF27-B681B98DE2FB}"/>
                </a:ext>
              </a:extLst>
            </p:cNvPr>
            <p:cNvSpPr/>
            <p:nvPr/>
          </p:nvSpPr>
          <p:spPr>
            <a:xfrm>
              <a:off x="2041800" y="2584100"/>
              <a:ext cx="199750" cy="41425"/>
            </a:xfrm>
            <a:custGeom>
              <a:avLst/>
              <a:gdLst/>
              <a:ahLst/>
              <a:cxnLst/>
              <a:rect l="l" t="t" r="r" b="b"/>
              <a:pathLst>
                <a:path w="7990" h="1657" fill="none" extrusionOk="0">
                  <a:moveTo>
                    <a:pt x="1" y="1657"/>
                  </a:moveTo>
                  <a:lnTo>
                    <a:pt x="1" y="1657"/>
                  </a:lnTo>
                  <a:lnTo>
                    <a:pt x="415" y="1291"/>
                  </a:lnTo>
                  <a:lnTo>
                    <a:pt x="853" y="950"/>
                  </a:lnTo>
                  <a:lnTo>
                    <a:pt x="1340" y="683"/>
                  </a:lnTo>
                  <a:lnTo>
                    <a:pt x="1827" y="439"/>
                  </a:lnTo>
                  <a:lnTo>
                    <a:pt x="2363" y="244"/>
                  </a:lnTo>
                  <a:lnTo>
                    <a:pt x="2875" y="122"/>
                  </a:lnTo>
                  <a:lnTo>
                    <a:pt x="3435" y="49"/>
                  </a:lnTo>
                  <a:lnTo>
                    <a:pt x="3995" y="1"/>
                  </a:lnTo>
                  <a:lnTo>
                    <a:pt x="3995" y="1"/>
                  </a:lnTo>
                  <a:lnTo>
                    <a:pt x="4555" y="49"/>
                  </a:lnTo>
                  <a:lnTo>
                    <a:pt x="5115" y="122"/>
                  </a:lnTo>
                  <a:lnTo>
                    <a:pt x="5627" y="244"/>
                  </a:lnTo>
                  <a:lnTo>
                    <a:pt x="6163" y="439"/>
                  </a:lnTo>
                  <a:lnTo>
                    <a:pt x="6650" y="683"/>
                  </a:lnTo>
                  <a:lnTo>
                    <a:pt x="7137" y="950"/>
                  </a:lnTo>
                  <a:lnTo>
                    <a:pt x="7575" y="1291"/>
                  </a:lnTo>
                  <a:lnTo>
                    <a:pt x="7989" y="1657"/>
                  </a:lnTo>
                </a:path>
              </a:pathLst>
            </a:custGeom>
            <a:noFill/>
            <a:ln w="28575" cap="rnd" cmpd="sng">
              <a:solidFill>
                <a:srgbClr val="A637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Google Shape;682;p39">
            <a:extLst>
              <a:ext uri="{FF2B5EF4-FFF2-40B4-BE49-F238E27FC236}">
                <a16:creationId xmlns="" xmlns:a16="http://schemas.microsoft.com/office/drawing/2014/main" id="{F70FB785-8B46-43AB-A9C9-3991C463E78B}"/>
              </a:ext>
            </a:extLst>
          </p:cNvPr>
          <p:cNvSpPr/>
          <p:nvPr/>
        </p:nvSpPr>
        <p:spPr>
          <a:xfrm>
            <a:off x="4530677" y="4131068"/>
            <a:ext cx="658908" cy="681259"/>
          </a:xfrm>
          <a:custGeom>
            <a:avLst/>
            <a:gdLst/>
            <a:ahLst/>
            <a:cxnLst/>
            <a:rect l="l" t="t" r="r" b="b"/>
            <a:pathLst>
              <a:path w="16367" h="16368" fill="none" extrusionOk="0">
                <a:moveTo>
                  <a:pt x="16074" y="4385"/>
                </a:moveTo>
                <a:lnTo>
                  <a:pt x="11983" y="293"/>
                </a:lnTo>
                <a:lnTo>
                  <a:pt x="11983" y="293"/>
                </a:lnTo>
                <a:lnTo>
                  <a:pt x="11812" y="171"/>
                </a:lnTo>
                <a:lnTo>
                  <a:pt x="11642" y="74"/>
                </a:lnTo>
                <a:lnTo>
                  <a:pt x="11447" y="25"/>
                </a:lnTo>
                <a:lnTo>
                  <a:pt x="11252" y="1"/>
                </a:lnTo>
                <a:lnTo>
                  <a:pt x="5115" y="1"/>
                </a:lnTo>
                <a:lnTo>
                  <a:pt x="5115" y="1"/>
                </a:lnTo>
                <a:lnTo>
                  <a:pt x="4920" y="25"/>
                </a:lnTo>
                <a:lnTo>
                  <a:pt x="4725" y="74"/>
                </a:lnTo>
                <a:lnTo>
                  <a:pt x="4554" y="171"/>
                </a:lnTo>
                <a:lnTo>
                  <a:pt x="4384" y="293"/>
                </a:lnTo>
                <a:lnTo>
                  <a:pt x="292" y="4385"/>
                </a:lnTo>
                <a:lnTo>
                  <a:pt x="292" y="4385"/>
                </a:lnTo>
                <a:lnTo>
                  <a:pt x="171" y="4555"/>
                </a:lnTo>
                <a:lnTo>
                  <a:pt x="73" y="4726"/>
                </a:lnTo>
                <a:lnTo>
                  <a:pt x="24" y="4921"/>
                </a:lnTo>
                <a:lnTo>
                  <a:pt x="0" y="5115"/>
                </a:lnTo>
                <a:lnTo>
                  <a:pt x="0" y="11253"/>
                </a:lnTo>
                <a:lnTo>
                  <a:pt x="0" y="11253"/>
                </a:lnTo>
                <a:lnTo>
                  <a:pt x="24" y="11448"/>
                </a:lnTo>
                <a:lnTo>
                  <a:pt x="73" y="11642"/>
                </a:lnTo>
                <a:lnTo>
                  <a:pt x="171" y="11813"/>
                </a:lnTo>
                <a:lnTo>
                  <a:pt x="292" y="11983"/>
                </a:lnTo>
                <a:lnTo>
                  <a:pt x="4384" y="16075"/>
                </a:lnTo>
                <a:lnTo>
                  <a:pt x="4384" y="16075"/>
                </a:lnTo>
                <a:lnTo>
                  <a:pt x="4554" y="16197"/>
                </a:lnTo>
                <a:lnTo>
                  <a:pt x="4725" y="16294"/>
                </a:lnTo>
                <a:lnTo>
                  <a:pt x="4920" y="16343"/>
                </a:lnTo>
                <a:lnTo>
                  <a:pt x="5115" y="16367"/>
                </a:lnTo>
                <a:lnTo>
                  <a:pt x="11252" y="16367"/>
                </a:lnTo>
                <a:lnTo>
                  <a:pt x="11252" y="16367"/>
                </a:lnTo>
                <a:lnTo>
                  <a:pt x="11447" y="16343"/>
                </a:lnTo>
                <a:lnTo>
                  <a:pt x="11642" y="16294"/>
                </a:lnTo>
                <a:lnTo>
                  <a:pt x="11812" y="16197"/>
                </a:lnTo>
                <a:lnTo>
                  <a:pt x="11983" y="16075"/>
                </a:lnTo>
                <a:lnTo>
                  <a:pt x="16074" y="11983"/>
                </a:lnTo>
                <a:lnTo>
                  <a:pt x="16074" y="11983"/>
                </a:lnTo>
                <a:lnTo>
                  <a:pt x="16196" y="11813"/>
                </a:lnTo>
                <a:lnTo>
                  <a:pt x="16294" y="11642"/>
                </a:lnTo>
                <a:lnTo>
                  <a:pt x="16342" y="11448"/>
                </a:lnTo>
                <a:lnTo>
                  <a:pt x="16367" y="11253"/>
                </a:lnTo>
                <a:lnTo>
                  <a:pt x="16367" y="5115"/>
                </a:lnTo>
                <a:lnTo>
                  <a:pt x="16367" y="5115"/>
                </a:lnTo>
                <a:lnTo>
                  <a:pt x="16342" y="4921"/>
                </a:lnTo>
                <a:lnTo>
                  <a:pt x="16294" y="4726"/>
                </a:lnTo>
                <a:lnTo>
                  <a:pt x="16196" y="4555"/>
                </a:lnTo>
                <a:lnTo>
                  <a:pt x="16074" y="4385"/>
                </a:lnTo>
                <a:lnTo>
                  <a:pt x="16074" y="4385"/>
                </a:lnTo>
                <a:close/>
                <a:moveTo>
                  <a:pt x="9864" y="8452"/>
                </a:moveTo>
                <a:lnTo>
                  <a:pt x="11203" y="9792"/>
                </a:lnTo>
                <a:lnTo>
                  <a:pt x="11203" y="9792"/>
                </a:lnTo>
                <a:lnTo>
                  <a:pt x="11252" y="9840"/>
                </a:lnTo>
                <a:lnTo>
                  <a:pt x="11276" y="9913"/>
                </a:lnTo>
                <a:lnTo>
                  <a:pt x="11301" y="10059"/>
                </a:lnTo>
                <a:lnTo>
                  <a:pt x="11276" y="10206"/>
                </a:lnTo>
                <a:lnTo>
                  <a:pt x="11252" y="10279"/>
                </a:lnTo>
                <a:lnTo>
                  <a:pt x="11203" y="10327"/>
                </a:lnTo>
                <a:lnTo>
                  <a:pt x="10327" y="11204"/>
                </a:lnTo>
                <a:lnTo>
                  <a:pt x="10327" y="11204"/>
                </a:lnTo>
                <a:lnTo>
                  <a:pt x="10278" y="11253"/>
                </a:lnTo>
                <a:lnTo>
                  <a:pt x="10205" y="11277"/>
                </a:lnTo>
                <a:lnTo>
                  <a:pt x="10059" y="11302"/>
                </a:lnTo>
                <a:lnTo>
                  <a:pt x="9913" y="11277"/>
                </a:lnTo>
                <a:lnTo>
                  <a:pt x="9840" y="11253"/>
                </a:lnTo>
                <a:lnTo>
                  <a:pt x="9791" y="11204"/>
                </a:lnTo>
                <a:lnTo>
                  <a:pt x="8451" y="9865"/>
                </a:lnTo>
                <a:lnTo>
                  <a:pt x="8451" y="9865"/>
                </a:lnTo>
                <a:lnTo>
                  <a:pt x="8403" y="9816"/>
                </a:lnTo>
                <a:lnTo>
                  <a:pt x="8330" y="9792"/>
                </a:lnTo>
                <a:lnTo>
                  <a:pt x="8183" y="9767"/>
                </a:lnTo>
                <a:lnTo>
                  <a:pt x="8037" y="9792"/>
                </a:lnTo>
                <a:lnTo>
                  <a:pt x="7964" y="9816"/>
                </a:lnTo>
                <a:lnTo>
                  <a:pt x="7915" y="9865"/>
                </a:lnTo>
                <a:lnTo>
                  <a:pt x="6576" y="11204"/>
                </a:lnTo>
                <a:lnTo>
                  <a:pt x="6576" y="11204"/>
                </a:lnTo>
                <a:lnTo>
                  <a:pt x="6527" y="11253"/>
                </a:lnTo>
                <a:lnTo>
                  <a:pt x="6454" y="11277"/>
                </a:lnTo>
                <a:lnTo>
                  <a:pt x="6308" y="11302"/>
                </a:lnTo>
                <a:lnTo>
                  <a:pt x="6162" y="11277"/>
                </a:lnTo>
                <a:lnTo>
                  <a:pt x="6089" y="11253"/>
                </a:lnTo>
                <a:lnTo>
                  <a:pt x="6040" y="11204"/>
                </a:lnTo>
                <a:lnTo>
                  <a:pt x="5163" y="10327"/>
                </a:lnTo>
                <a:lnTo>
                  <a:pt x="5163" y="10327"/>
                </a:lnTo>
                <a:lnTo>
                  <a:pt x="5115" y="10279"/>
                </a:lnTo>
                <a:lnTo>
                  <a:pt x="5090" y="10206"/>
                </a:lnTo>
                <a:lnTo>
                  <a:pt x="5066" y="10059"/>
                </a:lnTo>
                <a:lnTo>
                  <a:pt x="5090" y="9913"/>
                </a:lnTo>
                <a:lnTo>
                  <a:pt x="5115" y="9840"/>
                </a:lnTo>
                <a:lnTo>
                  <a:pt x="5163" y="9792"/>
                </a:lnTo>
                <a:lnTo>
                  <a:pt x="6503" y="8452"/>
                </a:lnTo>
                <a:lnTo>
                  <a:pt x="6503" y="8452"/>
                </a:lnTo>
                <a:lnTo>
                  <a:pt x="6552" y="8403"/>
                </a:lnTo>
                <a:lnTo>
                  <a:pt x="6576" y="8330"/>
                </a:lnTo>
                <a:lnTo>
                  <a:pt x="6600" y="8184"/>
                </a:lnTo>
                <a:lnTo>
                  <a:pt x="6576" y="8038"/>
                </a:lnTo>
                <a:lnTo>
                  <a:pt x="6552" y="7965"/>
                </a:lnTo>
                <a:lnTo>
                  <a:pt x="6503" y="7916"/>
                </a:lnTo>
                <a:lnTo>
                  <a:pt x="5163" y="6577"/>
                </a:lnTo>
                <a:lnTo>
                  <a:pt x="5163" y="6577"/>
                </a:lnTo>
                <a:lnTo>
                  <a:pt x="5115" y="6528"/>
                </a:lnTo>
                <a:lnTo>
                  <a:pt x="5090" y="6455"/>
                </a:lnTo>
                <a:lnTo>
                  <a:pt x="5066" y="6309"/>
                </a:lnTo>
                <a:lnTo>
                  <a:pt x="5090" y="6163"/>
                </a:lnTo>
                <a:lnTo>
                  <a:pt x="5115" y="6090"/>
                </a:lnTo>
                <a:lnTo>
                  <a:pt x="5163" y="6041"/>
                </a:lnTo>
                <a:lnTo>
                  <a:pt x="6040" y="5164"/>
                </a:lnTo>
                <a:lnTo>
                  <a:pt x="6040" y="5164"/>
                </a:lnTo>
                <a:lnTo>
                  <a:pt x="6089" y="5115"/>
                </a:lnTo>
                <a:lnTo>
                  <a:pt x="6162" y="5091"/>
                </a:lnTo>
                <a:lnTo>
                  <a:pt x="6308" y="5067"/>
                </a:lnTo>
                <a:lnTo>
                  <a:pt x="6454" y="5091"/>
                </a:lnTo>
                <a:lnTo>
                  <a:pt x="6527" y="5115"/>
                </a:lnTo>
                <a:lnTo>
                  <a:pt x="6576" y="5164"/>
                </a:lnTo>
                <a:lnTo>
                  <a:pt x="7915" y="6504"/>
                </a:lnTo>
                <a:lnTo>
                  <a:pt x="7915" y="6504"/>
                </a:lnTo>
                <a:lnTo>
                  <a:pt x="7964" y="6552"/>
                </a:lnTo>
                <a:lnTo>
                  <a:pt x="8037" y="6577"/>
                </a:lnTo>
                <a:lnTo>
                  <a:pt x="8183" y="6601"/>
                </a:lnTo>
                <a:lnTo>
                  <a:pt x="8330" y="6577"/>
                </a:lnTo>
                <a:lnTo>
                  <a:pt x="8403" y="6552"/>
                </a:lnTo>
                <a:lnTo>
                  <a:pt x="8451" y="6504"/>
                </a:lnTo>
                <a:lnTo>
                  <a:pt x="9791" y="5164"/>
                </a:lnTo>
                <a:lnTo>
                  <a:pt x="9791" y="5164"/>
                </a:lnTo>
                <a:lnTo>
                  <a:pt x="9840" y="5115"/>
                </a:lnTo>
                <a:lnTo>
                  <a:pt x="9913" y="5091"/>
                </a:lnTo>
                <a:lnTo>
                  <a:pt x="10059" y="5067"/>
                </a:lnTo>
                <a:lnTo>
                  <a:pt x="10205" y="5091"/>
                </a:lnTo>
                <a:lnTo>
                  <a:pt x="10278" y="5115"/>
                </a:lnTo>
                <a:lnTo>
                  <a:pt x="10327" y="5164"/>
                </a:lnTo>
                <a:lnTo>
                  <a:pt x="11203" y="6041"/>
                </a:lnTo>
                <a:lnTo>
                  <a:pt x="11203" y="6041"/>
                </a:lnTo>
                <a:lnTo>
                  <a:pt x="11252" y="6090"/>
                </a:lnTo>
                <a:lnTo>
                  <a:pt x="11276" y="6163"/>
                </a:lnTo>
                <a:lnTo>
                  <a:pt x="11301" y="6309"/>
                </a:lnTo>
                <a:lnTo>
                  <a:pt x="11276" y="6455"/>
                </a:lnTo>
                <a:lnTo>
                  <a:pt x="11252" y="6528"/>
                </a:lnTo>
                <a:lnTo>
                  <a:pt x="11203" y="6577"/>
                </a:lnTo>
                <a:lnTo>
                  <a:pt x="9864" y="7916"/>
                </a:lnTo>
                <a:lnTo>
                  <a:pt x="9864" y="7916"/>
                </a:lnTo>
                <a:lnTo>
                  <a:pt x="9815" y="7965"/>
                </a:lnTo>
                <a:lnTo>
                  <a:pt x="9791" y="8038"/>
                </a:lnTo>
                <a:lnTo>
                  <a:pt x="9766" y="8184"/>
                </a:lnTo>
                <a:lnTo>
                  <a:pt x="9791" y="8330"/>
                </a:lnTo>
                <a:lnTo>
                  <a:pt x="9815" y="8403"/>
                </a:lnTo>
                <a:lnTo>
                  <a:pt x="9864" y="8452"/>
                </a:lnTo>
                <a:lnTo>
                  <a:pt x="9864" y="8452"/>
                </a:lnTo>
                <a:close/>
              </a:path>
            </a:pathLst>
          </a:custGeom>
          <a:noFill/>
          <a:ln w="28575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" name="Google Shape;531;p39">
            <a:extLst>
              <a:ext uri="{FF2B5EF4-FFF2-40B4-BE49-F238E27FC236}">
                <a16:creationId xmlns="" xmlns:a16="http://schemas.microsoft.com/office/drawing/2014/main" id="{90608EA0-BAD6-4EA4-B853-D4371AD6A8A6}"/>
              </a:ext>
            </a:extLst>
          </p:cNvPr>
          <p:cNvGrpSpPr/>
          <p:nvPr/>
        </p:nvGrpSpPr>
        <p:grpSpPr>
          <a:xfrm>
            <a:off x="8127732" y="5413468"/>
            <a:ext cx="574606" cy="708362"/>
            <a:chOff x="3979850" y="1598950"/>
            <a:chExt cx="356825" cy="505375"/>
          </a:xfrm>
        </p:grpSpPr>
        <p:sp>
          <p:nvSpPr>
            <p:cNvPr id="32" name="Google Shape;532;p39">
              <a:extLst>
                <a:ext uri="{FF2B5EF4-FFF2-40B4-BE49-F238E27FC236}">
                  <a16:creationId xmlns="" xmlns:a16="http://schemas.microsoft.com/office/drawing/2014/main" id="{82932EBE-71C2-4BDE-B4FD-19039E014A44}"/>
                </a:ext>
              </a:extLst>
            </p:cNvPr>
            <p:cNvSpPr/>
            <p:nvPr/>
          </p:nvSpPr>
          <p:spPr>
            <a:xfrm>
              <a:off x="3979850" y="1602600"/>
              <a:ext cx="44475" cy="501725"/>
            </a:xfrm>
            <a:custGeom>
              <a:avLst/>
              <a:gdLst/>
              <a:ahLst/>
              <a:cxnLst/>
              <a:rect l="l" t="t" r="r" b="b"/>
              <a:pathLst>
                <a:path w="1779" h="20069" fill="none" extrusionOk="0">
                  <a:moveTo>
                    <a:pt x="1778" y="20069"/>
                  </a:moveTo>
                  <a:lnTo>
                    <a:pt x="1778" y="488"/>
                  </a:lnTo>
                  <a:lnTo>
                    <a:pt x="1778" y="488"/>
                  </a:lnTo>
                  <a:lnTo>
                    <a:pt x="1778" y="390"/>
                  </a:lnTo>
                  <a:lnTo>
                    <a:pt x="1730" y="293"/>
                  </a:lnTo>
                  <a:lnTo>
                    <a:pt x="1705" y="220"/>
                  </a:lnTo>
                  <a:lnTo>
                    <a:pt x="1632" y="147"/>
                  </a:lnTo>
                  <a:lnTo>
                    <a:pt x="1559" y="74"/>
                  </a:lnTo>
                  <a:lnTo>
                    <a:pt x="1486" y="25"/>
                  </a:lnTo>
                  <a:lnTo>
                    <a:pt x="1389" y="0"/>
                  </a:lnTo>
                  <a:lnTo>
                    <a:pt x="1291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0" y="0"/>
                  </a:lnTo>
                  <a:lnTo>
                    <a:pt x="293" y="25"/>
                  </a:lnTo>
                  <a:lnTo>
                    <a:pt x="220" y="74"/>
                  </a:lnTo>
                  <a:lnTo>
                    <a:pt x="147" y="147"/>
                  </a:lnTo>
                  <a:lnTo>
                    <a:pt x="98" y="220"/>
                  </a:lnTo>
                  <a:lnTo>
                    <a:pt x="49" y="293"/>
                  </a:lnTo>
                  <a:lnTo>
                    <a:pt x="25" y="390"/>
                  </a:lnTo>
                  <a:lnTo>
                    <a:pt x="1" y="488"/>
                  </a:lnTo>
                  <a:lnTo>
                    <a:pt x="1" y="20069"/>
                  </a:lnTo>
                  <a:lnTo>
                    <a:pt x="1778" y="20069"/>
                  </a:lnTo>
                  <a:close/>
                </a:path>
              </a:pathLst>
            </a:custGeom>
            <a:noFill/>
            <a:ln w="28575" cap="rnd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33;p39">
              <a:extLst>
                <a:ext uri="{FF2B5EF4-FFF2-40B4-BE49-F238E27FC236}">
                  <a16:creationId xmlns="" xmlns:a16="http://schemas.microsoft.com/office/drawing/2014/main" id="{5E5E17A1-FFE8-4FDC-9BBD-802383849090}"/>
                </a:ext>
              </a:extLst>
            </p:cNvPr>
            <p:cNvSpPr/>
            <p:nvPr/>
          </p:nvSpPr>
          <p:spPr>
            <a:xfrm>
              <a:off x="4037075" y="1598950"/>
              <a:ext cx="299600" cy="228950"/>
            </a:xfrm>
            <a:custGeom>
              <a:avLst/>
              <a:gdLst/>
              <a:ahLst/>
              <a:cxnLst/>
              <a:rect l="l" t="t" r="r" b="b"/>
              <a:pathLst>
                <a:path w="11984" h="9158" fill="none" extrusionOk="0">
                  <a:moveTo>
                    <a:pt x="1" y="8403"/>
                  </a:moveTo>
                  <a:lnTo>
                    <a:pt x="1" y="8403"/>
                  </a:lnTo>
                  <a:lnTo>
                    <a:pt x="366" y="8184"/>
                  </a:lnTo>
                  <a:lnTo>
                    <a:pt x="732" y="8013"/>
                  </a:lnTo>
                  <a:lnTo>
                    <a:pt x="1097" y="7867"/>
                  </a:lnTo>
                  <a:lnTo>
                    <a:pt x="1438" y="7770"/>
                  </a:lnTo>
                  <a:lnTo>
                    <a:pt x="1803" y="7696"/>
                  </a:lnTo>
                  <a:lnTo>
                    <a:pt x="2168" y="7672"/>
                  </a:lnTo>
                  <a:lnTo>
                    <a:pt x="2534" y="7648"/>
                  </a:lnTo>
                  <a:lnTo>
                    <a:pt x="2875" y="7672"/>
                  </a:lnTo>
                  <a:lnTo>
                    <a:pt x="3240" y="7696"/>
                  </a:lnTo>
                  <a:lnTo>
                    <a:pt x="3605" y="7745"/>
                  </a:lnTo>
                  <a:lnTo>
                    <a:pt x="3971" y="7818"/>
                  </a:lnTo>
                  <a:lnTo>
                    <a:pt x="4312" y="7891"/>
                  </a:lnTo>
                  <a:lnTo>
                    <a:pt x="5042" y="8111"/>
                  </a:lnTo>
                  <a:lnTo>
                    <a:pt x="5749" y="8330"/>
                  </a:lnTo>
                  <a:lnTo>
                    <a:pt x="6479" y="8549"/>
                  </a:lnTo>
                  <a:lnTo>
                    <a:pt x="7186" y="8768"/>
                  </a:lnTo>
                  <a:lnTo>
                    <a:pt x="7916" y="8963"/>
                  </a:lnTo>
                  <a:lnTo>
                    <a:pt x="8282" y="9036"/>
                  </a:lnTo>
                  <a:lnTo>
                    <a:pt x="8623" y="9085"/>
                  </a:lnTo>
                  <a:lnTo>
                    <a:pt x="8988" y="9133"/>
                  </a:lnTo>
                  <a:lnTo>
                    <a:pt x="9353" y="9158"/>
                  </a:lnTo>
                  <a:lnTo>
                    <a:pt x="9719" y="9133"/>
                  </a:lnTo>
                  <a:lnTo>
                    <a:pt x="10059" y="9109"/>
                  </a:lnTo>
                  <a:lnTo>
                    <a:pt x="10425" y="9060"/>
                  </a:lnTo>
                  <a:lnTo>
                    <a:pt x="10790" y="8963"/>
                  </a:lnTo>
                  <a:lnTo>
                    <a:pt x="11155" y="8841"/>
                  </a:lnTo>
                  <a:lnTo>
                    <a:pt x="11496" y="8671"/>
                  </a:lnTo>
                  <a:lnTo>
                    <a:pt x="11496" y="8671"/>
                  </a:lnTo>
                  <a:lnTo>
                    <a:pt x="11667" y="8573"/>
                  </a:lnTo>
                  <a:lnTo>
                    <a:pt x="11789" y="8476"/>
                  </a:lnTo>
                  <a:lnTo>
                    <a:pt x="11862" y="8354"/>
                  </a:lnTo>
                  <a:lnTo>
                    <a:pt x="11935" y="8232"/>
                  </a:lnTo>
                  <a:lnTo>
                    <a:pt x="11984" y="8111"/>
                  </a:lnTo>
                  <a:lnTo>
                    <a:pt x="11984" y="7989"/>
                  </a:lnTo>
                  <a:lnTo>
                    <a:pt x="11935" y="7891"/>
                  </a:lnTo>
                  <a:lnTo>
                    <a:pt x="11886" y="7794"/>
                  </a:lnTo>
                  <a:lnTo>
                    <a:pt x="11886" y="7794"/>
                  </a:lnTo>
                  <a:lnTo>
                    <a:pt x="11496" y="7404"/>
                  </a:lnTo>
                  <a:lnTo>
                    <a:pt x="11107" y="6941"/>
                  </a:lnTo>
                  <a:lnTo>
                    <a:pt x="10741" y="6454"/>
                  </a:lnTo>
                  <a:lnTo>
                    <a:pt x="10352" y="5943"/>
                  </a:lnTo>
                  <a:lnTo>
                    <a:pt x="10352" y="5943"/>
                  </a:lnTo>
                  <a:lnTo>
                    <a:pt x="10279" y="5797"/>
                  </a:lnTo>
                  <a:lnTo>
                    <a:pt x="10230" y="5651"/>
                  </a:lnTo>
                  <a:lnTo>
                    <a:pt x="10206" y="5480"/>
                  </a:lnTo>
                  <a:lnTo>
                    <a:pt x="10181" y="5285"/>
                  </a:lnTo>
                  <a:lnTo>
                    <a:pt x="10206" y="5115"/>
                  </a:lnTo>
                  <a:lnTo>
                    <a:pt x="10230" y="4944"/>
                  </a:lnTo>
                  <a:lnTo>
                    <a:pt x="10279" y="4774"/>
                  </a:lnTo>
                  <a:lnTo>
                    <a:pt x="10352" y="4603"/>
                  </a:lnTo>
                  <a:lnTo>
                    <a:pt x="10352" y="4603"/>
                  </a:lnTo>
                  <a:lnTo>
                    <a:pt x="10741" y="3873"/>
                  </a:lnTo>
                  <a:lnTo>
                    <a:pt x="11107" y="3118"/>
                  </a:lnTo>
                  <a:lnTo>
                    <a:pt x="11496" y="2338"/>
                  </a:lnTo>
                  <a:lnTo>
                    <a:pt x="11886" y="1486"/>
                  </a:lnTo>
                  <a:lnTo>
                    <a:pt x="11886" y="1486"/>
                  </a:lnTo>
                  <a:lnTo>
                    <a:pt x="11959" y="1315"/>
                  </a:lnTo>
                  <a:lnTo>
                    <a:pt x="11984" y="1169"/>
                  </a:lnTo>
                  <a:lnTo>
                    <a:pt x="11984" y="1048"/>
                  </a:lnTo>
                  <a:lnTo>
                    <a:pt x="11935" y="975"/>
                  </a:lnTo>
                  <a:lnTo>
                    <a:pt x="11862" y="950"/>
                  </a:lnTo>
                  <a:lnTo>
                    <a:pt x="11789" y="926"/>
                  </a:lnTo>
                  <a:lnTo>
                    <a:pt x="11667" y="975"/>
                  </a:lnTo>
                  <a:lnTo>
                    <a:pt x="11496" y="1023"/>
                  </a:lnTo>
                  <a:lnTo>
                    <a:pt x="11496" y="1023"/>
                  </a:lnTo>
                  <a:lnTo>
                    <a:pt x="11155" y="1194"/>
                  </a:lnTo>
                  <a:lnTo>
                    <a:pt x="10790" y="1315"/>
                  </a:lnTo>
                  <a:lnTo>
                    <a:pt x="10425" y="1413"/>
                  </a:lnTo>
                  <a:lnTo>
                    <a:pt x="10059" y="1462"/>
                  </a:lnTo>
                  <a:lnTo>
                    <a:pt x="9719" y="1510"/>
                  </a:lnTo>
                  <a:lnTo>
                    <a:pt x="9353" y="1510"/>
                  </a:lnTo>
                  <a:lnTo>
                    <a:pt x="8988" y="1486"/>
                  </a:lnTo>
                  <a:lnTo>
                    <a:pt x="8623" y="1462"/>
                  </a:lnTo>
                  <a:lnTo>
                    <a:pt x="8282" y="1389"/>
                  </a:lnTo>
                  <a:lnTo>
                    <a:pt x="7916" y="1315"/>
                  </a:lnTo>
                  <a:lnTo>
                    <a:pt x="7186" y="1145"/>
                  </a:lnTo>
                  <a:lnTo>
                    <a:pt x="6479" y="926"/>
                  </a:lnTo>
                  <a:lnTo>
                    <a:pt x="5749" y="682"/>
                  </a:lnTo>
                  <a:lnTo>
                    <a:pt x="5042" y="463"/>
                  </a:lnTo>
                  <a:lnTo>
                    <a:pt x="4312" y="268"/>
                  </a:lnTo>
                  <a:lnTo>
                    <a:pt x="3971" y="171"/>
                  </a:lnTo>
                  <a:lnTo>
                    <a:pt x="3605" y="98"/>
                  </a:lnTo>
                  <a:lnTo>
                    <a:pt x="3240" y="49"/>
                  </a:lnTo>
                  <a:lnTo>
                    <a:pt x="2875" y="25"/>
                  </a:lnTo>
                  <a:lnTo>
                    <a:pt x="2534" y="0"/>
                  </a:lnTo>
                  <a:lnTo>
                    <a:pt x="2168" y="25"/>
                  </a:lnTo>
                  <a:lnTo>
                    <a:pt x="1803" y="73"/>
                  </a:lnTo>
                  <a:lnTo>
                    <a:pt x="1438" y="122"/>
                  </a:lnTo>
                  <a:lnTo>
                    <a:pt x="1097" y="244"/>
                  </a:lnTo>
                  <a:lnTo>
                    <a:pt x="732" y="366"/>
                  </a:lnTo>
                  <a:lnTo>
                    <a:pt x="366" y="536"/>
                  </a:lnTo>
                  <a:lnTo>
                    <a:pt x="1" y="755"/>
                  </a:lnTo>
                </a:path>
              </a:pathLst>
            </a:custGeom>
            <a:noFill/>
            <a:ln w="28575" cap="rnd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621;p39">
            <a:extLst>
              <a:ext uri="{FF2B5EF4-FFF2-40B4-BE49-F238E27FC236}">
                <a16:creationId xmlns="" xmlns:a16="http://schemas.microsoft.com/office/drawing/2014/main" id="{B46BBC9B-A74D-4B63-B8CC-3BECF597D6E9}"/>
              </a:ext>
            </a:extLst>
          </p:cNvPr>
          <p:cNvSpPr/>
          <p:nvPr/>
        </p:nvSpPr>
        <p:spPr>
          <a:xfrm>
            <a:off x="8953649" y="4125181"/>
            <a:ext cx="517722" cy="681260"/>
          </a:xfrm>
          <a:custGeom>
            <a:avLst/>
            <a:gdLst/>
            <a:ahLst/>
            <a:cxnLst/>
            <a:rect l="l" t="t" r="r" b="b"/>
            <a:pathLst>
              <a:path w="12860" h="18511" fill="none" extrusionOk="0">
                <a:moveTo>
                  <a:pt x="12373" y="7526"/>
                </a:moveTo>
                <a:lnTo>
                  <a:pt x="11618" y="7526"/>
                </a:lnTo>
                <a:lnTo>
                  <a:pt x="11618" y="5188"/>
                </a:lnTo>
                <a:lnTo>
                  <a:pt x="11618" y="5188"/>
                </a:lnTo>
                <a:lnTo>
                  <a:pt x="11593" y="4677"/>
                </a:lnTo>
                <a:lnTo>
                  <a:pt x="11520" y="4141"/>
                </a:lnTo>
                <a:lnTo>
                  <a:pt x="11398" y="3654"/>
                </a:lnTo>
                <a:lnTo>
                  <a:pt x="11204" y="3167"/>
                </a:lnTo>
                <a:lnTo>
                  <a:pt x="10984" y="2728"/>
                </a:lnTo>
                <a:lnTo>
                  <a:pt x="10741" y="2290"/>
                </a:lnTo>
                <a:lnTo>
                  <a:pt x="10424" y="1900"/>
                </a:lnTo>
                <a:lnTo>
                  <a:pt x="10108" y="1535"/>
                </a:lnTo>
                <a:lnTo>
                  <a:pt x="9718" y="1194"/>
                </a:lnTo>
                <a:lnTo>
                  <a:pt x="9328" y="902"/>
                </a:lnTo>
                <a:lnTo>
                  <a:pt x="8914" y="634"/>
                </a:lnTo>
                <a:lnTo>
                  <a:pt x="8452" y="415"/>
                </a:lnTo>
                <a:lnTo>
                  <a:pt x="7964" y="244"/>
                </a:lnTo>
                <a:lnTo>
                  <a:pt x="7477" y="122"/>
                </a:lnTo>
                <a:lnTo>
                  <a:pt x="6966" y="25"/>
                </a:lnTo>
                <a:lnTo>
                  <a:pt x="6430" y="0"/>
                </a:lnTo>
                <a:lnTo>
                  <a:pt x="6430" y="0"/>
                </a:lnTo>
                <a:lnTo>
                  <a:pt x="5894" y="25"/>
                </a:lnTo>
                <a:lnTo>
                  <a:pt x="5383" y="122"/>
                </a:lnTo>
                <a:lnTo>
                  <a:pt x="4896" y="244"/>
                </a:lnTo>
                <a:lnTo>
                  <a:pt x="4409" y="415"/>
                </a:lnTo>
                <a:lnTo>
                  <a:pt x="3970" y="634"/>
                </a:lnTo>
                <a:lnTo>
                  <a:pt x="3532" y="902"/>
                </a:lnTo>
                <a:lnTo>
                  <a:pt x="3142" y="1194"/>
                </a:lnTo>
                <a:lnTo>
                  <a:pt x="2752" y="1535"/>
                </a:lnTo>
                <a:lnTo>
                  <a:pt x="2436" y="1900"/>
                </a:lnTo>
                <a:lnTo>
                  <a:pt x="2119" y="2290"/>
                </a:lnTo>
                <a:lnTo>
                  <a:pt x="1876" y="2728"/>
                </a:lnTo>
                <a:lnTo>
                  <a:pt x="1656" y="3167"/>
                </a:lnTo>
                <a:lnTo>
                  <a:pt x="1462" y="3654"/>
                </a:lnTo>
                <a:lnTo>
                  <a:pt x="1340" y="4141"/>
                </a:lnTo>
                <a:lnTo>
                  <a:pt x="1267" y="4677"/>
                </a:lnTo>
                <a:lnTo>
                  <a:pt x="1242" y="5188"/>
                </a:lnTo>
                <a:lnTo>
                  <a:pt x="1242" y="7526"/>
                </a:lnTo>
                <a:lnTo>
                  <a:pt x="487" y="7526"/>
                </a:lnTo>
                <a:lnTo>
                  <a:pt x="487" y="7526"/>
                </a:lnTo>
                <a:lnTo>
                  <a:pt x="390" y="7526"/>
                </a:lnTo>
                <a:lnTo>
                  <a:pt x="293" y="7551"/>
                </a:lnTo>
                <a:lnTo>
                  <a:pt x="220" y="7599"/>
                </a:lnTo>
                <a:lnTo>
                  <a:pt x="146" y="7648"/>
                </a:lnTo>
                <a:lnTo>
                  <a:pt x="73" y="7721"/>
                </a:lnTo>
                <a:lnTo>
                  <a:pt x="49" y="7818"/>
                </a:lnTo>
                <a:lnTo>
                  <a:pt x="0" y="7891"/>
                </a:lnTo>
                <a:lnTo>
                  <a:pt x="0" y="8013"/>
                </a:lnTo>
                <a:lnTo>
                  <a:pt x="0" y="18023"/>
                </a:lnTo>
                <a:lnTo>
                  <a:pt x="0" y="18023"/>
                </a:lnTo>
                <a:lnTo>
                  <a:pt x="0" y="18121"/>
                </a:lnTo>
                <a:lnTo>
                  <a:pt x="49" y="18218"/>
                </a:lnTo>
                <a:lnTo>
                  <a:pt x="73" y="18291"/>
                </a:lnTo>
                <a:lnTo>
                  <a:pt x="146" y="18364"/>
                </a:lnTo>
                <a:lnTo>
                  <a:pt x="220" y="18413"/>
                </a:lnTo>
                <a:lnTo>
                  <a:pt x="293" y="18462"/>
                </a:lnTo>
                <a:lnTo>
                  <a:pt x="390" y="18486"/>
                </a:lnTo>
                <a:lnTo>
                  <a:pt x="487" y="18510"/>
                </a:lnTo>
                <a:lnTo>
                  <a:pt x="12373" y="18510"/>
                </a:lnTo>
                <a:lnTo>
                  <a:pt x="12373" y="18510"/>
                </a:lnTo>
                <a:lnTo>
                  <a:pt x="12470" y="18486"/>
                </a:lnTo>
                <a:lnTo>
                  <a:pt x="12568" y="18462"/>
                </a:lnTo>
                <a:lnTo>
                  <a:pt x="12641" y="18413"/>
                </a:lnTo>
                <a:lnTo>
                  <a:pt x="12714" y="18364"/>
                </a:lnTo>
                <a:lnTo>
                  <a:pt x="12787" y="18291"/>
                </a:lnTo>
                <a:lnTo>
                  <a:pt x="12811" y="18218"/>
                </a:lnTo>
                <a:lnTo>
                  <a:pt x="12860" y="18121"/>
                </a:lnTo>
                <a:lnTo>
                  <a:pt x="12860" y="18023"/>
                </a:lnTo>
                <a:lnTo>
                  <a:pt x="12860" y="8013"/>
                </a:lnTo>
                <a:lnTo>
                  <a:pt x="12860" y="8013"/>
                </a:lnTo>
                <a:lnTo>
                  <a:pt x="12860" y="7891"/>
                </a:lnTo>
                <a:lnTo>
                  <a:pt x="12811" y="7818"/>
                </a:lnTo>
                <a:lnTo>
                  <a:pt x="12787" y="7721"/>
                </a:lnTo>
                <a:lnTo>
                  <a:pt x="12714" y="7648"/>
                </a:lnTo>
                <a:lnTo>
                  <a:pt x="12641" y="7599"/>
                </a:lnTo>
                <a:lnTo>
                  <a:pt x="12568" y="7551"/>
                </a:lnTo>
                <a:lnTo>
                  <a:pt x="12470" y="7526"/>
                </a:lnTo>
                <a:lnTo>
                  <a:pt x="12373" y="7526"/>
                </a:lnTo>
                <a:lnTo>
                  <a:pt x="12373" y="7526"/>
                </a:lnTo>
                <a:close/>
                <a:moveTo>
                  <a:pt x="2801" y="5188"/>
                </a:moveTo>
                <a:lnTo>
                  <a:pt x="2801" y="5188"/>
                </a:lnTo>
                <a:lnTo>
                  <a:pt x="2826" y="4823"/>
                </a:lnTo>
                <a:lnTo>
                  <a:pt x="2874" y="4457"/>
                </a:lnTo>
                <a:lnTo>
                  <a:pt x="2972" y="4116"/>
                </a:lnTo>
                <a:lnTo>
                  <a:pt x="3093" y="3775"/>
                </a:lnTo>
                <a:lnTo>
                  <a:pt x="3240" y="3459"/>
                </a:lnTo>
                <a:lnTo>
                  <a:pt x="3410" y="3167"/>
                </a:lnTo>
                <a:lnTo>
                  <a:pt x="3629" y="2874"/>
                </a:lnTo>
                <a:lnTo>
                  <a:pt x="3873" y="2631"/>
                </a:lnTo>
                <a:lnTo>
                  <a:pt x="4116" y="2387"/>
                </a:lnTo>
                <a:lnTo>
                  <a:pt x="4409" y="2192"/>
                </a:lnTo>
                <a:lnTo>
                  <a:pt x="4701" y="1998"/>
                </a:lnTo>
                <a:lnTo>
                  <a:pt x="5017" y="1851"/>
                </a:lnTo>
                <a:lnTo>
                  <a:pt x="5358" y="1730"/>
                </a:lnTo>
                <a:lnTo>
                  <a:pt x="5699" y="1632"/>
                </a:lnTo>
                <a:lnTo>
                  <a:pt x="6065" y="1584"/>
                </a:lnTo>
                <a:lnTo>
                  <a:pt x="6430" y="1559"/>
                </a:lnTo>
                <a:lnTo>
                  <a:pt x="6430" y="1559"/>
                </a:lnTo>
                <a:lnTo>
                  <a:pt x="6795" y="1584"/>
                </a:lnTo>
                <a:lnTo>
                  <a:pt x="7161" y="1632"/>
                </a:lnTo>
                <a:lnTo>
                  <a:pt x="7502" y="1730"/>
                </a:lnTo>
                <a:lnTo>
                  <a:pt x="7843" y="1851"/>
                </a:lnTo>
                <a:lnTo>
                  <a:pt x="8159" y="1998"/>
                </a:lnTo>
                <a:lnTo>
                  <a:pt x="8452" y="2192"/>
                </a:lnTo>
                <a:lnTo>
                  <a:pt x="8744" y="2387"/>
                </a:lnTo>
                <a:lnTo>
                  <a:pt x="8987" y="2631"/>
                </a:lnTo>
                <a:lnTo>
                  <a:pt x="9231" y="2874"/>
                </a:lnTo>
                <a:lnTo>
                  <a:pt x="9450" y="3167"/>
                </a:lnTo>
                <a:lnTo>
                  <a:pt x="9621" y="3459"/>
                </a:lnTo>
                <a:lnTo>
                  <a:pt x="9767" y="3775"/>
                </a:lnTo>
                <a:lnTo>
                  <a:pt x="9888" y="4116"/>
                </a:lnTo>
                <a:lnTo>
                  <a:pt x="9986" y="4457"/>
                </a:lnTo>
                <a:lnTo>
                  <a:pt x="10035" y="4823"/>
                </a:lnTo>
                <a:lnTo>
                  <a:pt x="10059" y="5188"/>
                </a:lnTo>
                <a:lnTo>
                  <a:pt x="10059" y="7526"/>
                </a:lnTo>
                <a:lnTo>
                  <a:pt x="2801" y="7526"/>
                </a:lnTo>
                <a:lnTo>
                  <a:pt x="2801" y="5188"/>
                </a:lnTo>
                <a:close/>
                <a:moveTo>
                  <a:pt x="7063" y="13225"/>
                </a:moveTo>
                <a:lnTo>
                  <a:pt x="7209" y="15052"/>
                </a:lnTo>
                <a:lnTo>
                  <a:pt x="5651" y="15052"/>
                </a:lnTo>
                <a:lnTo>
                  <a:pt x="5797" y="13225"/>
                </a:lnTo>
                <a:lnTo>
                  <a:pt x="5797" y="13225"/>
                </a:lnTo>
                <a:lnTo>
                  <a:pt x="5675" y="13152"/>
                </a:lnTo>
                <a:lnTo>
                  <a:pt x="5553" y="13030"/>
                </a:lnTo>
                <a:lnTo>
                  <a:pt x="5456" y="12933"/>
                </a:lnTo>
                <a:lnTo>
                  <a:pt x="5358" y="12787"/>
                </a:lnTo>
                <a:lnTo>
                  <a:pt x="5285" y="12665"/>
                </a:lnTo>
                <a:lnTo>
                  <a:pt x="5237" y="12495"/>
                </a:lnTo>
                <a:lnTo>
                  <a:pt x="5212" y="12348"/>
                </a:lnTo>
                <a:lnTo>
                  <a:pt x="5212" y="12178"/>
                </a:lnTo>
                <a:lnTo>
                  <a:pt x="5212" y="12178"/>
                </a:lnTo>
                <a:lnTo>
                  <a:pt x="5237" y="11934"/>
                </a:lnTo>
                <a:lnTo>
                  <a:pt x="5310" y="11715"/>
                </a:lnTo>
                <a:lnTo>
                  <a:pt x="5407" y="11496"/>
                </a:lnTo>
                <a:lnTo>
                  <a:pt x="5553" y="11326"/>
                </a:lnTo>
                <a:lnTo>
                  <a:pt x="5748" y="11179"/>
                </a:lnTo>
                <a:lnTo>
                  <a:pt x="5943" y="11058"/>
                </a:lnTo>
                <a:lnTo>
                  <a:pt x="6187" y="10985"/>
                </a:lnTo>
                <a:lnTo>
                  <a:pt x="6430" y="10960"/>
                </a:lnTo>
                <a:lnTo>
                  <a:pt x="6430" y="10960"/>
                </a:lnTo>
                <a:lnTo>
                  <a:pt x="6674" y="10985"/>
                </a:lnTo>
                <a:lnTo>
                  <a:pt x="6917" y="11058"/>
                </a:lnTo>
                <a:lnTo>
                  <a:pt x="7112" y="11179"/>
                </a:lnTo>
                <a:lnTo>
                  <a:pt x="7307" y="11326"/>
                </a:lnTo>
                <a:lnTo>
                  <a:pt x="7453" y="11496"/>
                </a:lnTo>
                <a:lnTo>
                  <a:pt x="7550" y="11715"/>
                </a:lnTo>
                <a:lnTo>
                  <a:pt x="7623" y="11934"/>
                </a:lnTo>
                <a:lnTo>
                  <a:pt x="7648" y="12178"/>
                </a:lnTo>
                <a:lnTo>
                  <a:pt x="7648" y="12178"/>
                </a:lnTo>
                <a:lnTo>
                  <a:pt x="7648" y="12348"/>
                </a:lnTo>
                <a:lnTo>
                  <a:pt x="7623" y="12495"/>
                </a:lnTo>
                <a:lnTo>
                  <a:pt x="7575" y="12665"/>
                </a:lnTo>
                <a:lnTo>
                  <a:pt x="7502" y="12787"/>
                </a:lnTo>
                <a:lnTo>
                  <a:pt x="7404" y="12933"/>
                </a:lnTo>
                <a:lnTo>
                  <a:pt x="7307" y="13030"/>
                </a:lnTo>
                <a:lnTo>
                  <a:pt x="7185" y="13152"/>
                </a:lnTo>
                <a:lnTo>
                  <a:pt x="7063" y="13225"/>
                </a:lnTo>
                <a:lnTo>
                  <a:pt x="7063" y="13225"/>
                </a:lnTo>
                <a:close/>
              </a:path>
            </a:pathLst>
          </a:custGeom>
          <a:noFill/>
          <a:ln w="28575" cap="rnd" cmpd="sng">
            <a:solidFill>
              <a:srgbClr val="4D2B6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D923B90-3965-41A0-AA44-1115DFE4A8DB}"/>
              </a:ext>
            </a:extLst>
          </p:cNvPr>
          <p:cNvSpPr txBox="1"/>
          <p:nvPr/>
        </p:nvSpPr>
        <p:spPr>
          <a:xfrm>
            <a:off x="1772952" y="4287031"/>
            <a:ext cx="1896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>
                <a:solidFill>
                  <a:srgbClr val="404040"/>
                </a:solidFill>
              </a:rPr>
              <a:t>O</a:t>
            </a:r>
            <a:r>
              <a:rPr lang="en-GB" sz="2400" dirty="0" err="1" smtClean="0">
                <a:solidFill>
                  <a:srgbClr val="404040"/>
                </a:solidFill>
              </a:rPr>
              <a:t>lumlu</a:t>
            </a:r>
            <a:r>
              <a:rPr lang="en-GB" sz="2400" dirty="0" smtClean="0">
                <a:solidFill>
                  <a:srgbClr val="404040"/>
                </a:solidFill>
              </a:rPr>
              <a:t> </a:t>
            </a:r>
            <a:r>
              <a:rPr lang="en-GB" sz="2400" dirty="0" err="1">
                <a:solidFill>
                  <a:srgbClr val="404040"/>
                </a:solidFill>
              </a:rPr>
              <a:t>yerler</a:t>
            </a:r>
            <a:endParaRPr lang="en-GB" sz="2400" dirty="0">
              <a:solidFill>
                <a:srgbClr val="40404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03A5931D-2073-4B01-9F40-21C48F982278}"/>
              </a:ext>
            </a:extLst>
          </p:cNvPr>
          <p:cNvSpPr txBox="1"/>
          <p:nvPr/>
        </p:nvSpPr>
        <p:spPr>
          <a:xfrm>
            <a:off x="5358858" y="4268552"/>
            <a:ext cx="2590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>
                <a:solidFill>
                  <a:srgbClr val="404040"/>
                </a:solidFill>
              </a:rPr>
              <a:t>Sorun</a:t>
            </a:r>
            <a:r>
              <a:rPr lang="en-GB" sz="2400" dirty="0">
                <a:solidFill>
                  <a:srgbClr val="404040"/>
                </a:solidFill>
              </a:rPr>
              <a:t> </a:t>
            </a:r>
            <a:r>
              <a:rPr lang="en-GB" sz="2400" dirty="0" err="1">
                <a:solidFill>
                  <a:srgbClr val="404040"/>
                </a:solidFill>
              </a:rPr>
              <a:t>veya</a:t>
            </a:r>
            <a:r>
              <a:rPr lang="en-GB" sz="2400" dirty="0">
                <a:solidFill>
                  <a:srgbClr val="404040"/>
                </a:solidFill>
              </a:rPr>
              <a:t> </a:t>
            </a:r>
            <a:r>
              <a:rPr lang="en-GB" sz="2400" dirty="0" err="1">
                <a:solidFill>
                  <a:srgbClr val="404040"/>
                </a:solidFill>
              </a:rPr>
              <a:t>ilgili</a:t>
            </a:r>
            <a:r>
              <a:rPr lang="en-GB" sz="2400" dirty="0">
                <a:solidFill>
                  <a:srgbClr val="404040"/>
                </a:solidFill>
              </a:rPr>
              <a:t> </a:t>
            </a:r>
            <a:r>
              <a:rPr lang="en-GB" sz="2400" dirty="0" err="1">
                <a:solidFill>
                  <a:srgbClr val="404040"/>
                </a:solidFill>
              </a:rPr>
              <a:t>yer</a:t>
            </a:r>
            <a:endParaRPr lang="en-GB" sz="2400" dirty="0">
              <a:solidFill>
                <a:srgbClr val="40404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E3B5BCF6-2D3D-4EE9-8947-4E63FE4875BA}"/>
              </a:ext>
            </a:extLst>
          </p:cNvPr>
          <p:cNvSpPr txBox="1"/>
          <p:nvPr/>
        </p:nvSpPr>
        <p:spPr>
          <a:xfrm>
            <a:off x="9681291" y="4268551"/>
            <a:ext cx="1455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>
                <a:solidFill>
                  <a:srgbClr val="404040"/>
                </a:solidFill>
              </a:rPr>
              <a:t>Erişim</a:t>
            </a:r>
            <a:r>
              <a:rPr lang="en-GB" sz="2400" dirty="0">
                <a:solidFill>
                  <a:srgbClr val="404040"/>
                </a:solidFill>
              </a:rPr>
              <a:t> yok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EC396AA3-C8EF-4D06-ABDB-D51FA38DD5E3}"/>
              </a:ext>
            </a:extLst>
          </p:cNvPr>
          <p:cNvSpPr txBox="1"/>
          <p:nvPr/>
        </p:nvSpPr>
        <p:spPr>
          <a:xfrm>
            <a:off x="3492006" y="5573922"/>
            <a:ext cx="1885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>
                <a:solidFill>
                  <a:srgbClr val="404040"/>
                </a:solidFill>
              </a:rPr>
              <a:t>Negatif</a:t>
            </a:r>
            <a:r>
              <a:rPr lang="en-GB" sz="2400" dirty="0">
                <a:solidFill>
                  <a:srgbClr val="404040"/>
                </a:solidFill>
              </a:rPr>
              <a:t> </a:t>
            </a:r>
            <a:r>
              <a:rPr lang="en-GB" sz="2400" dirty="0" err="1">
                <a:solidFill>
                  <a:srgbClr val="404040"/>
                </a:solidFill>
              </a:rPr>
              <a:t>yerler</a:t>
            </a:r>
            <a:endParaRPr lang="en-GB" sz="2400" dirty="0">
              <a:solidFill>
                <a:srgbClr val="40404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816DD15F-00C7-4A45-8233-DBEA27BA959B}"/>
              </a:ext>
            </a:extLst>
          </p:cNvPr>
          <p:cNvSpPr txBox="1"/>
          <p:nvPr/>
        </p:nvSpPr>
        <p:spPr>
          <a:xfrm>
            <a:off x="8888100" y="5494957"/>
            <a:ext cx="1709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>
                <a:solidFill>
                  <a:srgbClr val="404040"/>
                </a:solidFill>
              </a:rPr>
              <a:t>Karar</a:t>
            </a:r>
            <a:r>
              <a:rPr lang="en-GB" sz="2400" dirty="0">
                <a:solidFill>
                  <a:srgbClr val="404040"/>
                </a:solidFill>
              </a:rPr>
              <a:t> </a:t>
            </a:r>
            <a:r>
              <a:rPr lang="en-GB" sz="2400" dirty="0" err="1">
                <a:solidFill>
                  <a:srgbClr val="404040"/>
                </a:solidFill>
              </a:rPr>
              <a:t>verme</a:t>
            </a:r>
            <a:endParaRPr lang="en-GB" sz="2400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7370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Resim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215" y="78494"/>
            <a:ext cx="9273336" cy="6556248"/>
          </a:xfrm>
          <a:prstGeom prst="rect">
            <a:avLst/>
          </a:prstGeom>
        </p:spPr>
      </p:pic>
      <p:sp>
        <p:nvSpPr>
          <p:cNvPr id="4" name="Text Placeholder 5">
            <a:extLst>
              <a:ext uri="{FF2B5EF4-FFF2-40B4-BE49-F238E27FC236}">
                <a16:creationId xmlns="" xmlns:a16="http://schemas.microsoft.com/office/drawing/2014/main" id="{5DA89005-B76A-41D6-BF08-A7FC4D6348B4}"/>
              </a:ext>
            </a:extLst>
          </p:cNvPr>
          <p:cNvSpPr txBox="1">
            <a:spLocks/>
          </p:cNvSpPr>
          <p:nvPr/>
        </p:nvSpPr>
        <p:spPr>
          <a:xfrm>
            <a:off x="223178" y="407710"/>
            <a:ext cx="3301643" cy="631821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b="1" kern="1200">
                <a:solidFill>
                  <a:srgbClr val="A6377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400" dirty="0">
                <a:solidFill>
                  <a:srgbClr val="1188A3"/>
                </a:solidFill>
              </a:rPr>
              <a:t>TOPLULUK HARİTALAMA </a:t>
            </a:r>
            <a:r>
              <a:rPr lang="en-GB" sz="2400" dirty="0" smtClean="0">
                <a:solidFill>
                  <a:srgbClr val="1188A3"/>
                </a:solidFill>
              </a:rPr>
              <a:t>ETKİNLİĞİ</a:t>
            </a:r>
            <a:r>
              <a:rPr lang="tr-TR" sz="2400" dirty="0" smtClean="0">
                <a:solidFill>
                  <a:srgbClr val="1188A3"/>
                </a:solidFill>
              </a:rPr>
              <a:t/>
            </a:r>
            <a:br>
              <a:rPr lang="tr-TR" sz="2400" dirty="0" smtClean="0">
                <a:solidFill>
                  <a:srgbClr val="1188A3"/>
                </a:solidFill>
              </a:rPr>
            </a:br>
            <a:r>
              <a:rPr lang="en-GB" sz="2800" dirty="0" err="1">
                <a:solidFill>
                  <a:srgbClr val="1188A3"/>
                </a:solidFill>
              </a:rPr>
              <a:t>Derin</a:t>
            </a:r>
            <a:r>
              <a:rPr lang="en-GB" sz="2800" dirty="0">
                <a:solidFill>
                  <a:srgbClr val="1188A3"/>
                </a:solidFill>
              </a:rPr>
              <a:t> </a:t>
            </a:r>
            <a:r>
              <a:rPr lang="en-GB" sz="2800" dirty="0" err="1">
                <a:solidFill>
                  <a:srgbClr val="1188A3"/>
                </a:solidFill>
              </a:rPr>
              <a:t>analiz</a:t>
            </a:r>
            <a:r>
              <a:rPr lang="en-GB" sz="2800" dirty="0">
                <a:solidFill>
                  <a:srgbClr val="1188A3"/>
                </a:solidFill>
              </a:rPr>
              <a:t> </a:t>
            </a:r>
            <a:r>
              <a:rPr lang="en-GB" sz="2800" dirty="0" err="1">
                <a:solidFill>
                  <a:srgbClr val="1188A3"/>
                </a:solidFill>
              </a:rPr>
              <a:t>örneği</a:t>
            </a:r>
            <a:endParaRPr lang="en-GB" sz="2800" dirty="0">
              <a:solidFill>
                <a:srgbClr val="1188A3"/>
              </a:solidFill>
            </a:endParaRPr>
          </a:p>
          <a:p>
            <a:pPr algn="r"/>
            <a:endParaRPr lang="en-GB" sz="1800" dirty="0">
              <a:solidFill>
                <a:srgbClr val="1188A3"/>
              </a:solidFill>
            </a:endParaRPr>
          </a:p>
          <a:p>
            <a:pPr algn="r"/>
            <a:r>
              <a:rPr lang="en-GB" sz="2000" b="0" dirty="0">
                <a:solidFill>
                  <a:srgbClr val="7F7F7F"/>
                </a:solidFill>
              </a:rPr>
              <a:t>Google </a:t>
            </a:r>
            <a:r>
              <a:rPr lang="en-GB" sz="2000" b="0" dirty="0" err="1">
                <a:solidFill>
                  <a:srgbClr val="7F7F7F"/>
                </a:solidFill>
              </a:rPr>
              <a:t>haritalama</a:t>
            </a:r>
            <a:r>
              <a:rPr lang="en-GB" sz="2000" b="0" dirty="0">
                <a:solidFill>
                  <a:srgbClr val="7F7F7F"/>
                </a:solidFill>
              </a:rPr>
              <a:t>, </a:t>
            </a:r>
            <a:r>
              <a:rPr lang="en-GB" sz="2000" b="0" dirty="0" err="1">
                <a:solidFill>
                  <a:srgbClr val="7F7F7F"/>
                </a:solidFill>
              </a:rPr>
              <a:t>ücretsiz</a:t>
            </a:r>
            <a:r>
              <a:rPr lang="en-GB" sz="2000" b="0" dirty="0">
                <a:solidFill>
                  <a:srgbClr val="7F7F7F"/>
                </a:solidFill>
              </a:rPr>
              <a:t> </a:t>
            </a:r>
            <a:r>
              <a:rPr lang="en-GB" sz="2000" b="0" dirty="0" err="1">
                <a:solidFill>
                  <a:srgbClr val="7F7F7F"/>
                </a:solidFill>
              </a:rPr>
              <a:t>ve</a:t>
            </a:r>
            <a:r>
              <a:rPr lang="en-GB" sz="2000" b="0" dirty="0">
                <a:solidFill>
                  <a:srgbClr val="7F7F7F"/>
                </a:solidFill>
              </a:rPr>
              <a:t> son </a:t>
            </a:r>
            <a:r>
              <a:rPr lang="en-GB" sz="2000" b="0" dirty="0" err="1">
                <a:solidFill>
                  <a:srgbClr val="7F7F7F"/>
                </a:solidFill>
              </a:rPr>
              <a:t>derece</a:t>
            </a:r>
            <a:r>
              <a:rPr lang="en-GB" sz="2000" b="0" dirty="0">
                <a:solidFill>
                  <a:srgbClr val="7F7F7F"/>
                </a:solidFill>
              </a:rPr>
              <a:t> </a:t>
            </a:r>
            <a:r>
              <a:rPr lang="en-GB" sz="2000" b="0" dirty="0" err="1">
                <a:solidFill>
                  <a:srgbClr val="7F7F7F"/>
                </a:solidFill>
              </a:rPr>
              <a:t>çok</a:t>
            </a:r>
            <a:r>
              <a:rPr lang="en-GB" sz="2000" b="0" dirty="0">
                <a:solidFill>
                  <a:srgbClr val="7F7F7F"/>
                </a:solidFill>
              </a:rPr>
              <a:t> </a:t>
            </a:r>
            <a:r>
              <a:rPr lang="en-GB" sz="2000" b="0" dirty="0" err="1">
                <a:solidFill>
                  <a:srgbClr val="7F7F7F"/>
                </a:solidFill>
              </a:rPr>
              <a:t>yönlü</a:t>
            </a:r>
            <a:r>
              <a:rPr lang="en-GB" sz="2000" b="0" dirty="0">
                <a:solidFill>
                  <a:srgbClr val="7F7F7F"/>
                </a:solidFill>
              </a:rPr>
              <a:t> </a:t>
            </a:r>
            <a:r>
              <a:rPr lang="en-GB" sz="2000" b="0" dirty="0" err="1">
                <a:solidFill>
                  <a:srgbClr val="7F7F7F"/>
                </a:solidFill>
              </a:rPr>
              <a:t>olduğu</a:t>
            </a:r>
            <a:r>
              <a:rPr lang="en-GB" sz="2000" b="0" dirty="0">
                <a:solidFill>
                  <a:srgbClr val="7F7F7F"/>
                </a:solidFill>
              </a:rPr>
              <a:t> </a:t>
            </a:r>
            <a:r>
              <a:rPr lang="en-GB" sz="2000" b="0" dirty="0" err="1">
                <a:solidFill>
                  <a:srgbClr val="7F7F7F"/>
                </a:solidFill>
              </a:rPr>
              <a:t>için</a:t>
            </a:r>
            <a:r>
              <a:rPr lang="en-GB" sz="2000" b="0" dirty="0">
                <a:solidFill>
                  <a:srgbClr val="7F7F7F"/>
                </a:solidFill>
              </a:rPr>
              <a:t> </a:t>
            </a:r>
            <a:r>
              <a:rPr lang="en-GB" sz="2000" b="0" dirty="0" err="1">
                <a:solidFill>
                  <a:srgbClr val="7F7F7F"/>
                </a:solidFill>
              </a:rPr>
              <a:t>hemen</a:t>
            </a:r>
            <a:r>
              <a:rPr lang="en-GB" sz="2000" b="0" dirty="0">
                <a:solidFill>
                  <a:srgbClr val="7F7F7F"/>
                </a:solidFill>
              </a:rPr>
              <a:t> </a:t>
            </a:r>
            <a:r>
              <a:rPr lang="en-GB" sz="2000" b="0" dirty="0" err="1">
                <a:solidFill>
                  <a:srgbClr val="7F7F7F"/>
                </a:solidFill>
              </a:rPr>
              <a:t>hemen</a:t>
            </a:r>
            <a:r>
              <a:rPr lang="en-GB" sz="2000" b="0" dirty="0">
                <a:solidFill>
                  <a:srgbClr val="7F7F7F"/>
                </a:solidFill>
              </a:rPr>
              <a:t> her </a:t>
            </a:r>
            <a:r>
              <a:rPr lang="en-GB" sz="2000" b="0" dirty="0" err="1">
                <a:solidFill>
                  <a:srgbClr val="7F7F7F"/>
                </a:solidFill>
              </a:rPr>
              <a:t>şeyi</a:t>
            </a:r>
            <a:r>
              <a:rPr lang="en-GB" sz="2000" b="0" dirty="0">
                <a:solidFill>
                  <a:srgbClr val="7F7F7F"/>
                </a:solidFill>
              </a:rPr>
              <a:t> </a:t>
            </a:r>
            <a:r>
              <a:rPr lang="en-GB" sz="2000" b="0" dirty="0" err="1">
                <a:solidFill>
                  <a:srgbClr val="7F7F7F"/>
                </a:solidFill>
              </a:rPr>
              <a:t>haritalamanın</a:t>
            </a:r>
            <a:r>
              <a:rPr lang="en-GB" sz="2000" b="0" dirty="0">
                <a:solidFill>
                  <a:srgbClr val="7F7F7F"/>
                </a:solidFill>
              </a:rPr>
              <a:t> </a:t>
            </a:r>
            <a:r>
              <a:rPr lang="en-GB" sz="2000" b="0" dirty="0" err="1">
                <a:solidFill>
                  <a:srgbClr val="7F7F7F"/>
                </a:solidFill>
              </a:rPr>
              <a:t>inanılmaz</a:t>
            </a:r>
            <a:r>
              <a:rPr lang="en-GB" sz="2000" b="0" dirty="0">
                <a:solidFill>
                  <a:srgbClr val="7F7F7F"/>
                </a:solidFill>
              </a:rPr>
              <a:t> </a:t>
            </a:r>
            <a:r>
              <a:rPr lang="en-GB" sz="2000" b="0" dirty="0" err="1">
                <a:solidFill>
                  <a:srgbClr val="7F7F7F"/>
                </a:solidFill>
              </a:rPr>
              <a:t>derecede</a:t>
            </a:r>
            <a:r>
              <a:rPr lang="en-GB" sz="2000" b="0" dirty="0">
                <a:solidFill>
                  <a:srgbClr val="7F7F7F"/>
                </a:solidFill>
              </a:rPr>
              <a:t> </a:t>
            </a:r>
            <a:r>
              <a:rPr lang="en-GB" sz="2000" b="0" dirty="0" err="1">
                <a:solidFill>
                  <a:srgbClr val="7F7F7F"/>
                </a:solidFill>
              </a:rPr>
              <a:t>popüler</a:t>
            </a:r>
            <a:r>
              <a:rPr lang="en-GB" sz="2000" b="0" dirty="0">
                <a:solidFill>
                  <a:srgbClr val="7F7F7F"/>
                </a:solidFill>
              </a:rPr>
              <a:t> </a:t>
            </a:r>
            <a:r>
              <a:rPr lang="en-GB" sz="2000" b="0" dirty="0" err="1">
                <a:solidFill>
                  <a:srgbClr val="7F7F7F"/>
                </a:solidFill>
              </a:rPr>
              <a:t>bir</a:t>
            </a:r>
            <a:r>
              <a:rPr lang="en-GB" sz="2000" b="0" dirty="0">
                <a:solidFill>
                  <a:srgbClr val="7F7F7F"/>
                </a:solidFill>
              </a:rPr>
              <a:t> </a:t>
            </a:r>
            <a:r>
              <a:rPr lang="en-GB" sz="2000" b="0" dirty="0" err="1">
                <a:solidFill>
                  <a:srgbClr val="7F7F7F"/>
                </a:solidFill>
              </a:rPr>
              <a:t>yöntemidir</a:t>
            </a:r>
            <a:r>
              <a:rPr lang="en-GB" sz="2000" b="0" dirty="0">
                <a:solidFill>
                  <a:srgbClr val="7F7F7F"/>
                </a:solidFill>
              </a:rPr>
              <a:t>. Pin </a:t>
            </a:r>
            <a:r>
              <a:rPr lang="en-GB" sz="2000" b="0" dirty="0" err="1">
                <a:solidFill>
                  <a:srgbClr val="7F7F7F"/>
                </a:solidFill>
              </a:rPr>
              <a:t>eklemeye</a:t>
            </a:r>
            <a:r>
              <a:rPr lang="en-GB" sz="2000" b="0" dirty="0">
                <a:solidFill>
                  <a:srgbClr val="7F7F7F"/>
                </a:solidFill>
              </a:rPr>
              <a:t> </a:t>
            </a:r>
            <a:r>
              <a:rPr lang="en-GB" sz="2000" b="0" dirty="0" err="1">
                <a:solidFill>
                  <a:srgbClr val="7F7F7F"/>
                </a:solidFill>
              </a:rPr>
              <a:t>ek</a:t>
            </a:r>
            <a:r>
              <a:rPr lang="en-GB" sz="2000" b="0" dirty="0">
                <a:solidFill>
                  <a:srgbClr val="7F7F7F"/>
                </a:solidFill>
              </a:rPr>
              <a:t> </a:t>
            </a:r>
            <a:r>
              <a:rPr lang="en-GB" sz="2000" b="0" dirty="0" err="1">
                <a:solidFill>
                  <a:srgbClr val="7F7F7F"/>
                </a:solidFill>
              </a:rPr>
              <a:t>olarak</a:t>
            </a:r>
            <a:r>
              <a:rPr lang="en-GB" sz="2000" b="0" dirty="0">
                <a:solidFill>
                  <a:srgbClr val="7F7F7F"/>
                </a:solidFill>
              </a:rPr>
              <a:t>, </a:t>
            </a:r>
            <a:r>
              <a:rPr lang="en-GB" sz="2000" b="0" dirty="0" err="1">
                <a:solidFill>
                  <a:srgbClr val="7F7F7F"/>
                </a:solidFill>
              </a:rPr>
              <a:t>bir</a:t>
            </a:r>
            <a:r>
              <a:rPr lang="en-GB" sz="2000" b="0" dirty="0">
                <a:solidFill>
                  <a:srgbClr val="7F7F7F"/>
                </a:solidFill>
              </a:rPr>
              <a:t> </a:t>
            </a:r>
            <a:r>
              <a:rPr lang="en-GB" sz="2000" b="0" dirty="0" err="1">
                <a:solidFill>
                  <a:srgbClr val="7F7F7F"/>
                </a:solidFill>
              </a:rPr>
              <a:t>bağlantıyı</a:t>
            </a:r>
            <a:r>
              <a:rPr lang="en-GB" sz="2000" b="0" dirty="0">
                <a:solidFill>
                  <a:srgbClr val="7F7F7F"/>
                </a:solidFill>
              </a:rPr>
              <a:t> </a:t>
            </a:r>
            <a:r>
              <a:rPr lang="en-GB" sz="2000" b="0" dirty="0" err="1">
                <a:solidFill>
                  <a:srgbClr val="7F7F7F"/>
                </a:solidFill>
              </a:rPr>
              <a:t>takip</a:t>
            </a:r>
            <a:r>
              <a:rPr lang="en-GB" sz="2000" b="0" dirty="0">
                <a:solidFill>
                  <a:srgbClr val="7F7F7F"/>
                </a:solidFill>
              </a:rPr>
              <a:t> </a:t>
            </a:r>
            <a:r>
              <a:rPr lang="en-GB" sz="2000" b="0" dirty="0" err="1">
                <a:solidFill>
                  <a:srgbClr val="7F7F7F"/>
                </a:solidFill>
              </a:rPr>
              <a:t>etmek</a:t>
            </a:r>
            <a:r>
              <a:rPr lang="en-GB" sz="2000" b="0" dirty="0">
                <a:solidFill>
                  <a:srgbClr val="7F7F7F"/>
                </a:solidFill>
              </a:rPr>
              <a:t> </a:t>
            </a:r>
            <a:r>
              <a:rPr lang="en-GB" sz="2000" b="0" dirty="0" err="1">
                <a:solidFill>
                  <a:srgbClr val="7F7F7F"/>
                </a:solidFill>
              </a:rPr>
              <a:t>zorunda</a:t>
            </a:r>
            <a:r>
              <a:rPr lang="en-GB" sz="2000" b="0" dirty="0">
                <a:solidFill>
                  <a:srgbClr val="7F7F7F"/>
                </a:solidFill>
              </a:rPr>
              <a:t> </a:t>
            </a:r>
            <a:r>
              <a:rPr lang="en-GB" sz="2000" b="0" dirty="0" err="1">
                <a:solidFill>
                  <a:srgbClr val="7F7F7F"/>
                </a:solidFill>
              </a:rPr>
              <a:t>kalmadan</a:t>
            </a:r>
            <a:r>
              <a:rPr lang="en-GB" sz="2000" b="0" dirty="0">
                <a:solidFill>
                  <a:srgbClr val="7F7F7F"/>
                </a:solidFill>
              </a:rPr>
              <a:t> </a:t>
            </a:r>
            <a:r>
              <a:rPr lang="en-GB" sz="2000" b="0" dirty="0" err="1">
                <a:solidFill>
                  <a:srgbClr val="7F7F7F"/>
                </a:solidFill>
              </a:rPr>
              <a:t>anında</a:t>
            </a:r>
            <a:r>
              <a:rPr lang="en-GB" sz="2000" b="0" dirty="0">
                <a:solidFill>
                  <a:srgbClr val="7F7F7F"/>
                </a:solidFill>
              </a:rPr>
              <a:t> </a:t>
            </a:r>
            <a:r>
              <a:rPr lang="en-GB" sz="2000" b="0" dirty="0" err="1">
                <a:solidFill>
                  <a:srgbClr val="7F7F7F"/>
                </a:solidFill>
              </a:rPr>
              <a:t>görüntülenebilmeleri</a:t>
            </a:r>
            <a:r>
              <a:rPr lang="en-GB" sz="2000" b="0" dirty="0">
                <a:solidFill>
                  <a:srgbClr val="7F7F7F"/>
                </a:solidFill>
              </a:rPr>
              <a:t> </a:t>
            </a:r>
            <a:r>
              <a:rPr lang="en-GB" sz="2000" b="0" dirty="0" err="1">
                <a:solidFill>
                  <a:srgbClr val="7F7F7F"/>
                </a:solidFill>
              </a:rPr>
              <a:t>için</a:t>
            </a:r>
            <a:r>
              <a:rPr lang="en-GB" sz="2000" b="0" dirty="0">
                <a:solidFill>
                  <a:srgbClr val="7F7F7F"/>
                </a:solidFill>
              </a:rPr>
              <a:t> </a:t>
            </a:r>
            <a:r>
              <a:rPr lang="en-GB" sz="2000" b="0" dirty="0" err="1">
                <a:solidFill>
                  <a:srgbClr val="7F7F7F"/>
                </a:solidFill>
              </a:rPr>
              <a:t>fotoğrafları</a:t>
            </a:r>
            <a:r>
              <a:rPr lang="en-GB" sz="2000" b="0" dirty="0">
                <a:solidFill>
                  <a:srgbClr val="7F7F7F"/>
                </a:solidFill>
              </a:rPr>
              <a:t> </a:t>
            </a:r>
            <a:r>
              <a:rPr lang="en-GB" sz="2000" b="0" dirty="0" err="1">
                <a:solidFill>
                  <a:srgbClr val="7F7F7F"/>
                </a:solidFill>
              </a:rPr>
              <a:t>veya</a:t>
            </a:r>
            <a:r>
              <a:rPr lang="en-GB" sz="2000" b="0" dirty="0">
                <a:solidFill>
                  <a:srgbClr val="7F7F7F"/>
                </a:solidFill>
              </a:rPr>
              <a:t> </a:t>
            </a:r>
            <a:r>
              <a:rPr lang="en-GB" sz="2000" b="0" dirty="0" err="1">
                <a:solidFill>
                  <a:srgbClr val="7F7F7F"/>
                </a:solidFill>
              </a:rPr>
              <a:t>videoları</a:t>
            </a:r>
            <a:r>
              <a:rPr lang="en-GB" sz="2000" b="0" dirty="0">
                <a:solidFill>
                  <a:srgbClr val="7F7F7F"/>
                </a:solidFill>
              </a:rPr>
              <a:t> </a:t>
            </a:r>
            <a:r>
              <a:rPr lang="en-GB" sz="2000" b="0" dirty="0" err="1">
                <a:solidFill>
                  <a:srgbClr val="7F7F7F"/>
                </a:solidFill>
              </a:rPr>
              <a:t>açılır</a:t>
            </a:r>
            <a:r>
              <a:rPr lang="en-GB" sz="2000" b="0" dirty="0">
                <a:solidFill>
                  <a:srgbClr val="7F7F7F"/>
                </a:solidFill>
              </a:rPr>
              <a:t> </a:t>
            </a:r>
            <a:r>
              <a:rPr lang="en-GB" sz="2000" b="0" dirty="0" err="1">
                <a:solidFill>
                  <a:srgbClr val="7F7F7F"/>
                </a:solidFill>
              </a:rPr>
              <a:t>baloncuklara</a:t>
            </a:r>
            <a:r>
              <a:rPr lang="en-GB" sz="2000" b="0" dirty="0">
                <a:solidFill>
                  <a:srgbClr val="7F7F7F"/>
                </a:solidFill>
              </a:rPr>
              <a:t> </a:t>
            </a:r>
            <a:r>
              <a:rPr lang="en-GB" sz="2000" b="0" dirty="0" err="1">
                <a:solidFill>
                  <a:srgbClr val="7F7F7F"/>
                </a:solidFill>
              </a:rPr>
              <a:t>gömebilirsiniz</a:t>
            </a:r>
            <a:r>
              <a:rPr lang="en-GB" sz="2000" b="0" dirty="0">
                <a:solidFill>
                  <a:srgbClr val="7F7F7F"/>
                </a:solidFill>
              </a:rPr>
              <a:t>.</a:t>
            </a:r>
          </a:p>
          <a:p>
            <a:pPr algn="r"/>
            <a:r>
              <a:rPr lang="en-GB" sz="2000" b="0" dirty="0">
                <a:solidFill>
                  <a:srgbClr val="7F7F7F"/>
                </a:solidFill>
              </a:rPr>
              <a:t>Google </a:t>
            </a:r>
            <a:r>
              <a:rPr lang="en-GB" sz="2000" b="0" dirty="0" err="1">
                <a:solidFill>
                  <a:srgbClr val="7F7F7F"/>
                </a:solidFill>
              </a:rPr>
              <a:t>Haritalar'ın</a:t>
            </a:r>
            <a:r>
              <a:rPr lang="en-GB" sz="2000" b="0" dirty="0">
                <a:solidFill>
                  <a:srgbClr val="7F7F7F"/>
                </a:solidFill>
              </a:rPr>
              <a:t> </a:t>
            </a:r>
            <a:r>
              <a:rPr lang="en-GB" sz="2000" b="0" dirty="0" err="1">
                <a:solidFill>
                  <a:srgbClr val="7F7F7F"/>
                </a:solidFill>
              </a:rPr>
              <a:t>kullanımıyla</a:t>
            </a:r>
            <a:r>
              <a:rPr lang="en-GB" sz="2000" b="0" dirty="0">
                <a:solidFill>
                  <a:srgbClr val="7F7F7F"/>
                </a:solidFill>
              </a:rPr>
              <a:t> </a:t>
            </a:r>
            <a:r>
              <a:rPr lang="en-GB" sz="2000" b="0" dirty="0" err="1">
                <a:solidFill>
                  <a:srgbClr val="7F7F7F"/>
                </a:solidFill>
              </a:rPr>
              <a:t>ilgili</a:t>
            </a:r>
            <a:r>
              <a:rPr lang="en-GB" sz="2000" b="0" dirty="0">
                <a:solidFill>
                  <a:srgbClr val="7F7F7F"/>
                </a:solidFill>
              </a:rPr>
              <a:t> </a:t>
            </a:r>
            <a:r>
              <a:rPr lang="en-GB" sz="2000" b="0" dirty="0" err="1">
                <a:solidFill>
                  <a:srgbClr val="7F7F7F"/>
                </a:solidFill>
              </a:rPr>
              <a:t>daha</a:t>
            </a:r>
            <a:r>
              <a:rPr lang="en-GB" sz="2000" b="0" dirty="0">
                <a:solidFill>
                  <a:srgbClr val="7F7F7F"/>
                </a:solidFill>
              </a:rPr>
              <a:t> </a:t>
            </a:r>
            <a:r>
              <a:rPr lang="en-GB" sz="2000" b="0" dirty="0" err="1">
                <a:solidFill>
                  <a:srgbClr val="7F7F7F"/>
                </a:solidFill>
              </a:rPr>
              <a:t>fazla</a:t>
            </a:r>
            <a:r>
              <a:rPr lang="en-GB" sz="2000" b="0" dirty="0">
                <a:solidFill>
                  <a:srgbClr val="7F7F7F"/>
                </a:solidFill>
              </a:rPr>
              <a:t> </a:t>
            </a:r>
            <a:r>
              <a:rPr lang="en-GB" sz="2000" b="0" dirty="0" err="1">
                <a:solidFill>
                  <a:srgbClr val="7F7F7F"/>
                </a:solidFill>
              </a:rPr>
              <a:t>talimat</a:t>
            </a:r>
            <a:r>
              <a:rPr lang="en-GB" sz="2000" b="0" dirty="0">
                <a:solidFill>
                  <a:srgbClr val="7F7F7F"/>
                </a:solidFill>
              </a:rPr>
              <a:t> </a:t>
            </a:r>
            <a:r>
              <a:rPr lang="en-GB" sz="2000" b="0" dirty="0" err="1">
                <a:solidFill>
                  <a:srgbClr val="7F7F7F"/>
                </a:solidFill>
              </a:rPr>
              <a:t>için</a:t>
            </a:r>
            <a:r>
              <a:rPr lang="en-GB" sz="2000" b="0" dirty="0">
                <a:solidFill>
                  <a:srgbClr val="7F7F7F"/>
                </a:solidFill>
              </a:rPr>
              <a:t>, </a:t>
            </a:r>
            <a:r>
              <a:rPr lang="en-GB" sz="2000" b="0" dirty="0" err="1">
                <a:solidFill>
                  <a:srgbClr val="7F7F7F"/>
                </a:solidFill>
              </a:rPr>
              <a:t>yararlı</a:t>
            </a:r>
            <a:r>
              <a:rPr lang="en-GB" sz="2000" b="0" dirty="0">
                <a:solidFill>
                  <a:srgbClr val="7F7F7F"/>
                </a:solidFill>
              </a:rPr>
              <a:t> </a:t>
            </a:r>
            <a:r>
              <a:rPr lang="en-GB" sz="2000" b="0" dirty="0" err="1">
                <a:solidFill>
                  <a:srgbClr val="7F7F7F"/>
                </a:solidFill>
              </a:rPr>
              <a:t>ve</a:t>
            </a:r>
            <a:r>
              <a:rPr lang="en-GB" sz="2000" b="0" dirty="0">
                <a:solidFill>
                  <a:srgbClr val="7F7F7F"/>
                </a:solidFill>
              </a:rPr>
              <a:t> </a:t>
            </a:r>
            <a:r>
              <a:rPr lang="en-GB" sz="2000" b="0" dirty="0" err="1">
                <a:solidFill>
                  <a:srgbClr val="7F7F7F"/>
                </a:solidFill>
              </a:rPr>
              <a:t>pratik</a:t>
            </a:r>
            <a:r>
              <a:rPr lang="en-GB" sz="2000" b="0" dirty="0">
                <a:solidFill>
                  <a:srgbClr val="7F7F7F"/>
                </a:solidFill>
              </a:rPr>
              <a:t> </a:t>
            </a:r>
            <a:r>
              <a:rPr lang="en-GB" sz="2000" b="0" dirty="0" err="1">
                <a:solidFill>
                  <a:srgbClr val="7F7F7F"/>
                </a:solidFill>
              </a:rPr>
              <a:t>içerik</a:t>
            </a:r>
            <a:r>
              <a:rPr lang="en-GB" sz="2000" b="0" dirty="0">
                <a:solidFill>
                  <a:srgbClr val="7F7F7F"/>
                </a:solidFill>
              </a:rPr>
              <a:t> </a:t>
            </a:r>
            <a:r>
              <a:rPr lang="en-GB" sz="2000" b="0" dirty="0" err="1">
                <a:solidFill>
                  <a:srgbClr val="7F7F7F"/>
                </a:solidFill>
              </a:rPr>
              <a:t>bulmak</a:t>
            </a:r>
            <a:r>
              <a:rPr lang="en-GB" sz="2000" b="0" dirty="0">
                <a:solidFill>
                  <a:srgbClr val="7F7F7F"/>
                </a:solidFill>
              </a:rPr>
              <a:t> </a:t>
            </a:r>
            <a:r>
              <a:rPr lang="en-GB" sz="2000" b="0" dirty="0" err="1">
                <a:solidFill>
                  <a:srgbClr val="7F7F7F"/>
                </a:solidFill>
              </a:rPr>
              <a:t>üzere</a:t>
            </a:r>
            <a:r>
              <a:rPr lang="en-GB" sz="2000" b="0" dirty="0">
                <a:solidFill>
                  <a:srgbClr val="7F7F7F"/>
                </a:solidFill>
              </a:rPr>
              <a:t> "google </a:t>
            </a:r>
            <a:r>
              <a:rPr lang="en-GB" sz="2000" b="0" dirty="0" err="1">
                <a:solidFill>
                  <a:srgbClr val="7F7F7F"/>
                </a:solidFill>
              </a:rPr>
              <a:t>mymaps</a:t>
            </a:r>
            <a:r>
              <a:rPr lang="en-GB" sz="2000" b="0" dirty="0">
                <a:solidFill>
                  <a:srgbClr val="7F7F7F"/>
                </a:solidFill>
              </a:rPr>
              <a:t> </a:t>
            </a:r>
            <a:r>
              <a:rPr lang="en-GB" sz="2000" b="0" dirty="0" err="1">
                <a:solidFill>
                  <a:srgbClr val="7F7F7F"/>
                </a:solidFill>
              </a:rPr>
              <a:t>öğreticisi</a:t>
            </a:r>
            <a:r>
              <a:rPr lang="en-GB" sz="2000" b="0" dirty="0">
                <a:solidFill>
                  <a:srgbClr val="7F7F7F"/>
                </a:solidFill>
              </a:rPr>
              <a:t>" </a:t>
            </a:r>
            <a:r>
              <a:rPr lang="en-GB" sz="2000" b="0" dirty="0" err="1">
                <a:solidFill>
                  <a:srgbClr val="7F7F7F"/>
                </a:solidFill>
              </a:rPr>
              <a:t>araması</a:t>
            </a:r>
            <a:r>
              <a:rPr lang="en-GB" sz="2000" b="0" dirty="0">
                <a:solidFill>
                  <a:srgbClr val="7F7F7F"/>
                </a:solidFill>
              </a:rPr>
              <a:t> </a:t>
            </a:r>
            <a:r>
              <a:rPr lang="en-GB" sz="2000" b="0" dirty="0" err="1">
                <a:solidFill>
                  <a:srgbClr val="7F7F7F"/>
                </a:solidFill>
              </a:rPr>
              <a:t>yapın</a:t>
            </a:r>
            <a:r>
              <a:rPr lang="en-GB" sz="2000" b="0" dirty="0">
                <a:solidFill>
                  <a:srgbClr val="7F7F7F"/>
                </a:solidFill>
              </a:rPr>
              <a:t>.</a:t>
            </a:r>
            <a:endParaRPr lang="en-GB" sz="1800" dirty="0">
              <a:solidFill>
                <a:srgbClr val="1188A3"/>
              </a:solidFill>
            </a:endParaRPr>
          </a:p>
        </p:txBody>
      </p:sp>
      <p:grpSp>
        <p:nvGrpSpPr>
          <p:cNvPr id="14" name="Google Shape;566;p39">
            <a:extLst>
              <a:ext uri="{FF2B5EF4-FFF2-40B4-BE49-F238E27FC236}">
                <a16:creationId xmlns="" xmlns:a16="http://schemas.microsoft.com/office/drawing/2014/main" id="{9180AA98-B23A-4959-A96D-AC61B9112213}"/>
              </a:ext>
            </a:extLst>
          </p:cNvPr>
          <p:cNvGrpSpPr/>
          <p:nvPr/>
        </p:nvGrpSpPr>
        <p:grpSpPr>
          <a:xfrm>
            <a:off x="5065354" y="3111481"/>
            <a:ext cx="698619" cy="681259"/>
            <a:chOff x="1278900" y="2333250"/>
            <a:chExt cx="381175" cy="381175"/>
          </a:xfrm>
        </p:grpSpPr>
        <p:sp>
          <p:nvSpPr>
            <p:cNvPr id="15" name="Google Shape;567;p39">
              <a:extLst>
                <a:ext uri="{FF2B5EF4-FFF2-40B4-BE49-F238E27FC236}">
                  <a16:creationId xmlns="" xmlns:a16="http://schemas.microsoft.com/office/drawing/2014/main" id="{8BCF98F4-272B-4061-9ADC-F869F7600B0A}"/>
                </a:ext>
              </a:extLst>
            </p:cNvPr>
            <p:cNvSpPr/>
            <p:nvPr/>
          </p:nvSpPr>
          <p:spPr>
            <a:xfrm>
              <a:off x="1278900" y="2333250"/>
              <a:ext cx="381175" cy="381175"/>
            </a:xfrm>
            <a:custGeom>
              <a:avLst/>
              <a:gdLst/>
              <a:ahLst/>
              <a:cxnLst/>
              <a:rect l="l" t="t" r="r" b="b"/>
              <a:pathLst>
                <a:path w="15247" h="15247" fill="none" extrusionOk="0">
                  <a:moveTo>
                    <a:pt x="7623" y="0"/>
                  </a:moveTo>
                  <a:lnTo>
                    <a:pt x="7623" y="0"/>
                  </a:lnTo>
                  <a:lnTo>
                    <a:pt x="7233" y="0"/>
                  </a:lnTo>
                  <a:lnTo>
                    <a:pt x="6844" y="49"/>
                  </a:lnTo>
                  <a:lnTo>
                    <a:pt x="6454" y="98"/>
                  </a:lnTo>
                  <a:lnTo>
                    <a:pt x="6089" y="147"/>
                  </a:lnTo>
                  <a:lnTo>
                    <a:pt x="5723" y="244"/>
                  </a:lnTo>
                  <a:lnTo>
                    <a:pt x="5358" y="341"/>
                  </a:lnTo>
                  <a:lnTo>
                    <a:pt x="4993" y="463"/>
                  </a:lnTo>
                  <a:lnTo>
                    <a:pt x="4652" y="609"/>
                  </a:lnTo>
                  <a:lnTo>
                    <a:pt x="4311" y="755"/>
                  </a:lnTo>
                  <a:lnTo>
                    <a:pt x="3994" y="926"/>
                  </a:lnTo>
                  <a:lnTo>
                    <a:pt x="3678" y="1096"/>
                  </a:lnTo>
                  <a:lnTo>
                    <a:pt x="3361" y="1291"/>
                  </a:lnTo>
                  <a:lnTo>
                    <a:pt x="3069" y="1510"/>
                  </a:lnTo>
                  <a:lnTo>
                    <a:pt x="2777" y="1730"/>
                  </a:lnTo>
                  <a:lnTo>
                    <a:pt x="2509" y="1973"/>
                  </a:lnTo>
                  <a:lnTo>
                    <a:pt x="2241" y="2241"/>
                  </a:lnTo>
                  <a:lnTo>
                    <a:pt x="1973" y="2509"/>
                  </a:lnTo>
                  <a:lnTo>
                    <a:pt x="1729" y="2777"/>
                  </a:lnTo>
                  <a:lnTo>
                    <a:pt x="1510" y="3069"/>
                  </a:lnTo>
                  <a:lnTo>
                    <a:pt x="1291" y="3361"/>
                  </a:lnTo>
                  <a:lnTo>
                    <a:pt x="1096" y="3678"/>
                  </a:lnTo>
                  <a:lnTo>
                    <a:pt x="926" y="3995"/>
                  </a:lnTo>
                  <a:lnTo>
                    <a:pt x="755" y="4311"/>
                  </a:lnTo>
                  <a:lnTo>
                    <a:pt x="609" y="4652"/>
                  </a:lnTo>
                  <a:lnTo>
                    <a:pt x="463" y="4993"/>
                  </a:lnTo>
                  <a:lnTo>
                    <a:pt x="341" y="5358"/>
                  </a:lnTo>
                  <a:lnTo>
                    <a:pt x="244" y="5724"/>
                  </a:lnTo>
                  <a:lnTo>
                    <a:pt x="146" y="6089"/>
                  </a:lnTo>
                  <a:lnTo>
                    <a:pt x="97" y="6454"/>
                  </a:lnTo>
                  <a:lnTo>
                    <a:pt x="49" y="6844"/>
                  </a:lnTo>
                  <a:lnTo>
                    <a:pt x="0" y="7234"/>
                  </a:lnTo>
                  <a:lnTo>
                    <a:pt x="0" y="7623"/>
                  </a:lnTo>
                  <a:lnTo>
                    <a:pt x="0" y="7623"/>
                  </a:lnTo>
                  <a:lnTo>
                    <a:pt x="0" y="8013"/>
                  </a:lnTo>
                  <a:lnTo>
                    <a:pt x="49" y="8403"/>
                  </a:lnTo>
                  <a:lnTo>
                    <a:pt x="97" y="8793"/>
                  </a:lnTo>
                  <a:lnTo>
                    <a:pt x="146" y="9158"/>
                  </a:lnTo>
                  <a:lnTo>
                    <a:pt x="244" y="9523"/>
                  </a:lnTo>
                  <a:lnTo>
                    <a:pt x="341" y="9889"/>
                  </a:lnTo>
                  <a:lnTo>
                    <a:pt x="463" y="10254"/>
                  </a:lnTo>
                  <a:lnTo>
                    <a:pt x="609" y="10595"/>
                  </a:lnTo>
                  <a:lnTo>
                    <a:pt x="755" y="10936"/>
                  </a:lnTo>
                  <a:lnTo>
                    <a:pt x="926" y="11252"/>
                  </a:lnTo>
                  <a:lnTo>
                    <a:pt x="1096" y="11569"/>
                  </a:lnTo>
                  <a:lnTo>
                    <a:pt x="1291" y="11886"/>
                  </a:lnTo>
                  <a:lnTo>
                    <a:pt x="1510" y="12178"/>
                  </a:lnTo>
                  <a:lnTo>
                    <a:pt x="1729" y="12470"/>
                  </a:lnTo>
                  <a:lnTo>
                    <a:pt x="1973" y="12738"/>
                  </a:lnTo>
                  <a:lnTo>
                    <a:pt x="2241" y="13006"/>
                  </a:lnTo>
                  <a:lnTo>
                    <a:pt x="2509" y="13274"/>
                  </a:lnTo>
                  <a:lnTo>
                    <a:pt x="2777" y="13517"/>
                  </a:lnTo>
                  <a:lnTo>
                    <a:pt x="3069" y="13737"/>
                  </a:lnTo>
                  <a:lnTo>
                    <a:pt x="3361" y="13956"/>
                  </a:lnTo>
                  <a:lnTo>
                    <a:pt x="3678" y="14151"/>
                  </a:lnTo>
                  <a:lnTo>
                    <a:pt x="3994" y="14321"/>
                  </a:lnTo>
                  <a:lnTo>
                    <a:pt x="4311" y="14492"/>
                  </a:lnTo>
                  <a:lnTo>
                    <a:pt x="4652" y="14638"/>
                  </a:lnTo>
                  <a:lnTo>
                    <a:pt x="4993" y="14784"/>
                  </a:lnTo>
                  <a:lnTo>
                    <a:pt x="5358" y="14906"/>
                  </a:lnTo>
                  <a:lnTo>
                    <a:pt x="5723" y="15003"/>
                  </a:lnTo>
                  <a:lnTo>
                    <a:pt x="6089" y="15100"/>
                  </a:lnTo>
                  <a:lnTo>
                    <a:pt x="6454" y="15149"/>
                  </a:lnTo>
                  <a:lnTo>
                    <a:pt x="6844" y="15198"/>
                  </a:lnTo>
                  <a:lnTo>
                    <a:pt x="7233" y="15247"/>
                  </a:lnTo>
                  <a:lnTo>
                    <a:pt x="7623" y="15247"/>
                  </a:lnTo>
                  <a:lnTo>
                    <a:pt x="7623" y="15247"/>
                  </a:lnTo>
                  <a:lnTo>
                    <a:pt x="8013" y="15247"/>
                  </a:lnTo>
                  <a:lnTo>
                    <a:pt x="8403" y="15198"/>
                  </a:lnTo>
                  <a:lnTo>
                    <a:pt x="8792" y="15149"/>
                  </a:lnTo>
                  <a:lnTo>
                    <a:pt x="9158" y="15100"/>
                  </a:lnTo>
                  <a:lnTo>
                    <a:pt x="9523" y="15003"/>
                  </a:lnTo>
                  <a:lnTo>
                    <a:pt x="9888" y="14906"/>
                  </a:lnTo>
                  <a:lnTo>
                    <a:pt x="10253" y="14784"/>
                  </a:lnTo>
                  <a:lnTo>
                    <a:pt x="10594" y="14638"/>
                  </a:lnTo>
                  <a:lnTo>
                    <a:pt x="10935" y="14492"/>
                  </a:lnTo>
                  <a:lnTo>
                    <a:pt x="11252" y="14321"/>
                  </a:lnTo>
                  <a:lnTo>
                    <a:pt x="11569" y="14151"/>
                  </a:lnTo>
                  <a:lnTo>
                    <a:pt x="11885" y="13956"/>
                  </a:lnTo>
                  <a:lnTo>
                    <a:pt x="12178" y="13737"/>
                  </a:lnTo>
                  <a:lnTo>
                    <a:pt x="12470" y="13517"/>
                  </a:lnTo>
                  <a:lnTo>
                    <a:pt x="12738" y="13274"/>
                  </a:lnTo>
                  <a:lnTo>
                    <a:pt x="13006" y="13006"/>
                  </a:lnTo>
                  <a:lnTo>
                    <a:pt x="13273" y="12738"/>
                  </a:lnTo>
                  <a:lnTo>
                    <a:pt x="13517" y="12470"/>
                  </a:lnTo>
                  <a:lnTo>
                    <a:pt x="13736" y="12178"/>
                  </a:lnTo>
                  <a:lnTo>
                    <a:pt x="13955" y="11886"/>
                  </a:lnTo>
                  <a:lnTo>
                    <a:pt x="14150" y="11569"/>
                  </a:lnTo>
                  <a:lnTo>
                    <a:pt x="14321" y="11252"/>
                  </a:lnTo>
                  <a:lnTo>
                    <a:pt x="14491" y="10936"/>
                  </a:lnTo>
                  <a:lnTo>
                    <a:pt x="14637" y="10595"/>
                  </a:lnTo>
                  <a:lnTo>
                    <a:pt x="14783" y="10254"/>
                  </a:lnTo>
                  <a:lnTo>
                    <a:pt x="14905" y="9889"/>
                  </a:lnTo>
                  <a:lnTo>
                    <a:pt x="15003" y="9523"/>
                  </a:lnTo>
                  <a:lnTo>
                    <a:pt x="15100" y="9158"/>
                  </a:lnTo>
                  <a:lnTo>
                    <a:pt x="15149" y="8793"/>
                  </a:lnTo>
                  <a:lnTo>
                    <a:pt x="15198" y="8403"/>
                  </a:lnTo>
                  <a:lnTo>
                    <a:pt x="15246" y="8013"/>
                  </a:lnTo>
                  <a:lnTo>
                    <a:pt x="15246" y="7623"/>
                  </a:lnTo>
                  <a:lnTo>
                    <a:pt x="15246" y="7623"/>
                  </a:lnTo>
                  <a:lnTo>
                    <a:pt x="15246" y="7234"/>
                  </a:lnTo>
                  <a:lnTo>
                    <a:pt x="15198" y="6844"/>
                  </a:lnTo>
                  <a:lnTo>
                    <a:pt x="15149" y="6454"/>
                  </a:lnTo>
                  <a:lnTo>
                    <a:pt x="15100" y="6089"/>
                  </a:lnTo>
                  <a:lnTo>
                    <a:pt x="15003" y="5724"/>
                  </a:lnTo>
                  <a:lnTo>
                    <a:pt x="14905" y="5358"/>
                  </a:lnTo>
                  <a:lnTo>
                    <a:pt x="14783" y="4993"/>
                  </a:lnTo>
                  <a:lnTo>
                    <a:pt x="14637" y="4652"/>
                  </a:lnTo>
                  <a:lnTo>
                    <a:pt x="14491" y="4311"/>
                  </a:lnTo>
                  <a:lnTo>
                    <a:pt x="14321" y="3995"/>
                  </a:lnTo>
                  <a:lnTo>
                    <a:pt x="14150" y="3678"/>
                  </a:lnTo>
                  <a:lnTo>
                    <a:pt x="13955" y="3361"/>
                  </a:lnTo>
                  <a:lnTo>
                    <a:pt x="13736" y="3069"/>
                  </a:lnTo>
                  <a:lnTo>
                    <a:pt x="13517" y="2777"/>
                  </a:lnTo>
                  <a:lnTo>
                    <a:pt x="13273" y="2509"/>
                  </a:lnTo>
                  <a:lnTo>
                    <a:pt x="13006" y="2241"/>
                  </a:lnTo>
                  <a:lnTo>
                    <a:pt x="12738" y="1973"/>
                  </a:lnTo>
                  <a:lnTo>
                    <a:pt x="12470" y="1730"/>
                  </a:lnTo>
                  <a:lnTo>
                    <a:pt x="12178" y="1510"/>
                  </a:lnTo>
                  <a:lnTo>
                    <a:pt x="11885" y="1291"/>
                  </a:lnTo>
                  <a:lnTo>
                    <a:pt x="11569" y="1096"/>
                  </a:lnTo>
                  <a:lnTo>
                    <a:pt x="11252" y="926"/>
                  </a:lnTo>
                  <a:lnTo>
                    <a:pt x="10935" y="755"/>
                  </a:lnTo>
                  <a:lnTo>
                    <a:pt x="10594" y="609"/>
                  </a:lnTo>
                  <a:lnTo>
                    <a:pt x="10253" y="463"/>
                  </a:lnTo>
                  <a:lnTo>
                    <a:pt x="9888" y="341"/>
                  </a:lnTo>
                  <a:lnTo>
                    <a:pt x="9523" y="244"/>
                  </a:lnTo>
                  <a:lnTo>
                    <a:pt x="9158" y="147"/>
                  </a:lnTo>
                  <a:lnTo>
                    <a:pt x="8792" y="98"/>
                  </a:lnTo>
                  <a:lnTo>
                    <a:pt x="8403" y="49"/>
                  </a:lnTo>
                  <a:lnTo>
                    <a:pt x="8013" y="0"/>
                  </a:lnTo>
                  <a:lnTo>
                    <a:pt x="7623" y="0"/>
                  </a:lnTo>
                  <a:lnTo>
                    <a:pt x="7623" y="0"/>
                  </a:lnTo>
                </a:path>
              </a:pathLst>
            </a:custGeom>
            <a:noFill/>
            <a:ln w="38100" cap="rnd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" name="Google Shape;568;p39">
              <a:extLst>
                <a:ext uri="{FF2B5EF4-FFF2-40B4-BE49-F238E27FC236}">
                  <a16:creationId xmlns="" xmlns:a16="http://schemas.microsoft.com/office/drawing/2014/main" id="{CD620B54-DF0E-4978-81ED-A870DBC19D57}"/>
                </a:ext>
              </a:extLst>
            </p:cNvPr>
            <p:cNvSpPr/>
            <p:nvPr/>
          </p:nvSpPr>
          <p:spPr>
            <a:xfrm>
              <a:off x="1525475" y="2503125"/>
              <a:ext cx="43875" cy="47525"/>
            </a:xfrm>
            <a:custGeom>
              <a:avLst/>
              <a:gdLst/>
              <a:ahLst/>
              <a:cxnLst/>
              <a:rect l="l" t="t" r="r" b="b"/>
              <a:pathLst>
                <a:path w="1755" h="1901" fill="none" extrusionOk="0">
                  <a:moveTo>
                    <a:pt x="878" y="0"/>
                  </a:moveTo>
                  <a:lnTo>
                    <a:pt x="878" y="0"/>
                  </a:lnTo>
                  <a:lnTo>
                    <a:pt x="1048" y="25"/>
                  </a:lnTo>
                  <a:lnTo>
                    <a:pt x="1219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9" y="1827"/>
                  </a:lnTo>
                  <a:lnTo>
                    <a:pt x="1048" y="1876"/>
                  </a:lnTo>
                  <a:lnTo>
                    <a:pt x="878" y="1900"/>
                  </a:lnTo>
                  <a:lnTo>
                    <a:pt x="878" y="1900"/>
                  </a:lnTo>
                  <a:lnTo>
                    <a:pt x="707" y="1876"/>
                  </a:lnTo>
                  <a:lnTo>
                    <a:pt x="537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7" y="73"/>
                  </a:lnTo>
                  <a:lnTo>
                    <a:pt x="707" y="25"/>
                  </a:lnTo>
                  <a:lnTo>
                    <a:pt x="878" y="0"/>
                  </a:lnTo>
                  <a:lnTo>
                    <a:pt x="878" y="0"/>
                  </a:lnTo>
                </a:path>
              </a:pathLst>
            </a:custGeom>
            <a:noFill/>
            <a:ln w="38100" cap="rnd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69;p39">
              <a:extLst>
                <a:ext uri="{FF2B5EF4-FFF2-40B4-BE49-F238E27FC236}">
                  <a16:creationId xmlns="" xmlns:a16="http://schemas.microsoft.com/office/drawing/2014/main" id="{DB211745-5077-4EBE-BF97-502ECE5846F4}"/>
                </a:ext>
              </a:extLst>
            </p:cNvPr>
            <p:cNvSpPr/>
            <p:nvPr/>
          </p:nvSpPr>
          <p:spPr>
            <a:xfrm>
              <a:off x="1369600" y="2503125"/>
              <a:ext cx="43875" cy="47525"/>
            </a:xfrm>
            <a:custGeom>
              <a:avLst/>
              <a:gdLst/>
              <a:ahLst/>
              <a:cxnLst/>
              <a:rect l="l" t="t" r="r" b="b"/>
              <a:pathLst>
                <a:path w="1755" h="1901" fill="none" extrusionOk="0">
                  <a:moveTo>
                    <a:pt x="878" y="0"/>
                  </a:moveTo>
                  <a:lnTo>
                    <a:pt x="878" y="0"/>
                  </a:lnTo>
                  <a:lnTo>
                    <a:pt x="1048" y="25"/>
                  </a:lnTo>
                  <a:lnTo>
                    <a:pt x="1219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9" y="1827"/>
                  </a:lnTo>
                  <a:lnTo>
                    <a:pt x="1048" y="1876"/>
                  </a:lnTo>
                  <a:lnTo>
                    <a:pt x="878" y="1900"/>
                  </a:lnTo>
                  <a:lnTo>
                    <a:pt x="878" y="1900"/>
                  </a:lnTo>
                  <a:lnTo>
                    <a:pt x="707" y="1876"/>
                  </a:lnTo>
                  <a:lnTo>
                    <a:pt x="537" y="1827"/>
                  </a:lnTo>
                  <a:lnTo>
                    <a:pt x="391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1" y="171"/>
                  </a:lnTo>
                  <a:lnTo>
                    <a:pt x="537" y="73"/>
                  </a:lnTo>
                  <a:lnTo>
                    <a:pt x="707" y="25"/>
                  </a:lnTo>
                  <a:lnTo>
                    <a:pt x="878" y="0"/>
                  </a:lnTo>
                  <a:lnTo>
                    <a:pt x="878" y="0"/>
                  </a:lnTo>
                </a:path>
              </a:pathLst>
            </a:custGeom>
            <a:noFill/>
            <a:ln w="38100" cap="rnd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70;p39">
              <a:extLst>
                <a:ext uri="{FF2B5EF4-FFF2-40B4-BE49-F238E27FC236}">
                  <a16:creationId xmlns="" xmlns:a16="http://schemas.microsoft.com/office/drawing/2014/main" id="{FE1106B3-830B-4E52-9DA3-B28A3E4216E1}"/>
                </a:ext>
              </a:extLst>
            </p:cNvPr>
            <p:cNvSpPr/>
            <p:nvPr/>
          </p:nvSpPr>
          <p:spPr>
            <a:xfrm>
              <a:off x="1369600" y="2604200"/>
              <a:ext cx="199750" cy="40825"/>
            </a:xfrm>
            <a:custGeom>
              <a:avLst/>
              <a:gdLst/>
              <a:ahLst/>
              <a:cxnLst/>
              <a:rect l="l" t="t" r="r" b="b"/>
              <a:pathLst>
                <a:path w="7990" h="1633" fill="none" extrusionOk="0">
                  <a:moveTo>
                    <a:pt x="7989" y="0"/>
                  </a:moveTo>
                  <a:lnTo>
                    <a:pt x="7989" y="0"/>
                  </a:lnTo>
                  <a:lnTo>
                    <a:pt x="7575" y="366"/>
                  </a:lnTo>
                  <a:lnTo>
                    <a:pt x="7137" y="707"/>
                  </a:lnTo>
                  <a:lnTo>
                    <a:pt x="6650" y="975"/>
                  </a:lnTo>
                  <a:lnTo>
                    <a:pt x="6163" y="1218"/>
                  </a:lnTo>
                  <a:lnTo>
                    <a:pt x="5627" y="1389"/>
                  </a:lnTo>
                  <a:lnTo>
                    <a:pt x="5115" y="1535"/>
                  </a:lnTo>
                  <a:lnTo>
                    <a:pt x="4555" y="1608"/>
                  </a:lnTo>
                  <a:lnTo>
                    <a:pt x="3995" y="1632"/>
                  </a:lnTo>
                  <a:lnTo>
                    <a:pt x="3995" y="1632"/>
                  </a:lnTo>
                  <a:lnTo>
                    <a:pt x="3435" y="1608"/>
                  </a:lnTo>
                  <a:lnTo>
                    <a:pt x="2875" y="1535"/>
                  </a:lnTo>
                  <a:lnTo>
                    <a:pt x="2363" y="1389"/>
                  </a:lnTo>
                  <a:lnTo>
                    <a:pt x="1828" y="1218"/>
                  </a:lnTo>
                  <a:lnTo>
                    <a:pt x="1340" y="975"/>
                  </a:lnTo>
                  <a:lnTo>
                    <a:pt x="853" y="707"/>
                  </a:lnTo>
                  <a:lnTo>
                    <a:pt x="415" y="366"/>
                  </a:lnTo>
                  <a:lnTo>
                    <a:pt x="1" y="0"/>
                  </a:lnTo>
                </a:path>
              </a:pathLst>
            </a:custGeom>
            <a:noFill/>
            <a:ln w="38100" cap="rnd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Google Shape;682;p39">
            <a:extLst>
              <a:ext uri="{FF2B5EF4-FFF2-40B4-BE49-F238E27FC236}">
                <a16:creationId xmlns="" xmlns:a16="http://schemas.microsoft.com/office/drawing/2014/main" id="{0A073EB4-3674-4CBB-BB47-93C5A41D2014}"/>
              </a:ext>
            </a:extLst>
          </p:cNvPr>
          <p:cNvSpPr/>
          <p:nvPr/>
        </p:nvSpPr>
        <p:spPr>
          <a:xfrm>
            <a:off x="5076501" y="828273"/>
            <a:ext cx="658908" cy="681259"/>
          </a:xfrm>
          <a:custGeom>
            <a:avLst/>
            <a:gdLst/>
            <a:ahLst/>
            <a:cxnLst/>
            <a:rect l="l" t="t" r="r" b="b"/>
            <a:pathLst>
              <a:path w="16367" h="16368" fill="none" extrusionOk="0">
                <a:moveTo>
                  <a:pt x="16074" y="4385"/>
                </a:moveTo>
                <a:lnTo>
                  <a:pt x="11983" y="293"/>
                </a:lnTo>
                <a:lnTo>
                  <a:pt x="11983" y="293"/>
                </a:lnTo>
                <a:lnTo>
                  <a:pt x="11812" y="171"/>
                </a:lnTo>
                <a:lnTo>
                  <a:pt x="11642" y="74"/>
                </a:lnTo>
                <a:lnTo>
                  <a:pt x="11447" y="25"/>
                </a:lnTo>
                <a:lnTo>
                  <a:pt x="11252" y="1"/>
                </a:lnTo>
                <a:lnTo>
                  <a:pt x="5115" y="1"/>
                </a:lnTo>
                <a:lnTo>
                  <a:pt x="5115" y="1"/>
                </a:lnTo>
                <a:lnTo>
                  <a:pt x="4920" y="25"/>
                </a:lnTo>
                <a:lnTo>
                  <a:pt x="4725" y="74"/>
                </a:lnTo>
                <a:lnTo>
                  <a:pt x="4554" y="171"/>
                </a:lnTo>
                <a:lnTo>
                  <a:pt x="4384" y="293"/>
                </a:lnTo>
                <a:lnTo>
                  <a:pt x="292" y="4385"/>
                </a:lnTo>
                <a:lnTo>
                  <a:pt x="292" y="4385"/>
                </a:lnTo>
                <a:lnTo>
                  <a:pt x="171" y="4555"/>
                </a:lnTo>
                <a:lnTo>
                  <a:pt x="73" y="4726"/>
                </a:lnTo>
                <a:lnTo>
                  <a:pt x="24" y="4921"/>
                </a:lnTo>
                <a:lnTo>
                  <a:pt x="0" y="5115"/>
                </a:lnTo>
                <a:lnTo>
                  <a:pt x="0" y="11253"/>
                </a:lnTo>
                <a:lnTo>
                  <a:pt x="0" y="11253"/>
                </a:lnTo>
                <a:lnTo>
                  <a:pt x="24" y="11448"/>
                </a:lnTo>
                <a:lnTo>
                  <a:pt x="73" y="11642"/>
                </a:lnTo>
                <a:lnTo>
                  <a:pt x="171" y="11813"/>
                </a:lnTo>
                <a:lnTo>
                  <a:pt x="292" y="11983"/>
                </a:lnTo>
                <a:lnTo>
                  <a:pt x="4384" y="16075"/>
                </a:lnTo>
                <a:lnTo>
                  <a:pt x="4384" y="16075"/>
                </a:lnTo>
                <a:lnTo>
                  <a:pt x="4554" y="16197"/>
                </a:lnTo>
                <a:lnTo>
                  <a:pt x="4725" y="16294"/>
                </a:lnTo>
                <a:lnTo>
                  <a:pt x="4920" y="16343"/>
                </a:lnTo>
                <a:lnTo>
                  <a:pt x="5115" y="16367"/>
                </a:lnTo>
                <a:lnTo>
                  <a:pt x="11252" y="16367"/>
                </a:lnTo>
                <a:lnTo>
                  <a:pt x="11252" y="16367"/>
                </a:lnTo>
                <a:lnTo>
                  <a:pt x="11447" y="16343"/>
                </a:lnTo>
                <a:lnTo>
                  <a:pt x="11642" y="16294"/>
                </a:lnTo>
                <a:lnTo>
                  <a:pt x="11812" y="16197"/>
                </a:lnTo>
                <a:lnTo>
                  <a:pt x="11983" y="16075"/>
                </a:lnTo>
                <a:lnTo>
                  <a:pt x="16074" y="11983"/>
                </a:lnTo>
                <a:lnTo>
                  <a:pt x="16074" y="11983"/>
                </a:lnTo>
                <a:lnTo>
                  <a:pt x="16196" y="11813"/>
                </a:lnTo>
                <a:lnTo>
                  <a:pt x="16294" y="11642"/>
                </a:lnTo>
                <a:lnTo>
                  <a:pt x="16342" y="11448"/>
                </a:lnTo>
                <a:lnTo>
                  <a:pt x="16367" y="11253"/>
                </a:lnTo>
                <a:lnTo>
                  <a:pt x="16367" y="5115"/>
                </a:lnTo>
                <a:lnTo>
                  <a:pt x="16367" y="5115"/>
                </a:lnTo>
                <a:lnTo>
                  <a:pt x="16342" y="4921"/>
                </a:lnTo>
                <a:lnTo>
                  <a:pt x="16294" y="4726"/>
                </a:lnTo>
                <a:lnTo>
                  <a:pt x="16196" y="4555"/>
                </a:lnTo>
                <a:lnTo>
                  <a:pt x="16074" y="4385"/>
                </a:lnTo>
                <a:lnTo>
                  <a:pt x="16074" y="4385"/>
                </a:lnTo>
                <a:close/>
                <a:moveTo>
                  <a:pt x="9864" y="8452"/>
                </a:moveTo>
                <a:lnTo>
                  <a:pt x="11203" y="9792"/>
                </a:lnTo>
                <a:lnTo>
                  <a:pt x="11203" y="9792"/>
                </a:lnTo>
                <a:lnTo>
                  <a:pt x="11252" y="9840"/>
                </a:lnTo>
                <a:lnTo>
                  <a:pt x="11276" y="9913"/>
                </a:lnTo>
                <a:lnTo>
                  <a:pt x="11301" y="10059"/>
                </a:lnTo>
                <a:lnTo>
                  <a:pt x="11276" y="10206"/>
                </a:lnTo>
                <a:lnTo>
                  <a:pt x="11252" y="10279"/>
                </a:lnTo>
                <a:lnTo>
                  <a:pt x="11203" y="10327"/>
                </a:lnTo>
                <a:lnTo>
                  <a:pt x="10327" y="11204"/>
                </a:lnTo>
                <a:lnTo>
                  <a:pt x="10327" y="11204"/>
                </a:lnTo>
                <a:lnTo>
                  <a:pt x="10278" y="11253"/>
                </a:lnTo>
                <a:lnTo>
                  <a:pt x="10205" y="11277"/>
                </a:lnTo>
                <a:lnTo>
                  <a:pt x="10059" y="11302"/>
                </a:lnTo>
                <a:lnTo>
                  <a:pt x="9913" y="11277"/>
                </a:lnTo>
                <a:lnTo>
                  <a:pt x="9840" y="11253"/>
                </a:lnTo>
                <a:lnTo>
                  <a:pt x="9791" y="11204"/>
                </a:lnTo>
                <a:lnTo>
                  <a:pt x="8451" y="9865"/>
                </a:lnTo>
                <a:lnTo>
                  <a:pt x="8451" y="9865"/>
                </a:lnTo>
                <a:lnTo>
                  <a:pt x="8403" y="9816"/>
                </a:lnTo>
                <a:lnTo>
                  <a:pt x="8330" y="9792"/>
                </a:lnTo>
                <a:lnTo>
                  <a:pt x="8183" y="9767"/>
                </a:lnTo>
                <a:lnTo>
                  <a:pt x="8037" y="9792"/>
                </a:lnTo>
                <a:lnTo>
                  <a:pt x="7964" y="9816"/>
                </a:lnTo>
                <a:lnTo>
                  <a:pt x="7915" y="9865"/>
                </a:lnTo>
                <a:lnTo>
                  <a:pt x="6576" y="11204"/>
                </a:lnTo>
                <a:lnTo>
                  <a:pt x="6576" y="11204"/>
                </a:lnTo>
                <a:lnTo>
                  <a:pt x="6527" y="11253"/>
                </a:lnTo>
                <a:lnTo>
                  <a:pt x="6454" y="11277"/>
                </a:lnTo>
                <a:lnTo>
                  <a:pt x="6308" y="11302"/>
                </a:lnTo>
                <a:lnTo>
                  <a:pt x="6162" y="11277"/>
                </a:lnTo>
                <a:lnTo>
                  <a:pt x="6089" y="11253"/>
                </a:lnTo>
                <a:lnTo>
                  <a:pt x="6040" y="11204"/>
                </a:lnTo>
                <a:lnTo>
                  <a:pt x="5163" y="10327"/>
                </a:lnTo>
                <a:lnTo>
                  <a:pt x="5163" y="10327"/>
                </a:lnTo>
                <a:lnTo>
                  <a:pt x="5115" y="10279"/>
                </a:lnTo>
                <a:lnTo>
                  <a:pt x="5090" y="10206"/>
                </a:lnTo>
                <a:lnTo>
                  <a:pt x="5066" y="10059"/>
                </a:lnTo>
                <a:lnTo>
                  <a:pt x="5090" y="9913"/>
                </a:lnTo>
                <a:lnTo>
                  <a:pt x="5115" y="9840"/>
                </a:lnTo>
                <a:lnTo>
                  <a:pt x="5163" y="9792"/>
                </a:lnTo>
                <a:lnTo>
                  <a:pt x="6503" y="8452"/>
                </a:lnTo>
                <a:lnTo>
                  <a:pt x="6503" y="8452"/>
                </a:lnTo>
                <a:lnTo>
                  <a:pt x="6552" y="8403"/>
                </a:lnTo>
                <a:lnTo>
                  <a:pt x="6576" y="8330"/>
                </a:lnTo>
                <a:lnTo>
                  <a:pt x="6600" y="8184"/>
                </a:lnTo>
                <a:lnTo>
                  <a:pt x="6576" y="8038"/>
                </a:lnTo>
                <a:lnTo>
                  <a:pt x="6552" y="7965"/>
                </a:lnTo>
                <a:lnTo>
                  <a:pt x="6503" y="7916"/>
                </a:lnTo>
                <a:lnTo>
                  <a:pt x="5163" y="6577"/>
                </a:lnTo>
                <a:lnTo>
                  <a:pt x="5163" y="6577"/>
                </a:lnTo>
                <a:lnTo>
                  <a:pt x="5115" y="6528"/>
                </a:lnTo>
                <a:lnTo>
                  <a:pt x="5090" y="6455"/>
                </a:lnTo>
                <a:lnTo>
                  <a:pt x="5066" y="6309"/>
                </a:lnTo>
                <a:lnTo>
                  <a:pt x="5090" y="6163"/>
                </a:lnTo>
                <a:lnTo>
                  <a:pt x="5115" y="6090"/>
                </a:lnTo>
                <a:lnTo>
                  <a:pt x="5163" y="6041"/>
                </a:lnTo>
                <a:lnTo>
                  <a:pt x="6040" y="5164"/>
                </a:lnTo>
                <a:lnTo>
                  <a:pt x="6040" y="5164"/>
                </a:lnTo>
                <a:lnTo>
                  <a:pt x="6089" y="5115"/>
                </a:lnTo>
                <a:lnTo>
                  <a:pt x="6162" y="5091"/>
                </a:lnTo>
                <a:lnTo>
                  <a:pt x="6308" y="5067"/>
                </a:lnTo>
                <a:lnTo>
                  <a:pt x="6454" y="5091"/>
                </a:lnTo>
                <a:lnTo>
                  <a:pt x="6527" y="5115"/>
                </a:lnTo>
                <a:lnTo>
                  <a:pt x="6576" y="5164"/>
                </a:lnTo>
                <a:lnTo>
                  <a:pt x="7915" y="6504"/>
                </a:lnTo>
                <a:lnTo>
                  <a:pt x="7915" y="6504"/>
                </a:lnTo>
                <a:lnTo>
                  <a:pt x="7964" y="6552"/>
                </a:lnTo>
                <a:lnTo>
                  <a:pt x="8037" y="6577"/>
                </a:lnTo>
                <a:lnTo>
                  <a:pt x="8183" y="6601"/>
                </a:lnTo>
                <a:lnTo>
                  <a:pt x="8330" y="6577"/>
                </a:lnTo>
                <a:lnTo>
                  <a:pt x="8403" y="6552"/>
                </a:lnTo>
                <a:lnTo>
                  <a:pt x="8451" y="6504"/>
                </a:lnTo>
                <a:lnTo>
                  <a:pt x="9791" y="5164"/>
                </a:lnTo>
                <a:lnTo>
                  <a:pt x="9791" y="5164"/>
                </a:lnTo>
                <a:lnTo>
                  <a:pt x="9840" y="5115"/>
                </a:lnTo>
                <a:lnTo>
                  <a:pt x="9913" y="5091"/>
                </a:lnTo>
                <a:lnTo>
                  <a:pt x="10059" y="5067"/>
                </a:lnTo>
                <a:lnTo>
                  <a:pt x="10205" y="5091"/>
                </a:lnTo>
                <a:lnTo>
                  <a:pt x="10278" y="5115"/>
                </a:lnTo>
                <a:lnTo>
                  <a:pt x="10327" y="5164"/>
                </a:lnTo>
                <a:lnTo>
                  <a:pt x="11203" y="6041"/>
                </a:lnTo>
                <a:lnTo>
                  <a:pt x="11203" y="6041"/>
                </a:lnTo>
                <a:lnTo>
                  <a:pt x="11252" y="6090"/>
                </a:lnTo>
                <a:lnTo>
                  <a:pt x="11276" y="6163"/>
                </a:lnTo>
                <a:lnTo>
                  <a:pt x="11301" y="6309"/>
                </a:lnTo>
                <a:lnTo>
                  <a:pt x="11276" y="6455"/>
                </a:lnTo>
                <a:lnTo>
                  <a:pt x="11252" y="6528"/>
                </a:lnTo>
                <a:lnTo>
                  <a:pt x="11203" y="6577"/>
                </a:lnTo>
                <a:lnTo>
                  <a:pt x="9864" y="7916"/>
                </a:lnTo>
                <a:lnTo>
                  <a:pt x="9864" y="7916"/>
                </a:lnTo>
                <a:lnTo>
                  <a:pt x="9815" y="7965"/>
                </a:lnTo>
                <a:lnTo>
                  <a:pt x="9791" y="8038"/>
                </a:lnTo>
                <a:lnTo>
                  <a:pt x="9766" y="8184"/>
                </a:lnTo>
                <a:lnTo>
                  <a:pt x="9791" y="8330"/>
                </a:lnTo>
                <a:lnTo>
                  <a:pt x="9815" y="8403"/>
                </a:lnTo>
                <a:lnTo>
                  <a:pt x="9864" y="8452"/>
                </a:lnTo>
                <a:lnTo>
                  <a:pt x="9864" y="8452"/>
                </a:lnTo>
                <a:close/>
              </a:path>
            </a:pathLst>
          </a:custGeom>
          <a:noFill/>
          <a:ln w="28575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531;p39">
            <a:extLst>
              <a:ext uri="{FF2B5EF4-FFF2-40B4-BE49-F238E27FC236}">
                <a16:creationId xmlns="" xmlns:a16="http://schemas.microsoft.com/office/drawing/2014/main" id="{30AACF5B-6237-427A-8868-F63D097753A5}"/>
              </a:ext>
            </a:extLst>
          </p:cNvPr>
          <p:cNvGrpSpPr/>
          <p:nvPr/>
        </p:nvGrpSpPr>
        <p:grpSpPr>
          <a:xfrm>
            <a:off x="6810376" y="4600494"/>
            <a:ext cx="574606" cy="708362"/>
            <a:chOff x="3979850" y="1598950"/>
            <a:chExt cx="356825" cy="505375"/>
          </a:xfrm>
        </p:grpSpPr>
        <p:sp>
          <p:nvSpPr>
            <p:cNvPr id="21" name="Google Shape;532;p39">
              <a:extLst>
                <a:ext uri="{FF2B5EF4-FFF2-40B4-BE49-F238E27FC236}">
                  <a16:creationId xmlns="" xmlns:a16="http://schemas.microsoft.com/office/drawing/2014/main" id="{C51965CC-0FAA-43C3-9AA5-92C2C6F3BC99}"/>
                </a:ext>
              </a:extLst>
            </p:cNvPr>
            <p:cNvSpPr/>
            <p:nvPr/>
          </p:nvSpPr>
          <p:spPr>
            <a:xfrm>
              <a:off x="3979850" y="1602600"/>
              <a:ext cx="44475" cy="501725"/>
            </a:xfrm>
            <a:custGeom>
              <a:avLst/>
              <a:gdLst/>
              <a:ahLst/>
              <a:cxnLst/>
              <a:rect l="l" t="t" r="r" b="b"/>
              <a:pathLst>
                <a:path w="1779" h="20069" fill="none" extrusionOk="0">
                  <a:moveTo>
                    <a:pt x="1778" y="20069"/>
                  </a:moveTo>
                  <a:lnTo>
                    <a:pt x="1778" y="488"/>
                  </a:lnTo>
                  <a:lnTo>
                    <a:pt x="1778" y="488"/>
                  </a:lnTo>
                  <a:lnTo>
                    <a:pt x="1778" y="390"/>
                  </a:lnTo>
                  <a:lnTo>
                    <a:pt x="1730" y="293"/>
                  </a:lnTo>
                  <a:lnTo>
                    <a:pt x="1705" y="220"/>
                  </a:lnTo>
                  <a:lnTo>
                    <a:pt x="1632" y="147"/>
                  </a:lnTo>
                  <a:lnTo>
                    <a:pt x="1559" y="74"/>
                  </a:lnTo>
                  <a:lnTo>
                    <a:pt x="1486" y="25"/>
                  </a:lnTo>
                  <a:lnTo>
                    <a:pt x="1389" y="0"/>
                  </a:lnTo>
                  <a:lnTo>
                    <a:pt x="1291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0" y="0"/>
                  </a:lnTo>
                  <a:lnTo>
                    <a:pt x="293" y="25"/>
                  </a:lnTo>
                  <a:lnTo>
                    <a:pt x="220" y="74"/>
                  </a:lnTo>
                  <a:lnTo>
                    <a:pt x="147" y="147"/>
                  </a:lnTo>
                  <a:lnTo>
                    <a:pt x="98" y="220"/>
                  </a:lnTo>
                  <a:lnTo>
                    <a:pt x="49" y="293"/>
                  </a:lnTo>
                  <a:lnTo>
                    <a:pt x="25" y="390"/>
                  </a:lnTo>
                  <a:lnTo>
                    <a:pt x="1" y="488"/>
                  </a:lnTo>
                  <a:lnTo>
                    <a:pt x="1" y="20069"/>
                  </a:lnTo>
                  <a:lnTo>
                    <a:pt x="1778" y="20069"/>
                  </a:lnTo>
                  <a:close/>
                </a:path>
              </a:pathLst>
            </a:custGeom>
            <a:noFill/>
            <a:ln w="28575" cap="rnd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33;p39">
              <a:extLst>
                <a:ext uri="{FF2B5EF4-FFF2-40B4-BE49-F238E27FC236}">
                  <a16:creationId xmlns="" xmlns:a16="http://schemas.microsoft.com/office/drawing/2014/main" id="{DEB68995-64A5-44EE-AC10-9D04071DEB28}"/>
                </a:ext>
              </a:extLst>
            </p:cNvPr>
            <p:cNvSpPr/>
            <p:nvPr/>
          </p:nvSpPr>
          <p:spPr>
            <a:xfrm>
              <a:off x="4037075" y="1598950"/>
              <a:ext cx="299600" cy="228950"/>
            </a:xfrm>
            <a:custGeom>
              <a:avLst/>
              <a:gdLst/>
              <a:ahLst/>
              <a:cxnLst/>
              <a:rect l="l" t="t" r="r" b="b"/>
              <a:pathLst>
                <a:path w="11984" h="9158" fill="none" extrusionOk="0">
                  <a:moveTo>
                    <a:pt x="1" y="8403"/>
                  </a:moveTo>
                  <a:lnTo>
                    <a:pt x="1" y="8403"/>
                  </a:lnTo>
                  <a:lnTo>
                    <a:pt x="366" y="8184"/>
                  </a:lnTo>
                  <a:lnTo>
                    <a:pt x="732" y="8013"/>
                  </a:lnTo>
                  <a:lnTo>
                    <a:pt x="1097" y="7867"/>
                  </a:lnTo>
                  <a:lnTo>
                    <a:pt x="1438" y="7770"/>
                  </a:lnTo>
                  <a:lnTo>
                    <a:pt x="1803" y="7696"/>
                  </a:lnTo>
                  <a:lnTo>
                    <a:pt x="2168" y="7672"/>
                  </a:lnTo>
                  <a:lnTo>
                    <a:pt x="2534" y="7648"/>
                  </a:lnTo>
                  <a:lnTo>
                    <a:pt x="2875" y="7672"/>
                  </a:lnTo>
                  <a:lnTo>
                    <a:pt x="3240" y="7696"/>
                  </a:lnTo>
                  <a:lnTo>
                    <a:pt x="3605" y="7745"/>
                  </a:lnTo>
                  <a:lnTo>
                    <a:pt x="3971" y="7818"/>
                  </a:lnTo>
                  <a:lnTo>
                    <a:pt x="4312" y="7891"/>
                  </a:lnTo>
                  <a:lnTo>
                    <a:pt x="5042" y="8111"/>
                  </a:lnTo>
                  <a:lnTo>
                    <a:pt x="5749" y="8330"/>
                  </a:lnTo>
                  <a:lnTo>
                    <a:pt x="6479" y="8549"/>
                  </a:lnTo>
                  <a:lnTo>
                    <a:pt x="7186" y="8768"/>
                  </a:lnTo>
                  <a:lnTo>
                    <a:pt x="7916" y="8963"/>
                  </a:lnTo>
                  <a:lnTo>
                    <a:pt x="8282" y="9036"/>
                  </a:lnTo>
                  <a:lnTo>
                    <a:pt x="8623" y="9085"/>
                  </a:lnTo>
                  <a:lnTo>
                    <a:pt x="8988" y="9133"/>
                  </a:lnTo>
                  <a:lnTo>
                    <a:pt x="9353" y="9158"/>
                  </a:lnTo>
                  <a:lnTo>
                    <a:pt x="9719" y="9133"/>
                  </a:lnTo>
                  <a:lnTo>
                    <a:pt x="10059" y="9109"/>
                  </a:lnTo>
                  <a:lnTo>
                    <a:pt x="10425" y="9060"/>
                  </a:lnTo>
                  <a:lnTo>
                    <a:pt x="10790" y="8963"/>
                  </a:lnTo>
                  <a:lnTo>
                    <a:pt x="11155" y="8841"/>
                  </a:lnTo>
                  <a:lnTo>
                    <a:pt x="11496" y="8671"/>
                  </a:lnTo>
                  <a:lnTo>
                    <a:pt x="11496" y="8671"/>
                  </a:lnTo>
                  <a:lnTo>
                    <a:pt x="11667" y="8573"/>
                  </a:lnTo>
                  <a:lnTo>
                    <a:pt x="11789" y="8476"/>
                  </a:lnTo>
                  <a:lnTo>
                    <a:pt x="11862" y="8354"/>
                  </a:lnTo>
                  <a:lnTo>
                    <a:pt x="11935" y="8232"/>
                  </a:lnTo>
                  <a:lnTo>
                    <a:pt x="11984" y="8111"/>
                  </a:lnTo>
                  <a:lnTo>
                    <a:pt x="11984" y="7989"/>
                  </a:lnTo>
                  <a:lnTo>
                    <a:pt x="11935" y="7891"/>
                  </a:lnTo>
                  <a:lnTo>
                    <a:pt x="11886" y="7794"/>
                  </a:lnTo>
                  <a:lnTo>
                    <a:pt x="11886" y="7794"/>
                  </a:lnTo>
                  <a:lnTo>
                    <a:pt x="11496" y="7404"/>
                  </a:lnTo>
                  <a:lnTo>
                    <a:pt x="11107" y="6941"/>
                  </a:lnTo>
                  <a:lnTo>
                    <a:pt x="10741" y="6454"/>
                  </a:lnTo>
                  <a:lnTo>
                    <a:pt x="10352" y="5943"/>
                  </a:lnTo>
                  <a:lnTo>
                    <a:pt x="10352" y="5943"/>
                  </a:lnTo>
                  <a:lnTo>
                    <a:pt x="10279" y="5797"/>
                  </a:lnTo>
                  <a:lnTo>
                    <a:pt x="10230" y="5651"/>
                  </a:lnTo>
                  <a:lnTo>
                    <a:pt x="10206" y="5480"/>
                  </a:lnTo>
                  <a:lnTo>
                    <a:pt x="10181" y="5285"/>
                  </a:lnTo>
                  <a:lnTo>
                    <a:pt x="10206" y="5115"/>
                  </a:lnTo>
                  <a:lnTo>
                    <a:pt x="10230" y="4944"/>
                  </a:lnTo>
                  <a:lnTo>
                    <a:pt x="10279" y="4774"/>
                  </a:lnTo>
                  <a:lnTo>
                    <a:pt x="10352" y="4603"/>
                  </a:lnTo>
                  <a:lnTo>
                    <a:pt x="10352" y="4603"/>
                  </a:lnTo>
                  <a:lnTo>
                    <a:pt x="10741" y="3873"/>
                  </a:lnTo>
                  <a:lnTo>
                    <a:pt x="11107" y="3118"/>
                  </a:lnTo>
                  <a:lnTo>
                    <a:pt x="11496" y="2338"/>
                  </a:lnTo>
                  <a:lnTo>
                    <a:pt x="11886" y="1486"/>
                  </a:lnTo>
                  <a:lnTo>
                    <a:pt x="11886" y="1486"/>
                  </a:lnTo>
                  <a:lnTo>
                    <a:pt x="11959" y="1315"/>
                  </a:lnTo>
                  <a:lnTo>
                    <a:pt x="11984" y="1169"/>
                  </a:lnTo>
                  <a:lnTo>
                    <a:pt x="11984" y="1048"/>
                  </a:lnTo>
                  <a:lnTo>
                    <a:pt x="11935" y="975"/>
                  </a:lnTo>
                  <a:lnTo>
                    <a:pt x="11862" y="950"/>
                  </a:lnTo>
                  <a:lnTo>
                    <a:pt x="11789" y="926"/>
                  </a:lnTo>
                  <a:lnTo>
                    <a:pt x="11667" y="975"/>
                  </a:lnTo>
                  <a:lnTo>
                    <a:pt x="11496" y="1023"/>
                  </a:lnTo>
                  <a:lnTo>
                    <a:pt x="11496" y="1023"/>
                  </a:lnTo>
                  <a:lnTo>
                    <a:pt x="11155" y="1194"/>
                  </a:lnTo>
                  <a:lnTo>
                    <a:pt x="10790" y="1315"/>
                  </a:lnTo>
                  <a:lnTo>
                    <a:pt x="10425" y="1413"/>
                  </a:lnTo>
                  <a:lnTo>
                    <a:pt x="10059" y="1462"/>
                  </a:lnTo>
                  <a:lnTo>
                    <a:pt x="9719" y="1510"/>
                  </a:lnTo>
                  <a:lnTo>
                    <a:pt x="9353" y="1510"/>
                  </a:lnTo>
                  <a:lnTo>
                    <a:pt x="8988" y="1486"/>
                  </a:lnTo>
                  <a:lnTo>
                    <a:pt x="8623" y="1462"/>
                  </a:lnTo>
                  <a:lnTo>
                    <a:pt x="8282" y="1389"/>
                  </a:lnTo>
                  <a:lnTo>
                    <a:pt x="7916" y="1315"/>
                  </a:lnTo>
                  <a:lnTo>
                    <a:pt x="7186" y="1145"/>
                  </a:lnTo>
                  <a:lnTo>
                    <a:pt x="6479" y="926"/>
                  </a:lnTo>
                  <a:lnTo>
                    <a:pt x="5749" y="682"/>
                  </a:lnTo>
                  <a:lnTo>
                    <a:pt x="5042" y="463"/>
                  </a:lnTo>
                  <a:lnTo>
                    <a:pt x="4312" y="268"/>
                  </a:lnTo>
                  <a:lnTo>
                    <a:pt x="3971" y="171"/>
                  </a:lnTo>
                  <a:lnTo>
                    <a:pt x="3605" y="98"/>
                  </a:lnTo>
                  <a:lnTo>
                    <a:pt x="3240" y="49"/>
                  </a:lnTo>
                  <a:lnTo>
                    <a:pt x="2875" y="25"/>
                  </a:lnTo>
                  <a:lnTo>
                    <a:pt x="2534" y="0"/>
                  </a:lnTo>
                  <a:lnTo>
                    <a:pt x="2168" y="25"/>
                  </a:lnTo>
                  <a:lnTo>
                    <a:pt x="1803" y="73"/>
                  </a:lnTo>
                  <a:lnTo>
                    <a:pt x="1438" y="122"/>
                  </a:lnTo>
                  <a:lnTo>
                    <a:pt x="1097" y="244"/>
                  </a:lnTo>
                  <a:lnTo>
                    <a:pt x="732" y="366"/>
                  </a:lnTo>
                  <a:lnTo>
                    <a:pt x="366" y="536"/>
                  </a:lnTo>
                  <a:lnTo>
                    <a:pt x="1" y="755"/>
                  </a:lnTo>
                </a:path>
              </a:pathLst>
            </a:custGeom>
            <a:noFill/>
            <a:ln w="28575" cap="rnd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Google Shape;621;p39">
            <a:extLst>
              <a:ext uri="{FF2B5EF4-FFF2-40B4-BE49-F238E27FC236}">
                <a16:creationId xmlns="" xmlns:a16="http://schemas.microsoft.com/office/drawing/2014/main" id="{7C31DEE8-967E-4B24-8637-84C0EED7651E}"/>
              </a:ext>
            </a:extLst>
          </p:cNvPr>
          <p:cNvSpPr/>
          <p:nvPr/>
        </p:nvSpPr>
        <p:spPr>
          <a:xfrm>
            <a:off x="7657161" y="3790438"/>
            <a:ext cx="517722" cy="681260"/>
          </a:xfrm>
          <a:custGeom>
            <a:avLst/>
            <a:gdLst/>
            <a:ahLst/>
            <a:cxnLst/>
            <a:rect l="l" t="t" r="r" b="b"/>
            <a:pathLst>
              <a:path w="12860" h="18511" fill="none" extrusionOk="0">
                <a:moveTo>
                  <a:pt x="12373" y="7526"/>
                </a:moveTo>
                <a:lnTo>
                  <a:pt x="11618" y="7526"/>
                </a:lnTo>
                <a:lnTo>
                  <a:pt x="11618" y="5188"/>
                </a:lnTo>
                <a:lnTo>
                  <a:pt x="11618" y="5188"/>
                </a:lnTo>
                <a:lnTo>
                  <a:pt x="11593" y="4677"/>
                </a:lnTo>
                <a:lnTo>
                  <a:pt x="11520" y="4141"/>
                </a:lnTo>
                <a:lnTo>
                  <a:pt x="11398" y="3654"/>
                </a:lnTo>
                <a:lnTo>
                  <a:pt x="11204" y="3167"/>
                </a:lnTo>
                <a:lnTo>
                  <a:pt x="10984" y="2728"/>
                </a:lnTo>
                <a:lnTo>
                  <a:pt x="10741" y="2290"/>
                </a:lnTo>
                <a:lnTo>
                  <a:pt x="10424" y="1900"/>
                </a:lnTo>
                <a:lnTo>
                  <a:pt x="10108" y="1535"/>
                </a:lnTo>
                <a:lnTo>
                  <a:pt x="9718" y="1194"/>
                </a:lnTo>
                <a:lnTo>
                  <a:pt x="9328" y="902"/>
                </a:lnTo>
                <a:lnTo>
                  <a:pt x="8914" y="634"/>
                </a:lnTo>
                <a:lnTo>
                  <a:pt x="8452" y="415"/>
                </a:lnTo>
                <a:lnTo>
                  <a:pt x="7964" y="244"/>
                </a:lnTo>
                <a:lnTo>
                  <a:pt x="7477" y="122"/>
                </a:lnTo>
                <a:lnTo>
                  <a:pt x="6966" y="25"/>
                </a:lnTo>
                <a:lnTo>
                  <a:pt x="6430" y="0"/>
                </a:lnTo>
                <a:lnTo>
                  <a:pt x="6430" y="0"/>
                </a:lnTo>
                <a:lnTo>
                  <a:pt x="5894" y="25"/>
                </a:lnTo>
                <a:lnTo>
                  <a:pt x="5383" y="122"/>
                </a:lnTo>
                <a:lnTo>
                  <a:pt x="4896" y="244"/>
                </a:lnTo>
                <a:lnTo>
                  <a:pt x="4409" y="415"/>
                </a:lnTo>
                <a:lnTo>
                  <a:pt x="3970" y="634"/>
                </a:lnTo>
                <a:lnTo>
                  <a:pt x="3532" y="902"/>
                </a:lnTo>
                <a:lnTo>
                  <a:pt x="3142" y="1194"/>
                </a:lnTo>
                <a:lnTo>
                  <a:pt x="2752" y="1535"/>
                </a:lnTo>
                <a:lnTo>
                  <a:pt x="2436" y="1900"/>
                </a:lnTo>
                <a:lnTo>
                  <a:pt x="2119" y="2290"/>
                </a:lnTo>
                <a:lnTo>
                  <a:pt x="1876" y="2728"/>
                </a:lnTo>
                <a:lnTo>
                  <a:pt x="1656" y="3167"/>
                </a:lnTo>
                <a:lnTo>
                  <a:pt x="1462" y="3654"/>
                </a:lnTo>
                <a:lnTo>
                  <a:pt x="1340" y="4141"/>
                </a:lnTo>
                <a:lnTo>
                  <a:pt x="1267" y="4677"/>
                </a:lnTo>
                <a:lnTo>
                  <a:pt x="1242" y="5188"/>
                </a:lnTo>
                <a:lnTo>
                  <a:pt x="1242" y="7526"/>
                </a:lnTo>
                <a:lnTo>
                  <a:pt x="487" y="7526"/>
                </a:lnTo>
                <a:lnTo>
                  <a:pt x="487" y="7526"/>
                </a:lnTo>
                <a:lnTo>
                  <a:pt x="390" y="7526"/>
                </a:lnTo>
                <a:lnTo>
                  <a:pt x="293" y="7551"/>
                </a:lnTo>
                <a:lnTo>
                  <a:pt x="220" y="7599"/>
                </a:lnTo>
                <a:lnTo>
                  <a:pt x="146" y="7648"/>
                </a:lnTo>
                <a:lnTo>
                  <a:pt x="73" y="7721"/>
                </a:lnTo>
                <a:lnTo>
                  <a:pt x="49" y="7818"/>
                </a:lnTo>
                <a:lnTo>
                  <a:pt x="0" y="7891"/>
                </a:lnTo>
                <a:lnTo>
                  <a:pt x="0" y="8013"/>
                </a:lnTo>
                <a:lnTo>
                  <a:pt x="0" y="18023"/>
                </a:lnTo>
                <a:lnTo>
                  <a:pt x="0" y="18023"/>
                </a:lnTo>
                <a:lnTo>
                  <a:pt x="0" y="18121"/>
                </a:lnTo>
                <a:lnTo>
                  <a:pt x="49" y="18218"/>
                </a:lnTo>
                <a:lnTo>
                  <a:pt x="73" y="18291"/>
                </a:lnTo>
                <a:lnTo>
                  <a:pt x="146" y="18364"/>
                </a:lnTo>
                <a:lnTo>
                  <a:pt x="220" y="18413"/>
                </a:lnTo>
                <a:lnTo>
                  <a:pt x="293" y="18462"/>
                </a:lnTo>
                <a:lnTo>
                  <a:pt x="390" y="18486"/>
                </a:lnTo>
                <a:lnTo>
                  <a:pt x="487" y="18510"/>
                </a:lnTo>
                <a:lnTo>
                  <a:pt x="12373" y="18510"/>
                </a:lnTo>
                <a:lnTo>
                  <a:pt x="12373" y="18510"/>
                </a:lnTo>
                <a:lnTo>
                  <a:pt x="12470" y="18486"/>
                </a:lnTo>
                <a:lnTo>
                  <a:pt x="12568" y="18462"/>
                </a:lnTo>
                <a:lnTo>
                  <a:pt x="12641" y="18413"/>
                </a:lnTo>
                <a:lnTo>
                  <a:pt x="12714" y="18364"/>
                </a:lnTo>
                <a:lnTo>
                  <a:pt x="12787" y="18291"/>
                </a:lnTo>
                <a:lnTo>
                  <a:pt x="12811" y="18218"/>
                </a:lnTo>
                <a:lnTo>
                  <a:pt x="12860" y="18121"/>
                </a:lnTo>
                <a:lnTo>
                  <a:pt x="12860" y="18023"/>
                </a:lnTo>
                <a:lnTo>
                  <a:pt x="12860" y="8013"/>
                </a:lnTo>
                <a:lnTo>
                  <a:pt x="12860" y="8013"/>
                </a:lnTo>
                <a:lnTo>
                  <a:pt x="12860" y="7891"/>
                </a:lnTo>
                <a:lnTo>
                  <a:pt x="12811" y="7818"/>
                </a:lnTo>
                <a:lnTo>
                  <a:pt x="12787" y="7721"/>
                </a:lnTo>
                <a:lnTo>
                  <a:pt x="12714" y="7648"/>
                </a:lnTo>
                <a:lnTo>
                  <a:pt x="12641" y="7599"/>
                </a:lnTo>
                <a:lnTo>
                  <a:pt x="12568" y="7551"/>
                </a:lnTo>
                <a:lnTo>
                  <a:pt x="12470" y="7526"/>
                </a:lnTo>
                <a:lnTo>
                  <a:pt x="12373" y="7526"/>
                </a:lnTo>
                <a:lnTo>
                  <a:pt x="12373" y="7526"/>
                </a:lnTo>
                <a:close/>
                <a:moveTo>
                  <a:pt x="2801" y="5188"/>
                </a:moveTo>
                <a:lnTo>
                  <a:pt x="2801" y="5188"/>
                </a:lnTo>
                <a:lnTo>
                  <a:pt x="2826" y="4823"/>
                </a:lnTo>
                <a:lnTo>
                  <a:pt x="2874" y="4457"/>
                </a:lnTo>
                <a:lnTo>
                  <a:pt x="2972" y="4116"/>
                </a:lnTo>
                <a:lnTo>
                  <a:pt x="3093" y="3775"/>
                </a:lnTo>
                <a:lnTo>
                  <a:pt x="3240" y="3459"/>
                </a:lnTo>
                <a:lnTo>
                  <a:pt x="3410" y="3167"/>
                </a:lnTo>
                <a:lnTo>
                  <a:pt x="3629" y="2874"/>
                </a:lnTo>
                <a:lnTo>
                  <a:pt x="3873" y="2631"/>
                </a:lnTo>
                <a:lnTo>
                  <a:pt x="4116" y="2387"/>
                </a:lnTo>
                <a:lnTo>
                  <a:pt x="4409" y="2192"/>
                </a:lnTo>
                <a:lnTo>
                  <a:pt x="4701" y="1998"/>
                </a:lnTo>
                <a:lnTo>
                  <a:pt x="5017" y="1851"/>
                </a:lnTo>
                <a:lnTo>
                  <a:pt x="5358" y="1730"/>
                </a:lnTo>
                <a:lnTo>
                  <a:pt x="5699" y="1632"/>
                </a:lnTo>
                <a:lnTo>
                  <a:pt x="6065" y="1584"/>
                </a:lnTo>
                <a:lnTo>
                  <a:pt x="6430" y="1559"/>
                </a:lnTo>
                <a:lnTo>
                  <a:pt x="6430" y="1559"/>
                </a:lnTo>
                <a:lnTo>
                  <a:pt x="6795" y="1584"/>
                </a:lnTo>
                <a:lnTo>
                  <a:pt x="7161" y="1632"/>
                </a:lnTo>
                <a:lnTo>
                  <a:pt x="7502" y="1730"/>
                </a:lnTo>
                <a:lnTo>
                  <a:pt x="7843" y="1851"/>
                </a:lnTo>
                <a:lnTo>
                  <a:pt x="8159" y="1998"/>
                </a:lnTo>
                <a:lnTo>
                  <a:pt x="8452" y="2192"/>
                </a:lnTo>
                <a:lnTo>
                  <a:pt x="8744" y="2387"/>
                </a:lnTo>
                <a:lnTo>
                  <a:pt x="8987" y="2631"/>
                </a:lnTo>
                <a:lnTo>
                  <a:pt x="9231" y="2874"/>
                </a:lnTo>
                <a:lnTo>
                  <a:pt x="9450" y="3167"/>
                </a:lnTo>
                <a:lnTo>
                  <a:pt x="9621" y="3459"/>
                </a:lnTo>
                <a:lnTo>
                  <a:pt x="9767" y="3775"/>
                </a:lnTo>
                <a:lnTo>
                  <a:pt x="9888" y="4116"/>
                </a:lnTo>
                <a:lnTo>
                  <a:pt x="9986" y="4457"/>
                </a:lnTo>
                <a:lnTo>
                  <a:pt x="10035" y="4823"/>
                </a:lnTo>
                <a:lnTo>
                  <a:pt x="10059" y="5188"/>
                </a:lnTo>
                <a:lnTo>
                  <a:pt x="10059" y="7526"/>
                </a:lnTo>
                <a:lnTo>
                  <a:pt x="2801" y="7526"/>
                </a:lnTo>
                <a:lnTo>
                  <a:pt x="2801" y="5188"/>
                </a:lnTo>
                <a:close/>
                <a:moveTo>
                  <a:pt x="7063" y="13225"/>
                </a:moveTo>
                <a:lnTo>
                  <a:pt x="7209" y="15052"/>
                </a:lnTo>
                <a:lnTo>
                  <a:pt x="5651" y="15052"/>
                </a:lnTo>
                <a:lnTo>
                  <a:pt x="5797" y="13225"/>
                </a:lnTo>
                <a:lnTo>
                  <a:pt x="5797" y="13225"/>
                </a:lnTo>
                <a:lnTo>
                  <a:pt x="5675" y="13152"/>
                </a:lnTo>
                <a:lnTo>
                  <a:pt x="5553" y="13030"/>
                </a:lnTo>
                <a:lnTo>
                  <a:pt x="5456" y="12933"/>
                </a:lnTo>
                <a:lnTo>
                  <a:pt x="5358" y="12787"/>
                </a:lnTo>
                <a:lnTo>
                  <a:pt x="5285" y="12665"/>
                </a:lnTo>
                <a:lnTo>
                  <a:pt x="5237" y="12495"/>
                </a:lnTo>
                <a:lnTo>
                  <a:pt x="5212" y="12348"/>
                </a:lnTo>
                <a:lnTo>
                  <a:pt x="5212" y="12178"/>
                </a:lnTo>
                <a:lnTo>
                  <a:pt x="5212" y="12178"/>
                </a:lnTo>
                <a:lnTo>
                  <a:pt x="5237" y="11934"/>
                </a:lnTo>
                <a:lnTo>
                  <a:pt x="5310" y="11715"/>
                </a:lnTo>
                <a:lnTo>
                  <a:pt x="5407" y="11496"/>
                </a:lnTo>
                <a:lnTo>
                  <a:pt x="5553" y="11326"/>
                </a:lnTo>
                <a:lnTo>
                  <a:pt x="5748" y="11179"/>
                </a:lnTo>
                <a:lnTo>
                  <a:pt x="5943" y="11058"/>
                </a:lnTo>
                <a:lnTo>
                  <a:pt x="6187" y="10985"/>
                </a:lnTo>
                <a:lnTo>
                  <a:pt x="6430" y="10960"/>
                </a:lnTo>
                <a:lnTo>
                  <a:pt x="6430" y="10960"/>
                </a:lnTo>
                <a:lnTo>
                  <a:pt x="6674" y="10985"/>
                </a:lnTo>
                <a:lnTo>
                  <a:pt x="6917" y="11058"/>
                </a:lnTo>
                <a:lnTo>
                  <a:pt x="7112" y="11179"/>
                </a:lnTo>
                <a:lnTo>
                  <a:pt x="7307" y="11326"/>
                </a:lnTo>
                <a:lnTo>
                  <a:pt x="7453" y="11496"/>
                </a:lnTo>
                <a:lnTo>
                  <a:pt x="7550" y="11715"/>
                </a:lnTo>
                <a:lnTo>
                  <a:pt x="7623" y="11934"/>
                </a:lnTo>
                <a:lnTo>
                  <a:pt x="7648" y="12178"/>
                </a:lnTo>
                <a:lnTo>
                  <a:pt x="7648" y="12178"/>
                </a:lnTo>
                <a:lnTo>
                  <a:pt x="7648" y="12348"/>
                </a:lnTo>
                <a:lnTo>
                  <a:pt x="7623" y="12495"/>
                </a:lnTo>
                <a:lnTo>
                  <a:pt x="7575" y="12665"/>
                </a:lnTo>
                <a:lnTo>
                  <a:pt x="7502" y="12787"/>
                </a:lnTo>
                <a:lnTo>
                  <a:pt x="7404" y="12933"/>
                </a:lnTo>
                <a:lnTo>
                  <a:pt x="7307" y="13030"/>
                </a:lnTo>
                <a:lnTo>
                  <a:pt x="7185" y="13152"/>
                </a:lnTo>
                <a:lnTo>
                  <a:pt x="7063" y="13225"/>
                </a:lnTo>
                <a:lnTo>
                  <a:pt x="7063" y="13225"/>
                </a:lnTo>
                <a:close/>
              </a:path>
            </a:pathLst>
          </a:custGeom>
          <a:noFill/>
          <a:ln w="28575" cap="rnd" cmpd="sng">
            <a:solidFill>
              <a:srgbClr val="4D2B6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621;p39">
            <a:extLst>
              <a:ext uri="{FF2B5EF4-FFF2-40B4-BE49-F238E27FC236}">
                <a16:creationId xmlns="" xmlns:a16="http://schemas.microsoft.com/office/drawing/2014/main" id="{9A1E91D1-48DB-4FCF-85F7-5C77C4A6B4A3}"/>
              </a:ext>
            </a:extLst>
          </p:cNvPr>
          <p:cNvSpPr/>
          <p:nvPr/>
        </p:nvSpPr>
        <p:spPr>
          <a:xfrm>
            <a:off x="8694788" y="929373"/>
            <a:ext cx="517722" cy="681260"/>
          </a:xfrm>
          <a:custGeom>
            <a:avLst/>
            <a:gdLst/>
            <a:ahLst/>
            <a:cxnLst/>
            <a:rect l="l" t="t" r="r" b="b"/>
            <a:pathLst>
              <a:path w="12860" h="18511" fill="none" extrusionOk="0">
                <a:moveTo>
                  <a:pt x="12373" y="7526"/>
                </a:moveTo>
                <a:lnTo>
                  <a:pt x="11618" y="7526"/>
                </a:lnTo>
                <a:lnTo>
                  <a:pt x="11618" y="5188"/>
                </a:lnTo>
                <a:lnTo>
                  <a:pt x="11618" y="5188"/>
                </a:lnTo>
                <a:lnTo>
                  <a:pt x="11593" y="4677"/>
                </a:lnTo>
                <a:lnTo>
                  <a:pt x="11520" y="4141"/>
                </a:lnTo>
                <a:lnTo>
                  <a:pt x="11398" y="3654"/>
                </a:lnTo>
                <a:lnTo>
                  <a:pt x="11204" y="3167"/>
                </a:lnTo>
                <a:lnTo>
                  <a:pt x="10984" y="2728"/>
                </a:lnTo>
                <a:lnTo>
                  <a:pt x="10741" y="2290"/>
                </a:lnTo>
                <a:lnTo>
                  <a:pt x="10424" y="1900"/>
                </a:lnTo>
                <a:lnTo>
                  <a:pt x="10108" y="1535"/>
                </a:lnTo>
                <a:lnTo>
                  <a:pt x="9718" y="1194"/>
                </a:lnTo>
                <a:lnTo>
                  <a:pt x="9328" y="902"/>
                </a:lnTo>
                <a:lnTo>
                  <a:pt x="8914" y="634"/>
                </a:lnTo>
                <a:lnTo>
                  <a:pt x="8452" y="415"/>
                </a:lnTo>
                <a:lnTo>
                  <a:pt x="7964" y="244"/>
                </a:lnTo>
                <a:lnTo>
                  <a:pt x="7477" y="122"/>
                </a:lnTo>
                <a:lnTo>
                  <a:pt x="6966" y="25"/>
                </a:lnTo>
                <a:lnTo>
                  <a:pt x="6430" y="0"/>
                </a:lnTo>
                <a:lnTo>
                  <a:pt x="6430" y="0"/>
                </a:lnTo>
                <a:lnTo>
                  <a:pt x="5894" y="25"/>
                </a:lnTo>
                <a:lnTo>
                  <a:pt x="5383" y="122"/>
                </a:lnTo>
                <a:lnTo>
                  <a:pt x="4896" y="244"/>
                </a:lnTo>
                <a:lnTo>
                  <a:pt x="4409" y="415"/>
                </a:lnTo>
                <a:lnTo>
                  <a:pt x="3970" y="634"/>
                </a:lnTo>
                <a:lnTo>
                  <a:pt x="3532" y="902"/>
                </a:lnTo>
                <a:lnTo>
                  <a:pt x="3142" y="1194"/>
                </a:lnTo>
                <a:lnTo>
                  <a:pt x="2752" y="1535"/>
                </a:lnTo>
                <a:lnTo>
                  <a:pt x="2436" y="1900"/>
                </a:lnTo>
                <a:lnTo>
                  <a:pt x="2119" y="2290"/>
                </a:lnTo>
                <a:lnTo>
                  <a:pt x="1876" y="2728"/>
                </a:lnTo>
                <a:lnTo>
                  <a:pt x="1656" y="3167"/>
                </a:lnTo>
                <a:lnTo>
                  <a:pt x="1462" y="3654"/>
                </a:lnTo>
                <a:lnTo>
                  <a:pt x="1340" y="4141"/>
                </a:lnTo>
                <a:lnTo>
                  <a:pt x="1267" y="4677"/>
                </a:lnTo>
                <a:lnTo>
                  <a:pt x="1242" y="5188"/>
                </a:lnTo>
                <a:lnTo>
                  <a:pt x="1242" y="7526"/>
                </a:lnTo>
                <a:lnTo>
                  <a:pt x="487" y="7526"/>
                </a:lnTo>
                <a:lnTo>
                  <a:pt x="487" y="7526"/>
                </a:lnTo>
                <a:lnTo>
                  <a:pt x="390" y="7526"/>
                </a:lnTo>
                <a:lnTo>
                  <a:pt x="293" y="7551"/>
                </a:lnTo>
                <a:lnTo>
                  <a:pt x="220" y="7599"/>
                </a:lnTo>
                <a:lnTo>
                  <a:pt x="146" y="7648"/>
                </a:lnTo>
                <a:lnTo>
                  <a:pt x="73" y="7721"/>
                </a:lnTo>
                <a:lnTo>
                  <a:pt x="49" y="7818"/>
                </a:lnTo>
                <a:lnTo>
                  <a:pt x="0" y="7891"/>
                </a:lnTo>
                <a:lnTo>
                  <a:pt x="0" y="8013"/>
                </a:lnTo>
                <a:lnTo>
                  <a:pt x="0" y="18023"/>
                </a:lnTo>
                <a:lnTo>
                  <a:pt x="0" y="18023"/>
                </a:lnTo>
                <a:lnTo>
                  <a:pt x="0" y="18121"/>
                </a:lnTo>
                <a:lnTo>
                  <a:pt x="49" y="18218"/>
                </a:lnTo>
                <a:lnTo>
                  <a:pt x="73" y="18291"/>
                </a:lnTo>
                <a:lnTo>
                  <a:pt x="146" y="18364"/>
                </a:lnTo>
                <a:lnTo>
                  <a:pt x="220" y="18413"/>
                </a:lnTo>
                <a:lnTo>
                  <a:pt x="293" y="18462"/>
                </a:lnTo>
                <a:lnTo>
                  <a:pt x="390" y="18486"/>
                </a:lnTo>
                <a:lnTo>
                  <a:pt x="487" y="18510"/>
                </a:lnTo>
                <a:lnTo>
                  <a:pt x="12373" y="18510"/>
                </a:lnTo>
                <a:lnTo>
                  <a:pt x="12373" y="18510"/>
                </a:lnTo>
                <a:lnTo>
                  <a:pt x="12470" y="18486"/>
                </a:lnTo>
                <a:lnTo>
                  <a:pt x="12568" y="18462"/>
                </a:lnTo>
                <a:lnTo>
                  <a:pt x="12641" y="18413"/>
                </a:lnTo>
                <a:lnTo>
                  <a:pt x="12714" y="18364"/>
                </a:lnTo>
                <a:lnTo>
                  <a:pt x="12787" y="18291"/>
                </a:lnTo>
                <a:lnTo>
                  <a:pt x="12811" y="18218"/>
                </a:lnTo>
                <a:lnTo>
                  <a:pt x="12860" y="18121"/>
                </a:lnTo>
                <a:lnTo>
                  <a:pt x="12860" y="18023"/>
                </a:lnTo>
                <a:lnTo>
                  <a:pt x="12860" y="8013"/>
                </a:lnTo>
                <a:lnTo>
                  <a:pt x="12860" y="8013"/>
                </a:lnTo>
                <a:lnTo>
                  <a:pt x="12860" y="7891"/>
                </a:lnTo>
                <a:lnTo>
                  <a:pt x="12811" y="7818"/>
                </a:lnTo>
                <a:lnTo>
                  <a:pt x="12787" y="7721"/>
                </a:lnTo>
                <a:lnTo>
                  <a:pt x="12714" y="7648"/>
                </a:lnTo>
                <a:lnTo>
                  <a:pt x="12641" y="7599"/>
                </a:lnTo>
                <a:lnTo>
                  <a:pt x="12568" y="7551"/>
                </a:lnTo>
                <a:lnTo>
                  <a:pt x="12470" y="7526"/>
                </a:lnTo>
                <a:lnTo>
                  <a:pt x="12373" y="7526"/>
                </a:lnTo>
                <a:lnTo>
                  <a:pt x="12373" y="7526"/>
                </a:lnTo>
                <a:close/>
                <a:moveTo>
                  <a:pt x="2801" y="5188"/>
                </a:moveTo>
                <a:lnTo>
                  <a:pt x="2801" y="5188"/>
                </a:lnTo>
                <a:lnTo>
                  <a:pt x="2826" y="4823"/>
                </a:lnTo>
                <a:lnTo>
                  <a:pt x="2874" y="4457"/>
                </a:lnTo>
                <a:lnTo>
                  <a:pt x="2972" y="4116"/>
                </a:lnTo>
                <a:lnTo>
                  <a:pt x="3093" y="3775"/>
                </a:lnTo>
                <a:lnTo>
                  <a:pt x="3240" y="3459"/>
                </a:lnTo>
                <a:lnTo>
                  <a:pt x="3410" y="3167"/>
                </a:lnTo>
                <a:lnTo>
                  <a:pt x="3629" y="2874"/>
                </a:lnTo>
                <a:lnTo>
                  <a:pt x="3873" y="2631"/>
                </a:lnTo>
                <a:lnTo>
                  <a:pt x="4116" y="2387"/>
                </a:lnTo>
                <a:lnTo>
                  <a:pt x="4409" y="2192"/>
                </a:lnTo>
                <a:lnTo>
                  <a:pt x="4701" y="1998"/>
                </a:lnTo>
                <a:lnTo>
                  <a:pt x="5017" y="1851"/>
                </a:lnTo>
                <a:lnTo>
                  <a:pt x="5358" y="1730"/>
                </a:lnTo>
                <a:lnTo>
                  <a:pt x="5699" y="1632"/>
                </a:lnTo>
                <a:lnTo>
                  <a:pt x="6065" y="1584"/>
                </a:lnTo>
                <a:lnTo>
                  <a:pt x="6430" y="1559"/>
                </a:lnTo>
                <a:lnTo>
                  <a:pt x="6430" y="1559"/>
                </a:lnTo>
                <a:lnTo>
                  <a:pt x="6795" y="1584"/>
                </a:lnTo>
                <a:lnTo>
                  <a:pt x="7161" y="1632"/>
                </a:lnTo>
                <a:lnTo>
                  <a:pt x="7502" y="1730"/>
                </a:lnTo>
                <a:lnTo>
                  <a:pt x="7843" y="1851"/>
                </a:lnTo>
                <a:lnTo>
                  <a:pt x="8159" y="1998"/>
                </a:lnTo>
                <a:lnTo>
                  <a:pt x="8452" y="2192"/>
                </a:lnTo>
                <a:lnTo>
                  <a:pt x="8744" y="2387"/>
                </a:lnTo>
                <a:lnTo>
                  <a:pt x="8987" y="2631"/>
                </a:lnTo>
                <a:lnTo>
                  <a:pt x="9231" y="2874"/>
                </a:lnTo>
                <a:lnTo>
                  <a:pt x="9450" y="3167"/>
                </a:lnTo>
                <a:lnTo>
                  <a:pt x="9621" y="3459"/>
                </a:lnTo>
                <a:lnTo>
                  <a:pt x="9767" y="3775"/>
                </a:lnTo>
                <a:lnTo>
                  <a:pt x="9888" y="4116"/>
                </a:lnTo>
                <a:lnTo>
                  <a:pt x="9986" y="4457"/>
                </a:lnTo>
                <a:lnTo>
                  <a:pt x="10035" y="4823"/>
                </a:lnTo>
                <a:lnTo>
                  <a:pt x="10059" y="5188"/>
                </a:lnTo>
                <a:lnTo>
                  <a:pt x="10059" y="7526"/>
                </a:lnTo>
                <a:lnTo>
                  <a:pt x="2801" y="7526"/>
                </a:lnTo>
                <a:lnTo>
                  <a:pt x="2801" y="5188"/>
                </a:lnTo>
                <a:close/>
                <a:moveTo>
                  <a:pt x="7063" y="13225"/>
                </a:moveTo>
                <a:lnTo>
                  <a:pt x="7209" y="15052"/>
                </a:lnTo>
                <a:lnTo>
                  <a:pt x="5651" y="15052"/>
                </a:lnTo>
                <a:lnTo>
                  <a:pt x="5797" y="13225"/>
                </a:lnTo>
                <a:lnTo>
                  <a:pt x="5797" y="13225"/>
                </a:lnTo>
                <a:lnTo>
                  <a:pt x="5675" y="13152"/>
                </a:lnTo>
                <a:lnTo>
                  <a:pt x="5553" y="13030"/>
                </a:lnTo>
                <a:lnTo>
                  <a:pt x="5456" y="12933"/>
                </a:lnTo>
                <a:lnTo>
                  <a:pt x="5358" y="12787"/>
                </a:lnTo>
                <a:lnTo>
                  <a:pt x="5285" y="12665"/>
                </a:lnTo>
                <a:lnTo>
                  <a:pt x="5237" y="12495"/>
                </a:lnTo>
                <a:lnTo>
                  <a:pt x="5212" y="12348"/>
                </a:lnTo>
                <a:lnTo>
                  <a:pt x="5212" y="12178"/>
                </a:lnTo>
                <a:lnTo>
                  <a:pt x="5212" y="12178"/>
                </a:lnTo>
                <a:lnTo>
                  <a:pt x="5237" y="11934"/>
                </a:lnTo>
                <a:lnTo>
                  <a:pt x="5310" y="11715"/>
                </a:lnTo>
                <a:lnTo>
                  <a:pt x="5407" y="11496"/>
                </a:lnTo>
                <a:lnTo>
                  <a:pt x="5553" y="11326"/>
                </a:lnTo>
                <a:lnTo>
                  <a:pt x="5748" y="11179"/>
                </a:lnTo>
                <a:lnTo>
                  <a:pt x="5943" y="11058"/>
                </a:lnTo>
                <a:lnTo>
                  <a:pt x="6187" y="10985"/>
                </a:lnTo>
                <a:lnTo>
                  <a:pt x="6430" y="10960"/>
                </a:lnTo>
                <a:lnTo>
                  <a:pt x="6430" y="10960"/>
                </a:lnTo>
                <a:lnTo>
                  <a:pt x="6674" y="10985"/>
                </a:lnTo>
                <a:lnTo>
                  <a:pt x="6917" y="11058"/>
                </a:lnTo>
                <a:lnTo>
                  <a:pt x="7112" y="11179"/>
                </a:lnTo>
                <a:lnTo>
                  <a:pt x="7307" y="11326"/>
                </a:lnTo>
                <a:lnTo>
                  <a:pt x="7453" y="11496"/>
                </a:lnTo>
                <a:lnTo>
                  <a:pt x="7550" y="11715"/>
                </a:lnTo>
                <a:lnTo>
                  <a:pt x="7623" y="11934"/>
                </a:lnTo>
                <a:lnTo>
                  <a:pt x="7648" y="12178"/>
                </a:lnTo>
                <a:lnTo>
                  <a:pt x="7648" y="12178"/>
                </a:lnTo>
                <a:lnTo>
                  <a:pt x="7648" y="12348"/>
                </a:lnTo>
                <a:lnTo>
                  <a:pt x="7623" y="12495"/>
                </a:lnTo>
                <a:lnTo>
                  <a:pt x="7575" y="12665"/>
                </a:lnTo>
                <a:lnTo>
                  <a:pt x="7502" y="12787"/>
                </a:lnTo>
                <a:lnTo>
                  <a:pt x="7404" y="12933"/>
                </a:lnTo>
                <a:lnTo>
                  <a:pt x="7307" y="13030"/>
                </a:lnTo>
                <a:lnTo>
                  <a:pt x="7185" y="13152"/>
                </a:lnTo>
                <a:lnTo>
                  <a:pt x="7063" y="13225"/>
                </a:lnTo>
                <a:lnTo>
                  <a:pt x="7063" y="13225"/>
                </a:lnTo>
                <a:close/>
              </a:path>
            </a:pathLst>
          </a:custGeom>
          <a:noFill/>
          <a:ln w="28575" cap="rnd" cmpd="sng">
            <a:solidFill>
              <a:srgbClr val="4D2B6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" name="Google Shape;571;p39">
            <a:extLst>
              <a:ext uri="{FF2B5EF4-FFF2-40B4-BE49-F238E27FC236}">
                <a16:creationId xmlns="" xmlns:a16="http://schemas.microsoft.com/office/drawing/2014/main" id="{76FA0585-DDDC-4F8F-821F-DF29AAC7CF6C}"/>
              </a:ext>
            </a:extLst>
          </p:cNvPr>
          <p:cNvGrpSpPr/>
          <p:nvPr/>
        </p:nvGrpSpPr>
        <p:grpSpPr>
          <a:xfrm>
            <a:off x="9469595" y="310016"/>
            <a:ext cx="698619" cy="708361"/>
            <a:chOff x="1951075" y="2333250"/>
            <a:chExt cx="381200" cy="381175"/>
          </a:xfrm>
        </p:grpSpPr>
        <p:sp>
          <p:nvSpPr>
            <p:cNvPr id="26" name="Google Shape;572;p39">
              <a:extLst>
                <a:ext uri="{FF2B5EF4-FFF2-40B4-BE49-F238E27FC236}">
                  <a16:creationId xmlns="" xmlns:a16="http://schemas.microsoft.com/office/drawing/2014/main" id="{B9EA44CE-B2CD-4B2D-906D-33D736990F72}"/>
                </a:ext>
              </a:extLst>
            </p:cNvPr>
            <p:cNvSpPr/>
            <p:nvPr/>
          </p:nvSpPr>
          <p:spPr>
            <a:xfrm>
              <a:off x="1951075" y="2333250"/>
              <a:ext cx="381200" cy="381175"/>
            </a:xfrm>
            <a:custGeom>
              <a:avLst/>
              <a:gdLst/>
              <a:ahLst/>
              <a:cxnLst/>
              <a:rect l="l" t="t" r="r" b="b"/>
              <a:pathLst>
                <a:path w="15248" h="15247" fill="none" extrusionOk="0">
                  <a:moveTo>
                    <a:pt x="7624" y="0"/>
                  </a:moveTo>
                  <a:lnTo>
                    <a:pt x="7624" y="0"/>
                  </a:lnTo>
                  <a:lnTo>
                    <a:pt x="7234" y="0"/>
                  </a:lnTo>
                  <a:lnTo>
                    <a:pt x="6845" y="49"/>
                  </a:lnTo>
                  <a:lnTo>
                    <a:pt x="6455" y="98"/>
                  </a:lnTo>
                  <a:lnTo>
                    <a:pt x="6090" y="147"/>
                  </a:lnTo>
                  <a:lnTo>
                    <a:pt x="5724" y="244"/>
                  </a:lnTo>
                  <a:lnTo>
                    <a:pt x="5359" y="341"/>
                  </a:lnTo>
                  <a:lnTo>
                    <a:pt x="4994" y="463"/>
                  </a:lnTo>
                  <a:lnTo>
                    <a:pt x="4653" y="609"/>
                  </a:lnTo>
                  <a:lnTo>
                    <a:pt x="4312" y="755"/>
                  </a:lnTo>
                  <a:lnTo>
                    <a:pt x="3995" y="926"/>
                  </a:lnTo>
                  <a:lnTo>
                    <a:pt x="3678" y="1096"/>
                  </a:lnTo>
                  <a:lnTo>
                    <a:pt x="3362" y="1291"/>
                  </a:lnTo>
                  <a:lnTo>
                    <a:pt x="3070" y="1510"/>
                  </a:lnTo>
                  <a:lnTo>
                    <a:pt x="2777" y="1730"/>
                  </a:lnTo>
                  <a:lnTo>
                    <a:pt x="2509" y="1973"/>
                  </a:lnTo>
                  <a:lnTo>
                    <a:pt x="2242" y="2241"/>
                  </a:lnTo>
                  <a:lnTo>
                    <a:pt x="1974" y="2509"/>
                  </a:lnTo>
                  <a:lnTo>
                    <a:pt x="1730" y="2777"/>
                  </a:lnTo>
                  <a:lnTo>
                    <a:pt x="1511" y="3069"/>
                  </a:lnTo>
                  <a:lnTo>
                    <a:pt x="1292" y="3361"/>
                  </a:lnTo>
                  <a:lnTo>
                    <a:pt x="1097" y="3678"/>
                  </a:lnTo>
                  <a:lnTo>
                    <a:pt x="926" y="3995"/>
                  </a:lnTo>
                  <a:lnTo>
                    <a:pt x="756" y="4311"/>
                  </a:lnTo>
                  <a:lnTo>
                    <a:pt x="610" y="4652"/>
                  </a:lnTo>
                  <a:lnTo>
                    <a:pt x="464" y="4993"/>
                  </a:lnTo>
                  <a:lnTo>
                    <a:pt x="342" y="5358"/>
                  </a:lnTo>
                  <a:lnTo>
                    <a:pt x="244" y="5724"/>
                  </a:lnTo>
                  <a:lnTo>
                    <a:pt x="147" y="6089"/>
                  </a:lnTo>
                  <a:lnTo>
                    <a:pt x="98" y="6454"/>
                  </a:lnTo>
                  <a:lnTo>
                    <a:pt x="50" y="6844"/>
                  </a:lnTo>
                  <a:lnTo>
                    <a:pt x="1" y="7234"/>
                  </a:lnTo>
                  <a:lnTo>
                    <a:pt x="1" y="7623"/>
                  </a:lnTo>
                  <a:lnTo>
                    <a:pt x="1" y="7623"/>
                  </a:lnTo>
                  <a:lnTo>
                    <a:pt x="1" y="8013"/>
                  </a:lnTo>
                  <a:lnTo>
                    <a:pt x="50" y="8403"/>
                  </a:lnTo>
                  <a:lnTo>
                    <a:pt x="98" y="8793"/>
                  </a:lnTo>
                  <a:lnTo>
                    <a:pt x="147" y="9158"/>
                  </a:lnTo>
                  <a:lnTo>
                    <a:pt x="244" y="9523"/>
                  </a:lnTo>
                  <a:lnTo>
                    <a:pt x="342" y="9889"/>
                  </a:lnTo>
                  <a:lnTo>
                    <a:pt x="464" y="10254"/>
                  </a:lnTo>
                  <a:lnTo>
                    <a:pt x="610" y="10595"/>
                  </a:lnTo>
                  <a:lnTo>
                    <a:pt x="756" y="10936"/>
                  </a:lnTo>
                  <a:lnTo>
                    <a:pt x="926" y="11252"/>
                  </a:lnTo>
                  <a:lnTo>
                    <a:pt x="1097" y="11569"/>
                  </a:lnTo>
                  <a:lnTo>
                    <a:pt x="1292" y="11886"/>
                  </a:lnTo>
                  <a:lnTo>
                    <a:pt x="1511" y="12178"/>
                  </a:lnTo>
                  <a:lnTo>
                    <a:pt x="1730" y="12470"/>
                  </a:lnTo>
                  <a:lnTo>
                    <a:pt x="1974" y="12738"/>
                  </a:lnTo>
                  <a:lnTo>
                    <a:pt x="2242" y="13006"/>
                  </a:lnTo>
                  <a:lnTo>
                    <a:pt x="2509" y="13274"/>
                  </a:lnTo>
                  <a:lnTo>
                    <a:pt x="2777" y="13517"/>
                  </a:lnTo>
                  <a:lnTo>
                    <a:pt x="3070" y="13737"/>
                  </a:lnTo>
                  <a:lnTo>
                    <a:pt x="3362" y="13956"/>
                  </a:lnTo>
                  <a:lnTo>
                    <a:pt x="3678" y="14151"/>
                  </a:lnTo>
                  <a:lnTo>
                    <a:pt x="3995" y="14321"/>
                  </a:lnTo>
                  <a:lnTo>
                    <a:pt x="4312" y="14492"/>
                  </a:lnTo>
                  <a:lnTo>
                    <a:pt x="4653" y="14638"/>
                  </a:lnTo>
                  <a:lnTo>
                    <a:pt x="4994" y="14784"/>
                  </a:lnTo>
                  <a:lnTo>
                    <a:pt x="5359" y="14906"/>
                  </a:lnTo>
                  <a:lnTo>
                    <a:pt x="5724" y="15003"/>
                  </a:lnTo>
                  <a:lnTo>
                    <a:pt x="6090" y="15100"/>
                  </a:lnTo>
                  <a:lnTo>
                    <a:pt x="6455" y="15149"/>
                  </a:lnTo>
                  <a:lnTo>
                    <a:pt x="6845" y="15198"/>
                  </a:lnTo>
                  <a:lnTo>
                    <a:pt x="7234" y="15247"/>
                  </a:lnTo>
                  <a:lnTo>
                    <a:pt x="7624" y="15247"/>
                  </a:lnTo>
                  <a:lnTo>
                    <a:pt x="7624" y="15247"/>
                  </a:lnTo>
                  <a:lnTo>
                    <a:pt x="8014" y="15247"/>
                  </a:lnTo>
                  <a:lnTo>
                    <a:pt x="8403" y="15198"/>
                  </a:lnTo>
                  <a:lnTo>
                    <a:pt x="8793" y="15149"/>
                  </a:lnTo>
                  <a:lnTo>
                    <a:pt x="9158" y="15100"/>
                  </a:lnTo>
                  <a:lnTo>
                    <a:pt x="9524" y="15003"/>
                  </a:lnTo>
                  <a:lnTo>
                    <a:pt x="9889" y="14906"/>
                  </a:lnTo>
                  <a:lnTo>
                    <a:pt x="10254" y="14784"/>
                  </a:lnTo>
                  <a:lnTo>
                    <a:pt x="10595" y="14638"/>
                  </a:lnTo>
                  <a:lnTo>
                    <a:pt x="10936" y="14492"/>
                  </a:lnTo>
                  <a:lnTo>
                    <a:pt x="11253" y="14321"/>
                  </a:lnTo>
                  <a:lnTo>
                    <a:pt x="11569" y="14151"/>
                  </a:lnTo>
                  <a:lnTo>
                    <a:pt x="11886" y="13956"/>
                  </a:lnTo>
                  <a:lnTo>
                    <a:pt x="12178" y="13737"/>
                  </a:lnTo>
                  <a:lnTo>
                    <a:pt x="12471" y="13517"/>
                  </a:lnTo>
                  <a:lnTo>
                    <a:pt x="12739" y="13274"/>
                  </a:lnTo>
                  <a:lnTo>
                    <a:pt x="13006" y="13006"/>
                  </a:lnTo>
                  <a:lnTo>
                    <a:pt x="13274" y="12738"/>
                  </a:lnTo>
                  <a:lnTo>
                    <a:pt x="13518" y="12470"/>
                  </a:lnTo>
                  <a:lnTo>
                    <a:pt x="13737" y="12178"/>
                  </a:lnTo>
                  <a:lnTo>
                    <a:pt x="13956" y="11886"/>
                  </a:lnTo>
                  <a:lnTo>
                    <a:pt x="14151" y="11569"/>
                  </a:lnTo>
                  <a:lnTo>
                    <a:pt x="14322" y="11252"/>
                  </a:lnTo>
                  <a:lnTo>
                    <a:pt x="14492" y="10936"/>
                  </a:lnTo>
                  <a:lnTo>
                    <a:pt x="14638" y="10595"/>
                  </a:lnTo>
                  <a:lnTo>
                    <a:pt x="14784" y="10254"/>
                  </a:lnTo>
                  <a:lnTo>
                    <a:pt x="14906" y="9889"/>
                  </a:lnTo>
                  <a:lnTo>
                    <a:pt x="15004" y="9523"/>
                  </a:lnTo>
                  <a:lnTo>
                    <a:pt x="15101" y="9158"/>
                  </a:lnTo>
                  <a:lnTo>
                    <a:pt x="15150" y="8793"/>
                  </a:lnTo>
                  <a:lnTo>
                    <a:pt x="15198" y="8403"/>
                  </a:lnTo>
                  <a:lnTo>
                    <a:pt x="15247" y="8013"/>
                  </a:lnTo>
                  <a:lnTo>
                    <a:pt x="15247" y="7623"/>
                  </a:lnTo>
                  <a:lnTo>
                    <a:pt x="15247" y="7623"/>
                  </a:lnTo>
                  <a:lnTo>
                    <a:pt x="15247" y="7234"/>
                  </a:lnTo>
                  <a:lnTo>
                    <a:pt x="15198" y="6844"/>
                  </a:lnTo>
                  <a:lnTo>
                    <a:pt x="15150" y="6454"/>
                  </a:lnTo>
                  <a:lnTo>
                    <a:pt x="15101" y="6089"/>
                  </a:lnTo>
                  <a:lnTo>
                    <a:pt x="15004" y="5724"/>
                  </a:lnTo>
                  <a:lnTo>
                    <a:pt x="14906" y="5358"/>
                  </a:lnTo>
                  <a:lnTo>
                    <a:pt x="14784" y="4993"/>
                  </a:lnTo>
                  <a:lnTo>
                    <a:pt x="14638" y="4652"/>
                  </a:lnTo>
                  <a:lnTo>
                    <a:pt x="14492" y="4311"/>
                  </a:lnTo>
                  <a:lnTo>
                    <a:pt x="14322" y="3995"/>
                  </a:lnTo>
                  <a:lnTo>
                    <a:pt x="14151" y="3678"/>
                  </a:lnTo>
                  <a:lnTo>
                    <a:pt x="13956" y="3361"/>
                  </a:lnTo>
                  <a:lnTo>
                    <a:pt x="13737" y="3069"/>
                  </a:lnTo>
                  <a:lnTo>
                    <a:pt x="13518" y="2777"/>
                  </a:lnTo>
                  <a:lnTo>
                    <a:pt x="13274" y="2509"/>
                  </a:lnTo>
                  <a:lnTo>
                    <a:pt x="13006" y="2241"/>
                  </a:lnTo>
                  <a:lnTo>
                    <a:pt x="12739" y="1973"/>
                  </a:lnTo>
                  <a:lnTo>
                    <a:pt x="12471" y="1730"/>
                  </a:lnTo>
                  <a:lnTo>
                    <a:pt x="12178" y="1510"/>
                  </a:lnTo>
                  <a:lnTo>
                    <a:pt x="11886" y="1291"/>
                  </a:lnTo>
                  <a:lnTo>
                    <a:pt x="11569" y="1096"/>
                  </a:lnTo>
                  <a:lnTo>
                    <a:pt x="11253" y="926"/>
                  </a:lnTo>
                  <a:lnTo>
                    <a:pt x="10936" y="755"/>
                  </a:lnTo>
                  <a:lnTo>
                    <a:pt x="10595" y="609"/>
                  </a:lnTo>
                  <a:lnTo>
                    <a:pt x="10254" y="463"/>
                  </a:lnTo>
                  <a:lnTo>
                    <a:pt x="9889" y="341"/>
                  </a:lnTo>
                  <a:lnTo>
                    <a:pt x="9524" y="244"/>
                  </a:lnTo>
                  <a:lnTo>
                    <a:pt x="9158" y="147"/>
                  </a:lnTo>
                  <a:lnTo>
                    <a:pt x="8793" y="98"/>
                  </a:lnTo>
                  <a:lnTo>
                    <a:pt x="8403" y="49"/>
                  </a:lnTo>
                  <a:lnTo>
                    <a:pt x="8014" y="0"/>
                  </a:lnTo>
                  <a:lnTo>
                    <a:pt x="7624" y="0"/>
                  </a:lnTo>
                  <a:lnTo>
                    <a:pt x="7624" y="0"/>
                  </a:lnTo>
                </a:path>
              </a:pathLst>
            </a:custGeom>
            <a:noFill/>
            <a:ln w="28575" cap="rnd" cmpd="sng">
              <a:solidFill>
                <a:srgbClr val="A637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73;p39">
              <a:extLst>
                <a:ext uri="{FF2B5EF4-FFF2-40B4-BE49-F238E27FC236}">
                  <a16:creationId xmlns="" xmlns:a16="http://schemas.microsoft.com/office/drawing/2014/main" id="{8159DC86-B035-486F-9E6D-D44E881770A8}"/>
                </a:ext>
              </a:extLst>
            </p:cNvPr>
            <p:cNvSpPr/>
            <p:nvPr/>
          </p:nvSpPr>
          <p:spPr>
            <a:xfrm>
              <a:off x="2197675" y="2503125"/>
              <a:ext cx="43875" cy="47525"/>
            </a:xfrm>
            <a:custGeom>
              <a:avLst/>
              <a:gdLst/>
              <a:ahLst/>
              <a:cxnLst/>
              <a:rect l="l" t="t" r="r" b="b"/>
              <a:pathLst>
                <a:path w="1755" h="1901" fill="none" extrusionOk="0">
                  <a:moveTo>
                    <a:pt x="877" y="0"/>
                  </a:moveTo>
                  <a:lnTo>
                    <a:pt x="877" y="0"/>
                  </a:lnTo>
                  <a:lnTo>
                    <a:pt x="1048" y="25"/>
                  </a:lnTo>
                  <a:lnTo>
                    <a:pt x="1218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8" y="1827"/>
                  </a:lnTo>
                  <a:lnTo>
                    <a:pt x="1048" y="1876"/>
                  </a:lnTo>
                  <a:lnTo>
                    <a:pt x="877" y="1900"/>
                  </a:lnTo>
                  <a:lnTo>
                    <a:pt x="877" y="1900"/>
                  </a:lnTo>
                  <a:lnTo>
                    <a:pt x="707" y="1876"/>
                  </a:lnTo>
                  <a:lnTo>
                    <a:pt x="536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6" y="73"/>
                  </a:lnTo>
                  <a:lnTo>
                    <a:pt x="707" y="25"/>
                  </a:lnTo>
                  <a:lnTo>
                    <a:pt x="877" y="0"/>
                  </a:lnTo>
                  <a:lnTo>
                    <a:pt x="877" y="0"/>
                  </a:lnTo>
                </a:path>
              </a:pathLst>
            </a:custGeom>
            <a:noFill/>
            <a:ln w="28575" cap="rnd" cmpd="sng">
              <a:solidFill>
                <a:srgbClr val="A637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74;p39">
              <a:extLst>
                <a:ext uri="{FF2B5EF4-FFF2-40B4-BE49-F238E27FC236}">
                  <a16:creationId xmlns="" xmlns:a16="http://schemas.microsoft.com/office/drawing/2014/main" id="{3D293D6D-FCD6-490B-98FF-E4901F1959C4}"/>
                </a:ext>
              </a:extLst>
            </p:cNvPr>
            <p:cNvSpPr/>
            <p:nvPr/>
          </p:nvSpPr>
          <p:spPr>
            <a:xfrm>
              <a:off x="2041800" y="2503125"/>
              <a:ext cx="43875" cy="47525"/>
            </a:xfrm>
            <a:custGeom>
              <a:avLst/>
              <a:gdLst/>
              <a:ahLst/>
              <a:cxnLst/>
              <a:rect l="l" t="t" r="r" b="b"/>
              <a:pathLst>
                <a:path w="1755" h="1901" fill="none" extrusionOk="0">
                  <a:moveTo>
                    <a:pt x="878" y="0"/>
                  </a:moveTo>
                  <a:lnTo>
                    <a:pt x="878" y="0"/>
                  </a:lnTo>
                  <a:lnTo>
                    <a:pt x="1048" y="25"/>
                  </a:lnTo>
                  <a:lnTo>
                    <a:pt x="1219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9" y="1827"/>
                  </a:lnTo>
                  <a:lnTo>
                    <a:pt x="1048" y="1876"/>
                  </a:lnTo>
                  <a:lnTo>
                    <a:pt x="878" y="1900"/>
                  </a:lnTo>
                  <a:lnTo>
                    <a:pt x="878" y="1900"/>
                  </a:lnTo>
                  <a:lnTo>
                    <a:pt x="707" y="1876"/>
                  </a:lnTo>
                  <a:lnTo>
                    <a:pt x="537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7" y="73"/>
                  </a:lnTo>
                  <a:lnTo>
                    <a:pt x="707" y="25"/>
                  </a:lnTo>
                  <a:lnTo>
                    <a:pt x="878" y="0"/>
                  </a:lnTo>
                  <a:lnTo>
                    <a:pt x="878" y="0"/>
                  </a:lnTo>
                </a:path>
              </a:pathLst>
            </a:custGeom>
            <a:noFill/>
            <a:ln w="28575" cap="rnd" cmpd="sng">
              <a:solidFill>
                <a:srgbClr val="A637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75;p39">
              <a:extLst>
                <a:ext uri="{FF2B5EF4-FFF2-40B4-BE49-F238E27FC236}">
                  <a16:creationId xmlns="" xmlns:a16="http://schemas.microsoft.com/office/drawing/2014/main" id="{A0FD3EE2-1F98-49EC-B3BC-51CEA2F6005D}"/>
                </a:ext>
              </a:extLst>
            </p:cNvPr>
            <p:cNvSpPr/>
            <p:nvPr/>
          </p:nvSpPr>
          <p:spPr>
            <a:xfrm>
              <a:off x="2041800" y="2584100"/>
              <a:ext cx="199750" cy="41425"/>
            </a:xfrm>
            <a:custGeom>
              <a:avLst/>
              <a:gdLst/>
              <a:ahLst/>
              <a:cxnLst/>
              <a:rect l="l" t="t" r="r" b="b"/>
              <a:pathLst>
                <a:path w="7990" h="1657" fill="none" extrusionOk="0">
                  <a:moveTo>
                    <a:pt x="1" y="1657"/>
                  </a:moveTo>
                  <a:lnTo>
                    <a:pt x="1" y="1657"/>
                  </a:lnTo>
                  <a:lnTo>
                    <a:pt x="415" y="1291"/>
                  </a:lnTo>
                  <a:lnTo>
                    <a:pt x="853" y="950"/>
                  </a:lnTo>
                  <a:lnTo>
                    <a:pt x="1340" y="683"/>
                  </a:lnTo>
                  <a:lnTo>
                    <a:pt x="1827" y="439"/>
                  </a:lnTo>
                  <a:lnTo>
                    <a:pt x="2363" y="244"/>
                  </a:lnTo>
                  <a:lnTo>
                    <a:pt x="2875" y="122"/>
                  </a:lnTo>
                  <a:lnTo>
                    <a:pt x="3435" y="49"/>
                  </a:lnTo>
                  <a:lnTo>
                    <a:pt x="3995" y="1"/>
                  </a:lnTo>
                  <a:lnTo>
                    <a:pt x="3995" y="1"/>
                  </a:lnTo>
                  <a:lnTo>
                    <a:pt x="4555" y="49"/>
                  </a:lnTo>
                  <a:lnTo>
                    <a:pt x="5115" y="122"/>
                  </a:lnTo>
                  <a:lnTo>
                    <a:pt x="5627" y="244"/>
                  </a:lnTo>
                  <a:lnTo>
                    <a:pt x="6163" y="439"/>
                  </a:lnTo>
                  <a:lnTo>
                    <a:pt x="6650" y="683"/>
                  </a:lnTo>
                  <a:lnTo>
                    <a:pt x="7137" y="950"/>
                  </a:lnTo>
                  <a:lnTo>
                    <a:pt x="7575" y="1291"/>
                  </a:lnTo>
                  <a:lnTo>
                    <a:pt x="7989" y="1657"/>
                  </a:lnTo>
                </a:path>
              </a:pathLst>
            </a:custGeom>
            <a:noFill/>
            <a:ln w="28575" cap="rnd" cmpd="sng">
              <a:solidFill>
                <a:srgbClr val="A637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566;p39">
            <a:extLst>
              <a:ext uri="{FF2B5EF4-FFF2-40B4-BE49-F238E27FC236}">
                <a16:creationId xmlns="" xmlns:a16="http://schemas.microsoft.com/office/drawing/2014/main" id="{7522BF50-2470-485E-9EEB-F0DCE1761918}"/>
              </a:ext>
            </a:extLst>
          </p:cNvPr>
          <p:cNvGrpSpPr/>
          <p:nvPr/>
        </p:nvGrpSpPr>
        <p:grpSpPr>
          <a:xfrm>
            <a:off x="10612043" y="2309599"/>
            <a:ext cx="698619" cy="681259"/>
            <a:chOff x="1278900" y="2333250"/>
            <a:chExt cx="381175" cy="381175"/>
          </a:xfrm>
        </p:grpSpPr>
        <p:sp>
          <p:nvSpPr>
            <p:cNvPr id="31" name="Google Shape;567;p39">
              <a:extLst>
                <a:ext uri="{FF2B5EF4-FFF2-40B4-BE49-F238E27FC236}">
                  <a16:creationId xmlns="" xmlns:a16="http://schemas.microsoft.com/office/drawing/2014/main" id="{78E3D0E7-CDF9-4FDA-B789-15538F970E6A}"/>
                </a:ext>
              </a:extLst>
            </p:cNvPr>
            <p:cNvSpPr/>
            <p:nvPr/>
          </p:nvSpPr>
          <p:spPr>
            <a:xfrm>
              <a:off x="1278900" y="2333250"/>
              <a:ext cx="381175" cy="381175"/>
            </a:xfrm>
            <a:custGeom>
              <a:avLst/>
              <a:gdLst/>
              <a:ahLst/>
              <a:cxnLst/>
              <a:rect l="l" t="t" r="r" b="b"/>
              <a:pathLst>
                <a:path w="15247" h="15247" fill="none" extrusionOk="0">
                  <a:moveTo>
                    <a:pt x="7623" y="0"/>
                  </a:moveTo>
                  <a:lnTo>
                    <a:pt x="7623" y="0"/>
                  </a:lnTo>
                  <a:lnTo>
                    <a:pt x="7233" y="0"/>
                  </a:lnTo>
                  <a:lnTo>
                    <a:pt x="6844" y="49"/>
                  </a:lnTo>
                  <a:lnTo>
                    <a:pt x="6454" y="98"/>
                  </a:lnTo>
                  <a:lnTo>
                    <a:pt x="6089" y="147"/>
                  </a:lnTo>
                  <a:lnTo>
                    <a:pt x="5723" y="244"/>
                  </a:lnTo>
                  <a:lnTo>
                    <a:pt x="5358" y="341"/>
                  </a:lnTo>
                  <a:lnTo>
                    <a:pt x="4993" y="463"/>
                  </a:lnTo>
                  <a:lnTo>
                    <a:pt x="4652" y="609"/>
                  </a:lnTo>
                  <a:lnTo>
                    <a:pt x="4311" y="755"/>
                  </a:lnTo>
                  <a:lnTo>
                    <a:pt x="3994" y="926"/>
                  </a:lnTo>
                  <a:lnTo>
                    <a:pt x="3678" y="1096"/>
                  </a:lnTo>
                  <a:lnTo>
                    <a:pt x="3361" y="1291"/>
                  </a:lnTo>
                  <a:lnTo>
                    <a:pt x="3069" y="1510"/>
                  </a:lnTo>
                  <a:lnTo>
                    <a:pt x="2777" y="1730"/>
                  </a:lnTo>
                  <a:lnTo>
                    <a:pt x="2509" y="1973"/>
                  </a:lnTo>
                  <a:lnTo>
                    <a:pt x="2241" y="2241"/>
                  </a:lnTo>
                  <a:lnTo>
                    <a:pt x="1973" y="2509"/>
                  </a:lnTo>
                  <a:lnTo>
                    <a:pt x="1729" y="2777"/>
                  </a:lnTo>
                  <a:lnTo>
                    <a:pt x="1510" y="3069"/>
                  </a:lnTo>
                  <a:lnTo>
                    <a:pt x="1291" y="3361"/>
                  </a:lnTo>
                  <a:lnTo>
                    <a:pt x="1096" y="3678"/>
                  </a:lnTo>
                  <a:lnTo>
                    <a:pt x="926" y="3995"/>
                  </a:lnTo>
                  <a:lnTo>
                    <a:pt x="755" y="4311"/>
                  </a:lnTo>
                  <a:lnTo>
                    <a:pt x="609" y="4652"/>
                  </a:lnTo>
                  <a:lnTo>
                    <a:pt x="463" y="4993"/>
                  </a:lnTo>
                  <a:lnTo>
                    <a:pt x="341" y="5358"/>
                  </a:lnTo>
                  <a:lnTo>
                    <a:pt x="244" y="5724"/>
                  </a:lnTo>
                  <a:lnTo>
                    <a:pt x="146" y="6089"/>
                  </a:lnTo>
                  <a:lnTo>
                    <a:pt x="97" y="6454"/>
                  </a:lnTo>
                  <a:lnTo>
                    <a:pt x="49" y="6844"/>
                  </a:lnTo>
                  <a:lnTo>
                    <a:pt x="0" y="7234"/>
                  </a:lnTo>
                  <a:lnTo>
                    <a:pt x="0" y="7623"/>
                  </a:lnTo>
                  <a:lnTo>
                    <a:pt x="0" y="7623"/>
                  </a:lnTo>
                  <a:lnTo>
                    <a:pt x="0" y="8013"/>
                  </a:lnTo>
                  <a:lnTo>
                    <a:pt x="49" y="8403"/>
                  </a:lnTo>
                  <a:lnTo>
                    <a:pt x="97" y="8793"/>
                  </a:lnTo>
                  <a:lnTo>
                    <a:pt x="146" y="9158"/>
                  </a:lnTo>
                  <a:lnTo>
                    <a:pt x="244" y="9523"/>
                  </a:lnTo>
                  <a:lnTo>
                    <a:pt x="341" y="9889"/>
                  </a:lnTo>
                  <a:lnTo>
                    <a:pt x="463" y="10254"/>
                  </a:lnTo>
                  <a:lnTo>
                    <a:pt x="609" y="10595"/>
                  </a:lnTo>
                  <a:lnTo>
                    <a:pt x="755" y="10936"/>
                  </a:lnTo>
                  <a:lnTo>
                    <a:pt x="926" y="11252"/>
                  </a:lnTo>
                  <a:lnTo>
                    <a:pt x="1096" y="11569"/>
                  </a:lnTo>
                  <a:lnTo>
                    <a:pt x="1291" y="11886"/>
                  </a:lnTo>
                  <a:lnTo>
                    <a:pt x="1510" y="12178"/>
                  </a:lnTo>
                  <a:lnTo>
                    <a:pt x="1729" y="12470"/>
                  </a:lnTo>
                  <a:lnTo>
                    <a:pt x="1973" y="12738"/>
                  </a:lnTo>
                  <a:lnTo>
                    <a:pt x="2241" y="13006"/>
                  </a:lnTo>
                  <a:lnTo>
                    <a:pt x="2509" y="13274"/>
                  </a:lnTo>
                  <a:lnTo>
                    <a:pt x="2777" y="13517"/>
                  </a:lnTo>
                  <a:lnTo>
                    <a:pt x="3069" y="13737"/>
                  </a:lnTo>
                  <a:lnTo>
                    <a:pt x="3361" y="13956"/>
                  </a:lnTo>
                  <a:lnTo>
                    <a:pt x="3678" y="14151"/>
                  </a:lnTo>
                  <a:lnTo>
                    <a:pt x="3994" y="14321"/>
                  </a:lnTo>
                  <a:lnTo>
                    <a:pt x="4311" y="14492"/>
                  </a:lnTo>
                  <a:lnTo>
                    <a:pt x="4652" y="14638"/>
                  </a:lnTo>
                  <a:lnTo>
                    <a:pt x="4993" y="14784"/>
                  </a:lnTo>
                  <a:lnTo>
                    <a:pt x="5358" y="14906"/>
                  </a:lnTo>
                  <a:lnTo>
                    <a:pt x="5723" y="15003"/>
                  </a:lnTo>
                  <a:lnTo>
                    <a:pt x="6089" y="15100"/>
                  </a:lnTo>
                  <a:lnTo>
                    <a:pt x="6454" y="15149"/>
                  </a:lnTo>
                  <a:lnTo>
                    <a:pt x="6844" y="15198"/>
                  </a:lnTo>
                  <a:lnTo>
                    <a:pt x="7233" y="15247"/>
                  </a:lnTo>
                  <a:lnTo>
                    <a:pt x="7623" y="15247"/>
                  </a:lnTo>
                  <a:lnTo>
                    <a:pt x="7623" y="15247"/>
                  </a:lnTo>
                  <a:lnTo>
                    <a:pt x="8013" y="15247"/>
                  </a:lnTo>
                  <a:lnTo>
                    <a:pt x="8403" y="15198"/>
                  </a:lnTo>
                  <a:lnTo>
                    <a:pt x="8792" y="15149"/>
                  </a:lnTo>
                  <a:lnTo>
                    <a:pt x="9158" y="15100"/>
                  </a:lnTo>
                  <a:lnTo>
                    <a:pt x="9523" y="15003"/>
                  </a:lnTo>
                  <a:lnTo>
                    <a:pt x="9888" y="14906"/>
                  </a:lnTo>
                  <a:lnTo>
                    <a:pt x="10253" y="14784"/>
                  </a:lnTo>
                  <a:lnTo>
                    <a:pt x="10594" y="14638"/>
                  </a:lnTo>
                  <a:lnTo>
                    <a:pt x="10935" y="14492"/>
                  </a:lnTo>
                  <a:lnTo>
                    <a:pt x="11252" y="14321"/>
                  </a:lnTo>
                  <a:lnTo>
                    <a:pt x="11569" y="14151"/>
                  </a:lnTo>
                  <a:lnTo>
                    <a:pt x="11885" y="13956"/>
                  </a:lnTo>
                  <a:lnTo>
                    <a:pt x="12178" y="13737"/>
                  </a:lnTo>
                  <a:lnTo>
                    <a:pt x="12470" y="13517"/>
                  </a:lnTo>
                  <a:lnTo>
                    <a:pt x="12738" y="13274"/>
                  </a:lnTo>
                  <a:lnTo>
                    <a:pt x="13006" y="13006"/>
                  </a:lnTo>
                  <a:lnTo>
                    <a:pt x="13273" y="12738"/>
                  </a:lnTo>
                  <a:lnTo>
                    <a:pt x="13517" y="12470"/>
                  </a:lnTo>
                  <a:lnTo>
                    <a:pt x="13736" y="12178"/>
                  </a:lnTo>
                  <a:lnTo>
                    <a:pt x="13955" y="11886"/>
                  </a:lnTo>
                  <a:lnTo>
                    <a:pt x="14150" y="11569"/>
                  </a:lnTo>
                  <a:lnTo>
                    <a:pt x="14321" y="11252"/>
                  </a:lnTo>
                  <a:lnTo>
                    <a:pt x="14491" y="10936"/>
                  </a:lnTo>
                  <a:lnTo>
                    <a:pt x="14637" y="10595"/>
                  </a:lnTo>
                  <a:lnTo>
                    <a:pt x="14783" y="10254"/>
                  </a:lnTo>
                  <a:lnTo>
                    <a:pt x="14905" y="9889"/>
                  </a:lnTo>
                  <a:lnTo>
                    <a:pt x="15003" y="9523"/>
                  </a:lnTo>
                  <a:lnTo>
                    <a:pt x="15100" y="9158"/>
                  </a:lnTo>
                  <a:lnTo>
                    <a:pt x="15149" y="8793"/>
                  </a:lnTo>
                  <a:lnTo>
                    <a:pt x="15198" y="8403"/>
                  </a:lnTo>
                  <a:lnTo>
                    <a:pt x="15246" y="8013"/>
                  </a:lnTo>
                  <a:lnTo>
                    <a:pt x="15246" y="7623"/>
                  </a:lnTo>
                  <a:lnTo>
                    <a:pt x="15246" y="7623"/>
                  </a:lnTo>
                  <a:lnTo>
                    <a:pt x="15246" y="7234"/>
                  </a:lnTo>
                  <a:lnTo>
                    <a:pt x="15198" y="6844"/>
                  </a:lnTo>
                  <a:lnTo>
                    <a:pt x="15149" y="6454"/>
                  </a:lnTo>
                  <a:lnTo>
                    <a:pt x="15100" y="6089"/>
                  </a:lnTo>
                  <a:lnTo>
                    <a:pt x="15003" y="5724"/>
                  </a:lnTo>
                  <a:lnTo>
                    <a:pt x="14905" y="5358"/>
                  </a:lnTo>
                  <a:lnTo>
                    <a:pt x="14783" y="4993"/>
                  </a:lnTo>
                  <a:lnTo>
                    <a:pt x="14637" y="4652"/>
                  </a:lnTo>
                  <a:lnTo>
                    <a:pt x="14491" y="4311"/>
                  </a:lnTo>
                  <a:lnTo>
                    <a:pt x="14321" y="3995"/>
                  </a:lnTo>
                  <a:lnTo>
                    <a:pt x="14150" y="3678"/>
                  </a:lnTo>
                  <a:lnTo>
                    <a:pt x="13955" y="3361"/>
                  </a:lnTo>
                  <a:lnTo>
                    <a:pt x="13736" y="3069"/>
                  </a:lnTo>
                  <a:lnTo>
                    <a:pt x="13517" y="2777"/>
                  </a:lnTo>
                  <a:lnTo>
                    <a:pt x="13273" y="2509"/>
                  </a:lnTo>
                  <a:lnTo>
                    <a:pt x="13006" y="2241"/>
                  </a:lnTo>
                  <a:lnTo>
                    <a:pt x="12738" y="1973"/>
                  </a:lnTo>
                  <a:lnTo>
                    <a:pt x="12470" y="1730"/>
                  </a:lnTo>
                  <a:lnTo>
                    <a:pt x="12178" y="1510"/>
                  </a:lnTo>
                  <a:lnTo>
                    <a:pt x="11885" y="1291"/>
                  </a:lnTo>
                  <a:lnTo>
                    <a:pt x="11569" y="1096"/>
                  </a:lnTo>
                  <a:lnTo>
                    <a:pt x="11252" y="926"/>
                  </a:lnTo>
                  <a:lnTo>
                    <a:pt x="10935" y="755"/>
                  </a:lnTo>
                  <a:lnTo>
                    <a:pt x="10594" y="609"/>
                  </a:lnTo>
                  <a:lnTo>
                    <a:pt x="10253" y="463"/>
                  </a:lnTo>
                  <a:lnTo>
                    <a:pt x="9888" y="341"/>
                  </a:lnTo>
                  <a:lnTo>
                    <a:pt x="9523" y="244"/>
                  </a:lnTo>
                  <a:lnTo>
                    <a:pt x="9158" y="147"/>
                  </a:lnTo>
                  <a:lnTo>
                    <a:pt x="8792" y="98"/>
                  </a:lnTo>
                  <a:lnTo>
                    <a:pt x="8403" y="49"/>
                  </a:lnTo>
                  <a:lnTo>
                    <a:pt x="8013" y="0"/>
                  </a:lnTo>
                  <a:lnTo>
                    <a:pt x="7623" y="0"/>
                  </a:lnTo>
                  <a:lnTo>
                    <a:pt x="7623" y="0"/>
                  </a:lnTo>
                </a:path>
              </a:pathLst>
            </a:custGeom>
            <a:noFill/>
            <a:ln w="38100" cap="rnd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568;p39">
              <a:extLst>
                <a:ext uri="{FF2B5EF4-FFF2-40B4-BE49-F238E27FC236}">
                  <a16:creationId xmlns="" xmlns:a16="http://schemas.microsoft.com/office/drawing/2014/main" id="{AB2980BA-6FE6-4F05-8602-91B618F776DD}"/>
                </a:ext>
              </a:extLst>
            </p:cNvPr>
            <p:cNvSpPr/>
            <p:nvPr/>
          </p:nvSpPr>
          <p:spPr>
            <a:xfrm>
              <a:off x="1525475" y="2503125"/>
              <a:ext cx="43875" cy="47525"/>
            </a:xfrm>
            <a:custGeom>
              <a:avLst/>
              <a:gdLst/>
              <a:ahLst/>
              <a:cxnLst/>
              <a:rect l="l" t="t" r="r" b="b"/>
              <a:pathLst>
                <a:path w="1755" h="1901" fill="none" extrusionOk="0">
                  <a:moveTo>
                    <a:pt x="878" y="0"/>
                  </a:moveTo>
                  <a:lnTo>
                    <a:pt x="878" y="0"/>
                  </a:lnTo>
                  <a:lnTo>
                    <a:pt x="1048" y="25"/>
                  </a:lnTo>
                  <a:lnTo>
                    <a:pt x="1219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9" y="1827"/>
                  </a:lnTo>
                  <a:lnTo>
                    <a:pt x="1048" y="1876"/>
                  </a:lnTo>
                  <a:lnTo>
                    <a:pt x="878" y="1900"/>
                  </a:lnTo>
                  <a:lnTo>
                    <a:pt x="878" y="1900"/>
                  </a:lnTo>
                  <a:lnTo>
                    <a:pt x="707" y="1876"/>
                  </a:lnTo>
                  <a:lnTo>
                    <a:pt x="537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7" y="73"/>
                  </a:lnTo>
                  <a:lnTo>
                    <a:pt x="707" y="25"/>
                  </a:lnTo>
                  <a:lnTo>
                    <a:pt x="878" y="0"/>
                  </a:lnTo>
                  <a:lnTo>
                    <a:pt x="878" y="0"/>
                  </a:lnTo>
                </a:path>
              </a:pathLst>
            </a:custGeom>
            <a:noFill/>
            <a:ln w="38100" cap="rnd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69;p39">
              <a:extLst>
                <a:ext uri="{FF2B5EF4-FFF2-40B4-BE49-F238E27FC236}">
                  <a16:creationId xmlns="" xmlns:a16="http://schemas.microsoft.com/office/drawing/2014/main" id="{F04ED8F9-9D31-440C-8FCD-0F9EB4B49A77}"/>
                </a:ext>
              </a:extLst>
            </p:cNvPr>
            <p:cNvSpPr/>
            <p:nvPr/>
          </p:nvSpPr>
          <p:spPr>
            <a:xfrm>
              <a:off x="1369600" y="2503125"/>
              <a:ext cx="43875" cy="47525"/>
            </a:xfrm>
            <a:custGeom>
              <a:avLst/>
              <a:gdLst/>
              <a:ahLst/>
              <a:cxnLst/>
              <a:rect l="l" t="t" r="r" b="b"/>
              <a:pathLst>
                <a:path w="1755" h="1901" fill="none" extrusionOk="0">
                  <a:moveTo>
                    <a:pt x="878" y="0"/>
                  </a:moveTo>
                  <a:lnTo>
                    <a:pt x="878" y="0"/>
                  </a:lnTo>
                  <a:lnTo>
                    <a:pt x="1048" y="25"/>
                  </a:lnTo>
                  <a:lnTo>
                    <a:pt x="1219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9" y="1827"/>
                  </a:lnTo>
                  <a:lnTo>
                    <a:pt x="1048" y="1876"/>
                  </a:lnTo>
                  <a:lnTo>
                    <a:pt x="878" y="1900"/>
                  </a:lnTo>
                  <a:lnTo>
                    <a:pt x="878" y="1900"/>
                  </a:lnTo>
                  <a:lnTo>
                    <a:pt x="707" y="1876"/>
                  </a:lnTo>
                  <a:lnTo>
                    <a:pt x="537" y="1827"/>
                  </a:lnTo>
                  <a:lnTo>
                    <a:pt x="391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1" y="171"/>
                  </a:lnTo>
                  <a:lnTo>
                    <a:pt x="537" y="73"/>
                  </a:lnTo>
                  <a:lnTo>
                    <a:pt x="707" y="25"/>
                  </a:lnTo>
                  <a:lnTo>
                    <a:pt x="878" y="0"/>
                  </a:lnTo>
                  <a:lnTo>
                    <a:pt x="878" y="0"/>
                  </a:lnTo>
                </a:path>
              </a:pathLst>
            </a:custGeom>
            <a:noFill/>
            <a:ln w="38100" cap="rnd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70;p39">
              <a:extLst>
                <a:ext uri="{FF2B5EF4-FFF2-40B4-BE49-F238E27FC236}">
                  <a16:creationId xmlns="" xmlns:a16="http://schemas.microsoft.com/office/drawing/2014/main" id="{F038BF80-05ED-4776-BD58-069A25ECBDF8}"/>
                </a:ext>
              </a:extLst>
            </p:cNvPr>
            <p:cNvSpPr/>
            <p:nvPr/>
          </p:nvSpPr>
          <p:spPr>
            <a:xfrm>
              <a:off x="1369600" y="2604200"/>
              <a:ext cx="199750" cy="40825"/>
            </a:xfrm>
            <a:custGeom>
              <a:avLst/>
              <a:gdLst/>
              <a:ahLst/>
              <a:cxnLst/>
              <a:rect l="l" t="t" r="r" b="b"/>
              <a:pathLst>
                <a:path w="7990" h="1633" fill="none" extrusionOk="0">
                  <a:moveTo>
                    <a:pt x="7989" y="0"/>
                  </a:moveTo>
                  <a:lnTo>
                    <a:pt x="7989" y="0"/>
                  </a:lnTo>
                  <a:lnTo>
                    <a:pt x="7575" y="366"/>
                  </a:lnTo>
                  <a:lnTo>
                    <a:pt x="7137" y="707"/>
                  </a:lnTo>
                  <a:lnTo>
                    <a:pt x="6650" y="975"/>
                  </a:lnTo>
                  <a:lnTo>
                    <a:pt x="6163" y="1218"/>
                  </a:lnTo>
                  <a:lnTo>
                    <a:pt x="5627" y="1389"/>
                  </a:lnTo>
                  <a:lnTo>
                    <a:pt x="5115" y="1535"/>
                  </a:lnTo>
                  <a:lnTo>
                    <a:pt x="4555" y="1608"/>
                  </a:lnTo>
                  <a:lnTo>
                    <a:pt x="3995" y="1632"/>
                  </a:lnTo>
                  <a:lnTo>
                    <a:pt x="3995" y="1632"/>
                  </a:lnTo>
                  <a:lnTo>
                    <a:pt x="3435" y="1608"/>
                  </a:lnTo>
                  <a:lnTo>
                    <a:pt x="2875" y="1535"/>
                  </a:lnTo>
                  <a:lnTo>
                    <a:pt x="2363" y="1389"/>
                  </a:lnTo>
                  <a:lnTo>
                    <a:pt x="1828" y="1218"/>
                  </a:lnTo>
                  <a:lnTo>
                    <a:pt x="1340" y="975"/>
                  </a:lnTo>
                  <a:lnTo>
                    <a:pt x="853" y="707"/>
                  </a:lnTo>
                  <a:lnTo>
                    <a:pt x="415" y="366"/>
                  </a:lnTo>
                  <a:lnTo>
                    <a:pt x="1" y="0"/>
                  </a:lnTo>
                </a:path>
              </a:pathLst>
            </a:custGeom>
            <a:noFill/>
            <a:ln w="38100" cap="rnd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465664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="" xmlns:a16="http://schemas.microsoft.com/office/drawing/2014/main" id="{5DA89005-B76A-41D6-BF08-A7FC4D6348B4}"/>
              </a:ext>
            </a:extLst>
          </p:cNvPr>
          <p:cNvSpPr txBox="1">
            <a:spLocks/>
          </p:cNvSpPr>
          <p:nvPr/>
        </p:nvSpPr>
        <p:spPr>
          <a:xfrm>
            <a:off x="3325736" y="451457"/>
            <a:ext cx="5886774" cy="63321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b="1" kern="1200">
                <a:solidFill>
                  <a:srgbClr val="A6377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1188A3"/>
                </a:solidFill>
              </a:rPr>
              <a:t>TOPLULUK HARİTASI. ŞİMDİ NE VAR?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EC6618B-7F3F-46FC-9315-7AD513DF5C19}"/>
              </a:ext>
            </a:extLst>
          </p:cNvPr>
          <p:cNvSpPr txBox="1"/>
          <p:nvPr/>
        </p:nvSpPr>
        <p:spPr>
          <a:xfrm>
            <a:off x="252762" y="1311356"/>
            <a:ext cx="5631365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400" dirty="0" err="1">
                <a:solidFill>
                  <a:srgbClr val="7F7F7F"/>
                </a:solidFill>
              </a:rPr>
              <a:t>Topluluk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haritalama</a:t>
            </a:r>
            <a:r>
              <a:rPr lang="en-GB" sz="2400" dirty="0">
                <a:solidFill>
                  <a:srgbClr val="7F7F7F"/>
                </a:solidFill>
              </a:rPr>
              <a:t>, </a:t>
            </a:r>
            <a:r>
              <a:rPr lang="en-GB" sz="2400" dirty="0" err="1">
                <a:solidFill>
                  <a:srgbClr val="7F7F7F"/>
                </a:solidFill>
              </a:rPr>
              <a:t>insanları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içinde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yaşadıkları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toplulukların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dönüşümü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için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güçlü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savunucular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olmaya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teşvik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edebilir</a:t>
            </a:r>
            <a:r>
              <a:rPr lang="en-GB" sz="2400" dirty="0">
                <a:solidFill>
                  <a:srgbClr val="7F7F7F"/>
                </a:solidFill>
              </a:rPr>
              <a:t>. </a:t>
            </a:r>
            <a:r>
              <a:rPr lang="en-GB" sz="2400" dirty="0" err="1">
                <a:solidFill>
                  <a:srgbClr val="7F7F7F"/>
                </a:solidFill>
              </a:rPr>
              <a:t>Yeni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toplulukları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bu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tür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alıştırmalara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dahil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etmek</a:t>
            </a:r>
            <a:r>
              <a:rPr lang="en-GB" sz="2400" dirty="0">
                <a:solidFill>
                  <a:srgbClr val="7F7F7F"/>
                </a:solidFill>
              </a:rPr>
              <a:t>, o </a:t>
            </a:r>
            <a:r>
              <a:rPr lang="en-GB" sz="2400" dirty="0" err="1">
                <a:solidFill>
                  <a:srgbClr val="7F7F7F"/>
                </a:solidFill>
              </a:rPr>
              <a:t>toplulukta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göçmen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olmanın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nasıl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bir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şey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olduğunu</a:t>
            </a:r>
            <a:r>
              <a:rPr lang="en-GB" sz="2400" dirty="0">
                <a:solidFill>
                  <a:srgbClr val="7F7F7F"/>
                </a:solidFill>
              </a:rPr>
              <a:t>, </a:t>
            </a:r>
            <a:r>
              <a:rPr lang="en-GB" sz="2400" dirty="0" err="1">
                <a:solidFill>
                  <a:srgbClr val="7F7F7F"/>
                </a:solidFill>
              </a:rPr>
              <a:t>karşılaşılan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sorunları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ve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ihtiyaç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duyulan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destekleri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gösterebilir</a:t>
            </a:r>
            <a:r>
              <a:rPr lang="en-GB" sz="2400" dirty="0">
                <a:solidFill>
                  <a:srgbClr val="7F7F7F"/>
                </a:solidFill>
              </a:rPr>
              <a:t>. İlk </a:t>
            </a:r>
            <a:r>
              <a:rPr lang="en-GB" sz="2400" dirty="0" err="1">
                <a:solidFill>
                  <a:srgbClr val="7F7F7F"/>
                </a:solidFill>
              </a:rPr>
              <a:t>haritalamanızı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yaptıktan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ve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bundan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yola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çıkarak</a:t>
            </a:r>
            <a:r>
              <a:rPr lang="en-GB" sz="2400" dirty="0">
                <a:solidFill>
                  <a:srgbClr val="7F7F7F"/>
                </a:solidFill>
              </a:rPr>
              <a:t>, o </a:t>
            </a:r>
            <a:r>
              <a:rPr lang="en-GB" sz="2400" dirty="0" err="1">
                <a:solidFill>
                  <a:srgbClr val="7F7F7F"/>
                </a:solidFill>
              </a:rPr>
              <a:t>topluluğun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ihtiyaçları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ve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boşlukları</a:t>
            </a:r>
            <a:r>
              <a:rPr lang="en-GB" sz="2400" dirty="0">
                <a:solidFill>
                  <a:srgbClr val="7F7F7F"/>
                </a:solidFill>
              </a:rPr>
              <a:t>; </a:t>
            </a:r>
            <a:r>
              <a:rPr lang="en-GB" sz="2400" dirty="0" err="1">
                <a:solidFill>
                  <a:srgbClr val="7F7F7F"/>
                </a:solidFill>
              </a:rPr>
              <a:t>yerel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kurumları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bilgilendirmek</a:t>
            </a:r>
            <a:r>
              <a:rPr lang="en-GB" sz="2400" dirty="0">
                <a:solidFill>
                  <a:srgbClr val="7F7F7F"/>
                </a:solidFill>
              </a:rPr>
              <a:t>, </a:t>
            </a:r>
            <a:r>
              <a:rPr lang="en-GB" sz="2400" dirty="0" err="1">
                <a:solidFill>
                  <a:srgbClr val="7F7F7F"/>
                </a:solidFill>
              </a:rPr>
              <a:t>üzerinde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anlaşmaya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varılan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öncelikleri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herkesin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zihninde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tutmanıza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yardımcı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olacaktır</a:t>
            </a:r>
            <a:r>
              <a:rPr lang="en-GB" sz="2400" dirty="0">
                <a:solidFill>
                  <a:srgbClr val="7F7F7F"/>
                </a:solidFill>
              </a:rPr>
              <a:t>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F4CD96E3-5F40-1399-240E-725C90C2473E}"/>
              </a:ext>
            </a:extLst>
          </p:cNvPr>
          <p:cNvSpPr txBox="1"/>
          <p:nvPr/>
        </p:nvSpPr>
        <p:spPr>
          <a:xfrm>
            <a:off x="6391787" y="1252268"/>
            <a:ext cx="5458242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0" dirty="0" smtClean="0">
                <a:solidFill>
                  <a:srgbClr val="1188A3"/>
                </a:solidFill>
                <a:effectLst/>
              </a:rPr>
              <a:t>ÖRNEK</a:t>
            </a:r>
            <a:endParaRPr lang="en-GB" sz="2400" b="1" i="0" dirty="0">
              <a:solidFill>
                <a:srgbClr val="1188A3"/>
              </a:solidFill>
              <a:effectLst/>
            </a:endParaRPr>
          </a:p>
          <a:p>
            <a:r>
              <a:rPr lang="en-GB" sz="2000" dirty="0" err="1">
                <a:solidFill>
                  <a:srgbClr val="7F7F7F"/>
                </a:solidFill>
              </a:rPr>
              <a:t>Birleşik</a:t>
            </a:r>
            <a:r>
              <a:rPr lang="en-GB" sz="2000" dirty="0">
                <a:solidFill>
                  <a:srgbClr val="7F7F7F"/>
                </a:solidFill>
              </a:rPr>
              <a:t> </a:t>
            </a:r>
            <a:r>
              <a:rPr lang="en-GB" sz="2000" dirty="0" err="1">
                <a:solidFill>
                  <a:srgbClr val="7F7F7F"/>
                </a:solidFill>
              </a:rPr>
              <a:t>Krallık</a:t>
            </a:r>
            <a:r>
              <a:rPr lang="en-GB" sz="2000" dirty="0">
                <a:solidFill>
                  <a:srgbClr val="7F7F7F"/>
                </a:solidFill>
              </a:rPr>
              <a:t>, Leeds </a:t>
            </a:r>
            <a:r>
              <a:rPr lang="en-GB" sz="2000" dirty="0" err="1">
                <a:solidFill>
                  <a:srgbClr val="7F7F7F"/>
                </a:solidFill>
              </a:rPr>
              <a:t>Şehri</a:t>
            </a:r>
            <a:r>
              <a:rPr lang="en-GB" sz="2000" dirty="0">
                <a:solidFill>
                  <a:srgbClr val="7F7F7F"/>
                </a:solidFill>
              </a:rPr>
              <a:t>, </a:t>
            </a:r>
            <a:r>
              <a:rPr lang="en-GB" sz="2000" dirty="0" err="1">
                <a:solidFill>
                  <a:srgbClr val="7F7F7F"/>
                </a:solidFill>
              </a:rPr>
              <a:t>artan</a:t>
            </a:r>
            <a:r>
              <a:rPr lang="en-GB" sz="2000" dirty="0">
                <a:solidFill>
                  <a:srgbClr val="7F7F7F"/>
                </a:solidFill>
              </a:rPr>
              <a:t> </a:t>
            </a:r>
            <a:r>
              <a:rPr lang="en-GB" sz="2000" dirty="0" err="1">
                <a:solidFill>
                  <a:srgbClr val="7F7F7F"/>
                </a:solidFill>
              </a:rPr>
              <a:t>sayıda</a:t>
            </a:r>
            <a:r>
              <a:rPr lang="en-GB" sz="2000" dirty="0">
                <a:solidFill>
                  <a:srgbClr val="7F7F7F"/>
                </a:solidFill>
              </a:rPr>
              <a:t> </a:t>
            </a:r>
            <a:r>
              <a:rPr lang="en-GB" sz="2000" dirty="0" err="1">
                <a:solidFill>
                  <a:srgbClr val="7F7F7F"/>
                </a:solidFill>
              </a:rPr>
              <a:t>yeni</a:t>
            </a:r>
            <a:r>
              <a:rPr lang="en-GB" sz="2000" dirty="0">
                <a:solidFill>
                  <a:srgbClr val="7F7F7F"/>
                </a:solidFill>
              </a:rPr>
              <a:t> </a:t>
            </a:r>
            <a:r>
              <a:rPr lang="en-GB" sz="2000" dirty="0" err="1">
                <a:solidFill>
                  <a:srgbClr val="7F7F7F"/>
                </a:solidFill>
              </a:rPr>
              <a:t>gelenin</a:t>
            </a:r>
            <a:r>
              <a:rPr lang="en-GB" sz="2000" dirty="0">
                <a:solidFill>
                  <a:srgbClr val="7F7F7F"/>
                </a:solidFill>
              </a:rPr>
              <a:t>, </a:t>
            </a:r>
            <a:r>
              <a:rPr lang="en-GB" sz="2000" dirty="0" err="1">
                <a:solidFill>
                  <a:srgbClr val="7F7F7F"/>
                </a:solidFill>
              </a:rPr>
              <a:t>savaştan</a:t>
            </a:r>
            <a:r>
              <a:rPr lang="en-GB" sz="2000" dirty="0">
                <a:solidFill>
                  <a:srgbClr val="7F7F7F"/>
                </a:solidFill>
              </a:rPr>
              <a:t> </a:t>
            </a:r>
            <a:r>
              <a:rPr lang="en-GB" sz="2000" dirty="0" err="1">
                <a:solidFill>
                  <a:srgbClr val="7F7F7F"/>
                </a:solidFill>
              </a:rPr>
              <a:t>kaçan</a:t>
            </a:r>
            <a:r>
              <a:rPr lang="en-GB" sz="2000" dirty="0">
                <a:solidFill>
                  <a:srgbClr val="7F7F7F"/>
                </a:solidFill>
              </a:rPr>
              <a:t> </a:t>
            </a:r>
            <a:r>
              <a:rPr lang="en-GB" sz="2000" dirty="0" err="1">
                <a:solidFill>
                  <a:srgbClr val="7F7F7F"/>
                </a:solidFill>
              </a:rPr>
              <a:t>veya</a:t>
            </a:r>
            <a:r>
              <a:rPr lang="en-GB" sz="2000" dirty="0">
                <a:solidFill>
                  <a:srgbClr val="7F7F7F"/>
                </a:solidFill>
              </a:rPr>
              <a:t> </a:t>
            </a:r>
            <a:r>
              <a:rPr lang="en-GB" sz="2000" dirty="0" err="1">
                <a:solidFill>
                  <a:srgbClr val="7F7F7F"/>
                </a:solidFill>
              </a:rPr>
              <a:t>daha</a:t>
            </a:r>
            <a:r>
              <a:rPr lang="en-GB" sz="2000" dirty="0">
                <a:solidFill>
                  <a:srgbClr val="7F7F7F"/>
                </a:solidFill>
              </a:rPr>
              <a:t> </a:t>
            </a:r>
            <a:r>
              <a:rPr lang="en-GB" sz="2000" dirty="0" err="1">
                <a:solidFill>
                  <a:srgbClr val="7F7F7F"/>
                </a:solidFill>
              </a:rPr>
              <a:t>iyi</a:t>
            </a:r>
            <a:r>
              <a:rPr lang="en-GB" sz="2000" dirty="0">
                <a:solidFill>
                  <a:srgbClr val="7F7F7F"/>
                </a:solidFill>
              </a:rPr>
              <a:t> </a:t>
            </a:r>
            <a:r>
              <a:rPr lang="en-GB" sz="2000" dirty="0" err="1">
                <a:solidFill>
                  <a:srgbClr val="7F7F7F"/>
                </a:solidFill>
              </a:rPr>
              <a:t>bir</a:t>
            </a:r>
            <a:r>
              <a:rPr lang="en-GB" sz="2000" dirty="0">
                <a:solidFill>
                  <a:srgbClr val="7F7F7F"/>
                </a:solidFill>
              </a:rPr>
              <a:t> </a:t>
            </a:r>
            <a:r>
              <a:rPr lang="en-GB" sz="2000" dirty="0" err="1">
                <a:solidFill>
                  <a:srgbClr val="7F7F7F"/>
                </a:solidFill>
              </a:rPr>
              <a:t>yaşam</a:t>
            </a:r>
            <a:r>
              <a:rPr lang="en-GB" sz="2000" dirty="0">
                <a:solidFill>
                  <a:srgbClr val="7F7F7F"/>
                </a:solidFill>
              </a:rPr>
              <a:t> </a:t>
            </a:r>
            <a:r>
              <a:rPr lang="en-GB" sz="2000" dirty="0" err="1">
                <a:solidFill>
                  <a:srgbClr val="7F7F7F"/>
                </a:solidFill>
              </a:rPr>
              <a:t>arayanların</a:t>
            </a:r>
            <a:r>
              <a:rPr lang="en-GB" sz="2000" dirty="0">
                <a:solidFill>
                  <a:srgbClr val="7F7F7F"/>
                </a:solidFill>
              </a:rPr>
              <a:t> </a:t>
            </a:r>
            <a:r>
              <a:rPr lang="en-GB" sz="2000" dirty="0" err="1">
                <a:solidFill>
                  <a:srgbClr val="7F7F7F"/>
                </a:solidFill>
              </a:rPr>
              <a:t>şehre</a:t>
            </a:r>
            <a:r>
              <a:rPr lang="en-GB" sz="2000" dirty="0">
                <a:solidFill>
                  <a:srgbClr val="7F7F7F"/>
                </a:solidFill>
              </a:rPr>
              <a:t> </a:t>
            </a:r>
            <a:r>
              <a:rPr lang="en-GB" sz="2000" dirty="0" err="1">
                <a:solidFill>
                  <a:srgbClr val="7F7F7F"/>
                </a:solidFill>
              </a:rPr>
              <a:t>yerleşmesine</a:t>
            </a:r>
            <a:r>
              <a:rPr lang="en-GB" sz="2000" dirty="0">
                <a:solidFill>
                  <a:srgbClr val="7F7F7F"/>
                </a:solidFill>
              </a:rPr>
              <a:t> </a:t>
            </a:r>
            <a:r>
              <a:rPr lang="en-GB" sz="2000" dirty="0" err="1">
                <a:solidFill>
                  <a:srgbClr val="7F7F7F"/>
                </a:solidFill>
              </a:rPr>
              <a:t>yardımcı</a:t>
            </a:r>
            <a:r>
              <a:rPr lang="en-GB" sz="2000" dirty="0">
                <a:solidFill>
                  <a:srgbClr val="7F7F7F"/>
                </a:solidFill>
              </a:rPr>
              <a:t> </a:t>
            </a:r>
            <a:r>
              <a:rPr lang="en-GB" sz="2000" dirty="0" err="1">
                <a:solidFill>
                  <a:srgbClr val="7F7F7F"/>
                </a:solidFill>
              </a:rPr>
              <a:t>olmak</a:t>
            </a:r>
            <a:r>
              <a:rPr lang="en-GB" sz="2000" dirty="0">
                <a:solidFill>
                  <a:srgbClr val="7F7F7F"/>
                </a:solidFill>
              </a:rPr>
              <a:t> </a:t>
            </a:r>
            <a:r>
              <a:rPr lang="en-GB" sz="2000" dirty="0" err="1">
                <a:solidFill>
                  <a:srgbClr val="7F7F7F"/>
                </a:solidFill>
              </a:rPr>
              <a:t>için</a:t>
            </a:r>
            <a:r>
              <a:rPr lang="en-GB" sz="2000" dirty="0">
                <a:solidFill>
                  <a:srgbClr val="7F7F7F"/>
                </a:solidFill>
              </a:rPr>
              <a:t> </a:t>
            </a:r>
            <a:r>
              <a:rPr lang="en-GB" sz="2000" dirty="0" err="1">
                <a:solidFill>
                  <a:srgbClr val="7F7F7F"/>
                </a:solidFill>
              </a:rPr>
              <a:t>göçmen</a:t>
            </a:r>
            <a:r>
              <a:rPr lang="en-GB" sz="2000" dirty="0">
                <a:solidFill>
                  <a:srgbClr val="7F7F7F"/>
                </a:solidFill>
              </a:rPr>
              <a:t> </a:t>
            </a:r>
            <a:r>
              <a:rPr lang="en-GB" sz="2000" dirty="0" err="1">
                <a:solidFill>
                  <a:srgbClr val="7F7F7F"/>
                </a:solidFill>
              </a:rPr>
              <a:t>toplulukların</a:t>
            </a:r>
            <a:r>
              <a:rPr lang="en-GB" sz="2000" dirty="0">
                <a:solidFill>
                  <a:srgbClr val="7F7F7F"/>
                </a:solidFill>
              </a:rPr>
              <a:t> </a:t>
            </a:r>
            <a:r>
              <a:rPr lang="en-GB" sz="2000" dirty="0" err="1">
                <a:solidFill>
                  <a:srgbClr val="7F7F7F"/>
                </a:solidFill>
              </a:rPr>
              <a:t>güçlü</a:t>
            </a:r>
            <a:r>
              <a:rPr lang="en-GB" sz="2000" dirty="0">
                <a:solidFill>
                  <a:srgbClr val="7F7F7F"/>
                </a:solidFill>
              </a:rPr>
              <a:t> </a:t>
            </a:r>
            <a:r>
              <a:rPr lang="en-GB" sz="2000" dirty="0" err="1">
                <a:solidFill>
                  <a:srgbClr val="7F7F7F"/>
                </a:solidFill>
              </a:rPr>
              <a:t>yanlarından</a:t>
            </a:r>
            <a:r>
              <a:rPr lang="en-GB" sz="2000" dirty="0">
                <a:solidFill>
                  <a:srgbClr val="7F7F7F"/>
                </a:solidFill>
              </a:rPr>
              <a:t> </a:t>
            </a:r>
            <a:r>
              <a:rPr lang="en-GB" sz="2000" dirty="0" err="1">
                <a:solidFill>
                  <a:srgbClr val="7F7F7F"/>
                </a:solidFill>
              </a:rPr>
              <a:t>yararlandı</a:t>
            </a:r>
            <a:r>
              <a:rPr lang="en-GB" sz="2000" dirty="0">
                <a:solidFill>
                  <a:srgbClr val="7F7F7F"/>
                </a:solidFill>
              </a:rPr>
              <a:t>. </a:t>
            </a:r>
            <a:r>
              <a:rPr lang="en-GB" sz="2000" b="1" dirty="0" err="1">
                <a:solidFill>
                  <a:srgbClr val="7F7F7F"/>
                </a:solidFill>
              </a:rPr>
              <a:t>Şehrin</a:t>
            </a:r>
            <a:r>
              <a:rPr lang="en-GB" sz="2000" b="1" dirty="0">
                <a:solidFill>
                  <a:srgbClr val="7F7F7F"/>
                </a:solidFill>
              </a:rPr>
              <a:t> </a:t>
            </a:r>
            <a:r>
              <a:rPr lang="en-GB" sz="2000" b="1" dirty="0" err="1">
                <a:solidFill>
                  <a:srgbClr val="7F7F7F"/>
                </a:solidFill>
              </a:rPr>
              <a:t>inancı</a:t>
            </a:r>
            <a:r>
              <a:rPr lang="en-GB" sz="2000" b="1" dirty="0">
                <a:solidFill>
                  <a:srgbClr val="7F7F7F"/>
                </a:solidFill>
              </a:rPr>
              <a:t>, </a:t>
            </a:r>
            <a:r>
              <a:rPr lang="en-GB" sz="2000" b="1" dirty="0" err="1">
                <a:solidFill>
                  <a:srgbClr val="7F7F7F"/>
                </a:solidFill>
              </a:rPr>
              <a:t>vatandaş</a:t>
            </a:r>
            <a:r>
              <a:rPr lang="en-GB" sz="2000" b="1" dirty="0">
                <a:solidFill>
                  <a:srgbClr val="7F7F7F"/>
                </a:solidFill>
              </a:rPr>
              <a:t> </a:t>
            </a:r>
            <a:r>
              <a:rPr lang="en-GB" sz="2000" b="1" dirty="0" err="1">
                <a:solidFill>
                  <a:srgbClr val="7F7F7F"/>
                </a:solidFill>
              </a:rPr>
              <a:t>liderliğindeki</a:t>
            </a:r>
            <a:r>
              <a:rPr lang="en-GB" sz="2000" b="1" dirty="0">
                <a:solidFill>
                  <a:srgbClr val="7F7F7F"/>
                </a:solidFill>
              </a:rPr>
              <a:t> </a:t>
            </a:r>
            <a:r>
              <a:rPr lang="en-GB" sz="2000" b="1" dirty="0" err="1">
                <a:solidFill>
                  <a:srgbClr val="7F7F7F"/>
                </a:solidFill>
              </a:rPr>
              <a:t>bir</a:t>
            </a:r>
            <a:r>
              <a:rPr lang="en-GB" sz="2000" b="1" dirty="0">
                <a:solidFill>
                  <a:srgbClr val="7F7F7F"/>
                </a:solidFill>
              </a:rPr>
              <a:t> </a:t>
            </a:r>
            <a:r>
              <a:rPr lang="en-GB" sz="2000" b="1" dirty="0" err="1">
                <a:solidFill>
                  <a:srgbClr val="7F7F7F"/>
                </a:solidFill>
              </a:rPr>
              <a:t>yaklaşımın</a:t>
            </a:r>
            <a:r>
              <a:rPr lang="en-GB" sz="2000" b="1" dirty="0">
                <a:solidFill>
                  <a:srgbClr val="7F7F7F"/>
                </a:solidFill>
              </a:rPr>
              <a:t>, ilk </a:t>
            </a:r>
            <a:r>
              <a:rPr lang="en-GB" sz="2000" b="1" dirty="0" err="1">
                <a:solidFill>
                  <a:srgbClr val="7F7F7F"/>
                </a:solidFill>
              </a:rPr>
              <a:t>etapta</a:t>
            </a:r>
            <a:r>
              <a:rPr lang="en-GB" sz="2000" b="1" dirty="0">
                <a:solidFill>
                  <a:srgbClr val="7F7F7F"/>
                </a:solidFill>
              </a:rPr>
              <a:t> </a:t>
            </a:r>
            <a:r>
              <a:rPr lang="en-GB" sz="2000" b="1" dirty="0" err="1">
                <a:solidFill>
                  <a:srgbClr val="7F7F7F"/>
                </a:solidFill>
              </a:rPr>
              <a:t>toplulukların</a:t>
            </a:r>
            <a:r>
              <a:rPr lang="en-GB" sz="2000" b="1" dirty="0">
                <a:solidFill>
                  <a:srgbClr val="7F7F7F"/>
                </a:solidFill>
              </a:rPr>
              <a:t> </a:t>
            </a:r>
            <a:r>
              <a:rPr lang="en-GB" sz="2000" b="1" dirty="0" err="1">
                <a:solidFill>
                  <a:srgbClr val="7F7F7F"/>
                </a:solidFill>
              </a:rPr>
              <a:t>benzersiz</a:t>
            </a:r>
            <a:r>
              <a:rPr lang="en-GB" sz="2000" b="1" dirty="0">
                <a:solidFill>
                  <a:srgbClr val="7F7F7F"/>
                </a:solidFill>
              </a:rPr>
              <a:t> </a:t>
            </a:r>
            <a:r>
              <a:rPr lang="en-GB" sz="2000" b="1" dirty="0" err="1">
                <a:solidFill>
                  <a:srgbClr val="7F7F7F"/>
                </a:solidFill>
              </a:rPr>
              <a:t>ihtiyaçlarını</a:t>
            </a:r>
            <a:r>
              <a:rPr lang="en-GB" sz="2000" b="1" dirty="0">
                <a:solidFill>
                  <a:srgbClr val="7F7F7F"/>
                </a:solidFill>
              </a:rPr>
              <a:t> </a:t>
            </a:r>
            <a:r>
              <a:rPr lang="en-GB" sz="2000" b="1" dirty="0" err="1">
                <a:solidFill>
                  <a:srgbClr val="7F7F7F"/>
                </a:solidFill>
              </a:rPr>
              <a:t>belirlemelerine</a:t>
            </a:r>
            <a:r>
              <a:rPr lang="en-GB" sz="2000" b="1" dirty="0">
                <a:solidFill>
                  <a:srgbClr val="7F7F7F"/>
                </a:solidFill>
              </a:rPr>
              <a:t> </a:t>
            </a:r>
            <a:r>
              <a:rPr lang="en-GB" sz="2000" b="1" dirty="0" err="1">
                <a:solidFill>
                  <a:srgbClr val="7F7F7F"/>
                </a:solidFill>
              </a:rPr>
              <a:t>ve</a:t>
            </a:r>
            <a:r>
              <a:rPr lang="en-GB" sz="2000" b="1" dirty="0">
                <a:solidFill>
                  <a:srgbClr val="7F7F7F"/>
                </a:solidFill>
              </a:rPr>
              <a:t> </a:t>
            </a:r>
            <a:r>
              <a:rPr lang="en-GB" sz="2000" b="1" dirty="0" err="1">
                <a:solidFill>
                  <a:srgbClr val="7F7F7F"/>
                </a:solidFill>
              </a:rPr>
              <a:t>bu</a:t>
            </a:r>
            <a:r>
              <a:rPr lang="en-GB" sz="2000" b="1" dirty="0">
                <a:solidFill>
                  <a:srgbClr val="7F7F7F"/>
                </a:solidFill>
              </a:rPr>
              <a:t> </a:t>
            </a:r>
            <a:r>
              <a:rPr lang="en-GB" sz="2000" b="1" dirty="0" err="1">
                <a:solidFill>
                  <a:srgbClr val="7F7F7F"/>
                </a:solidFill>
              </a:rPr>
              <a:t>ihtiyaçları</a:t>
            </a:r>
            <a:r>
              <a:rPr lang="en-GB" sz="2000" b="1" dirty="0">
                <a:solidFill>
                  <a:srgbClr val="7F7F7F"/>
                </a:solidFill>
              </a:rPr>
              <a:t> </a:t>
            </a:r>
            <a:r>
              <a:rPr lang="en-GB" sz="2000" b="1" dirty="0" err="1">
                <a:solidFill>
                  <a:srgbClr val="7F7F7F"/>
                </a:solidFill>
              </a:rPr>
              <a:t>karşılamak</a:t>
            </a:r>
            <a:r>
              <a:rPr lang="en-GB" sz="2000" b="1" dirty="0">
                <a:solidFill>
                  <a:srgbClr val="7F7F7F"/>
                </a:solidFill>
              </a:rPr>
              <a:t> </a:t>
            </a:r>
            <a:r>
              <a:rPr lang="en-GB" sz="2000" b="1" dirty="0" err="1">
                <a:solidFill>
                  <a:srgbClr val="7F7F7F"/>
                </a:solidFill>
              </a:rPr>
              <a:t>için</a:t>
            </a:r>
            <a:r>
              <a:rPr lang="en-GB" sz="2000" b="1" dirty="0">
                <a:solidFill>
                  <a:srgbClr val="7F7F7F"/>
                </a:solidFill>
              </a:rPr>
              <a:t> </a:t>
            </a:r>
            <a:r>
              <a:rPr lang="en-GB" sz="2000" b="1" dirty="0" err="1">
                <a:solidFill>
                  <a:srgbClr val="7F7F7F"/>
                </a:solidFill>
              </a:rPr>
              <a:t>kendi</a:t>
            </a:r>
            <a:r>
              <a:rPr lang="en-GB" sz="2000" b="1" dirty="0">
                <a:solidFill>
                  <a:srgbClr val="7F7F7F"/>
                </a:solidFill>
              </a:rPr>
              <a:t> </a:t>
            </a:r>
            <a:r>
              <a:rPr lang="en-GB" sz="2000" b="1" dirty="0" err="1">
                <a:solidFill>
                  <a:srgbClr val="7F7F7F"/>
                </a:solidFill>
              </a:rPr>
              <a:t>çözümlerini</a:t>
            </a:r>
            <a:r>
              <a:rPr lang="en-GB" sz="2000" b="1" dirty="0">
                <a:solidFill>
                  <a:srgbClr val="7F7F7F"/>
                </a:solidFill>
              </a:rPr>
              <a:t> </a:t>
            </a:r>
            <a:r>
              <a:rPr lang="en-GB" sz="2000" b="1" dirty="0" err="1">
                <a:solidFill>
                  <a:srgbClr val="7F7F7F"/>
                </a:solidFill>
              </a:rPr>
              <a:t>geliştirmelerine</a:t>
            </a:r>
            <a:r>
              <a:rPr lang="en-GB" sz="2000" b="1" dirty="0">
                <a:solidFill>
                  <a:srgbClr val="7F7F7F"/>
                </a:solidFill>
              </a:rPr>
              <a:t> </a:t>
            </a:r>
            <a:r>
              <a:rPr lang="en-GB" sz="2000" b="1" dirty="0" err="1">
                <a:solidFill>
                  <a:srgbClr val="7F7F7F"/>
                </a:solidFill>
              </a:rPr>
              <a:t>ve</a:t>
            </a:r>
            <a:r>
              <a:rPr lang="en-GB" sz="2000" b="1" dirty="0">
                <a:solidFill>
                  <a:srgbClr val="7F7F7F"/>
                </a:solidFill>
              </a:rPr>
              <a:t> </a:t>
            </a:r>
            <a:r>
              <a:rPr lang="en-GB" sz="2000" b="1" dirty="0" err="1">
                <a:solidFill>
                  <a:srgbClr val="7F7F7F"/>
                </a:solidFill>
              </a:rPr>
              <a:t>uygulamalarına</a:t>
            </a:r>
            <a:r>
              <a:rPr lang="en-GB" sz="2000" b="1" dirty="0">
                <a:solidFill>
                  <a:srgbClr val="7F7F7F"/>
                </a:solidFill>
              </a:rPr>
              <a:t> </a:t>
            </a:r>
            <a:r>
              <a:rPr lang="en-GB" sz="2000" b="1" dirty="0" err="1">
                <a:solidFill>
                  <a:srgbClr val="7F7F7F"/>
                </a:solidFill>
              </a:rPr>
              <a:t>olanak</a:t>
            </a:r>
            <a:r>
              <a:rPr lang="en-GB" sz="2000" b="1" dirty="0">
                <a:solidFill>
                  <a:srgbClr val="7F7F7F"/>
                </a:solidFill>
              </a:rPr>
              <a:t> </a:t>
            </a:r>
            <a:r>
              <a:rPr lang="en-GB" sz="2000" b="1" dirty="0" err="1">
                <a:solidFill>
                  <a:srgbClr val="7F7F7F"/>
                </a:solidFill>
              </a:rPr>
              <a:t>tanıyacağıdır</a:t>
            </a:r>
            <a:r>
              <a:rPr lang="en-GB" sz="2000" b="1" dirty="0">
                <a:solidFill>
                  <a:srgbClr val="7F7F7F"/>
                </a:solidFill>
              </a:rPr>
              <a:t>. </a:t>
            </a:r>
            <a:r>
              <a:rPr lang="en-GB" sz="2000" dirty="0">
                <a:solidFill>
                  <a:srgbClr val="7F7F7F"/>
                </a:solidFill>
              </a:rPr>
              <a:t>Bu </a:t>
            </a:r>
            <a:r>
              <a:rPr lang="en-GB" sz="2000" dirty="0" err="1">
                <a:solidFill>
                  <a:srgbClr val="7F7F7F"/>
                </a:solidFill>
              </a:rPr>
              <a:t>yaklaşım</a:t>
            </a:r>
            <a:r>
              <a:rPr lang="en-GB" sz="2000" dirty="0">
                <a:solidFill>
                  <a:srgbClr val="7F7F7F"/>
                </a:solidFill>
              </a:rPr>
              <a:t> </a:t>
            </a:r>
            <a:r>
              <a:rPr lang="en-GB" sz="2000" dirty="0" err="1">
                <a:solidFill>
                  <a:srgbClr val="7F7F7F"/>
                </a:solidFill>
              </a:rPr>
              <a:t>aynı</a:t>
            </a:r>
            <a:r>
              <a:rPr lang="en-GB" sz="2000" dirty="0">
                <a:solidFill>
                  <a:srgbClr val="7F7F7F"/>
                </a:solidFill>
              </a:rPr>
              <a:t> </a:t>
            </a:r>
            <a:r>
              <a:rPr lang="en-GB" sz="2000" dirty="0" err="1">
                <a:solidFill>
                  <a:srgbClr val="7F7F7F"/>
                </a:solidFill>
              </a:rPr>
              <a:t>zamanda</a:t>
            </a:r>
            <a:r>
              <a:rPr lang="en-GB" sz="2000" dirty="0">
                <a:solidFill>
                  <a:srgbClr val="7F7F7F"/>
                </a:solidFill>
              </a:rPr>
              <a:t> </a:t>
            </a:r>
            <a:r>
              <a:rPr lang="en-GB" sz="2000" dirty="0" err="1">
                <a:solidFill>
                  <a:srgbClr val="7F7F7F"/>
                </a:solidFill>
              </a:rPr>
              <a:t>şehrin</a:t>
            </a:r>
            <a:r>
              <a:rPr lang="en-GB" sz="2000" dirty="0">
                <a:solidFill>
                  <a:srgbClr val="7F7F7F"/>
                </a:solidFill>
              </a:rPr>
              <a:t> </a:t>
            </a:r>
            <a:r>
              <a:rPr lang="en-GB" sz="2000" dirty="0" err="1">
                <a:solidFill>
                  <a:srgbClr val="7F7F7F"/>
                </a:solidFill>
              </a:rPr>
              <a:t>kendisinin</a:t>
            </a:r>
            <a:r>
              <a:rPr lang="en-GB" sz="2000" dirty="0">
                <a:solidFill>
                  <a:srgbClr val="7F7F7F"/>
                </a:solidFill>
              </a:rPr>
              <a:t> </a:t>
            </a:r>
            <a:r>
              <a:rPr lang="en-GB" sz="2000" dirty="0" err="1">
                <a:solidFill>
                  <a:srgbClr val="7F7F7F"/>
                </a:solidFill>
              </a:rPr>
              <a:t>mevcut</a:t>
            </a:r>
            <a:r>
              <a:rPr lang="en-GB" sz="2000" dirty="0">
                <a:solidFill>
                  <a:srgbClr val="7F7F7F"/>
                </a:solidFill>
              </a:rPr>
              <a:t> </a:t>
            </a:r>
            <a:r>
              <a:rPr lang="en-GB" sz="2000" dirty="0" err="1">
                <a:solidFill>
                  <a:srgbClr val="7F7F7F"/>
                </a:solidFill>
              </a:rPr>
              <a:t>hizmetlerin</a:t>
            </a:r>
            <a:r>
              <a:rPr lang="en-GB" sz="2000" dirty="0">
                <a:solidFill>
                  <a:srgbClr val="7F7F7F"/>
                </a:solidFill>
              </a:rPr>
              <a:t> </a:t>
            </a:r>
            <a:r>
              <a:rPr lang="en-GB" sz="2000" dirty="0" err="1">
                <a:solidFill>
                  <a:srgbClr val="7F7F7F"/>
                </a:solidFill>
              </a:rPr>
              <a:t>daha</a:t>
            </a:r>
            <a:r>
              <a:rPr lang="en-GB" sz="2000" dirty="0">
                <a:solidFill>
                  <a:srgbClr val="7F7F7F"/>
                </a:solidFill>
              </a:rPr>
              <a:t> </a:t>
            </a:r>
            <a:r>
              <a:rPr lang="en-GB" sz="2000" dirty="0" err="1">
                <a:solidFill>
                  <a:srgbClr val="7F7F7F"/>
                </a:solidFill>
              </a:rPr>
              <a:t>uygun</a:t>
            </a:r>
            <a:r>
              <a:rPr lang="en-GB" sz="2000" dirty="0">
                <a:solidFill>
                  <a:srgbClr val="7F7F7F"/>
                </a:solidFill>
              </a:rPr>
              <a:t> </a:t>
            </a:r>
            <a:r>
              <a:rPr lang="en-GB" sz="2000" dirty="0" err="1">
                <a:solidFill>
                  <a:srgbClr val="7F7F7F"/>
                </a:solidFill>
              </a:rPr>
              <a:t>kullanımından</a:t>
            </a:r>
            <a:r>
              <a:rPr lang="en-GB" sz="2000" dirty="0">
                <a:solidFill>
                  <a:srgbClr val="7F7F7F"/>
                </a:solidFill>
              </a:rPr>
              <a:t>, </a:t>
            </a:r>
            <a:r>
              <a:rPr lang="en-GB" sz="2000" dirty="0" err="1">
                <a:solidFill>
                  <a:srgbClr val="7F7F7F"/>
                </a:solidFill>
              </a:rPr>
              <a:t>ek</a:t>
            </a:r>
            <a:r>
              <a:rPr lang="en-GB" sz="2000" dirty="0">
                <a:solidFill>
                  <a:srgbClr val="7F7F7F"/>
                </a:solidFill>
              </a:rPr>
              <a:t> </a:t>
            </a:r>
            <a:r>
              <a:rPr lang="en-GB" sz="2000" dirty="0" err="1">
                <a:solidFill>
                  <a:srgbClr val="7F7F7F"/>
                </a:solidFill>
              </a:rPr>
              <a:t>ve</a:t>
            </a:r>
            <a:r>
              <a:rPr lang="en-GB" sz="2000" dirty="0">
                <a:solidFill>
                  <a:srgbClr val="7F7F7F"/>
                </a:solidFill>
              </a:rPr>
              <a:t> </a:t>
            </a:r>
            <a:r>
              <a:rPr lang="en-GB" sz="2000" dirty="0" err="1">
                <a:solidFill>
                  <a:srgbClr val="7F7F7F"/>
                </a:solidFill>
              </a:rPr>
              <a:t>daha</a:t>
            </a:r>
            <a:r>
              <a:rPr lang="en-GB" sz="2000" dirty="0">
                <a:solidFill>
                  <a:srgbClr val="7F7F7F"/>
                </a:solidFill>
              </a:rPr>
              <a:t> </a:t>
            </a:r>
            <a:r>
              <a:rPr lang="en-GB" sz="2000" dirty="0" err="1">
                <a:solidFill>
                  <a:srgbClr val="7F7F7F"/>
                </a:solidFill>
              </a:rPr>
              <a:t>ilgili</a:t>
            </a:r>
            <a:r>
              <a:rPr lang="en-GB" sz="2000" dirty="0">
                <a:solidFill>
                  <a:srgbClr val="7F7F7F"/>
                </a:solidFill>
              </a:rPr>
              <a:t> </a:t>
            </a:r>
            <a:r>
              <a:rPr lang="en-GB" sz="2000" dirty="0" err="1">
                <a:solidFill>
                  <a:srgbClr val="7F7F7F"/>
                </a:solidFill>
              </a:rPr>
              <a:t>hizmetlerin</a:t>
            </a:r>
            <a:r>
              <a:rPr lang="en-GB" sz="2000" dirty="0">
                <a:solidFill>
                  <a:srgbClr val="7F7F7F"/>
                </a:solidFill>
              </a:rPr>
              <a:t> </a:t>
            </a:r>
            <a:r>
              <a:rPr lang="en-GB" sz="2000" dirty="0" err="1">
                <a:solidFill>
                  <a:srgbClr val="7F7F7F"/>
                </a:solidFill>
              </a:rPr>
              <a:t>yaratılmasından</a:t>
            </a:r>
            <a:r>
              <a:rPr lang="en-GB" sz="2000" dirty="0">
                <a:solidFill>
                  <a:srgbClr val="7F7F7F"/>
                </a:solidFill>
              </a:rPr>
              <a:t>, </a:t>
            </a:r>
            <a:r>
              <a:rPr lang="en-GB" sz="2000" dirty="0" err="1">
                <a:solidFill>
                  <a:srgbClr val="7F7F7F"/>
                </a:solidFill>
              </a:rPr>
              <a:t>daha</a:t>
            </a:r>
            <a:r>
              <a:rPr lang="en-GB" sz="2000" dirty="0">
                <a:solidFill>
                  <a:srgbClr val="7F7F7F"/>
                </a:solidFill>
              </a:rPr>
              <a:t> </a:t>
            </a:r>
            <a:r>
              <a:rPr lang="en-GB" sz="2000" dirty="0" err="1">
                <a:solidFill>
                  <a:srgbClr val="7F7F7F"/>
                </a:solidFill>
              </a:rPr>
              <a:t>bilgili</a:t>
            </a:r>
            <a:r>
              <a:rPr lang="en-GB" sz="2000" dirty="0">
                <a:solidFill>
                  <a:srgbClr val="7F7F7F"/>
                </a:solidFill>
              </a:rPr>
              <a:t> </a:t>
            </a:r>
            <a:r>
              <a:rPr lang="en-GB" sz="2000" dirty="0" err="1">
                <a:solidFill>
                  <a:srgbClr val="7F7F7F"/>
                </a:solidFill>
              </a:rPr>
              <a:t>ve</a:t>
            </a:r>
            <a:r>
              <a:rPr lang="en-GB" sz="2000" dirty="0">
                <a:solidFill>
                  <a:srgbClr val="7F7F7F"/>
                </a:solidFill>
              </a:rPr>
              <a:t> </a:t>
            </a:r>
            <a:r>
              <a:rPr lang="en-GB" sz="2000" dirty="0" err="1">
                <a:solidFill>
                  <a:srgbClr val="7F7F7F"/>
                </a:solidFill>
              </a:rPr>
              <a:t>daha</a:t>
            </a:r>
            <a:r>
              <a:rPr lang="en-GB" sz="2000" dirty="0">
                <a:solidFill>
                  <a:srgbClr val="7F7F7F"/>
                </a:solidFill>
              </a:rPr>
              <a:t> </a:t>
            </a:r>
            <a:r>
              <a:rPr lang="en-GB" sz="2000" dirty="0" err="1">
                <a:solidFill>
                  <a:srgbClr val="7F7F7F"/>
                </a:solidFill>
              </a:rPr>
              <a:t>istihdam</a:t>
            </a:r>
            <a:r>
              <a:rPr lang="en-GB" sz="2000" dirty="0">
                <a:solidFill>
                  <a:srgbClr val="7F7F7F"/>
                </a:solidFill>
              </a:rPr>
              <a:t> </a:t>
            </a:r>
            <a:r>
              <a:rPr lang="en-GB" sz="2000" dirty="0" err="1">
                <a:solidFill>
                  <a:srgbClr val="7F7F7F"/>
                </a:solidFill>
              </a:rPr>
              <a:t>edilebilir</a:t>
            </a:r>
            <a:r>
              <a:rPr lang="en-GB" sz="2000" dirty="0">
                <a:solidFill>
                  <a:srgbClr val="7F7F7F"/>
                </a:solidFill>
              </a:rPr>
              <a:t> </a:t>
            </a:r>
            <a:r>
              <a:rPr lang="en-GB" sz="2000" dirty="0" err="1">
                <a:solidFill>
                  <a:srgbClr val="7F7F7F"/>
                </a:solidFill>
              </a:rPr>
              <a:t>yeni</a:t>
            </a:r>
            <a:r>
              <a:rPr lang="en-GB" sz="2000" dirty="0">
                <a:solidFill>
                  <a:srgbClr val="7F7F7F"/>
                </a:solidFill>
              </a:rPr>
              <a:t> </a:t>
            </a:r>
            <a:r>
              <a:rPr lang="en-GB" sz="2000" dirty="0" err="1">
                <a:solidFill>
                  <a:srgbClr val="7F7F7F"/>
                </a:solidFill>
              </a:rPr>
              <a:t>vatandaşlardan</a:t>
            </a:r>
            <a:r>
              <a:rPr lang="en-GB" sz="2000" dirty="0">
                <a:solidFill>
                  <a:srgbClr val="7F7F7F"/>
                </a:solidFill>
              </a:rPr>
              <a:t> </a:t>
            </a:r>
            <a:r>
              <a:rPr lang="en-GB" sz="2000" dirty="0" err="1">
                <a:solidFill>
                  <a:srgbClr val="7F7F7F"/>
                </a:solidFill>
              </a:rPr>
              <a:t>ve</a:t>
            </a:r>
            <a:r>
              <a:rPr lang="en-GB" sz="2000" dirty="0">
                <a:solidFill>
                  <a:srgbClr val="7F7F7F"/>
                </a:solidFill>
              </a:rPr>
              <a:t> </a:t>
            </a:r>
            <a:r>
              <a:rPr lang="en-GB" sz="2000" dirty="0" err="1">
                <a:solidFill>
                  <a:srgbClr val="7F7F7F"/>
                </a:solidFill>
              </a:rPr>
              <a:t>daha</a:t>
            </a:r>
            <a:r>
              <a:rPr lang="en-GB" sz="2000" dirty="0">
                <a:solidFill>
                  <a:srgbClr val="7F7F7F"/>
                </a:solidFill>
              </a:rPr>
              <a:t> </a:t>
            </a:r>
            <a:r>
              <a:rPr lang="en-GB" sz="2000" dirty="0" err="1">
                <a:solidFill>
                  <a:srgbClr val="7F7F7F"/>
                </a:solidFill>
              </a:rPr>
              <a:t>uyumlu</a:t>
            </a:r>
            <a:r>
              <a:rPr lang="en-GB" sz="2000" dirty="0">
                <a:solidFill>
                  <a:srgbClr val="7F7F7F"/>
                </a:solidFill>
              </a:rPr>
              <a:t> </a:t>
            </a:r>
            <a:r>
              <a:rPr lang="en-GB" sz="2000" dirty="0" err="1">
                <a:solidFill>
                  <a:srgbClr val="7F7F7F"/>
                </a:solidFill>
              </a:rPr>
              <a:t>ve</a:t>
            </a:r>
            <a:r>
              <a:rPr lang="en-GB" sz="2000" dirty="0">
                <a:solidFill>
                  <a:srgbClr val="7F7F7F"/>
                </a:solidFill>
              </a:rPr>
              <a:t> </a:t>
            </a:r>
            <a:r>
              <a:rPr lang="en-GB" sz="2000" dirty="0" err="1">
                <a:solidFill>
                  <a:srgbClr val="7F7F7F"/>
                </a:solidFill>
              </a:rPr>
              <a:t>üretken</a:t>
            </a:r>
            <a:r>
              <a:rPr lang="en-GB" sz="2000" dirty="0">
                <a:solidFill>
                  <a:srgbClr val="7F7F7F"/>
                </a:solidFill>
              </a:rPr>
              <a:t> </a:t>
            </a:r>
            <a:r>
              <a:rPr lang="en-GB" sz="2000" dirty="0" err="1">
                <a:solidFill>
                  <a:srgbClr val="7F7F7F"/>
                </a:solidFill>
              </a:rPr>
              <a:t>toplulukların</a:t>
            </a:r>
            <a:r>
              <a:rPr lang="en-GB" sz="2000" dirty="0">
                <a:solidFill>
                  <a:srgbClr val="7F7F7F"/>
                </a:solidFill>
              </a:rPr>
              <a:t> </a:t>
            </a:r>
            <a:r>
              <a:rPr lang="en-GB" sz="2000" dirty="0" err="1">
                <a:solidFill>
                  <a:srgbClr val="7F7F7F"/>
                </a:solidFill>
              </a:rPr>
              <a:t>kurulmasından</a:t>
            </a:r>
            <a:r>
              <a:rPr lang="en-GB" sz="2000" dirty="0">
                <a:solidFill>
                  <a:srgbClr val="7F7F7F"/>
                </a:solidFill>
              </a:rPr>
              <a:t> </a:t>
            </a:r>
            <a:r>
              <a:rPr lang="en-GB" sz="2000" dirty="0" err="1">
                <a:solidFill>
                  <a:srgbClr val="7F7F7F"/>
                </a:solidFill>
              </a:rPr>
              <a:t>faydalanabileceği</a:t>
            </a:r>
            <a:r>
              <a:rPr lang="en-GB" sz="2000" dirty="0">
                <a:solidFill>
                  <a:srgbClr val="7F7F7F"/>
                </a:solidFill>
              </a:rPr>
              <a:t> </a:t>
            </a:r>
            <a:r>
              <a:rPr lang="en-GB" sz="2000" dirty="0" err="1">
                <a:solidFill>
                  <a:srgbClr val="7F7F7F"/>
                </a:solidFill>
              </a:rPr>
              <a:t>anlamına</a:t>
            </a:r>
            <a:r>
              <a:rPr lang="en-GB" sz="2000" dirty="0">
                <a:solidFill>
                  <a:srgbClr val="7F7F7F"/>
                </a:solidFill>
              </a:rPr>
              <a:t> </a:t>
            </a:r>
            <a:r>
              <a:rPr lang="en-GB" sz="2000" dirty="0" err="1">
                <a:solidFill>
                  <a:srgbClr val="7F7F7F"/>
                </a:solidFill>
              </a:rPr>
              <a:t>gelir</a:t>
            </a:r>
            <a:r>
              <a:rPr lang="en-GB" sz="2000" dirty="0">
                <a:solidFill>
                  <a:srgbClr val="7F7F7F"/>
                </a:solidFill>
              </a:rPr>
              <a:t>.</a:t>
            </a:r>
            <a:endParaRPr lang="en-IE" sz="2000" dirty="0">
              <a:solidFill>
                <a:srgbClr val="7F7F7F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377ED32B-88D0-44EC-10D5-A778272E9E53}"/>
              </a:ext>
            </a:extLst>
          </p:cNvPr>
          <p:cNvCxnSpPr/>
          <p:nvPr/>
        </p:nvCxnSpPr>
        <p:spPr>
          <a:xfrm>
            <a:off x="6096000" y="1438507"/>
            <a:ext cx="0" cy="45162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43374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="" xmlns:a16="http://schemas.microsoft.com/office/drawing/2014/main" id="{5DA89005-B76A-41D6-BF08-A7FC4D6348B4}"/>
              </a:ext>
            </a:extLst>
          </p:cNvPr>
          <p:cNvSpPr txBox="1">
            <a:spLocks/>
          </p:cNvSpPr>
          <p:nvPr/>
        </p:nvSpPr>
        <p:spPr>
          <a:xfrm>
            <a:off x="3325736" y="451457"/>
            <a:ext cx="5886774" cy="63321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b="1" kern="1200">
                <a:solidFill>
                  <a:srgbClr val="A6377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1188A3"/>
                </a:solidFill>
              </a:rPr>
              <a:t>TOPLULUK HARİTASI. ŞİMDİ NE VAR?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F4CD96E3-5F40-1399-240E-725C90C2473E}"/>
              </a:ext>
            </a:extLst>
          </p:cNvPr>
          <p:cNvSpPr txBox="1"/>
          <p:nvPr/>
        </p:nvSpPr>
        <p:spPr>
          <a:xfrm>
            <a:off x="492791" y="1296873"/>
            <a:ext cx="5776332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rgbClr val="1188A3"/>
                </a:solidFill>
              </a:rPr>
              <a:t>LEED</a:t>
            </a:r>
            <a:r>
              <a:rPr lang="tr-TR" sz="2400" b="1" dirty="0" smtClean="0">
                <a:solidFill>
                  <a:srgbClr val="1188A3"/>
                </a:solidFill>
              </a:rPr>
              <a:t>S H</a:t>
            </a:r>
            <a:r>
              <a:rPr lang="en-GB" sz="2400" b="1" dirty="0" smtClean="0">
                <a:solidFill>
                  <a:srgbClr val="1188A3"/>
                </a:solidFill>
              </a:rPr>
              <a:t>AKKINDA </a:t>
            </a:r>
            <a:r>
              <a:rPr lang="en-GB" sz="2400" b="1" dirty="0">
                <a:solidFill>
                  <a:srgbClr val="1188A3"/>
                </a:solidFill>
              </a:rPr>
              <a:t>DAHA </a:t>
            </a:r>
            <a:r>
              <a:rPr lang="en-GB" sz="2400" b="1" dirty="0" smtClean="0">
                <a:solidFill>
                  <a:srgbClr val="1188A3"/>
                </a:solidFill>
              </a:rPr>
              <a:t>FAZLA</a:t>
            </a:r>
            <a:r>
              <a:rPr lang="tr-TR" sz="2400" b="1" dirty="0" smtClean="0">
                <a:solidFill>
                  <a:srgbClr val="1188A3"/>
                </a:solidFill>
              </a:rPr>
              <a:t> BİLGİ</a:t>
            </a:r>
          </a:p>
          <a:p>
            <a:pPr algn="just"/>
            <a:r>
              <a:rPr lang="en-GB" sz="2000" dirty="0">
                <a:solidFill>
                  <a:srgbClr val="7F7F7F"/>
                </a:solidFill>
                <a:latin typeface="MuseoSans"/>
              </a:rPr>
              <a:t>Leeds, </a:t>
            </a:r>
            <a:r>
              <a:rPr lang="en-GB" sz="2000" dirty="0" err="1">
                <a:solidFill>
                  <a:srgbClr val="7F7F7F"/>
                </a:solidFill>
                <a:latin typeface="MuseoSans"/>
              </a:rPr>
              <a:t>sığınmacıları</a:t>
            </a:r>
            <a:r>
              <a:rPr lang="en-GB" sz="2000" dirty="0">
                <a:solidFill>
                  <a:srgbClr val="7F7F7F"/>
                </a:solidFill>
                <a:latin typeface="MuseoSans"/>
              </a:rPr>
              <a:t> </a:t>
            </a:r>
            <a:r>
              <a:rPr lang="en-GB" sz="2000" dirty="0" err="1">
                <a:solidFill>
                  <a:srgbClr val="7F7F7F"/>
                </a:solidFill>
                <a:latin typeface="MuseoSans"/>
              </a:rPr>
              <a:t>ve</a:t>
            </a:r>
            <a:r>
              <a:rPr lang="en-GB" sz="2000" dirty="0">
                <a:solidFill>
                  <a:srgbClr val="7F7F7F"/>
                </a:solidFill>
                <a:latin typeface="MuseoSans"/>
              </a:rPr>
              <a:t> </a:t>
            </a:r>
            <a:r>
              <a:rPr lang="en-GB" sz="2000" dirty="0" err="1">
                <a:solidFill>
                  <a:srgbClr val="7F7F7F"/>
                </a:solidFill>
                <a:latin typeface="MuseoSans"/>
              </a:rPr>
              <a:t>mültecileri</a:t>
            </a:r>
            <a:r>
              <a:rPr lang="en-GB" sz="2000" dirty="0">
                <a:solidFill>
                  <a:srgbClr val="7F7F7F"/>
                </a:solidFill>
                <a:latin typeface="MuseoSans"/>
              </a:rPr>
              <a:t> </a:t>
            </a:r>
            <a:r>
              <a:rPr lang="en-GB" sz="2000" dirty="0" err="1">
                <a:solidFill>
                  <a:srgbClr val="7F7F7F"/>
                </a:solidFill>
                <a:latin typeface="MuseoSans"/>
              </a:rPr>
              <a:t>destekleme</a:t>
            </a:r>
            <a:r>
              <a:rPr lang="en-GB" sz="2000" dirty="0">
                <a:solidFill>
                  <a:srgbClr val="7F7F7F"/>
                </a:solidFill>
                <a:latin typeface="MuseoSans"/>
              </a:rPr>
              <a:t> </a:t>
            </a:r>
            <a:r>
              <a:rPr lang="en-GB" sz="2000" dirty="0" err="1">
                <a:solidFill>
                  <a:srgbClr val="7F7F7F"/>
                </a:solidFill>
                <a:latin typeface="MuseoSans"/>
              </a:rPr>
              <a:t>konusunda</a:t>
            </a:r>
            <a:r>
              <a:rPr lang="en-GB" sz="2000" dirty="0">
                <a:solidFill>
                  <a:srgbClr val="7F7F7F"/>
                </a:solidFill>
                <a:latin typeface="MuseoSans"/>
              </a:rPr>
              <a:t> </a:t>
            </a:r>
            <a:r>
              <a:rPr lang="en-GB" sz="2000" dirty="0" err="1">
                <a:solidFill>
                  <a:srgbClr val="7F7F7F"/>
                </a:solidFill>
                <a:latin typeface="MuseoSans"/>
              </a:rPr>
              <a:t>uzun</a:t>
            </a:r>
            <a:r>
              <a:rPr lang="en-GB" sz="2000" dirty="0">
                <a:solidFill>
                  <a:srgbClr val="7F7F7F"/>
                </a:solidFill>
                <a:latin typeface="MuseoSans"/>
              </a:rPr>
              <a:t> </a:t>
            </a:r>
            <a:r>
              <a:rPr lang="en-GB" sz="2000" dirty="0" err="1">
                <a:solidFill>
                  <a:srgbClr val="7F7F7F"/>
                </a:solidFill>
                <a:latin typeface="MuseoSans"/>
              </a:rPr>
              <a:t>süredir</a:t>
            </a:r>
            <a:r>
              <a:rPr lang="en-GB" sz="2000" dirty="0">
                <a:solidFill>
                  <a:srgbClr val="7F7F7F"/>
                </a:solidFill>
                <a:latin typeface="MuseoSans"/>
              </a:rPr>
              <a:t> </a:t>
            </a:r>
            <a:r>
              <a:rPr lang="en-GB" sz="2000" dirty="0" err="1">
                <a:solidFill>
                  <a:srgbClr val="7F7F7F"/>
                </a:solidFill>
                <a:latin typeface="MuseoSans"/>
              </a:rPr>
              <a:t>devam</a:t>
            </a:r>
            <a:r>
              <a:rPr lang="en-GB" sz="2000" dirty="0">
                <a:solidFill>
                  <a:srgbClr val="7F7F7F"/>
                </a:solidFill>
                <a:latin typeface="MuseoSans"/>
              </a:rPr>
              <a:t> </a:t>
            </a:r>
            <a:r>
              <a:rPr lang="en-GB" sz="2000" dirty="0" err="1">
                <a:solidFill>
                  <a:srgbClr val="7F7F7F"/>
                </a:solidFill>
                <a:latin typeface="MuseoSans"/>
              </a:rPr>
              <a:t>eden</a:t>
            </a:r>
            <a:r>
              <a:rPr lang="en-GB" sz="2000" dirty="0">
                <a:solidFill>
                  <a:srgbClr val="7F7F7F"/>
                </a:solidFill>
                <a:latin typeface="MuseoSans"/>
              </a:rPr>
              <a:t> </a:t>
            </a:r>
            <a:r>
              <a:rPr lang="en-GB" sz="2000" dirty="0" err="1">
                <a:solidFill>
                  <a:srgbClr val="7F7F7F"/>
                </a:solidFill>
                <a:latin typeface="MuseoSans"/>
              </a:rPr>
              <a:t>bir</a:t>
            </a:r>
            <a:r>
              <a:rPr lang="en-GB" sz="2000" dirty="0">
                <a:solidFill>
                  <a:srgbClr val="7F7F7F"/>
                </a:solidFill>
                <a:latin typeface="MuseoSans"/>
              </a:rPr>
              <a:t> </a:t>
            </a:r>
            <a:r>
              <a:rPr lang="en-GB" sz="2000" dirty="0" err="1">
                <a:solidFill>
                  <a:srgbClr val="7F7F7F"/>
                </a:solidFill>
                <a:latin typeface="MuseoSans"/>
              </a:rPr>
              <a:t>taahhüde</a:t>
            </a:r>
            <a:r>
              <a:rPr lang="en-GB" sz="2000" dirty="0">
                <a:solidFill>
                  <a:srgbClr val="7F7F7F"/>
                </a:solidFill>
                <a:latin typeface="MuseoSans"/>
              </a:rPr>
              <a:t> </a:t>
            </a:r>
            <a:r>
              <a:rPr lang="en-GB" sz="2000" dirty="0" err="1">
                <a:solidFill>
                  <a:srgbClr val="7F7F7F"/>
                </a:solidFill>
                <a:latin typeface="MuseoSans"/>
              </a:rPr>
              <a:t>sahiptir</a:t>
            </a:r>
            <a:r>
              <a:rPr lang="en-GB" sz="2000" dirty="0">
                <a:solidFill>
                  <a:srgbClr val="7F7F7F"/>
                </a:solidFill>
                <a:latin typeface="MuseoSans"/>
              </a:rPr>
              <a:t> </a:t>
            </a:r>
            <a:r>
              <a:rPr lang="en-GB" sz="2000" dirty="0" err="1">
                <a:solidFill>
                  <a:srgbClr val="7F7F7F"/>
                </a:solidFill>
                <a:latin typeface="MuseoSans"/>
              </a:rPr>
              <a:t>ve</a:t>
            </a:r>
            <a:r>
              <a:rPr lang="en-GB" sz="2000" dirty="0">
                <a:solidFill>
                  <a:srgbClr val="7F7F7F"/>
                </a:solidFill>
                <a:latin typeface="MuseoSans"/>
              </a:rPr>
              <a:t> </a:t>
            </a:r>
            <a:r>
              <a:rPr lang="en-GB" sz="2000" dirty="0" err="1">
                <a:solidFill>
                  <a:srgbClr val="7F7F7F"/>
                </a:solidFill>
                <a:latin typeface="MuseoSans"/>
              </a:rPr>
              <a:t>bir</a:t>
            </a:r>
            <a:r>
              <a:rPr lang="en-GB" sz="2000" dirty="0">
                <a:solidFill>
                  <a:srgbClr val="7F7F7F"/>
                </a:solidFill>
                <a:latin typeface="MuseoSans"/>
              </a:rPr>
              <a:t> </a:t>
            </a:r>
            <a:r>
              <a:rPr lang="en-GB" sz="2000" dirty="0" err="1">
                <a:solidFill>
                  <a:srgbClr val="7F7F7F"/>
                </a:solidFill>
                <a:latin typeface="MuseoSans"/>
              </a:rPr>
              <a:t>sığınak</a:t>
            </a:r>
            <a:r>
              <a:rPr lang="en-GB" sz="2000" dirty="0">
                <a:solidFill>
                  <a:srgbClr val="7F7F7F"/>
                </a:solidFill>
                <a:latin typeface="MuseoSans"/>
              </a:rPr>
              <a:t> </a:t>
            </a:r>
            <a:r>
              <a:rPr lang="en-GB" sz="2000" dirty="0" err="1">
                <a:solidFill>
                  <a:srgbClr val="7F7F7F"/>
                </a:solidFill>
                <a:latin typeface="MuseoSans"/>
              </a:rPr>
              <a:t>şehri</a:t>
            </a:r>
            <a:r>
              <a:rPr lang="en-GB" sz="2000" dirty="0">
                <a:solidFill>
                  <a:srgbClr val="7F7F7F"/>
                </a:solidFill>
                <a:latin typeface="MuseoSans"/>
              </a:rPr>
              <a:t> </a:t>
            </a:r>
            <a:r>
              <a:rPr lang="en-GB" sz="2000" dirty="0" err="1">
                <a:solidFill>
                  <a:srgbClr val="7F7F7F"/>
                </a:solidFill>
                <a:latin typeface="MuseoSans"/>
              </a:rPr>
              <a:t>olmaya</a:t>
            </a:r>
            <a:r>
              <a:rPr lang="en-GB" sz="2000" dirty="0">
                <a:solidFill>
                  <a:srgbClr val="7F7F7F"/>
                </a:solidFill>
                <a:latin typeface="MuseoSans"/>
              </a:rPr>
              <a:t> </a:t>
            </a:r>
            <a:r>
              <a:rPr lang="en-GB" sz="2000" dirty="0" err="1">
                <a:solidFill>
                  <a:srgbClr val="7F7F7F"/>
                </a:solidFill>
                <a:latin typeface="MuseoSans"/>
              </a:rPr>
              <a:t>kendini</a:t>
            </a:r>
            <a:r>
              <a:rPr lang="en-GB" sz="2000" dirty="0">
                <a:solidFill>
                  <a:srgbClr val="7F7F7F"/>
                </a:solidFill>
                <a:latin typeface="MuseoSans"/>
              </a:rPr>
              <a:t> </a:t>
            </a:r>
            <a:r>
              <a:rPr lang="en-GB" sz="2000" dirty="0" err="1">
                <a:solidFill>
                  <a:srgbClr val="7F7F7F"/>
                </a:solidFill>
                <a:latin typeface="MuseoSans"/>
              </a:rPr>
              <a:t>adamıştır</a:t>
            </a:r>
            <a:r>
              <a:rPr lang="en-GB" sz="2000" dirty="0">
                <a:solidFill>
                  <a:srgbClr val="7F7F7F"/>
                </a:solidFill>
                <a:latin typeface="MuseoSans"/>
              </a:rPr>
              <a:t>. </a:t>
            </a:r>
            <a:r>
              <a:rPr lang="en-GB" sz="2000" dirty="0">
                <a:hlinkClick r:id="rId2"/>
              </a:rPr>
              <a:t>Leeds </a:t>
            </a:r>
            <a:r>
              <a:rPr lang="en-GB" sz="2000" dirty="0" err="1">
                <a:hlinkClick r:id="rId2"/>
              </a:rPr>
              <a:t>Göçmen</a:t>
            </a:r>
            <a:r>
              <a:rPr lang="en-GB" sz="2000" dirty="0">
                <a:hlinkClick r:id="rId2"/>
              </a:rPr>
              <a:t> </a:t>
            </a:r>
            <a:r>
              <a:rPr lang="en-GB" sz="2000" dirty="0" err="1">
                <a:hlinkClick r:id="rId2"/>
              </a:rPr>
              <a:t>Erişim</a:t>
            </a:r>
            <a:r>
              <a:rPr lang="en-GB" sz="2000" dirty="0">
                <a:hlinkClick r:id="rId2"/>
              </a:rPr>
              <a:t> </a:t>
            </a:r>
            <a:r>
              <a:rPr lang="en-GB" sz="2000" dirty="0" err="1">
                <a:hlinkClick r:id="rId2"/>
              </a:rPr>
              <a:t>Programı</a:t>
            </a:r>
            <a:r>
              <a:rPr lang="en-GB" sz="2000" dirty="0">
                <a:hlinkClick r:id="rId2"/>
              </a:rPr>
              <a:t> </a:t>
            </a:r>
            <a:r>
              <a:rPr lang="en-GB" sz="2000" dirty="0" err="1">
                <a:hlinkClick r:id="rId2"/>
              </a:rPr>
              <a:t>Eğitim</a:t>
            </a:r>
            <a:r>
              <a:rPr lang="en-GB" sz="2000" dirty="0">
                <a:hlinkClick r:id="rId2"/>
              </a:rPr>
              <a:t> </a:t>
            </a:r>
            <a:r>
              <a:rPr lang="en-GB" sz="2000" dirty="0" err="1">
                <a:hlinkClick r:id="rId2"/>
              </a:rPr>
              <a:t>Programı</a:t>
            </a:r>
            <a:r>
              <a:rPr lang="en-GB" sz="2000" dirty="0">
                <a:hlinkClick r:id="rId2"/>
              </a:rPr>
              <a:t> | </a:t>
            </a:r>
            <a:r>
              <a:rPr lang="en-GB" sz="2000" dirty="0" err="1">
                <a:hlinkClick r:id="rId2"/>
              </a:rPr>
              <a:t>Göç</a:t>
            </a:r>
            <a:r>
              <a:rPr lang="en-GB" sz="2000" dirty="0">
                <a:hlinkClick r:id="rId2"/>
              </a:rPr>
              <a:t> </a:t>
            </a:r>
            <a:r>
              <a:rPr lang="en-GB" sz="2000" dirty="0" err="1">
                <a:hlinkClick r:id="rId2"/>
              </a:rPr>
              <a:t>Ortaklığı</a:t>
            </a:r>
            <a:r>
              <a:rPr lang="en-GB" sz="2000" dirty="0" smtClean="0">
                <a:solidFill>
                  <a:srgbClr val="7F7F7F"/>
                </a:solidFill>
                <a:latin typeface="MuseoSans"/>
              </a:rPr>
              <a:t>, </a:t>
            </a:r>
            <a:r>
              <a:rPr lang="en-GB" sz="2000" dirty="0" err="1">
                <a:solidFill>
                  <a:srgbClr val="7F7F7F"/>
                </a:solidFill>
                <a:latin typeface="MuseoSans"/>
              </a:rPr>
              <a:t>Leeds'te</a:t>
            </a:r>
            <a:r>
              <a:rPr lang="en-GB" sz="2000" dirty="0">
                <a:solidFill>
                  <a:srgbClr val="7F7F7F"/>
                </a:solidFill>
                <a:latin typeface="MuseoSans"/>
              </a:rPr>
              <a:t> </a:t>
            </a:r>
            <a:r>
              <a:rPr lang="en-GB" sz="2000" dirty="0" err="1">
                <a:solidFill>
                  <a:srgbClr val="7F7F7F"/>
                </a:solidFill>
                <a:latin typeface="MuseoSans"/>
              </a:rPr>
              <a:t>zaten</a:t>
            </a:r>
            <a:r>
              <a:rPr lang="en-GB" sz="2000" dirty="0">
                <a:solidFill>
                  <a:srgbClr val="7F7F7F"/>
                </a:solidFill>
                <a:latin typeface="MuseoSans"/>
              </a:rPr>
              <a:t> </a:t>
            </a:r>
            <a:r>
              <a:rPr lang="en-GB" sz="2000" dirty="0" err="1">
                <a:solidFill>
                  <a:srgbClr val="7F7F7F"/>
                </a:solidFill>
                <a:latin typeface="MuseoSans"/>
              </a:rPr>
              <a:t>bağlantı</a:t>
            </a:r>
            <a:r>
              <a:rPr lang="en-GB" sz="2000" dirty="0">
                <a:solidFill>
                  <a:srgbClr val="7F7F7F"/>
                </a:solidFill>
                <a:latin typeface="MuseoSans"/>
              </a:rPr>
              <a:t> </a:t>
            </a:r>
            <a:r>
              <a:rPr lang="en-GB" sz="2000" dirty="0" err="1">
                <a:solidFill>
                  <a:srgbClr val="7F7F7F"/>
                </a:solidFill>
                <a:latin typeface="MuseoSans"/>
              </a:rPr>
              <a:t>kurmuş</a:t>
            </a:r>
            <a:r>
              <a:rPr lang="en-GB" sz="2000" dirty="0">
                <a:solidFill>
                  <a:srgbClr val="7F7F7F"/>
                </a:solidFill>
                <a:latin typeface="MuseoSans"/>
              </a:rPr>
              <a:t> </a:t>
            </a:r>
            <a:r>
              <a:rPr lang="en-GB" sz="2000" dirty="0" err="1">
                <a:solidFill>
                  <a:srgbClr val="7F7F7F"/>
                </a:solidFill>
                <a:latin typeface="MuseoSans"/>
              </a:rPr>
              <a:t>olanların</a:t>
            </a:r>
            <a:r>
              <a:rPr lang="en-GB" sz="2000" dirty="0">
                <a:solidFill>
                  <a:srgbClr val="7F7F7F"/>
                </a:solidFill>
                <a:latin typeface="MuseoSans"/>
              </a:rPr>
              <a:t> </a:t>
            </a:r>
            <a:r>
              <a:rPr lang="en-GB" sz="2000" dirty="0" err="1">
                <a:solidFill>
                  <a:srgbClr val="7F7F7F"/>
                </a:solidFill>
                <a:latin typeface="MuseoSans"/>
              </a:rPr>
              <a:t>başkalarına</a:t>
            </a:r>
            <a:r>
              <a:rPr lang="en-GB" sz="2000" dirty="0">
                <a:solidFill>
                  <a:srgbClr val="7F7F7F"/>
                </a:solidFill>
                <a:latin typeface="MuseoSans"/>
              </a:rPr>
              <a:t> </a:t>
            </a:r>
            <a:r>
              <a:rPr lang="en-GB" sz="2000" dirty="0" err="1">
                <a:solidFill>
                  <a:srgbClr val="7F7F7F"/>
                </a:solidFill>
                <a:latin typeface="MuseoSans"/>
              </a:rPr>
              <a:t>yardım</a:t>
            </a:r>
            <a:r>
              <a:rPr lang="en-GB" sz="2000" dirty="0">
                <a:solidFill>
                  <a:srgbClr val="7F7F7F"/>
                </a:solidFill>
                <a:latin typeface="MuseoSans"/>
              </a:rPr>
              <a:t> </a:t>
            </a:r>
            <a:r>
              <a:rPr lang="en-GB" sz="2000" dirty="0" err="1">
                <a:solidFill>
                  <a:srgbClr val="7F7F7F"/>
                </a:solidFill>
                <a:latin typeface="MuseoSans"/>
              </a:rPr>
              <a:t>etmesinin</a:t>
            </a:r>
            <a:r>
              <a:rPr lang="en-GB" sz="2000" dirty="0">
                <a:solidFill>
                  <a:srgbClr val="7F7F7F"/>
                </a:solidFill>
                <a:latin typeface="MuseoSans"/>
              </a:rPr>
              <a:t> </a:t>
            </a:r>
            <a:r>
              <a:rPr lang="en-GB" sz="2000" dirty="0" err="1">
                <a:solidFill>
                  <a:srgbClr val="7F7F7F"/>
                </a:solidFill>
                <a:latin typeface="MuseoSans"/>
              </a:rPr>
              <a:t>bir</a:t>
            </a:r>
            <a:r>
              <a:rPr lang="en-GB" sz="2000" dirty="0">
                <a:solidFill>
                  <a:srgbClr val="7F7F7F"/>
                </a:solidFill>
                <a:latin typeface="MuseoSans"/>
              </a:rPr>
              <a:t> </a:t>
            </a:r>
            <a:r>
              <a:rPr lang="en-GB" sz="2000" dirty="0" err="1">
                <a:solidFill>
                  <a:srgbClr val="7F7F7F"/>
                </a:solidFill>
                <a:latin typeface="MuseoSans"/>
              </a:rPr>
              <a:t>yoludur</a:t>
            </a:r>
            <a:r>
              <a:rPr lang="en-GB" sz="2000" dirty="0">
                <a:solidFill>
                  <a:srgbClr val="7F7F7F"/>
                </a:solidFill>
                <a:latin typeface="MuseoSans"/>
              </a:rPr>
              <a:t>. </a:t>
            </a:r>
            <a:r>
              <a:rPr lang="en-GB" sz="2000" dirty="0">
                <a:solidFill>
                  <a:srgbClr val="7F7F7F"/>
                </a:solidFill>
                <a:hlinkClick r:id="rId3"/>
              </a:rPr>
              <a:t>Leeds </a:t>
            </a:r>
            <a:r>
              <a:rPr lang="en-GB" sz="2000" dirty="0" err="1">
                <a:solidFill>
                  <a:srgbClr val="7F7F7F"/>
                </a:solidFill>
                <a:hlinkClick r:id="rId3"/>
              </a:rPr>
              <a:t>Belediye</a:t>
            </a:r>
            <a:r>
              <a:rPr lang="en-GB" sz="2000" dirty="0">
                <a:solidFill>
                  <a:srgbClr val="7F7F7F"/>
                </a:solidFill>
                <a:hlinkClick r:id="rId3"/>
              </a:rPr>
              <a:t> </a:t>
            </a:r>
            <a:r>
              <a:rPr lang="en-GB" sz="2000" dirty="0" err="1">
                <a:solidFill>
                  <a:srgbClr val="7F7F7F"/>
                </a:solidFill>
                <a:hlinkClick r:id="rId3"/>
              </a:rPr>
              <a:t>Meclisi</a:t>
            </a:r>
            <a:r>
              <a:rPr lang="en-GB" sz="2000" dirty="0">
                <a:solidFill>
                  <a:srgbClr val="7F7F7F"/>
                </a:solidFill>
                <a:hlinkClick r:id="rId3"/>
              </a:rPr>
              <a:t> </a:t>
            </a:r>
            <a:r>
              <a:rPr lang="en-GB" sz="2000" dirty="0" err="1" smtClean="0">
                <a:solidFill>
                  <a:srgbClr val="7F7F7F"/>
                </a:solidFill>
                <a:latin typeface="MuseoSans"/>
              </a:rPr>
              <a:t>ve</a:t>
            </a:r>
            <a:r>
              <a:rPr lang="en-GB" sz="2000" dirty="0" smtClean="0">
                <a:solidFill>
                  <a:srgbClr val="7F7F7F"/>
                </a:solidFill>
                <a:latin typeface="MuseoSans"/>
              </a:rPr>
              <a:t> </a:t>
            </a:r>
            <a:r>
              <a:rPr lang="en-GB" sz="2000" dirty="0" err="1">
                <a:solidFill>
                  <a:srgbClr val="7F7F7F"/>
                </a:solidFill>
                <a:latin typeface="MuseoSans"/>
              </a:rPr>
              <a:t>iki</a:t>
            </a:r>
            <a:r>
              <a:rPr lang="en-GB" sz="2000" dirty="0">
                <a:solidFill>
                  <a:srgbClr val="7F7F7F"/>
                </a:solidFill>
                <a:latin typeface="MuseoSans"/>
              </a:rPr>
              <a:t> </a:t>
            </a:r>
            <a:r>
              <a:rPr lang="en-GB" sz="2000" dirty="0" err="1">
                <a:solidFill>
                  <a:srgbClr val="7F7F7F"/>
                </a:solidFill>
                <a:latin typeface="MuseoSans"/>
              </a:rPr>
              <a:t>yerel</a:t>
            </a:r>
            <a:r>
              <a:rPr lang="en-GB" sz="2000" dirty="0">
                <a:solidFill>
                  <a:srgbClr val="7F7F7F"/>
                </a:solidFill>
                <a:latin typeface="MuseoSans"/>
              </a:rPr>
              <a:t> </a:t>
            </a:r>
            <a:r>
              <a:rPr lang="en-GB" sz="2000" dirty="0" err="1">
                <a:solidFill>
                  <a:srgbClr val="7F7F7F"/>
                </a:solidFill>
                <a:latin typeface="MuseoSans"/>
              </a:rPr>
              <a:t>kar</a:t>
            </a:r>
            <a:r>
              <a:rPr lang="en-GB" sz="2000" dirty="0">
                <a:solidFill>
                  <a:srgbClr val="7F7F7F"/>
                </a:solidFill>
                <a:latin typeface="MuseoSans"/>
              </a:rPr>
              <a:t> </a:t>
            </a:r>
            <a:r>
              <a:rPr lang="en-GB" sz="2000" dirty="0" err="1">
                <a:solidFill>
                  <a:srgbClr val="7F7F7F"/>
                </a:solidFill>
                <a:latin typeface="MuseoSans"/>
              </a:rPr>
              <a:t>amacı</a:t>
            </a:r>
            <a:r>
              <a:rPr lang="en-GB" sz="2000" dirty="0">
                <a:solidFill>
                  <a:srgbClr val="7F7F7F"/>
                </a:solidFill>
                <a:latin typeface="MuseoSans"/>
              </a:rPr>
              <a:t> </a:t>
            </a:r>
            <a:r>
              <a:rPr lang="en-GB" sz="2000" dirty="0" err="1">
                <a:solidFill>
                  <a:srgbClr val="7F7F7F"/>
                </a:solidFill>
                <a:latin typeface="MuseoSans"/>
              </a:rPr>
              <a:t>gütmeyen</a:t>
            </a:r>
            <a:r>
              <a:rPr lang="en-GB" sz="2000" dirty="0">
                <a:solidFill>
                  <a:srgbClr val="7F7F7F"/>
                </a:solidFill>
                <a:latin typeface="MuseoSans"/>
              </a:rPr>
              <a:t> </a:t>
            </a:r>
            <a:r>
              <a:rPr lang="en-GB" sz="2000" dirty="0" err="1">
                <a:solidFill>
                  <a:srgbClr val="7F7F7F"/>
                </a:solidFill>
                <a:latin typeface="MuseoSans"/>
              </a:rPr>
              <a:t>toplum</a:t>
            </a:r>
            <a:r>
              <a:rPr lang="en-GB" sz="2000" dirty="0">
                <a:solidFill>
                  <a:srgbClr val="7F7F7F"/>
                </a:solidFill>
                <a:latin typeface="MuseoSans"/>
              </a:rPr>
              <a:t> </a:t>
            </a:r>
            <a:r>
              <a:rPr lang="en-GB" sz="2000" dirty="0" err="1">
                <a:solidFill>
                  <a:srgbClr val="7F7F7F"/>
                </a:solidFill>
                <a:latin typeface="MuseoSans"/>
              </a:rPr>
              <a:t>hizmeti</a:t>
            </a:r>
            <a:r>
              <a:rPr lang="en-GB" sz="2000" dirty="0">
                <a:solidFill>
                  <a:srgbClr val="7F7F7F"/>
                </a:solidFill>
                <a:latin typeface="MuseoSans"/>
              </a:rPr>
              <a:t> </a:t>
            </a:r>
            <a:r>
              <a:rPr lang="en-GB" sz="2000" dirty="0" err="1">
                <a:solidFill>
                  <a:srgbClr val="7F7F7F"/>
                </a:solidFill>
                <a:latin typeface="MuseoSans"/>
              </a:rPr>
              <a:t>sağlayıcısı</a:t>
            </a:r>
            <a:r>
              <a:rPr lang="en-GB" sz="2000" dirty="0">
                <a:solidFill>
                  <a:srgbClr val="7F7F7F"/>
                </a:solidFill>
                <a:latin typeface="MuseoSans"/>
              </a:rPr>
              <a:t>, </a:t>
            </a:r>
            <a:r>
              <a:rPr lang="tr-TR" sz="2000" dirty="0" err="1">
                <a:solidFill>
                  <a:srgbClr val="7F7F7F"/>
                </a:solidFill>
                <a:hlinkClick r:id="rId4"/>
              </a:rPr>
              <a:t>Touchstone</a:t>
            </a:r>
            <a:r>
              <a:rPr lang="en-GB" sz="2000" dirty="0" smtClean="0">
                <a:solidFill>
                  <a:srgbClr val="7F7F7F"/>
                </a:solidFill>
                <a:latin typeface="MuseoSans"/>
              </a:rPr>
              <a:t> </a:t>
            </a:r>
            <a:r>
              <a:rPr lang="en-GB" sz="2000" dirty="0" err="1">
                <a:solidFill>
                  <a:srgbClr val="7F7F7F"/>
                </a:solidFill>
                <a:latin typeface="MuseoSans"/>
              </a:rPr>
              <a:t>ve</a:t>
            </a:r>
            <a:r>
              <a:rPr lang="en-GB" sz="2000" dirty="0">
                <a:solidFill>
                  <a:srgbClr val="7F7F7F"/>
                </a:solidFill>
                <a:latin typeface="MuseoSans"/>
              </a:rPr>
              <a:t> </a:t>
            </a:r>
            <a:r>
              <a:rPr lang="en-GB" sz="2000" dirty="0">
                <a:solidFill>
                  <a:srgbClr val="7F7F7F"/>
                </a:solidFill>
                <a:hlinkClick r:id="rId5"/>
              </a:rPr>
              <a:t>Feel Good Factor </a:t>
            </a:r>
            <a:r>
              <a:rPr lang="en-GB" sz="2000" dirty="0" err="1" smtClean="0">
                <a:solidFill>
                  <a:srgbClr val="7F7F7F"/>
                </a:solidFill>
                <a:latin typeface="MuseoSans"/>
              </a:rPr>
              <a:t>tarafından</a:t>
            </a:r>
            <a:r>
              <a:rPr lang="en-GB" sz="2000" dirty="0" smtClean="0">
                <a:solidFill>
                  <a:srgbClr val="7F7F7F"/>
                </a:solidFill>
                <a:latin typeface="MuseoSans"/>
              </a:rPr>
              <a:t> </a:t>
            </a:r>
            <a:r>
              <a:rPr lang="en-GB" sz="2000" dirty="0" err="1">
                <a:solidFill>
                  <a:srgbClr val="7F7F7F"/>
                </a:solidFill>
                <a:latin typeface="MuseoSans"/>
              </a:rPr>
              <a:t>geliştirilmiştir</a:t>
            </a:r>
            <a:r>
              <a:rPr lang="en-GB" sz="2000" dirty="0" smtClean="0">
                <a:solidFill>
                  <a:srgbClr val="7F7F7F"/>
                </a:solidFill>
                <a:latin typeface="MuseoSans"/>
              </a:rPr>
              <a:t>.</a:t>
            </a:r>
            <a:endParaRPr lang="en-IE" sz="2000" dirty="0">
              <a:solidFill>
                <a:srgbClr val="7F7F7F"/>
              </a:solidFill>
            </a:endParaRPr>
          </a:p>
          <a:p>
            <a:endParaRPr lang="en-GB" sz="2000" b="0" i="0" dirty="0">
              <a:solidFill>
                <a:srgbClr val="7F7F7F"/>
              </a:solidFill>
              <a:effectLst/>
              <a:latin typeface="MuseoSans"/>
            </a:endParaRPr>
          </a:p>
          <a:p>
            <a:pPr algn="just"/>
            <a:r>
              <a:rPr lang="en-GB" sz="2000" dirty="0">
                <a:solidFill>
                  <a:srgbClr val="7F7F7F"/>
                </a:solidFill>
                <a:latin typeface="MuseoSans"/>
              </a:rPr>
              <a:t>Program, </a:t>
            </a:r>
            <a:r>
              <a:rPr lang="en-GB" sz="2000" dirty="0" err="1">
                <a:solidFill>
                  <a:srgbClr val="7F7F7F"/>
                </a:solidFill>
                <a:latin typeface="MuseoSans"/>
              </a:rPr>
              <a:t>yüksek</a:t>
            </a:r>
            <a:r>
              <a:rPr lang="en-GB" sz="2000" dirty="0">
                <a:solidFill>
                  <a:srgbClr val="7F7F7F"/>
                </a:solidFill>
                <a:latin typeface="MuseoSans"/>
              </a:rPr>
              <a:t> </a:t>
            </a:r>
            <a:r>
              <a:rPr lang="en-GB" sz="2000" dirty="0" err="1">
                <a:solidFill>
                  <a:srgbClr val="7F7F7F"/>
                </a:solidFill>
                <a:latin typeface="MuseoSans"/>
              </a:rPr>
              <a:t>oranda</a:t>
            </a:r>
            <a:r>
              <a:rPr lang="en-GB" sz="2000" dirty="0">
                <a:solidFill>
                  <a:srgbClr val="7F7F7F"/>
                </a:solidFill>
                <a:latin typeface="MuseoSans"/>
              </a:rPr>
              <a:t> </a:t>
            </a:r>
            <a:r>
              <a:rPr lang="en-GB" sz="2000" dirty="0" err="1">
                <a:solidFill>
                  <a:srgbClr val="7F7F7F"/>
                </a:solidFill>
                <a:latin typeface="MuseoSans"/>
              </a:rPr>
              <a:t>etkilenen</a:t>
            </a:r>
            <a:r>
              <a:rPr lang="en-GB" sz="2000" dirty="0">
                <a:solidFill>
                  <a:srgbClr val="7F7F7F"/>
                </a:solidFill>
                <a:latin typeface="MuseoSans"/>
              </a:rPr>
              <a:t> </a:t>
            </a:r>
            <a:r>
              <a:rPr lang="en-GB" sz="2000" dirty="0" err="1">
                <a:solidFill>
                  <a:srgbClr val="7F7F7F"/>
                </a:solidFill>
                <a:latin typeface="MuseoSans"/>
              </a:rPr>
              <a:t>hizmetler</a:t>
            </a:r>
            <a:r>
              <a:rPr lang="en-GB" sz="2000" dirty="0">
                <a:solidFill>
                  <a:srgbClr val="7F7F7F"/>
                </a:solidFill>
                <a:latin typeface="MuseoSans"/>
              </a:rPr>
              <a:t> </a:t>
            </a:r>
            <a:r>
              <a:rPr lang="en-GB" sz="2000" dirty="0" err="1">
                <a:solidFill>
                  <a:srgbClr val="7F7F7F"/>
                </a:solidFill>
                <a:latin typeface="MuseoSans"/>
              </a:rPr>
              <a:t>üzerindeki</a:t>
            </a:r>
            <a:r>
              <a:rPr lang="en-GB" sz="2000" dirty="0">
                <a:solidFill>
                  <a:srgbClr val="7F7F7F"/>
                </a:solidFill>
                <a:latin typeface="MuseoSans"/>
              </a:rPr>
              <a:t> </a:t>
            </a:r>
            <a:r>
              <a:rPr lang="en-GB" sz="2000" dirty="0" err="1">
                <a:solidFill>
                  <a:srgbClr val="7F7F7F"/>
                </a:solidFill>
                <a:latin typeface="MuseoSans"/>
              </a:rPr>
              <a:t>baskıyı</a:t>
            </a:r>
            <a:r>
              <a:rPr lang="en-GB" sz="2000" dirty="0">
                <a:solidFill>
                  <a:srgbClr val="7F7F7F"/>
                </a:solidFill>
                <a:latin typeface="MuseoSans"/>
              </a:rPr>
              <a:t> </a:t>
            </a:r>
            <a:r>
              <a:rPr lang="en-GB" sz="2000" dirty="0" err="1">
                <a:solidFill>
                  <a:srgbClr val="7F7F7F"/>
                </a:solidFill>
                <a:latin typeface="MuseoSans"/>
              </a:rPr>
              <a:t>azaltmayı</a:t>
            </a:r>
            <a:r>
              <a:rPr lang="en-GB" sz="2000" dirty="0">
                <a:solidFill>
                  <a:srgbClr val="7F7F7F"/>
                </a:solidFill>
                <a:latin typeface="MuseoSans"/>
              </a:rPr>
              <a:t> </a:t>
            </a:r>
            <a:r>
              <a:rPr lang="en-GB" sz="2000" dirty="0" err="1">
                <a:solidFill>
                  <a:srgbClr val="7F7F7F"/>
                </a:solidFill>
                <a:latin typeface="MuseoSans"/>
              </a:rPr>
              <a:t>amaçlıyor</a:t>
            </a:r>
            <a:r>
              <a:rPr lang="en-GB" sz="2000" dirty="0">
                <a:solidFill>
                  <a:srgbClr val="7F7F7F"/>
                </a:solidFill>
                <a:latin typeface="MuseoSans"/>
              </a:rPr>
              <a:t>. </a:t>
            </a:r>
            <a:r>
              <a:rPr lang="en-GB" sz="2000" dirty="0" err="1">
                <a:solidFill>
                  <a:srgbClr val="7F7F7F"/>
                </a:solidFill>
                <a:latin typeface="MuseoSans"/>
              </a:rPr>
              <a:t>Bunu</a:t>
            </a:r>
            <a:r>
              <a:rPr lang="en-GB" sz="2000" dirty="0">
                <a:solidFill>
                  <a:srgbClr val="7F7F7F"/>
                </a:solidFill>
                <a:latin typeface="MuseoSans"/>
              </a:rPr>
              <a:t>, </a:t>
            </a:r>
            <a:r>
              <a:rPr lang="en-GB" sz="2000" dirty="0" err="1">
                <a:solidFill>
                  <a:srgbClr val="7F7F7F"/>
                </a:solidFill>
                <a:latin typeface="MuseoSans"/>
              </a:rPr>
              <a:t>sistemin</a:t>
            </a:r>
            <a:r>
              <a:rPr lang="en-GB" sz="2000" dirty="0">
                <a:solidFill>
                  <a:srgbClr val="7F7F7F"/>
                </a:solidFill>
                <a:latin typeface="MuseoSans"/>
              </a:rPr>
              <a:t> </a:t>
            </a:r>
            <a:r>
              <a:rPr lang="en-GB" sz="2000" dirty="0" err="1">
                <a:solidFill>
                  <a:srgbClr val="7F7F7F"/>
                </a:solidFill>
                <a:latin typeface="MuseoSans"/>
              </a:rPr>
              <a:t>nasıl</a:t>
            </a:r>
            <a:r>
              <a:rPr lang="en-GB" sz="2000" dirty="0">
                <a:solidFill>
                  <a:srgbClr val="7F7F7F"/>
                </a:solidFill>
                <a:latin typeface="MuseoSans"/>
              </a:rPr>
              <a:t> </a:t>
            </a:r>
            <a:r>
              <a:rPr lang="en-GB" sz="2000" dirty="0" err="1">
                <a:solidFill>
                  <a:srgbClr val="7F7F7F"/>
                </a:solidFill>
                <a:latin typeface="MuseoSans"/>
              </a:rPr>
              <a:t>çalıştığına</a:t>
            </a:r>
            <a:r>
              <a:rPr lang="en-GB" sz="2000" dirty="0">
                <a:solidFill>
                  <a:srgbClr val="7F7F7F"/>
                </a:solidFill>
                <a:latin typeface="MuseoSans"/>
              </a:rPr>
              <a:t> </a:t>
            </a:r>
            <a:r>
              <a:rPr lang="en-GB" sz="2000" dirty="0" err="1">
                <a:solidFill>
                  <a:srgbClr val="7F7F7F"/>
                </a:solidFill>
                <a:latin typeface="MuseoSans"/>
              </a:rPr>
              <a:t>dair</a:t>
            </a:r>
            <a:r>
              <a:rPr lang="en-GB" sz="2000" dirty="0">
                <a:solidFill>
                  <a:srgbClr val="7F7F7F"/>
                </a:solidFill>
                <a:latin typeface="MuseoSans"/>
              </a:rPr>
              <a:t> </a:t>
            </a:r>
            <a:r>
              <a:rPr lang="en-GB" sz="2000" dirty="0" err="1">
                <a:solidFill>
                  <a:srgbClr val="7F7F7F"/>
                </a:solidFill>
                <a:latin typeface="MuseoSans"/>
              </a:rPr>
              <a:t>yeni</a:t>
            </a:r>
            <a:r>
              <a:rPr lang="en-GB" sz="2000" dirty="0">
                <a:solidFill>
                  <a:srgbClr val="7F7F7F"/>
                </a:solidFill>
                <a:latin typeface="MuseoSans"/>
              </a:rPr>
              <a:t> </a:t>
            </a:r>
            <a:r>
              <a:rPr lang="en-GB" sz="2000" dirty="0" err="1">
                <a:solidFill>
                  <a:srgbClr val="7F7F7F"/>
                </a:solidFill>
                <a:latin typeface="MuseoSans"/>
              </a:rPr>
              <a:t>gelenler</a:t>
            </a:r>
            <a:r>
              <a:rPr lang="en-GB" sz="2000" dirty="0">
                <a:solidFill>
                  <a:srgbClr val="7F7F7F"/>
                </a:solidFill>
                <a:latin typeface="MuseoSans"/>
              </a:rPr>
              <a:t> </a:t>
            </a:r>
            <a:r>
              <a:rPr lang="en-GB" sz="2000" dirty="0" err="1">
                <a:solidFill>
                  <a:srgbClr val="7F7F7F"/>
                </a:solidFill>
                <a:latin typeface="MuseoSans"/>
              </a:rPr>
              <a:t>arasında</a:t>
            </a:r>
            <a:r>
              <a:rPr lang="en-GB" sz="2000" dirty="0">
                <a:solidFill>
                  <a:srgbClr val="7F7F7F"/>
                </a:solidFill>
                <a:latin typeface="MuseoSans"/>
              </a:rPr>
              <a:t> </a:t>
            </a:r>
            <a:r>
              <a:rPr lang="en-GB" sz="2000" dirty="0" err="1">
                <a:solidFill>
                  <a:srgbClr val="7F7F7F"/>
                </a:solidFill>
                <a:latin typeface="MuseoSans"/>
              </a:rPr>
              <a:t>farkındalık</a:t>
            </a:r>
            <a:r>
              <a:rPr lang="en-GB" sz="2000" dirty="0">
                <a:solidFill>
                  <a:srgbClr val="7F7F7F"/>
                </a:solidFill>
                <a:latin typeface="MuseoSans"/>
              </a:rPr>
              <a:t> </a:t>
            </a:r>
            <a:r>
              <a:rPr lang="en-GB" sz="2000" dirty="0" err="1">
                <a:solidFill>
                  <a:srgbClr val="7F7F7F"/>
                </a:solidFill>
                <a:latin typeface="MuseoSans"/>
              </a:rPr>
              <a:t>yaratarak</a:t>
            </a:r>
            <a:r>
              <a:rPr lang="en-GB" sz="2000" dirty="0">
                <a:solidFill>
                  <a:srgbClr val="7F7F7F"/>
                </a:solidFill>
                <a:latin typeface="MuseoSans"/>
              </a:rPr>
              <a:t> </a:t>
            </a:r>
            <a:r>
              <a:rPr lang="en-GB" sz="2000" dirty="0" err="1">
                <a:solidFill>
                  <a:srgbClr val="7F7F7F"/>
                </a:solidFill>
                <a:latin typeface="MuseoSans"/>
              </a:rPr>
              <a:t>ve</a:t>
            </a:r>
            <a:r>
              <a:rPr lang="en-GB" sz="2000" dirty="0">
                <a:solidFill>
                  <a:srgbClr val="7F7F7F"/>
                </a:solidFill>
                <a:latin typeface="MuseoSans"/>
              </a:rPr>
              <a:t> </a:t>
            </a:r>
            <a:r>
              <a:rPr lang="en-GB" sz="2000" dirty="0" err="1">
                <a:solidFill>
                  <a:srgbClr val="7F7F7F"/>
                </a:solidFill>
                <a:latin typeface="MuseoSans"/>
              </a:rPr>
              <a:t>mevcut</a:t>
            </a:r>
            <a:r>
              <a:rPr lang="en-GB" sz="2000" dirty="0">
                <a:solidFill>
                  <a:srgbClr val="7F7F7F"/>
                </a:solidFill>
                <a:latin typeface="MuseoSans"/>
              </a:rPr>
              <a:t> </a:t>
            </a:r>
            <a:r>
              <a:rPr lang="en-GB" sz="2000" dirty="0" err="1">
                <a:solidFill>
                  <a:srgbClr val="7F7F7F"/>
                </a:solidFill>
                <a:latin typeface="MuseoSans"/>
              </a:rPr>
              <a:t>yerleşik</a:t>
            </a:r>
            <a:r>
              <a:rPr lang="en-GB" sz="2000" dirty="0">
                <a:solidFill>
                  <a:srgbClr val="7F7F7F"/>
                </a:solidFill>
                <a:latin typeface="MuseoSans"/>
              </a:rPr>
              <a:t> </a:t>
            </a:r>
            <a:r>
              <a:rPr lang="en-GB" sz="2000" dirty="0" err="1">
                <a:solidFill>
                  <a:srgbClr val="7F7F7F"/>
                </a:solidFill>
                <a:latin typeface="MuseoSans"/>
              </a:rPr>
              <a:t>topluluklarla</a:t>
            </a:r>
            <a:r>
              <a:rPr lang="en-GB" sz="2000" dirty="0">
                <a:solidFill>
                  <a:srgbClr val="7F7F7F"/>
                </a:solidFill>
                <a:latin typeface="MuseoSans"/>
              </a:rPr>
              <a:t> </a:t>
            </a:r>
            <a:r>
              <a:rPr lang="en-GB" sz="2000" dirty="0" err="1">
                <a:solidFill>
                  <a:srgbClr val="7F7F7F"/>
                </a:solidFill>
                <a:latin typeface="MuseoSans"/>
              </a:rPr>
              <a:t>güçlendirilmiş</a:t>
            </a:r>
            <a:r>
              <a:rPr lang="en-GB" sz="2000" dirty="0">
                <a:solidFill>
                  <a:srgbClr val="7F7F7F"/>
                </a:solidFill>
                <a:latin typeface="MuseoSans"/>
              </a:rPr>
              <a:t> </a:t>
            </a:r>
            <a:r>
              <a:rPr lang="en-GB" sz="2000" dirty="0" err="1">
                <a:solidFill>
                  <a:srgbClr val="7F7F7F"/>
                </a:solidFill>
                <a:latin typeface="MuseoSans"/>
              </a:rPr>
              <a:t>ilişkiler</a:t>
            </a:r>
            <a:r>
              <a:rPr lang="en-GB" sz="2000" dirty="0">
                <a:solidFill>
                  <a:srgbClr val="7F7F7F"/>
                </a:solidFill>
                <a:latin typeface="MuseoSans"/>
              </a:rPr>
              <a:t> </a:t>
            </a:r>
            <a:r>
              <a:rPr lang="en-GB" sz="2000" dirty="0" err="1">
                <a:solidFill>
                  <a:srgbClr val="7F7F7F"/>
                </a:solidFill>
                <a:latin typeface="MuseoSans"/>
              </a:rPr>
              <a:t>yoluyla</a:t>
            </a:r>
            <a:r>
              <a:rPr lang="en-GB" sz="2000" dirty="0">
                <a:solidFill>
                  <a:srgbClr val="7F7F7F"/>
                </a:solidFill>
                <a:latin typeface="MuseoSans"/>
              </a:rPr>
              <a:t> </a:t>
            </a:r>
            <a:r>
              <a:rPr lang="en-GB" sz="2000" dirty="0" err="1">
                <a:solidFill>
                  <a:srgbClr val="7F7F7F"/>
                </a:solidFill>
                <a:latin typeface="MuseoSans"/>
              </a:rPr>
              <a:t>kök</a:t>
            </a:r>
            <a:r>
              <a:rPr lang="en-GB" sz="2000" dirty="0">
                <a:solidFill>
                  <a:srgbClr val="7F7F7F"/>
                </a:solidFill>
                <a:latin typeface="MuseoSans"/>
              </a:rPr>
              <a:t> </a:t>
            </a:r>
            <a:r>
              <a:rPr lang="en-GB" sz="2000" dirty="0" err="1">
                <a:solidFill>
                  <a:srgbClr val="7F7F7F"/>
                </a:solidFill>
                <a:latin typeface="MuseoSans"/>
              </a:rPr>
              <a:t>salmalarına</a:t>
            </a:r>
            <a:r>
              <a:rPr lang="en-GB" sz="2000" dirty="0">
                <a:solidFill>
                  <a:srgbClr val="7F7F7F"/>
                </a:solidFill>
                <a:latin typeface="MuseoSans"/>
              </a:rPr>
              <a:t> </a:t>
            </a:r>
            <a:r>
              <a:rPr lang="en-GB" sz="2000" dirty="0" err="1">
                <a:solidFill>
                  <a:srgbClr val="7F7F7F"/>
                </a:solidFill>
                <a:latin typeface="MuseoSans"/>
              </a:rPr>
              <a:t>yardımcı</a:t>
            </a:r>
            <a:r>
              <a:rPr lang="en-GB" sz="2000" dirty="0">
                <a:solidFill>
                  <a:srgbClr val="7F7F7F"/>
                </a:solidFill>
                <a:latin typeface="MuseoSans"/>
              </a:rPr>
              <a:t> </a:t>
            </a:r>
            <a:r>
              <a:rPr lang="en-GB" sz="2000" dirty="0" err="1">
                <a:solidFill>
                  <a:srgbClr val="7F7F7F"/>
                </a:solidFill>
                <a:latin typeface="MuseoSans"/>
              </a:rPr>
              <a:t>olarak</a:t>
            </a:r>
            <a:r>
              <a:rPr lang="en-GB" sz="2000" dirty="0">
                <a:solidFill>
                  <a:srgbClr val="7F7F7F"/>
                </a:solidFill>
                <a:latin typeface="MuseoSans"/>
              </a:rPr>
              <a:t> </a:t>
            </a:r>
            <a:r>
              <a:rPr lang="en-GB" sz="2000" dirty="0" err="1">
                <a:solidFill>
                  <a:srgbClr val="7F7F7F"/>
                </a:solidFill>
                <a:latin typeface="MuseoSans"/>
              </a:rPr>
              <a:t>yapar</a:t>
            </a:r>
            <a:r>
              <a:rPr lang="en-GB" sz="2000" dirty="0">
                <a:solidFill>
                  <a:srgbClr val="7F7F7F"/>
                </a:solidFill>
                <a:latin typeface="MuseoSans"/>
              </a:rPr>
              <a:t>.</a:t>
            </a:r>
            <a:endParaRPr lang="en-GB" sz="2000" dirty="0">
              <a:solidFill>
                <a:srgbClr val="5E5E5E"/>
              </a:solidFill>
              <a:latin typeface="MuseoSan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7D42872-E7A8-2047-39D5-199DFD7503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9144" y="1393565"/>
            <a:ext cx="5166732" cy="30672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C68C926-D797-2C7A-5F72-8BAD1E5C87D8}"/>
              </a:ext>
            </a:extLst>
          </p:cNvPr>
          <p:cNvSpPr txBox="1"/>
          <p:nvPr/>
        </p:nvSpPr>
        <p:spPr>
          <a:xfrm>
            <a:off x="6442825" y="4848349"/>
            <a:ext cx="553936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1188A3"/>
                </a:solidFill>
                <a:latin typeface="MuseoSans"/>
              </a:rPr>
              <a:t>HİKAYEYİ OKUYUN</a:t>
            </a:r>
            <a:endParaRPr lang="en-GB" sz="1800" b="1" i="0" dirty="0">
              <a:solidFill>
                <a:srgbClr val="1188A3"/>
              </a:solidFill>
              <a:effectLst/>
              <a:latin typeface="MuseoSans"/>
            </a:endParaRPr>
          </a:p>
          <a:p>
            <a:r>
              <a:rPr lang="en-GB" dirty="0">
                <a:hlinkClick r:id="rId7"/>
              </a:rPr>
              <a:t>2016 </a:t>
            </a:r>
            <a:r>
              <a:rPr lang="en-GB" dirty="0" err="1">
                <a:hlinkClick r:id="rId7"/>
              </a:rPr>
              <a:t>Awards_Cities</a:t>
            </a:r>
            <a:r>
              <a:rPr lang="en-GB" dirty="0">
                <a:hlinkClick r:id="rId7"/>
              </a:rPr>
              <a:t> in action_Leeds.pdf (eurocities.eu)</a:t>
            </a:r>
            <a:endParaRPr lang="en-GB" dirty="0"/>
          </a:p>
          <a:p>
            <a:endParaRPr lang="en-GB" dirty="0"/>
          </a:p>
          <a:p>
            <a:r>
              <a:rPr lang="en-GB" b="1" dirty="0">
                <a:solidFill>
                  <a:srgbClr val="1188A3"/>
                </a:solidFill>
                <a:latin typeface="MuseoSans"/>
              </a:rPr>
              <a:t>EK OKUMA</a:t>
            </a:r>
            <a:endParaRPr lang="en-GB" sz="1800" b="1" i="0" dirty="0">
              <a:solidFill>
                <a:srgbClr val="1188A3"/>
              </a:solidFill>
              <a:effectLst/>
              <a:latin typeface="MuseoSans"/>
            </a:endParaRPr>
          </a:p>
          <a:p>
            <a:pPr algn="just"/>
            <a:r>
              <a:rPr lang="en-IE" dirty="0">
                <a:hlinkClick r:id="rId8"/>
              </a:rPr>
              <a:t>Migration in Leeds Strategy.pdf</a:t>
            </a:r>
            <a:r>
              <a:rPr lang="en-IE" dirty="0"/>
              <a:t> – </a:t>
            </a:r>
            <a:r>
              <a:rPr lang="en-IE" b="1" dirty="0">
                <a:solidFill>
                  <a:srgbClr val="7F7F7F"/>
                </a:solidFill>
              </a:rPr>
              <a:t>ÇALIŞMALARININ DOĞRUĞU İÇİN SONRAKİ SLAYTTA HARİTAYA BAKIN…..</a:t>
            </a:r>
          </a:p>
        </p:txBody>
      </p:sp>
    </p:spTree>
    <p:extLst>
      <p:ext uri="{BB962C8B-B14F-4D97-AF65-F5344CB8AC3E}">
        <p14:creationId xmlns:p14="http://schemas.microsoft.com/office/powerpoint/2010/main" val="2884297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21" descr="A group of women posing for a photo&#10;&#10;Description automatically generated with medium confidence">
            <a:extLst>
              <a:ext uri="{FF2B5EF4-FFF2-40B4-BE49-F238E27FC236}">
                <a16:creationId xmlns="" xmlns:a16="http://schemas.microsoft.com/office/drawing/2014/main" id="{64D5D894-572A-4F4D-A1DF-29682D009AEB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138361"/>
            <a:ext cx="12191999" cy="3387725"/>
          </a:xfr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5F39EE38-11B7-4D57-8213-3726616444F6}"/>
              </a:ext>
            </a:extLst>
          </p:cNvPr>
          <p:cNvSpPr/>
          <p:nvPr/>
        </p:nvSpPr>
        <p:spPr>
          <a:xfrm>
            <a:off x="3028336" y="3981751"/>
            <a:ext cx="6105832" cy="775681"/>
          </a:xfrm>
          <a:prstGeom prst="rect">
            <a:avLst/>
          </a:prstGeom>
          <a:solidFill>
            <a:srgbClr val="28AF95">
              <a:alpha val="86000"/>
            </a:srgbClr>
          </a:solidFill>
          <a:ln>
            <a:solidFill>
              <a:srgbClr val="28AF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="" xmlns:a16="http://schemas.microsoft.com/office/drawing/2014/main" id="{CA8A15C9-08BC-BF41-B446-844E297D47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30783" y="4023631"/>
            <a:ext cx="8839202" cy="775681"/>
          </a:xfrm>
        </p:spPr>
        <p:txBody>
          <a:bodyPr/>
          <a:lstStyle/>
          <a:p>
            <a:r>
              <a:rPr lang="tr-TR" sz="4000" dirty="0" smtClean="0"/>
              <a:t>Açık Eğitim Kaynakları</a:t>
            </a:r>
            <a:endParaRPr lang="en-US" sz="4000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3785593-4CD6-4DA3-BCCB-425D11255878}"/>
              </a:ext>
            </a:extLst>
          </p:cNvPr>
          <p:cNvSpPr/>
          <p:nvPr/>
        </p:nvSpPr>
        <p:spPr>
          <a:xfrm>
            <a:off x="2133906" y="4841193"/>
            <a:ext cx="7983488" cy="2016808"/>
          </a:xfrm>
          <a:prstGeom prst="rect">
            <a:avLst/>
          </a:prstGeom>
          <a:solidFill>
            <a:srgbClr val="1188A3"/>
          </a:solidFill>
          <a:ln>
            <a:solidFill>
              <a:srgbClr val="1188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="" xmlns:a16="http://schemas.microsoft.com/office/drawing/2014/main" id="{0A0BD539-FB71-A342-90B5-30F2729063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02616" y="5223560"/>
            <a:ext cx="7295535" cy="1252074"/>
          </a:xfrm>
        </p:spPr>
        <p:txBody>
          <a:bodyPr>
            <a:normAutofit fontScale="92500" lnSpcReduction="20000"/>
          </a:bodyPr>
          <a:lstStyle/>
          <a:p>
            <a:r>
              <a:rPr lang="hr-BA" sz="2800" dirty="0"/>
              <a:t>Yetişkin öğrencilere yaratıcı, dinamik yollarla arabuluculuk becerileri eğitimi vermek için benzersiz bir yaklaşım, onların arabuluculuk yoluyla </a:t>
            </a:r>
            <a:r>
              <a:rPr lang="tr-TR" sz="2800" dirty="0" smtClean="0"/>
              <a:t>toplumsal </a:t>
            </a:r>
            <a:r>
              <a:rPr lang="hr-BA" sz="2800" dirty="0" smtClean="0"/>
              <a:t>katılımı </a:t>
            </a:r>
            <a:r>
              <a:rPr lang="hr-BA" sz="2800" dirty="0"/>
              <a:t>en üst düzeye çıkarmalarını sağlar.</a:t>
            </a: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7FC33C2-57AC-4925-A175-5DDD2D885DDD}"/>
              </a:ext>
            </a:extLst>
          </p:cNvPr>
          <p:cNvSpPr txBox="1"/>
          <p:nvPr/>
        </p:nvSpPr>
        <p:spPr>
          <a:xfrm>
            <a:off x="3304338" y="580590"/>
            <a:ext cx="35956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 err="1" smtClean="0">
                <a:solidFill>
                  <a:srgbClr val="28AF95"/>
                </a:solidFill>
              </a:rPr>
              <a:t>Hoşgeldiniz</a:t>
            </a:r>
            <a:r>
              <a:rPr lang="tr-TR" sz="4800" b="1" dirty="0" smtClean="0">
                <a:solidFill>
                  <a:srgbClr val="28AF95"/>
                </a:solidFill>
              </a:rPr>
              <a:t>…</a:t>
            </a:r>
            <a:endParaRPr lang="en-US" sz="4800" b="1" dirty="0">
              <a:solidFill>
                <a:srgbClr val="28AF9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9455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ounded Rectangle 39">
            <a:extLst>
              <a:ext uri="{FF2B5EF4-FFF2-40B4-BE49-F238E27FC236}">
                <a16:creationId xmlns:a16="http://schemas.microsoft.com/office/drawing/2014/main" xmlns="" id="{B3CA0CBD-30BB-C991-F508-9BB5C786C7EC}"/>
              </a:ext>
            </a:extLst>
          </p:cNvPr>
          <p:cNvSpPr/>
          <p:nvPr/>
        </p:nvSpPr>
        <p:spPr>
          <a:xfrm>
            <a:off x="616249" y="3031618"/>
            <a:ext cx="2390561" cy="941647"/>
          </a:xfrm>
          <a:prstGeom prst="roundRect">
            <a:avLst/>
          </a:prstGeom>
          <a:solidFill>
            <a:srgbClr val="1088A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1D0358C-A5D7-4038-B848-DAFE2EF50983}"/>
              </a:ext>
            </a:extLst>
          </p:cNvPr>
          <p:cNvSpPr txBox="1"/>
          <p:nvPr/>
        </p:nvSpPr>
        <p:spPr>
          <a:xfrm>
            <a:off x="0" y="13968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1088A3"/>
                </a:solidFill>
                <a:latin typeface="Poppins" pitchFamily="2" charset="77"/>
                <a:cs typeface="Poppins" pitchFamily="2" charset="77"/>
              </a:rPr>
              <a:t>Leeds</a:t>
            </a:r>
            <a:r>
              <a:rPr lang="tr-TR" sz="2000" b="1" dirty="0" smtClean="0">
                <a:solidFill>
                  <a:srgbClr val="1088A3"/>
                </a:solidFill>
                <a:latin typeface="Poppins" pitchFamily="2" charset="77"/>
                <a:cs typeface="Poppins" pitchFamily="2" charset="77"/>
              </a:rPr>
              <a:t> şehrinde</a:t>
            </a:r>
            <a:r>
              <a:rPr lang="en-GB" sz="2000" b="1" dirty="0" smtClean="0">
                <a:solidFill>
                  <a:srgbClr val="1088A3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2000" b="1" dirty="0" err="1" smtClean="0">
                <a:solidFill>
                  <a:srgbClr val="1088A3"/>
                </a:solidFill>
                <a:latin typeface="Poppins" pitchFamily="2" charset="77"/>
                <a:cs typeface="Poppins" pitchFamily="2" charset="77"/>
              </a:rPr>
              <a:t>Göç</a:t>
            </a:r>
            <a:r>
              <a:rPr lang="tr-TR" sz="2000" b="1" dirty="0" smtClean="0">
                <a:solidFill>
                  <a:srgbClr val="1088A3"/>
                </a:solidFill>
                <a:latin typeface="Poppins" pitchFamily="2" charset="77"/>
                <a:cs typeface="Poppins" pitchFamily="2" charset="77"/>
              </a:rPr>
              <a:t> Durumuna</a:t>
            </a:r>
            <a:r>
              <a:rPr lang="en-GB" sz="2000" b="1" dirty="0" smtClean="0">
                <a:solidFill>
                  <a:srgbClr val="1088A3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2000" b="1" dirty="0" err="1">
                <a:solidFill>
                  <a:srgbClr val="1088A3"/>
                </a:solidFill>
                <a:latin typeface="Poppins" pitchFamily="2" charset="77"/>
                <a:cs typeface="Poppins" pitchFamily="2" charset="77"/>
              </a:rPr>
              <a:t>Stratejik</a:t>
            </a:r>
            <a:r>
              <a:rPr lang="en-GB" sz="2000" b="1" dirty="0">
                <a:solidFill>
                  <a:srgbClr val="1088A3"/>
                </a:solidFill>
                <a:latin typeface="Poppins" pitchFamily="2" charset="77"/>
                <a:cs typeface="Poppins" pitchFamily="2" charset="77"/>
              </a:rPr>
              <a:t>, </a:t>
            </a:r>
            <a:r>
              <a:rPr lang="en-GB" sz="2000" b="1" dirty="0" err="1">
                <a:solidFill>
                  <a:srgbClr val="1088A3"/>
                </a:solidFill>
                <a:latin typeface="Poppins" pitchFamily="2" charset="77"/>
                <a:cs typeface="Poppins" pitchFamily="2" charset="77"/>
              </a:rPr>
              <a:t>Koordineli</a:t>
            </a:r>
            <a:r>
              <a:rPr lang="en-GB" sz="2000" b="1" dirty="0">
                <a:solidFill>
                  <a:srgbClr val="1088A3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2000" b="1" dirty="0" err="1">
                <a:solidFill>
                  <a:srgbClr val="1088A3"/>
                </a:solidFill>
                <a:latin typeface="Poppins" pitchFamily="2" charset="77"/>
                <a:cs typeface="Poppins" pitchFamily="2" charset="77"/>
              </a:rPr>
              <a:t>ve</a:t>
            </a:r>
            <a:r>
              <a:rPr lang="en-GB" sz="2000" b="1" dirty="0">
                <a:solidFill>
                  <a:srgbClr val="1088A3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2000" b="1" dirty="0" err="1">
                <a:solidFill>
                  <a:srgbClr val="1088A3"/>
                </a:solidFill>
                <a:latin typeface="Poppins" pitchFamily="2" charset="77"/>
                <a:cs typeface="Poppins" pitchFamily="2" charset="77"/>
              </a:rPr>
              <a:t>Kapsayıcı</a:t>
            </a:r>
            <a:r>
              <a:rPr lang="en-GB" sz="2000" b="1" dirty="0">
                <a:solidFill>
                  <a:srgbClr val="1088A3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2000" b="1" dirty="0" err="1" smtClean="0">
                <a:solidFill>
                  <a:srgbClr val="1088A3"/>
                </a:solidFill>
                <a:latin typeface="Poppins" pitchFamily="2" charset="77"/>
                <a:cs typeface="Poppins" pitchFamily="2" charset="77"/>
              </a:rPr>
              <a:t>Yaklaşım</a:t>
            </a:r>
            <a:endParaRPr lang="tr-TR" sz="2000" b="1" dirty="0" smtClean="0">
              <a:solidFill>
                <a:srgbClr val="1088A3"/>
              </a:solidFill>
              <a:latin typeface="Poppins" pitchFamily="2" charset="77"/>
              <a:cs typeface="Poppins" pitchFamily="2" charset="77"/>
            </a:endParaRPr>
          </a:p>
          <a:p>
            <a:pPr algn="ctr"/>
            <a:r>
              <a:rPr lang="en-GB" sz="2000" b="1" dirty="0" smtClean="0">
                <a:solidFill>
                  <a:srgbClr val="8CC04B"/>
                </a:solidFill>
                <a:latin typeface="Poppins" pitchFamily="2" charset="77"/>
                <a:cs typeface="Poppins" pitchFamily="2" charset="77"/>
              </a:rPr>
              <a:t>2021 </a:t>
            </a:r>
            <a:r>
              <a:rPr lang="en-GB" sz="2000" b="1" dirty="0">
                <a:solidFill>
                  <a:srgbClr val="8CC04B"/>
                </a:solidFill>
                <a:latin typeface="Poppins" pitchFamily="2" charset="77"/>
                <a:cs typeface="Poppins" pitchFamily="2" charset="77"/>
              </a:rPr>
              <a:t>- 2025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7F72647-C471-E252-A9CF-001FBEBB71D6}"/>
              </a:ext>
            </a:extLst>
          </p:cNvPr>
          <p:cNvSpPr txBox="1"/>
          <p:nvPr/>
        </p:nvSpPr>
        <p:spPr>
          <a:xfrm>
            <a:off x="4818530" y="979763"/>
            <a:ext cx="25549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>
                <a:solidFill>
                  <a:srgbClr val="1088A3"/>
                </a:solidFill>
                <a:latin typeface="Poppins" pitchFamily="2" charset="77"/>
                <a:cs typeface="Poppins" pitchFamily="2" charset="77"/>
              </a:rPr>
              <a:t>Ortak</a:t>
            </a:r>
            <a:r>
              <a:rPr lang="en-US" sz="1400" b="1" dirty="0">
                <a:solidFill>
                  <a:srgbClr val="1088A3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1400" b="1" dirty="0" err="1">
                <a:solidFill>
                  <a:srgbClr val="1088A3"/>
                </a:solidFill>
                <a:latin typeface="Poppins" pitchFamily="2" charset="77"/>
                <a:cs typeface="Poppins" pitchFamily="2" charset="77"/>
              </a:rPr>
              <a:t>Göçmen</a:t>
            </a:r>
            <a:r>
              <a:rPr lang="en-US" sz="1400" b="1" dirty="0">
                <a:solidFill>
                  <a:srgbClr val="1088A3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1400" b="1" dirty="0" err="1">
                <a:solidFill>
                  <a:srgbClr val="1088A3"/>
                </a:solidFill>
                <a:latin typeface="Poppins" pitchFamily="2" charset="77"/>
                <a:cs typeface="Poppins" pitchFamily="2" charset="77"/>
              </a:rPr>
              <a:t>İhtiyaçları</a:t>
            </a:r>
            <a:endParaRPr lang="en-GB" sz="1400" b="1" dirty="0">
              <a:solidFill>
                <a:srgbClr val="1088A3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19B6CCA-97A5-DA4D-168B-0AB0023D4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4650" y="1517650"/>
            <a:ext cx="3822700" cy="3822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45D40A5-E88D-BFD5-0BAA-0578E52B793A}"/>
              </a:ext>
            </a:extLst>
          </p:cNvPr>
          <p:cNvSpPr txBox="1"/>
          <p:nvPr/>
        </p:nvSpPr>
        <p:spPr>
          <a:xfrm>
            <a:off x="4818530" y="1501175"/>
            <a:ext cx="2554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dirty="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Durum</a:t>
            </a:r>
            <a:endParaRPr lang="en-GB" sz="12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E67EEA4-DC4C-589F-2D47-63A85E407960}"/>
              </a:ext>
            </a:extLst>
          </p:cNvPr>
          <p:cNvSpPr txBox="1"/>
          <p:nvPr/>
        </p:nvSpPr>
        <p:spPr>
          <a:xfrm>
            <a:off x="4818530" y="1897415"/>
            <a:ext cx="2554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dirty="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Kimlik</a:t>
            </a:r>
            <a:endParaRPr lang="en-GB" sz="12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F521A8D-B223-9CBE-1EDA-A4B6751448D7}"/>
              </a:ext>
            </a:extLst>
          </p:cNvPr>
          <p:cNvSpPr txBox="1"/>
          <p:nvPr/>
        </p:nvSpPr>
        <p:spPr>
          <a:xfrm rot="16200000">
            <a:off x="5600440" y="2479532"/>
            <a:ext cx="9911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 err="1">
                <a:solidFill>
                  <a:srgbClr val="565756"/>
                </a:solidFill>
                <a:latin typeface="Poppins" pitchFamily="2" charset="77"/>
                <a:cs typeface="Poppins" pitchFamily="2" charset="77"/>
              </a:rPr>
              <a:t>Güçlü</a:t>
            </a:r>
            <a:endParaRPr lang="en-GB" sz="1000" dirty="0">
              <a:solidFill>
                <a:srgbClr val="565756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B0145EC-6CFD-05A2-D746-00955EA3B51C}"/>
              </a:ext>
            </a:extLst>
          </p:cNvPr>
          <p:cNvSpPr txBox="1"/>
          <p:nvPr/>
        </p:nvSpPr>
        <p:spPr>
          <a:xfrm rot="2401464">
            <a:off x="4940615" y="2814945"/>
            <a:ext cx="9911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 err="1">
                <a:solidFill>
                  <a:srgbClr val="565756"/>
                </a:solidFill>
                <a:latin typeface="Poppins" pitchFamily="2" charset="77"/>
                <a:cs typeface="Poppins" pitchFamily="2" charset="77"/>
              </a:rPr>
              <a:t>Güçlü</a:t>
            </a:r>
            <a:endParaRPr lang="en-GB" sz="1000" dirty="0">
              <a:solidFill>
                <a:srgbClr val="565756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E7A76F6-F413-1E14-8BD8-2512D78423B6}"/>
              </a:ext>
            </a:extLst>
          </p:cNvPr>
          <p:cNvSpPr txBox="1"/>
          <p:nvPr/>
        </p:nvSpPr>
        <p:spPr>
          <a:xfrm rot="17762878">
            <a:off x="5235703" y="4061192"/>
            <a:ext cx="9911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 err="1">
                <a:solidFill>
                  <a:srgbClr val="565756"/>
                </a:solidFill>
                <a:latin typeface="Poppins" pitchFamily="2" charset="77"/>
                <a:cs typeface="Poppins" pitchFamily="2" charset="77"/>
              </a:rPr>
              <a:t>Güçlü</a:t>
            </a:r>
            <a:endParaRPr lang="en-GB" sz="1000" dirty="0">
              <a:solidFill>
                <a:srgbClr val="565756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D84C05E-1DA5-64B2-09C0-0960C7F50857}"/>
              </a:ext>
            </a:extLst>
          </p:cNvPr>
          <p:cNvSpPr txBox="1"/>
          <p:nvPr/>
        </p:nvSpPr>
        <p:spPr>
          <a:xfrm rot="866146">
            <a:off x="6367803" y="3497488"/>
            <a:ext cx="9911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 err="1">
                <a:solidFill>
                  <a:srgbClr val="565756"/>
                </a:solidFill>
                <a:latin typeface="Poppins" pitchFamily="2" charset="77"/>
                <a:cs typeface="Poppins" pitchFamily="2" charset="77"/>
              </a:rPr>
              <a:t>Güçlü</a:t>
            </a:r>
            <a:endParaRPr lang="en-GB" sz="1000" dirty="0">
              <a:solidFill>
                <a:srgbClr val="565756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D7183B3-693A-EB91-DEF0-C9294FFC19AA}"/>
              </a:ext>
            </a:extLst>
          </p:cNvPr>
          <p:cNvSpPr txBox="1"/>
          <p:nvPr/>
        </p:nvSpPr>
        <p:spPr>
          <a:xfrm rot="19151648">
            <a:off x="6184686" y="2816214"/>
            <a:ext cx="11250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 err="1">
                <a:solidFill>
                  <a:srgbClr val="565756"/>
                </a:solidFill>
                <a:latin typeface="Poppins" pitchFamily="2" charset="77"/>
                <a:cs typeface="Poppins" pitchFamily="2" charset="77"/>
              </a:rPr>
              <a:t>Güvenlik</a:t>
            </a:r>
            <a:r>
              <a:rPr lang="en-GB" sz="1000" dirty="0">
                <a:solidFill>
                  <a:srgbClr val="565756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1000" dirty="0" err="1">
                <a:solidFill>
                  <a:srgbClr val="565756"/>
                </a:solidFill>
                <a:latin typeface="Poppins" pitchFamily="2" charset="77"/>
                <a:cs typeface="Poppins" pitchFamily="2" charset="77"/>
              </a:rPr>
              <a:t>açıkları</a:t>
            </a:r>
            <a:endParaRPr lang="en-GB" sz="1000" dirty="0">
              <a:solidFill>
                <a:srgbClr val="565756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D3D16FA-5354-C997-9537-2E0D291CF4AF}"/>
              </a:ext>
            </a:extLst>
          </p:cNvPr>
          <p:cNvSpPr txBox="1"/>
          <p:nvPr/>
        </p:nvSpPr>
        <p:spPr>
          <a:xfrm rot="20842806">
            <a:off x="4725044" y="3520043"/>
            <a:ext cx="11250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 err="1">
                <a:solidFill>
                  <a:srgbClr val="565756"/>
                </a:solidFill>
                <a:latin typeface="Poppins" pitchFamily="2" charset="77"/>
                <a:cs typeface="Poppins" pitchFamily="2" charset="77"/>
              </a:rPr>
              <a:t>Güvenlik</a:t>
            </a:r>
            <a:r>
              <a:rPr lang="en-GB" sz="1000" dirty="0">
                <a:solidFill>
                  <a:srgbClr val="565756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1000" dirty="0" err="1">
                <a:solidFill>
                  <a:srgbClr val="565756"/>
                </a:solidFill>
                <a:latin typeface="Poppins" pitchFamily="2" charset="77"/>
                <a:cs typeface="Poppins" pitchFamily="2" charset="77"/>
              </a:rPr>
              <a:t>açıkları</a:t>
            </a:r>
            <a:endParaRPr lang="en-GB" sz="1000" dirty="0">
              <a:solidFill>
                <a:srgbClr val="565756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C36F306-C1A1-7A6A-F3C9-C989A971CE0E}"/>
              </a:ext>
            </a:extLst>
          </p:cNvPr>
          <p:cNvSpPr txBox="1"/>
          <p:nvPr/>
        </p:nvSpPr>
        <p:spPr>
          <a:xfrm rot="3733681">
            <a:off x="5867999" y="4052573"/>
            <a:ext cx="11250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 err="1">
                <a:solidFill>
                  <a:srgbClr val="565756"/>
                </a:solidFill>
                <a:latin typeface="Poppins" pitchFamily="2" charset="77"/>
                <a:cs typeface="Poppins" pitchFamily="2" charset="77"/>
              </a:rPr>
              <a:t>Güvenlik</a:t>
            </a:r>
            <a:r>
              <a:rPr lang="en-GB" sz="1000" dirty="0">
                <a:solidFill>
                  <a:srgbClr val="565756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1000" dirty="0" err="1">
                <a:solidFill>
                  <a:srgbClr val="565756"/>
                </a:solidFill>
                <a:latin typeface="Poppins" pitchFamily="2" charset="77"/>
                <a:cs typeface="Poppins" pitchFamily="2" charset="77"/>
              </a:rPr>
              <a:t>açıkları</a:t>
            </a:r>
            <a:endParaRPr lang="en-GB" sz="1000" dirty="0">
              <a:solidFill>
                <a:srgbClr val="565756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xmlns="" id="{6B08BB11-94B2-40D1-35BE-21DA7EE41F36}"/>
              </a:ext>
            </a:extLst>
          </p:cNvPr>
          <p:cNvSpPr/>
          <p:nvPr/>
        </p:nvSpPr>
        <p:spPr>
          <a:xfrm>
            <a:off x="3572164" y="5609432"/>
            <a:ext cx="5047672" cy="976095"/>
          </a:xfrm>
          <a:prstGeom prst="roundRect">
            <a:avLst/>
          </a:prstGeom>
          <a:solidFill>
            <a:srgbClr val="10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2F31BA0-C8A7-7A62-59B1-9949F029AB9F}"/>
              </a:ext>
            </a:extLst>
          </p:cNvPr>
          <p:cNvSpPr txBox="1"/>
          <p:nvPr/>
        </p:nvSpPr>
        <p:spPr>
          <a:xfrm>
            <a:off x="3606801" y="5702031"/>
            <a:ext cx="49783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Taahhütlerimiz</a:t>
            </a:r>
            <a:endParaRPr lang="en-GB" sz="1400" b="1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57DE9C1D-AADB-B14A-A12B-5F0A9342932D}"/>
              </a:ext>
            </a:extLst>
          </p:cNvPr>
          <p:cNvSpPr txBox="1"/>
          <p:nvPr/>
        </p:nvSpPr>
        <p:spPr>
          <a:xfrm>
            <a:off x="3606800" y="6040595"/>
            <a:ext cx="2563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İnsanları</a:t>
            </a:r>
            <a:r>
              <a:rPr lang="en-GB" sz="1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10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ve</a:t>
            </a:r>
            <a:r>
              <a:rPr lang="en-GB" sz="1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10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toplulukları</a:t>
            </a:r>
            <a:r>
              <a:rPr lang="en-GB" sz="1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ilk </a:t>
            </a:r>
            <a:r>
              <a:rPr lang="en-GB" sz="10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sıraya</a:t>
            </a:r>
            <a:r>
              <a:rPr lang="en-GB" sz="1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10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koymak</a:t>
            </a:r>
            <a:endParaRPr lang="en-GB" sz="10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  <a:p>
            <a:r>
              <a:rPr lang="en-GB" sz="10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Kararlı</a:t>
            </a:r>
            <a:r>
              <a:rPr lang="en-GB" sz="1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10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ve</a:t>
            </a:r>
            <a:r>
              <a:rPr lang="en-GB" sz="1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10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etkili</a:t>
            </a:r>
            <a:r>
              <a:rPr lang="en-GB" sz="1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10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eylemlerde</a:t>
            </a:r>
            <a:r>
              <a:rPr lang="en-GB" sz="1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10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bulunmak</a:t>
            </a:r>
            <a:endParaRPr lang="en-GB" sz="10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C753077C-8A37-1B4A-833E-B6259983FFF0}"/>
              </a:ext>
            </a:extLst>
          </p:cNvPr>
          <p:cNvSpPr txBox="1"/>
          <p:nvPr/>
        </p:nvSpPr>
        <p:spPr>
          <a:xfrm>
            <a:off x="6389810" y="6040595"/>
            <a:ext cx="2563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Güvenlik</a:t>
            </a:r>
            <a:r>
              <a:rPr lang="en-GB" sz="1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10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ve</a:t>
            </a:r>
            <a:r>
              <a:rPr lang="en-GB" sz="1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10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esenliğe</a:t>
            </a:r>
            <a:r>
              <a:rPr lang="en-GB" sz="1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10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odaklanma</a:t>
            </a:r>
            <a:endParaRPr lang="en-GB" sz="10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  <a:p>
            <a:r>
              <a:rPr lang="en-GB" sz="10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Ses</a:t>
            </a:r>
            <a:r>
              <a:rPr lang="en-GB" sz="1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10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ve</a:t>
            </a:r>
            <a:r>
              <a:rPr lang="en-GB" sz="1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10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etkiyi</a:t>
            </a:r>
            <a:r>
              <a:rPr lang="en-GB" sz="1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10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kolaylaştırmak</a:t>
            </a:r>
            <a:endParaRPr lang="en-GB" sz="10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E84D49CD-D8B5-4310-27EB-69FAE7CC7F05}"/>
              </a:ext>
            </a:extLst>
          </p:cNvPr>
          <p:cNvSpPr txBox="1"/>
          <p:nvPr/>
        </p:nvSpPr>
        <p:spPr>
          <a:xfrm>
            <a:off x="9228345" y="3621774"/>
            <a:ext cx="23698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err="1">
                <a:solidFill>
                  <a:srgbClr val="1088A3"/>
                </a:solidFill>
                <a:latin typeface="Poppins" pitchFamily="2" charset="77"/>
                <a:cs typeface="Poppins" pitchFamily="2" charset="77"/>
              </a:rPr>
              <a:t>Sonuçlarımız</a:t>
            </a:r>
            <a:endParaRPr lang="en-GB" sz="1400" b="1" dirty="0">
              <a:solidFill>
                <a:srgbClr val="1088A3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60119E5B-B970-9AB6-A7CD-A92CC7D4A512}"/>
              </a:ext>
            </a:extLst>
          </p:cNvPr>
          <p:cNvSpPr txBox="1"/>
          <p:nvPr/>
        </p:nvSpPr>
        <p:spPr>
          <a:xfrm>
            <a:off x="9211193" y="3905747"/>
            <a:ext cx="240009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GB" sz="900" dirty="0" err="1">
                <a:latin typeface="Poppins" pitchFamily="2" charset="77"/>
                <a:cs typeface="Poppins" pitchFamily="2" charset="77"/>
              </a:rPr>
              <a:t>Tüm</a:t>
            </a:r>
            <a:r>
              <a:rPr lang="en-GB" sz="9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900" dirty="0" err="1">
                <a:latin typeface="Poppins" pitchFamily="2" charset="77"/>
                <a:cs typeface="Poppins" pitchFamily="2" charset="77"/>
              </a:rPr>
              <a:t>yeni</a:t>
            </a:r>
            <a:r>
              <a:rPr lang="en-GB" sz="9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900" dirty="0" err="1">
                <a:latin typeface="Poppins" pitchFamily="2" charset="77"/>
                <a:cs typeface="Poppins" pitchFamily="2" charset="77"/>
              </a:rPr>
              <a:t>ve</a:t>
            </a:r>
            <a:r>
              <a:rPr lang="en-GB" sz="9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900" dirty="0" err="1">
                <a:latin typeface="Poppins" pitchFamily="2" charset="77"/>
                <a:cs typeface="Poppins" pitchFamily="2" charset="77"/>
              </a:rPr>
              <a:t>mevcut</a:t>
            </a:r>
            <a:r>
              <a:rPr lang="en-GB" sz="9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900" dirty="0" err="1">
                <a:latin typeface="Poppins" pitchFamily="2" charset="77"/>
                <a:cs typeface="Poppins" pitchFamily="2" charset="77"/>
              </a:rPr>
              <a:t>topluluklar</a:t>
            </a:r>
            <a:r>
              <a:rPr lang="en-GB" sz="900" dirty="0">
                <a:latin typeface="Poppins" pitchFamily="2" charset="77"/>
                <a:cs typeface="Poppins" pitchFamily="2" charset="77"/>
              </a:rPr>
              <a:t>:</a:t>
            </a:r>
            <a:endParaRPr lang="en-GB" sz="900" dirty="0" smtClean="0">
              <a:latin typeface="Poppins" pitchFamily="2" charset="77"/>
              <a:cs typeface="Poppins" pitchFamily="2" charset="77"/>
            </a:endParaRPr>
          </a:p>
          <a:p>
            <a:pPr marL="171450" indent="-171450">
              <a:lnSpc>
                <a:spcPts val="1200"/>
              </a:lnSpc>
              <a:buClr>
                <a:srgbClr val="8CC04B"/>
              </a:buClr>
              <a:buFont typeface="Arial" panose="020B0604020202020204" pitchFamily="34" charset="0"/>
              <a:buChar char="•"/>
            </a:pPr>
            <a:r>
              <a:rPr lang="en-GB" sz="900" dirty="0" err="1">
                <a:latin typeface="Poppins" pitchFamily="2" charset="77"/>
                <a:cs typeface="Poppins" pitchFamily="2" charset="77"/>
              </a:rPr>
              <a:t>Güvende</a:t>
            </a:r>
            <a:r>
              <a:rPr lang="en-GB" sz="9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900" dirty="0" smtClean="0">
                <a:latin typeface="Poppins" pitchFamily="2" charset="77"/>
                <a:cs typeface="Poppins" pitchFamily="2" charset="77"/>
              </a:rPr>
              <a:t>o</a:t>
            </a:r>
            <a:r>
              <a:rPr lang="tr-TR" sz="900" dirty="0" err="1" smtClean="0">
                <a:latin typeface="Poppins" pitchFamily="2" charset="77"/>
                <a:cs typeface="Poppins" pitchFamily="2" charset="77"/>
              </a:rPr>
              <a:t>lmak</a:t>
            </a:r>
            <a:r>
              <a:rPr lang="en-GB" sz="900" dirty="0" smtClean="0">
                <a:latin typeface="Poppins" pitchFamily="2" charset="77"/>
                <a:cs typeface="Poppins" pitchFamily="2" charset="77"/>
              </a:rPr>
              <a:t> </a:t>
            </a:r>
            <a:r>
              <a:rPr lang="en-GB" sz="900" dirty="0" err="1">
                <a:latin typeface="Poppins" pitchFamily="2" charset="77"/>
                <a:cs typeface="Poppins" pitchFamily="2" charset="77"/>
              </a:rPr>
              <a:t>ve</a:t>
            </a:r>
            <a:r>
              <a:rPr lang="en-GB" sz="9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900" dirty="0" err="1">
                <a:latin typeface="Poppins" pitchFamily="2" charset="77"/>
                <a:cs typeface="Poppins" pitchFamily="2" charset="77"/>
              </a:rPr>
              <a:t>güvende</a:t>
            </a:r>
            <a:r>
              <a:rPr lang="en-GB" sz="9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900" dirty="0" err="1" smtClean="0">
                <a:latin typeface="Poppins" pitchFamily="2" charset="77"/>
                <a:cs typeface="Poppins" pitchFamily="2" charset="77"/>
              </a:rPr>
              <a:t>hisset</a:t>
            </a:r>
            <a:r>
              <a:rPr lang="tr-TR" sz="900" dirty="0" err="1" smtClean="0">
                <a:latin typeface="Poppins" pitchFamily="2" charset="77"/>
                <a:cs typeface="Poppins" pitchFamily="2" charset="77"/>
              </a:rPr>
              <a:t>mek</a:t>
            </a:r>
            <a:endParaRPr lang="en-GB" sz="900" dirty="0">
              <a:latin typeface="Poppins" pitchFamily="2" charset="77"/>
              <a:cs typeface="Poppins" pitchFamily="2" charset="77"/>
            </a:endParaRPr>
          </a:p>
          <a:p>
            <a:pPr marL="171450" indent="-171450">
              <a:lnSpc>
                <a:spcPts val="1200"/>
              </a:lnSpc>
              <a:buClr>
                <a:srgbClr val="8CC04B"/>
              </a:buClr>
              <a:buFont typeface="Arial" panose="020B0604020202020204" pitchFamily="34" charset="0"/>
              <a:buChar char="•"/>
            </a:pPr>
            <a:r>
              <a:rPr lang="en-GB" sz="900" dirty="0" err="1">
                <a:latin typeface="Poppins" pitchFamily="2" charset="77"/>
                <a:cs typeface="Poppins" pitchFamily="2" charset="77"/>
              </a:rPr>
              <a:t>Kaliteli</a:t>
            </a:r>
            <a:r>
              <a:rPr lang="en-GB" sz="9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900" dirty="0" err="1">
                <a:latin typeface="Poppins" pitchFamily="2" charset="77"/>
                <a:cs typeface="Poppins" pitchFamily="2" charset="77"/>
              </a:rPr>
              <a:t>konutlarla</a:t>
            </a:r>
            <a:r>
              <a:rPr lang="en-GB" sz="9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900" dirty="0" err="1">
                <a:latin typeface="Poppins" pitchFamily="2" charset="77"/>
                <a:cs typeface="Poppins" pitchFamily="2" charset="77"/>
              </a:rPr>
              <a:t>yaşayacak</a:t>
            </a:r>
            <a:r>
              <a:rPr lang="en-GB" sz="9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900" dirty="0" err="1">
                <a:latin typeface="Poppins" pitchFamily="2" charset="77"/>
                <a:cs typeface="Poppins" pitchFamily="2" charset="77"/>
              </a:rPr>
              <a:t>bir</a:t>
            </a:r>
            <a:r>
              <a:rPr lang="en-GB" sz="9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900" dirty="0" err="1" smtClean="0">
                <a:latin typeface="Poppins" pitchFamily="2" charset="77"/>
                <a:cs typeface="Poppins" pitchFamily="2" charset="77"/>
              </a:rPr>
              <a:t>yerin</a:t>
            </a:r>
            <a:r>
              <a:rPr lang="tr-TR" sz="900" dirty="0" smtClean="0">
                <a:latin typeface="Poppins" pitchFamily="2" charset="77"/>
                <a:cs typeface="Poppins" pitchFamily="2" charset="77"/>
              </a:rPr>
              <a:t> olması</a:t>
            </a:r>
            <a:endParaRPr lang="en-GB" sz="900" dirty="0">
              <a:latin typeface="Poppins" pitchFamily="2" charset="77"/>
              <a:cs typeface="Poppins" pitchFamily="2" charset="77"/>
            </a:endParaRPr>
          </a:p>
          <a:p>
            <a:pPr marL="171450" indent="-171450">
              <a:lnSpc>
                <a:spcPts val="1200"/>
              </a:lnSpc>
              <a:buClr>
                <a:srgbClr val="8CC04B"/>
              </a:buClr>
              <a:buFont typeface="Arial" panose="020B0604020202020204" pitchFamily="34" charset="0"/>
              <a:buChar char="•"/>
            </a:pPr>
            <a:r>
              <a:rPr lang="en-GB" sz="900" dirty="0" err="1">
                <a:latin typeface="Poppins" pitchFamily="2" charset="77"/>
                <a:cs typeface="Poppins" pitchFamily="2" charset="77"/>
              </a:rPr>
              <a:t>Daha</a:t>
            </a:r>
            <a:r>
              <a:rPr lang="en-GB" sz="9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900" dirty="0" err="1">
                <a:latin typeface="Poppins" pitchFamily="2" charset="77"/>
                <a:cs typeface="Poppins" pitchFamily="2" charset="77"/>
              </a:rPr>
              <a:t>sağlıklı</a:t>
            </a:r>
            <a:r>
              <a:rPr lang="en-GB" sz="9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900" dirty="0" err="1">
                <a:latin typeface="Poppins" pitchFamily="2" charset="77"/>
                <a:cs typeface="Poppins" pitchFamily="2" charset="77"/>
              </a:rPr>
              <a:t>hayatlar</a:t>
            </a:r>
            <a:r>
              <a:rPr lang="en-GB" sz="9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900" dirty="0" err="1" smtClean="0">
                <a:latin typeface="Poppins" pitchFamily="2" charset="77"/>
                <a:cs typeface="Poppins" pitchFamily="2" charset="77"/>
              </a:rPr>
              <a:t>yaş</a:t>
            </a:r>
            <a:r>
              <a:rPr lang="tr-TR" sz="900" dirty="0" err="1" smtClean="0">
                <a:latin typeface="Poppins" pitchFamily="2" charset="77"/>
                <a:cs typeface="Poppins" pitchFamily="2" charset="77"/>
              </a:rPr>
              <a:t>mak</a:t>
            </a:r>
            <a:endParaRPr lang="en-GB" sz="900" dirty="0">
              <a:latin typeface="Poppins" pitchFamily="2" charset="77"/>
              <a:cs typeface="Poppins" pitchFamily="2" charset="77"/>
            </a:endParaRPr>
          </a:p>
          <a:p>
            <a:pPr marL="171450" indent="-171450">
              <a:lnSpc>
                <a:spcPts val="1200"/>
              </a:lnSpc>
              <a:buClr>
                <a:srgbClr val="8CC04B"/>
              </a:buClr>
              <a:buFont typeface="Arial" panose="020B0604020202020204" pitchFamily="34" charset="0"/>
              <a:buChar char="•"/>
            </a:pPr>
            <a:r>
              <a:rPr lang="en-GB" sz="900" dirty="0" err="1">
                <a:latin typeface="Poppins" pitchFamily="2" charset="77"/>
                <a:cs typeface="Poppins" pitchFamily="2" charset="77"/>
              </a:rPr>
              <a:t>Yaşam</a:t>
            </a:r>
            <a:r>
              <a:rPr lang="en-GB" sz="9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900" dirty="0" err="1">
                <a:latin typeface="Poppins" pitchFamily="2" charset="77"/>
                <a:cs typeface="Poppins" pitchFamily="2" charset="77"/>
              </a:rPr>
              <a:t>için</a:t>
            </a:r>
            <a:r>
              <a:rPr lang="en-GB" sz="9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900" dirty="0" err="1">
                <a:latin typeface="Poppins" pitchFamily="2" charset="77"/>
                <a:cs typeface="Poppins" pitchFamily="2" charset="77"/>
              </a:rPr>
              <a:t>gerekli</a:t>
            </a:r>
            <a:r>
              <a:rPr lang="en-GB" sz="9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900" dirty="0" err="1">
                <a:latin typeface="Poppins" pitchFamily="2" charset="77"/>
                <a:cs typeface="Poppins" pitchFamily="2" charset="77"/>
              </a:rPr>
              <a:t>becerilere</a:t>
            </a:r>
            <a:r>
              <a:rPr lang="en-GB" sz="9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900" dirty="0" err="1" smtClean="0">
                <a:latin typeface="Poppins" pitchFamily="2" charset="77"/>
                <a:cs typeface="Poppins" pitchFamily="2" charset="77"/>
              </a:rPr>
              <a:t>sahip</a:t>
            </a:r>
            <a:r>
              <a:rPr lang="tr-TR" sz="900" dirty="0" smtClean="0">
                <a:latin typeface="Poppins" pitchFamily="2" charset="77"/>
                <a:cs typeface="Poppins" pitchFamily="2" charset="77"/>
              </a:rPr>
              <a:t> olmak</a:t>
            </a:r>
            <a:endParaRPr lang="en-GB" sz="900" dirty="0">
              <a:latin typeface="Poppins" pitchFamily="2" charset="77"/>
              <a:cs typeface="Poppins" pitchFamily="2" charset="77"/>
            </a:endParaRPr>
          </a:p>
          <a:p>
            <a:pPr marL="171450" indent="-171450">
              <a:lnSpc>
                <a:spcPts val="1200"/>
              </a:lnSpc>
              <a:buClr>
                <a:srgbClr val="8CC04B"/>
              </a:buClr>
              <a:buFont typeface="Arial" panose="020B0604020202020204" pitchFamily="34" charset="0"/>
              <a:buChar char="•"/>
            </a:pPr>
            <a:r>
              <a:rPr lang="en-GB" sz="900" dirty="0" err="1">
                <a:latin typeface="Poppins" pitchFamily="2" charset="77"/>
                <a:cs typeface="Poppins" pitchFamily="2" charset="77"/>
              </a:rPr>
              <a:t>Kendilerini</a:t>
            </a:r>
            <a:r>
              <a:rPr lang="en-GB" sz="9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900" dirty="0" err="1">
                <a:latin typeface="Poppins" pitchFamily="2" charset="77"/>
                <a:cs typeface="Poppins" pitchFamily="2" charset="77"/>
              </a:rPr>
              <a:t>ve</a:t>
            </a:r>
            <a:r>
              <a:rPr lang="en-GB" sz="9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900" dirty="0" err="1">
                <a:latin typeface="Poppins" pitchFamily="2" charset="77"/>
                <a:cs typeface="Poppins" pitchFamily="2" charset="77"/>
              </a:rPr>
              <a:t>ailelerini</a:t>
            </a:r>
            <a:r>
              <a:rPr lang="en-GB" sz="9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900" dirty="0" err="1">
                <a:latin typeface="Poppins" pitchFamily="2" charset="77"/>
                <a:cs typeface="Poppins" pitchFamily="2" charset="77"/>
              </a:rPr>
              <a:t>desteklemek</a:t>
            </a:r>
            <a:r>
              <a:rPr lang="en-GB" sz="9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900" dirty="0" err="1">
                <a:latin typeface="Poppins" pitchFamily="2" charset="77"/>
                <a:cs typeface="Poppins" pitchFamily="2" charset="77"/>
              </a:rPr>
              <a:t>için</a:t>
            </a:r>
            <a:r>
              <a:rPr lang="en-GB" sz="9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900" dirty="0" err="1">
                <a:latin typeface="Poppins" pitchFamily="2" charset="77"/>
                <a:cs typeface="Poppins" pitchFamily="2" charset="77"/>
              </a:rPr>
              <a:t>araçlara</a:t>
            </a:r>
            <a:r>
              <a:rPr lang="en-GB" sz="9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900" dirty="0" err="1">
                <a:latin typeface="Poppins" pitchFamily="2" charset="77"/>
                <a:cs typeface="Poppins" pitchFamily="2" charset="77"/>
              </a:rPr>
              <a:t>sahip</a:t>
            </a:r>
            <a:r>
              <a:rPr lang="en-GB" sz="9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900" dirty="0" err="1">
                <a:latin typeface="Poppins" pitchFamily="2" charset="77"/>
                <a:cs typeface="Poppins" pitchFamily="2" charset="77"/>
              </a:rPr>
              <a:t>olmak</a:t>
            </a:r>
            <a:endParaRPr lang="en-GB" sz="900" dirty="0">
              <a:latin typeface="Poppins" pitchFamily="2" charset="77"/>
              <a:cs typeface="Poppins" pitchFamily="2" charset="77"/>
            </a:endParaRPr>
          </a:p>
          <a:p>
            <a:pPr marL="171450" indent="-171450">
              <a:lnSpc>
                <a:spcPts val="1200"/>
              </a:lnSpc>
              <a:buClr>
                <a:srgbClr val="8CC04B"/>
              </a:buClr>
              <a:buFont typeface="Arial" panose="020B0604020202020204" pitchFamily="34" charset="0"/>
              <a:buChar char="•"/>
            </a:pPr>
            <a:r>
              <a:rPr lang="en-GB" sz="900" dirty="0" err="1">
                <a:latin typeface="Poppins" pitchFamily="2" charset="77"/>
                <a:cs typeface="Poppins" pitchFamily="2" charset="77"/>
              </a:rPr>
              <a:t>Nerede</a:t>
            </a:r>
            <a:r>
              <a:rPr lang="en-GB" sz="9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900" dirty="0" err="1">
                <a:latin typeface="Poppins" pitchFamily="2" charset="77"/>
                <a:cs typeface="Poppins" pitchFamily="2" charset="77"/>
              </a:rPr>
              <a:t>destek</a:t>
            </a:r>
            <a:r>
              <a:rPr lang="en-GB" sz="9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900" dirty="0" err="1">
                <a:latin typeface="Poppins" pitchFamily="2" charset="77"/>
                <a:cs typeface="Poppins" pitchFamily="2" charset="77"/>
              </a:rPr>
              <a:t>bulacağınızı</a:t>
            </a:r>
            <a:r>
              <a:rPr lang="en-GB" sz="9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900" dirty="0" smtClean="0">
                <a:latin typeface="Poppins" pitchFamily="2" charset="77"/>
                <a:cs typeface="Poppins" pitchFamily="2" charset="77"/>
              </a:rPr>
              <a:t>bi</a:t>
            </a:r>
            <a:r>
              <a:rPr lang="tr-TR" sz="900" dirty="0" err="1" smtClean="0">
                <a:latin typeface="Poppins" pitchFamily="2" charset="77"/>
                <a:cs typeface="Poppins" pitchFamily="2" charset="77"/>
              </a:rPr>
              <a:t>lmek</a:t>
            </a:r>
            <a:r>
              <a:rPr lang="en-GB" sz="900" dirty="0" err="1" smtClean="0">
                <a:latin typeface="Poppins" pitchFamily="2" charset="77"/>
                <a:cs typeface="Poppins" pitchFamily="2" charset="77"/>
              </a:rPr>
              <a:t>ve</a:t>
            </a:r>
            <a:r>
              <a:rPr lang="en-GB" sz="900" dirty="0" smtClean="0">
                <a:latin typeface="Poppins" pitchFamily="2" charset="77"/>
                <a:cs typeface="Poppins" pitchFamily="2" charset="77"/>
              </a:rPr>
              <a:t> </a:t>
            </a:r>
            <a:r>
              <a:rPr lang="en-GB" sz="900" dirty="0" err="1">
                <a:latin typeface="Poppins" pitchFamily="2" charset="77"/>
                <a:cs typeface="Poppins" pitchFamily="2" charset="77"/>
              </a:rPr>
              <a:t>şehirde</a:t>
            </a:r>
            <a:r>
              <a:rPr lang="en-GB" sz="9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900" dirty="0" err="1" smtClean="0">
                <a:latin typeface="Poppins" pitchFamily="2" charset="77"/>
                <a:cs typeface="Poppins" pitchFamily="2" charset="77"/>
              </a:rPr>
              <a:t>gez</a:t>
            </a:r>
            <a:r>
              <a:rPr lang="tr-TR" sz="900" dirty="0" err="1" smtClean="0">
                <a:latin typeface="Poppins" pitchFamily="2" charset="77"/>
                <a:cs typeface="Poppins" pitchFamily="2" charset="77"/>
              </a:rPr>
              <a:t>mek</a:t>
            </a:r>
            <a:endParaRPr lang="en-GB" sz="900" dirty="0">
              <a:latin typeface="Poppins" pitchFamily="2" charset="77"/>
              <a:cs typeface="Poppins" pitchFamily="2" charset="77"/>
            </a:endParaRPr>
          </a:p>
          <a:p>
            <a:pPr marL="171450" indent="-171450">
              <a:lnSpc>
                <a:spcPts val="1200"/>
              </a:lnSpc>
              <a:buClr>
                <a:srgbClr val="8CC04B"/>
              </a:buClr>
              <a:buFont typeface="Arial" panose="020B0604020202020204" pitchFamily="34" charset="0"/>
              <a:buChar char="•"/>
            </a:pPr>
            <a:r>
              <a:rPr lang="en-GB" sz="900" dirty="0" err="1">
                <a:latin typeface="Poppins" pitchFamily="2" charset="77"/>
                <a:cs typeface="Poppins" pitchFamily="2" charset="77"/>
              </a:rPr>
              <a:t>Erişilebilir</a:t>
            </a:r>
            <a:r>
              <a:rPr lang="en-GB" sz="9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900" dirty="0" err="1">
                <a:latin typeface="Poppins" pitchFamily="2" charset="77"/>
                <a:cs typeface="Poppins" pitchFamily="2" charset="77"/>
              </a:rPr>
              <a:t>bilgilere</a:t>
            </a:r>
            <a:r>
              <a:rPr lang="en-GB" sz="9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900" dirty="0" err="1">
                <a:latin typeface="Poppins" pitchFamily="2" charset="77"/>
                <a:cs typeface="Poppins" pitchFamily="2" charset="77"/>
              </a:rPr>
              <a:t>sahip</a:t>
            </a:r>
            <a:r>
              <a:rPr lang="en-GB" sz="9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900" dirty="0" err="1" smtClean="0">
                <a:latin typeface="Poppins" pitchFamily="2" charset="77"/>
                <a:cs typeface="Poppins" pitchFamily="2" charset="77"/>
              </a:rPr>
              <a:t>ol</a:t>
            </a:r>
            <a:r>
              <a:rPr lang="tr-TR" sz="900" dirty="0" err="1" smtClean="0">
                <a:latin typeface="Poppins" pitchFamily="2" charset="77"/>
                <a:cs typeface="Poppins" pitchFamily="2" charset="77"/>
              </a:rPr>
              <a:t>mak</a:t>
            </a:r>
            <a:r>
              <a:rPr lang="en-GB" sz="900" dirty="0" smtClean="0">
                <a:latin typeface="Poppins" pitchFamily="2" charset="77"/>
                <a:cs typeface="Poppins" pitchFamily="2" charset="77"/>
              </a:rPr>
              <a:t> </a:t>
            </a:r>
            <a:r>
              <a:rPr lang="en-GB" sz="900" dirty="0" err="1">
                <a:latin typeface="Poppins" pitchFamily="2" charset="77"/>
                <a:cs typeface="Poppins" pitchFamily="2" charset="77"/>
              </a:rPr>
              <a:t>ve</a:t>
            </a:r>
            <a:r>
              <a:rPr lang="en-GB" sz="9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900" dirty="0" err="1">
                <a:latin typeface="Poppins" pitchFamily="2" charset="77"/>
                <a:cs typeface="Poppins" pitchFamily="2" charset="77"/>
              </a:rPr>
              <a:t>hizmetlere</a:t>
            </a:r>
            <a:r>
              <a:rPr lang="en-GB" sz="9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900" dirty="0" err="1">
                <a:latin typeface="Poppins" pitchFamily="2" charset="77"/>
                <a:cs typeface="Poppins" pitchFamily="2" charset="77"/>
              </a:rPr>
              <a:t>erişme</a:t>
            </a:r>
            <a:r>
              <a:rPr lang="en-GB" sz="9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900" dirty="0" err="1">
                <a:latin typeface="Poppins" pitchFamily="2" charset="77"/>
                <a:cs typeface="Poppins" pitchFamily="2" charset="77"/>
              </a:rPr>
              <a:t>konusunda</a:t>
            </a:r>
            <a:r>
              <a:rPr lang="en-GB" sz="9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900" dirty="0" err="1">
                <a:latin typeface="Poppins" pitchFamily="2" charset="77"/>
                <a:cs typeface="Poppins" pitchFamily="2" charset="77"/>
              </a:rPr>
              <a:t>kendinize</a:t>
            </a:r>
            <a:r>
              <a:rPr lang="en-GB" sz="9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900" dirty="0" err="1" smtClean="0">
                <a:latin typeface="Poppins" pitchFamily="2" charset="77"/>
                <a:cs typeface="Poppins" pitchFamily="2" charset="77"/>
              </a:rPr>
              <a:t>güven</a:t>
            </a:r>
            <a:r>
              <a:rPr lang="tr-TR" sz="900" dirty="0" err="1" smtClean="0">
                <a:latin typeface="Poppins" pitchFamily="2" charset="77"/>
                <a:cs typeface="Poppins" pitchFamily="2" charset="77"/>
              </a:rPr>
              <a:t>mek</a:t>
            </a:r>
            <a:endParaRPr lang="en-GB" sz="900" dirty="0">
              <a:latin typeface="Poppins" pitchFamily="2" charset="77"/>
              <a:cs typeface="Poppins" pitchFamily="2" charset="77"/>
            </a:endParaRPr>
          </a:p>
          <a:p>
            <a:pPr marL="171450" indent="-171450">
              <a:lnSpc>
                <a:spcPts val="1200"/>
              </a:lnSpc>
              <a:buClr>
                <a:srgbClr val="8CC04B"/>
              </a:buClr>
              <a:buFont typeface="Arial" panose="020B0604020202020204" pitchFamily="34" charset="0"/>
              <a:buChar char="•"/>
            </a:pPr>
            <a:r>
              <a:rPr lang="en-GB" sz="900" dirty="0" err="1">
                <a:latin typeface="Poppins" pitchFamily="2" charset="77"/>
                <a:cs typeface="Poppins" pitchFamily="2" charset="77"/>
              </a:rPr>
              <a:t>Haklarını</a:t>
            </a:r>
            <a:r>
              <a:rPr lang="en-GB" sz="900" dirty="0">
                <a:latin typeface="Poppins" pitchFamily="2" charset="77"/>
                <a:cs typeface="Poppins" pitchFamily="2" charset="77"/>
              </a:rPr>
              <a:t>, </a:t>
            </a:r>
            <a:r>
              <a:rPr lang="en-GB" sz="900" dirty="0" err="1">
                <a:latin typeface="Poppins" pitchFamily="2" charset="77"/>
                <a:cs typeface="Poppins" pitchFamily="2" charset="77"/>
              </a:rPr>
              <a:t>yetkilerini</a:t>
            </a:r>
            <a:r>
              <a:rPr lang="en-GB" sz="9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900" dirty="0" err="1">
                <a:latin typeface="Poppins" pitchFamily="2" charset="77"/>
                <a:cs typeface="Poppins" pitchFamily="2" charset="77"/>
              </a:rPr>
              <a:t>ve</a:t>
            </a:r>
            <a:r>
              <a:rPr lang="en-GB" sz="9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900" dirty="0" err="1">
                <a:latin typeface="Poppins" pitchFamily="2" charset="77"/>
                <a:cs typeface="Poppins" pitchFamily="2" charset="77"/>
              </a:rPr>
              <a:t>sorumluluklarını</a:t>
            </a:r>
            <a:r>
              <a:rPr lang="en-GB" sz="9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900" dirty="0" err="1">
                <a:latin typeface="Poppins" pitchFamily="2" charset="77"/>
                <a:cs typeface="Poppins" pitchFamily="2" charset="77"/>
              </a:rPr>
              <a:t>anlamak</a:t>
            </a:r>
            <a:endParaRPr lang="en-GB" sz="900" dirty="0">
              <a:latin typeface="Poppins" pitchFamily="2" charset="77"/>
              <a:cs typeface="Poppins" pitchFamily="2" charset="77"/>
            </a:endParaRPr>
          </a:p>
          <a:p>
            <a:pPr marL="171450" indent="-171450">
              <a:lnSpc>
                <a:spcPts val="1200"/>
              </a:lnSpc>
              <a:buClr>
                <a:srgbClr val="8CC04B"/>
              </a:buClr>
              <a:buFont typeface="Arial" panose="020B0604020202020204" pitchFamily="34" charset="0"/>
              <a:buChar char="•"/>
            </a:pPr>
            <a:r>
              <a:rPr lang="en-GB" sz="900" dirty="0" err="1">
                <a:latin typeface="Poppins" pitchFamily="2" charset="77"/>
                <a:cs typeface="Poppins" pitchFamily="2" charset="77"/>
              </a:rPr>
              <a:t>Değişimi</a:t>
            </a:r>
            <a:r>
              <a:rPr lang="en-GB" sz="9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900" dirty="0" err="1">
                <a:latin typeface="Poppins" pitchFamily="2" charset="77"/>
                <a:cs typeface="Poppins" pitchFamily="2" charset="77"/>
              </a:rPr>
              <a:t>etkilemek</a:t>
            </a:r>
            <a:r>
              <a:rPr lang="en-GB" sz="9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900" dirty="0" err="1">
                <a:latin typeface="Poppins" pitchFamily="2" charset="77"/>
                <a:cs typeface="Poppins" pitchFamily="2" charset="77"/>
              </a:rPr>
              <a:t>için</a:t>
            </a:r>
            <a:r>
              <a:rPr lang="en-GB" sz="9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900" dirty="0" err="1">
                <a:latin typeface="Poppins" pitchFamily="2" charset="77"/>
                <a:cs typeface="Poppins" pitchFamily="2" charset="77"/>
              </a:rPr>
              <a:t>duyulduğunu</a:t>
            </a:r>
            <a:r>
              <a:rPr lang="en-GB" sz="9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900" dirty="0" err="1">
                <a:latin typeface="Poppins" pitchFamily="2" charset="77"/>
                <a:cs typeface="Poppins" pitchFamily="2" charset="77"/>
              </a:rPr>
              <a:t>ve</a:t>
            </a:r>
            <a:r>
              <a:rPr lang="en-GB" sz="9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900" dirty="0" err="1">
                <a:latin typeface="Poppins" pitchFamily="2" charset="77"/>
                <a:cs typeface="Poppins" pitchFamily="2" charset="77"/>
              </a:rPr>
              <a:t>dinlendiğini</a:t>
            </a:r>
            <a:r>
              <a:rPr lang="en-GB" sz="9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900" dirty="0" err="1">
                <a:latin typeface="Poppins" pitchFamily="2" charset="77"/>
                <a:cs typeface="Poppins" pitchFamily="2" charset="77"/>
              </a:rPr>
              <a:t>hissetmek</a:t>
            </a:r>
            <a:endParaRPr lang="en-GB" sz="9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xmlns="" id="{7D7826C2-9C8A-67A8-C632-E832E21B6892}"/>
              </a:ext>
            </a:extLst>
          </p:cNvPr>
          <p:cNvSpPr/>
          <p:nvPr/>
        </p:nvSpPr>
        <p:spPr>
          <a:xfrm>
            <a:off x="9228345" y="3543395"/>
            <a:ext cx="2369876" cy="3017773"/>
          </a:xfrm>
          <a:prstGeom prst="roundRect">
            <a:avLst/>
          </a:prstGeom>
          <a:noFill/>
          <a:ln w="28575">
            <a:solidFill>
              <a:srgbClr val="1088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13318037-0CEA-0D76-7D37-5DCC3940A285}"/>
              </a:ext>
            </a:extLst>
          </p:cNvPr>
          <p:cNvSpPr txBox="1"/>
          <p:nvPr/>
        </p:nvSpPr>
        <p:spPr>
          <a:xfrm>
            <a:off x="651084" y="889997"/>
            <a:ext cx="23905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err="1">
                <a:solidFill>
                  <a:srgbClr val="1088A3"/>
                </a:solidFill>
                <a:latin typeface="Poppins" pitchFamily="2" charset="77"/>
                <a:cs typeface="Poppins" pitchFamily="2" charset="77"/>
              </a:rPr>
              <a:t>Vizyonumuz</a:t>
            </a:r>
            <a:endParaRPr lang="en-GB" sz="1400" b="1" dirty="0">
              <a:solidFill>
                <a:srgbClr val="1088A3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CD372278-25E0-3802-4972-A1AB7CBB18AE}"/>
              </a:ext>
            </a:extLst>
          </p:cNvPr>
          <p:cNvSpPr txBox="1"/>
          <p:nvPr/>
        </p:nvSpPr>
        <p:spPr>
          <a:xfrm>
            <a:off x="651084" y="1236445"/>
            <a:ext cx="23905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latin typeface="Poppins" pitchFamily="2" charset="77"/>
                <a:cs typeface="Poppins" pitchFamily="2" charset="77"/>
              </a:rPr>
              <a:t>Leeds, </a:t>
            </a:r>
            <a:r>
              <a:rPr lang="en-GB" sz="1000" dirty="0" err="1">
                <a:latin typeface="Poppins" pitchFamily="2" charset="77"/>
                <a:cs typeface="Poppins" pitchFamily="2" charset="77"/>
              </a:rPr>
              <a:t>yeni</a:t>
            </a:r>
            <a:r>
              <a:rPr lang="en-GB" sz="10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1000" dirty="0" err="1">
                <a:latin typeface="Poppins" pitchFamily="2" charset="77"/>
                <a:cs typeface="Poppins" pitchFamily="2" charset="77"/>
              </a:rPr>
              <a:t>ve</a:t>
            </a:r>
            <a:r>
              <a:rPr lang="en-GB" sz="10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1000" dirty="0" err="1">
                <a:latin typeface="Poppins" pitchFamily="2" charset="77"/>
                <a:cs typeface="Poppins" pitchFamily="2" charset="77"/>
              </a:rPr>
              <a:t>mevcut</a:t>
            </a:r>
            <a:r>
              <a:rPr lang="en-GB" sz="10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1000" dirty="0" err="1">
                <a:latin typeface="Poppins" pitchFamily="2" charset="77"/>
                <a:cs typeface="Poppins" pitchFamily="2" charset="77"/>
              </a:rPr>
              <a:t>topluluklar</a:t>
            </a:r>
            <a:r>
              <a:rPr lang="en-GB" sz="10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1000" dirty="0" err="1">
                <a:latin typeface="Poppins" pitchFamily="2" charset="77"/>
                <a:cs typeface="Poppins" pitchFamily="2" charset="77"/>
              </a:rPr>
              <a:t>için</a:t>
            </a:r>
            <a:r>
              <a:rPr lang="en-GB" sz="1000" dirty="0">
                <a:latin typeface="Poppins" pitchFamily="2" charset="77"/>
                <a:cs typeface="Poppins" pitchFamily="2" charset="77"/>
              </a:rPr>
              <a:t> </a:t>
            </a:r>
            <a:r>
              <a:rPr lang="tr-TR" sz="1000" dirty="0" smtClean="0">
                <a:latin typeface="Poppins" pitchFamily="2" charset="77"/>
                <a:cs typeface="Poppins" pitchFamily="2" charset="77"/>
              </a:rPr>
              <a:t>uygun</a:t>
            </a:r>
            <a:r>
              <a:rPr lang="en-GB" sz="1000" dirty="0" smtClean="0">
                <a:latin typeface="Poppins" pitchFamily="2" charset="77"/>
                <a:cs typeface="Poppins" pitchFamily="2" charset="77"/>
              </a:rPr>
              <a:t> </a:t>
            </a:r>
            <a:r>
              <a:rPr lang="en-GB" sz="1000" dirty="0" err="1">
                <a:latin typeface="Poppins" pitchFamily="2" charset="77"/>
                <a:cs typeface="Poppins" pitchFamily="2" charset="77"/>
              </a:rPr>
              <a:t>ve</a:t>
            </a:r>
            <a:r>
              <a:rPr lang="en-GB" sz="10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1000" dirty="0" err="1">
                <a:latin typeface="Poppins" pitchFamily="2" charset="77"/>
                <a:cs typeface="Poppins" pitchFamily="2" charset="77"/>
              </a:rPr>
              <a:t>şefkatli</a:t>
            </a:r>
            <a:r>
              <a:rPr lang="en-GB" sz="10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1000" dirty="0" err="1">
                <a:latin typeface="Poppins" pitchFamily="2" charset="77"/>
                <a:cs typeface="Poppins" pitchFamily="2" charset="77"/>
              </a:rPr>
              <a:t>bir</a:t>
            </a:r>
            <a:r>
              <a:rPr lang="en-GB" sz="10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1000" dirty="0" err="1">
                <a:latin typeface="Poppins" pitchFamily="2" charset="77"/>
                <a:cs typeface="Poppins" pitchFamily="2" charset="77"/>
              </a:rPr>
              <a:t>şehir</a:t>
            </a:r>
            <a:r>
              <a:rPr lang="en-GB" sz="1000" dirty="0">
                <a:latin typeface="Poppins" pitchFamily="2" charset="77"/>
                <a:cs typeface="Poppins" pitchFamily="2" charset="77"/>
              </a:rPr>
              <a:t>, </a:t>
            </a:r>
            <a:r>
              <a:rPr lang="en-GB" sz="1000" dirty="0" err="1">
                <a:latin typeface="Poppins" pitchFamily="2" charset="77"/>
                <a:cs typeface="Poppins" pitchFamily="2" charset="77"/>
              </a:rPr>
              <a:t>insanların</a:t>
            </a:r>
            <a:r>
              <a:rPr lang="en-GB" sz="10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1000" dirty="0" err="1">
                <a:latin typeface="Poppins" pitchFamily="2" charset="77"/>
                <a:cs typeface="Poppins" pitchFamily="2" charset="77"/>
              </a:rPr>
              <a:t>kendilerini</a:t>
            </a:r>
            <a:r>
              <a:rPr lang="en-GB" sz="10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1000" dirty="0" err="1">
                <a:latin typeface="Poppins" pitchFamily="2" charset="77"/>
                <a:cs typeface="Poppins" pitchFamily="2" charset="77"/>
              </a:rPr>
              <a:t>güvende</a:t>
            </a:r>
            <a:r>
              <a:rPr lang="en-GB" sz="10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1000" dirty="0" err="1">
                <a:latin typeface="Poppins" pitchFamily="2" charset="77"/>
                <a:cs typeface="Poppins" pitchFamily="2" charset="77"/>
              </a:rPr>
              <a:t>ve</a:t>
            </a:r>
            <a:r>
              <a:rPr lang="en-GB" sz="10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1000" dirty="0" err="1">
                <a:latin typeface="Poppins" pitchFamily="2" charset="77"/>
                <a:cs typeface="Poppins" pitchFamily="2" charset="77"/>
              </a:rPr>
              <a:t>bağlı</a:t>
            </a:r>
            <a:r>
              <a:rPr lang="en-GB" sz="10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1000" dirty="0" err="1">
                <a:latin typeface="Poppins" pitchFamily="2" charset="77"/>
                <a:cs typeface="Poppins" pitchFamily="2" charset="77"/>
              </a:rPr>
              <a:t>hissettikleri</a:t>
            </a:r>
            <a:r>
              <a:rPr lang="en-GB" sz="10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1000" dirty="0" err="1">
                <a:latin typeface="Poppins" pitchFamily="2" charset="77"/>
                <a:cs typeface="Poppins" pitchFamily="2" charset="77"/>
              </a:rPr>
              <a:t>bir</a:t>
            </a:r>
            <a:r>
              <a:rPr lang="en-GB" sz="10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1000" dirty="0" err="1">
                <a:latin typeface="Poppins" pitchFamily="2" charset="77"/>
                <a:cs typeface="Poppins" pitchFamily="2" charset="77"/>
              </a:rPr>
              <a:t>yer</a:t>
            </a:r>
            <a:r>
              <a:rPr lang="en-GB" sz="1000" dirty="0">
                <a:latin typeface="Poppins" pitchFamily="2" charset="77"/>
                <a:cs typeface="Poppins" pitchFamily="2" charset="77"/>
              </a:rPr>
              <a:t>; </a:t>
            </a:r>
            <a:r>
              <a:rPr lang="en-GB" sz="1000" dirty="0" err="1">
                <a:latin typeface="Poppins" pitchFamily="2" charset="77"/>
                <a:cs typeface="Poppins" pitchFamily="2" charset="77"/>
              </a:rPr>
              <a:t>katkılara</a:t>
            </a:r>
            <a:r>
              <a:rPr lang="en-GB" sz="10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1000" dirty="0" err="1">
                <a:latin typeface="Poppins" pitchFamily="2" charset="77"/>
                <a:cs typeface="Poppins" pitchFamily="2" charset="77"/>
              </a:rPr>
              <a:t>değer</a:t>
            </a:r>
            <a:r>
              <a:rPr lang="en-GB" sz="10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1000" dirty="0" err="1">
                <a:latin typeface="Poppins" pitchFamily="2" charset="77"/>
                <a:cs typeface="Poppins" pitchFamily="2" charset="77"/>
              </a:rPr>
              <a:t>verilir</a:t>
            </a:r>
            <a:r>
              <a:rPr lang="en-GB" sz="10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1000" dirty="0" err="1">
                <a:latin typeface="Poppins" pitchFamily="2" charset="77"/>
                <a:cs typeface="Poppins" pitchFamily="2" charset="77"/>
              </a:rPr>
              <a:t>ve</a:t>
            </a:r>
            <a:r>
              <a:rPr lang="en-GB" sz="10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1000" dirty="0" err="1">
                <a:latin typeface="Poppins" pitchFamily="2" charset="77"/>
                <a:cs typeface="Poppins" pitchFamily="2" charset="77"/>
              </a:rPr>
              <a:t>kutlanır</a:t>
            </a:r>
            <a:r>
              <a:rPr lang="en-GB" sz="1000" dirty="0">
                <a:latin typeface="Poppins" pitchFamily="2" charset="77"/>
                <a:cs typeface="Poppins" pitchFamily="2" charset="77"/>
              </a:rPr>
              <a:t>; </a:t>
            </a:r>
            <a:r>
              <a:rPr lang="en-GB" sz="1000" dirty="0" err="1">
                <a:latin typeface="Poppins" pitchFamily="2" charset="77"/>
                <a:cs typeface="Poppins" pitchFamily="2" charset="77"/>
              </a:rPr>
              <a:t>ve</a:t>
            </a:r>
            <a:r>
              <a:rPr lang="en-GB" sz="10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1000" dirty="0" err="1">
                <a:latin typeface="Poppins" pitchFamily="2" charset="77"/>
                <a:cs typeface="Poppins" pitchFamily="2" charset="77"/>
              </a:rPr>
              <a:t>bireyler</a:t>
            </a:r>
            <a:r>
              <a:rPr lang="en-GB" sz="1000" dirty="0">
                <a:latin typeface="Poppins" pitchFamily="2" charset="77"/>
                <a:cs typeface="Poppins" pitchFamily="2" charset="77"/>
              </a:rPr>
              <a:t>, </a:t>
            </a:r>
            <a:r>
              <a:rPr lang="en-GB" sz="1000" dirty="0" err="1">
                <a:latin typeface="Poppins" pitchFamily="2" charset="77"/>
                <a:cs typeface="Poppins" pitchFamily="2" charset="77"/>
              </a:rPr>
              <a:t>aileler</a:t>
            </a:r>
            <a:r>
              <a:rPr lang="en-GB" sz="10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1000" dirty="0" err="1">
                <a:latin typeface="Poppins" pitchFamily="2" charset="77"/>
                <a:cs typeface="Poppins" pitchFamily="2" charset="77"/>
              </a:rPr>
              <a:t>ve</a:t>
            </a:r>
            <a:r>
              <a:rPr lang="en-GB" sz="10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1000" dirty="0" err="1">
                <a:latin typeface="Poppins" pitchFamily="2" charset="77"/>
                <a:cs typeface="Poppins" pitchFamily="2" charset="77"/>
              </a:rPr>
              <a:t>topluluklar</a:t>
            </a:r>
            <a:r>
              <a:rPr lang="en-GB" sz="1000" dirty="0">
                <a:latin typeface="Poppins" pitchFamily="2" charset="77"/>
                <a:cs typeface="Poppins" pitchFamily="2" charset="77"/>
              </a:rPr>
              <a:t> tam </a:t>
            </a:r>
            <a:r>
              <a:rPr lang="en-GB" sz="1000" dirty="0" err="1">
                <a:latin typeface="Poppins" pitchFamily="2" charset="77"/>
                <a:cs typeface="Poppins" pitchFamily="2" charset="77"/>
              </a:rPr>
              <a:t>potansiyellerine</a:t>
            </a:r>
            <a:r>
              <a:rPr lang="en-GB" sz="10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1000" dirty="0" err="1">
                <a:latin typeface="Poppins" pitchFamily="2" charset="77"/>
                <a:cs typeface="Poppins" pitchFamily="2" charset="77"/>
              </a:rPr>
              <a:t>ulaşabilirler</a:t>
            </a:r>
            <a:r>
              <a:rPr lang="en-GB" sz="1000" dirty="0">
                <a:latin typeface="Poppins" pitchFamily="2" charset="77"/>
                <a:cs typeface="Poppins" pitchFamily="2" charset="77"/>
              </a:rPr>
              <a:t>.</a:t>
            </a:r>
            <a:endParaRPr lang="en-GB" sz="10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xmlns="" id="{7E696088-7F46-61A1-A209-EAD153B0E876}"/>
              </a:ext>
            </a:extLst>
          </p:cNvPr>
          <p:cNvSpPr/>
          <p:nvPr/>
        </p:nvSpPr>
        <p:spPr>
          <a:xfrm>
            <a:off x="651084" y="678148"/>
            <a:ext cx="2390561" cy="2234869"/>
          </a:xfrm>
          <a:prstGeom prst="roundRect">
            <a:avLst/>
          </a:prstGeom>
          <a:noFill/>
          <a:ln w="28575">
            <a:solidFill>
              <a:srgbClr val="1088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02B3A9C7-87AF-CFF1-CF5C-806BDA92495F}"/>
              </a:ext>
            </a:extLst>
          </p:cNvPr>
          <p:cNvSpPr txBox="1"/>
          <p:nvPr/>
        </p:nvSpPr>
        <p:spPr>
          <a:xfrm>
            <a:off x="616250" y="3342156"/>
            <a:ext cx="21876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Aşağıdakileri</a:t>
            </a:r>
            <a:r>
              <a:rPr lang="en-GB" sz="1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10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geliştirmek</a:t>
            </a:r>
            <a:r>
              <a:rPr lang="en-GB" sz="1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10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için</a:t>
            </a:r>
            <a:r>
              <a:rPr lang="en-GB" sz="1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10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önemli</a:t>
            </a:r>
            <a:r>
              <a:rPr lang="en-GB" sz="1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10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kesişen</a:t>
            </a:r>
            <a:r>
              <a:rPr lang="en-GB" sz="1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10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zorlukların</a:t>
            </a:r>
            <a:r>
              <a:rPr lang="en-GB" sz="1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10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üstesinden</a:t>
            </a:r>
            <a:r>
              <a:rPr lang="en-GB" sz="1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10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gelmek</a:t>
            </a:r>
            <a:r>
              <a:rPr lang="en-GB" sz="1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10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için</a:t>
            </a:r>
            <a:r>
              <a:rPr lang="en-GB" sz="1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10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birlikte</a:t>
            </a:r>
            <a:r>
              <a:rPr lang="en-GB" sz="1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10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çalışmak</a:t>
            </a:r>
            <a:r>
              <a:rPr lang="en-GB" sz="1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:</a:t>
            </a:r>
            <a:endParaRPr lang="en-GB" sz="10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94BDCD05-A2E2-614C-9833-189DE1A97330}"/>
              </a:ext>
            </a:extLst>
          </p:cNvPr>
          <p:cNvSpPr txBox="1"/>
          <p:nvPr/>
        </p:nvSpPr>
        <p:spPr>
          <a:xfrm>
            <a:off x="638022" y="3074610"/>
            <a:ext cx="2387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Bizim</a:t>
            </a:r>
            <a:r>
              <a:rPr lang="en-GB" sz="14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1400" b="1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yaklaşımımız</a:t>
            </a:r>
            <a:endParaRPr lang="en-GB" sz="1400" b="1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xmlns="" id="{6E23D6DD-96F7-A03F-A234-F3042A48DBE9}"/>
              </a:ext>
            </a:extLst>
          </p:cNvPr>
          <p:cNvSpPr/>
          <p:nvPr/>
        </p:nvSpPr>
        <p:spPr>
          <a:xfrm>
            <a:off x="616249" y="4070053"/>
            <a:ext cx="2390561" cy="555286"/>
          </a:xfrm>
          <a:prstGeom prst="roundRect">
            <a:avLst/>
          </a:prstGeom>
          <a:solidFill>
            <a:srgbClr val="8CC04B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F18520C4-7FD2-0C43-3F6D-9C1758BB66AB}"/>
              </a:ext>
            </a:extLst>
          </p:cNvPr>
          <p:cNvSpPr txBox="1"/>
          <p:nvPr/>
        </p:nvSpPr>
        <p:spPr>
          <a:xfrm>
            <a:off x="616249" y="4150574"/>
            <a:ext cx="23740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Hakların</a:t>
            </a:r>
            <a:r>
              <a:rPr lang="en-GB" sz="1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10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ve</a:t>
            </a:r>
            <a:r>
              <a:rPr lang="en-GB" sz="1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10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sorumlulukların</a:t>
            </a:r>
            <a:r>
              <a:rPr lang="en-GB" sz="1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10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anlaşılması</a:t>
            </a:r>
            <a:endParaRPr lang="en-GB" sz="10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xmlns="" id="{8D03097F-D4F0-A33C-4BF7-C34DA7E5BFFB}"/>
              </a:ext>
            </a:extLst>
          </p:cNvPr>
          <p:cNvSpPr/>
          <p:nvPr/>
        </p:nvSpPr>
        <p:spPr>
          <a:xfrm>
            <a:off x="616249" y="4722127"/>
            <a:ext cx="2390561" cy="555286"/>
          </a:xfrm>
          <a:prstGeom prst="roundRect">
            <a:avLst/>
          </a:prstGeom>
          <a:solidFill>
            <a:srgbClr val="1AA29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4F041462-866B-2281-4CF3-984E5350D6F2}"/>
              </a:ext>
            </a:extLst>
          </p:cNvPr>
          <p:cNvSpPr txBox="1"/>
          <p:nvPr/>
        </p:nvSpPr>
        <p:spPr>
          <a:xfrm>
            <a:off x="616249" y="4887885"/>
            <a:ext cx="23740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Hizmetlere</a:t>
            </a:r>
            <a:r>
              <a:rPr lang="en-GB" sz="1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10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ve</a:t>
            </a:r>
            <a:r>
              <a:rPr lang="en-GB" sz="1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10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sistemlere</a:t>
            </a:r>
            <a:r>
              <a:rPr lang="en-GB" sz="1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10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erişim</a:t>
            </a:r>
            <a:endParaRPr lang="en-GB" sz="10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xmlns="" id="{BD2B44F2-ACD8-AB49-9644-F765C000F61C}"/>
              </a:ext>
            </a:extLst>
          </p:cNvPr>
          <p:cNvSpPr/>
          <p:nvPr/>
        </p:nvSpPr>
        <p:spPr>
          <a:xfrm>
            <a:off x="616249" y="5374201"/>
            <a:ext cx="2390561" cy="555286"/>
          </a:xfrm>
          <a:prstGeom prst="roundRect">
            <a:avLst/>
          </a:prstGeom>
          <a:solidFill>
            <a:srgbClr val="27AD9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BAA25430-38AB-A8C9-96A8-819F1429F38A}"/>
              </a:ext>
            </a:extLst>
          </p:cNvPr>
          <p:cNvSpPr txBox="1"/>
          <p:nvPr/>
        </p:nvSpPr>
        <p:spPr>
          <a:xfrm>
            <a:off x="616249" y="5556965"/>
            <a:ext cx="23740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Dil</a:t>
            </a:r>
            <a:r>
              <a:rPr lang="en-GB" sz="1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1000" dirty="0" err="1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engelleri</a:t>
            </a:r>
            <a:r>
              <a:rPr lang="tr-TR" sz="1000" dirty="0" err="1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ni</a:t>
            </a:r>
            <a:r>
              <a:rPr lang="tr-TR" sz="1000" dirty="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aşmak</a:t>
            </a:r>
            <a:endParaRPr lang="en-GB" sz="10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xmlns="" id="{B07B3391-451B-9BDD-0BEC-33D29E7EBD3D}"/>
              </a:ext>
            </a:extLst>
          </p:cNvPr>
          <p:cNvSpPr/>
          <p:nvPr/>
        </p:nvSpPr>
        <p:spPr>
          <a:xfrm>
            <a:off x="616249" y="6026275"/>
            <a:ext cx="2390561" cy="555286"/>
          </a:xfrm>
          <a:prstGeom prst="roundRect">
            <a:avLst/>
          </a:prstGeom>
          <a:solidFill>
            <a:srgbClr val="1088A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24B41BDF-DC73-284A-F95C-C12A584C45E1}"/>
              </a:ext>
            </a:extLst>
          </p:cNvPr>
          <p:cNvSpPr txBox="1"/>
          <p:nvPr/>
        </p:nvSpPr>
        <p:spPr>
          <a:xfrm>
            <a:off x="616249" y="6131102"/>
            <a:ext cx="23740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Bilgilendirilmiş</a:t>
            </a:r>
            <a:r>
              <a:rPr lang="en-GB" sz="1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10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seçim</a:t>
            </a:r>
            <a:r>
              <a:rPr lang="en-GB" sz="1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10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yapmak</a:t>
            </a:r>
            <a:r>
              <a:rPr lang="en-GB" sz="1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10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için</a:t>
            </a:r>
            <a:r>
              <a:rPr lang="en-GB" sz="1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1000" dirty="0" err="1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bilgi</a:t>
            </a:r>
            <a:endParaRPr lang="en-GB" sz="10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xmlns="" id="{CEC836B6-81B3-EE77-5550-1B208FEB7856}"/>
              </a:ext>
            </a:extLst>
          </p:cNvPr>
          <p:cNvSpPr/>
          <p:nvPr/>
        </p:nvSpPr>
        <p:spPr>
          <a:xfrm>
            <a:off x="9217638" y="652545"/>
            <a:ext cx="2390561" cy="478994"/>
          </a:xfrm>
          <a:prstGeom prst="roundRect">
            <a:avLst/>
          </a:prstGeom>
          <a:solidFill>
            <a:srgbClr val="1088A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F3E565B8-9AB1-F135-9480-14C38642F7C7}"/>
              </a:ext>
            </a:extLst>
          </p:cNvPr>
          <p:cNvSpPr txBox="1"/>
          <p:nvPr/>
        </p:nvSpPr>
        <p:spPr>
          <a:xfrm>
            <a:off x="9217638" y="758017"/>
            <a:ext cx="23740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Önceliklerimiz</a:t>
            </a:r>
            <a:endParaRPr lang="en-GB" sz="1400" b="1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xmlns="" id="{29E10B42-8169-1527-3B18-5637F75F3004}"/>
              </a:ext>
            </a:extLst>
          </p:cNvPr>
          <p:cNvSpPr/>
          <p:nvPr/>
        </p:nvSpPr>
        <p:spPr>
          <a:xfrm>
            <a:off x="9218297" y="1229375"/>
            <a:ext cx="2390561" cy="363956"/>
          </a:xfrm>
          <a:prstGeom prst="roundRect">
            <a:avLst/>
          </a:prstGeom>
          <a:solidFill>
            <a:srgbClr val="8CC04B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xmlns="" id="{DD6F6D3C-6E7D-7E43-CE87-9FFF6500E7F4}"/>
              </a:ext>
            </a:extLst>
          </p:cNvPr>
          <p:cNvSpPr/>
          <p:nvPr/>
        </p:nvSpPr>
        <p:spPr>
          <a:xfrm>
            <a:off x="9218297" y="1686574"/>
            <a:ext cx="2390561" cy="363956"/>
          </a:xfrm>
          <a:prstGeom prst="roundRect">
            <a:avLst/>
          </a:prstGeom>
          <a:solidFill>
            <a:srgbClr val="1AA29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xmlns="" id="{F8167A78-BD88-F5AF-8D61-31C7E8E3ABDD}"/>
              </a:ext>
            </a:extLst>
          </p:cNvPr>
          <p:cNvSpPr/>
          <p:nvPr/>
        </p:nvSpPr>
        <p:spPr>
          <a:xfrm>
            <a:off x="9218297" y="2143773"/>
            <a:ext cx="2390561" cy="363956"/>
          </a:xfrm>
          <a:prstGeom prst="roundRect">
            <a:avLst/>
          </a:prstGeom>
          <a:solidFill>
            <a:srgbClr val="27AD9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xmlns="" id="{ED995247-A7DB-EDA2-0267-EEA63C206686}"/>
              </a:ext>
            </a:extLst>
          </p:cNvPr>
          <p:cNvSpPr/>
          <p:nvPr/>
        </p:nvSpPr>
        <p:spPr>
          <a:xfrm>
            <a:off x="9218297" y="2600972"/>
            <a:ext cx="2390561" cy="363956"/>
          </a:xfrm>
          <a:prstGeom prst="roundRect">
            <a:avLst/>
          </a:prstGeom>
          <a:solidFill>
            <a:srgbClr val="1088A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xmlns="" id="{362135FF-0ABB-3FD6-53C8-4B9477889789}"/>
              </a:ext>
            </a:extLst>
          </p:cNvPr>
          <p:cNvSpPr/>
          <p:nvPr/>
        </p:nvSpPr>
        <p:spPr>
          <a:xfrm>
            <a:off x="9218297" y="3058172"/>
            <a:ext cx="2390561" cy="363956"/>
          </a:xfrm>
          <a:prstGeom prst="roundRect">
            <a:avLst/>
          </a:prstGeom>
          <a:solidFill>
            <a:srgbClr val="8CC04B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E66C354A-AD14-04BF-B760-73C5DE7430F5}"/>
              </a:ext>
            </a:extLst>
          </p:cNvPr>
          <p:cNvSpPr txBox="1"/>
          <p:nvPr/>
        </p:nvSpPr>
        <p:spPr>
          <a:xfrm>
            <a:off x="9233665" y="1300906"/>
            <a:ext cx="23740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Hizmetlere</a:t>
            </a:r>
            <a:r>
              <a:rPr lang="en-GB" sz="1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10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erişimi</a:t>
            </a:r>
            <a:r>
              <a:rPr lang="en-GB" sz="1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10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iyileştirin</a:t>
            </a:r>
            <a:endParaRPr lang="en-GB" sz="10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56B5ABA9-2ADE-8582-F917-3D71152EF7CC}"/>
              </a:ext>
            </a:extLst>
          </p:cNvPr>
          <p:cNvSpPr txBox="1"/>
          <p:nvPr/>
        </p:nvSpPr>
        <p:spPr>
          <a:xfrm>
            <a:off x="9228089" y="1752829"/>
            <a:ext cx="23740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Tutum</a:t>
            </a:r>
            <a:r>
              <a:rPr lang="en-GB" sz="1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10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ve</a:t>
            </a:r>
            <a:r>
              <a:rPr lang="en-GB" sz="1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10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davranışları</a:t>
            </a:r>
            <a:r>
              <a:rPr lang="en-GB" sz="1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10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değiştirin</a:t>
            </a:r>
            <a:endParaRPr lang="en-GB" sz="10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52DD3933-4919-6509-960C-1802D949AB9E}"/>
              </a:ext>
            </a:extLst>
          </p:cNvPr>
          <p:cNvSpPr txBox="1"/>
          <p:nvPr/>
        </p:nvSpPr>
        <p:spPr>
          <a:xfrm>
            <a:off x="9226614" y="2136370"/>
            <a:ext cx="23740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Farkındalığı</a:t>
            </a:r>
            <a:r>
              <a:rPr lang="en-GB" sz="1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10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ve</a:t>
            </a:r>
            <a:r>
              <a:rPr lang="en-GB" sz="1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10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anlayışı</a:t>
            </a:r>
            <a:r>
              <a:rPr lang="en-GB" sz="1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10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artırın</a:t>
            </a:r>
            <a:endParaRPr lang="en-GB" sz="10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42B42673-C91C-73AB-CA6D-6B518491BF2A}"/>
              </a:ext>
            </a:extLst>
          </p:cNvPr>
          <p:cNvSpPr txBox="1"/>
          <p:nvPr/>
        </p:nvSpPr>
        <p:spPr>
          <a:xfrm>
            <a:off x="9228424" y="2595395"/>
            <a:ext cx="23740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Dayanıklılığı</a:t>
            </a:r>
            <a:r>
              <a:rPr lang="en-GB" sz="1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10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güçlendirin</a:t>
            </a:r>
            <a:r>
              <a:rPr lang="en-GB" sz="1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10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ve</a:t>
            </a:r>
            <a:r>
              <a:rPr lang="en-GB" sz="1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10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kapasite</a:t>
            </a:r>
            <a:r>
              <a:rPr lang="en-GB" sz="1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10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geliştirin</a:t>
            </a:r>
            <a:endParaRPr lang="en-GB" sz="10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D59C4AFB-29C1-07A5-D1A6-1AB042056775}"/>
              </a:ext>
            </a:extLst>
          </p:cNvPr>
          <p:cNvSpPr txBox="1"/>
          <p:nvPr/>
        </p:nvSpPr>
        <p:spPr>
          <a:xfrm>
            <a:off x="9228089" y="3117959"/>
            <a:ext cx="23740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Güçlü</a:t>
            </a:r>
            <a:r>
              <a:rPr lang="en-GB" sz="1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10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ortaklık</a:t>
            </a:r>
            <a:r>
              <a:rPr lang="en-GB" sz="1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10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yaklaşımları</a:t>
            </a:r>
            <a:endParaRPr lang="en-GB" sz="10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718976A5-45C6-EA38-63AA-1FB98BF0B85B}"/>
              </a:ext>
            </a:extLst>
          </p:cNvPr>
          <p:cNvSpPr txBox="1"/>
          <p:nvPr/>
        </p:nvSpPr>
        <p:spPr>
          <a:xfrm>
            <a:off x="6229236" y="2570629"/>
            <a:ext cx="84790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800" dirty="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Barınma</a:t>
            </a:r>
            <a:endParaRPr lang="en-GB" sz="8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01433331-17E1-4FFA-78B5-5B45B6C2FF65}"/>
              </a:ext>
            </a:extLst>
          </p:cNvPr>
          <p:cNvSpPr txBox="1"/>
          <p:nvPr/>
        </p:nvSpPr>
        <p:spPr>
          <a:xfrm>
            <a:off x="6728647" y="3026402"/>
            <a:ext cx="6880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İş</a:t>
            </a:r>
            <a:endParaRPr lang="en-GB" sz="8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  <a:p>
            <a:r>
              <a:rPr lang="en-GB" sz="8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ve</a:t>
            </a:r>
            <a:r>
              <a:rPr lang="en-GB" sz="8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para</a:t>
            </a:r>
            <a:endParaRPr lang="en-GB" sz="8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5F52CA35-7781-1586-75E2-49AB0B38632E}"/>
              </a:ext>
            </a:extLst>
          </p:cNvPr>
          <p:cNvSpPr txBox="1"/>
          <p:nvPr/>
        </p:nvSpPr>
        <p:spPr>
          <a:xfrm>
            <a:off x="6386419" y="3724102"/>
            <a:ext cx="81422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Sağlık</a:t>
            </a:r>
            <a:r>
              <a:rPr lang="en-GB" sz="8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8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ve</a:t>
            </a:r>
            <a:r>
              <a:rPr lang="en-GB" sz="8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8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Refah</a:t>
            </a:r>
            <a:endParaRPr lang="en-GB" sz="8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27E528F7-F666-CCAA-522D-BB11A32B29CD}"/>
              </a:ext>
            </a:extLst>
          </p:cNvPr>
          <p:cNvSpPr txBox="1"/>
          <p:nvPr/>
        </p:nvSpPr>
        <p:spPr>
          <a:xfrm>
            <a:off x="5541088" y="4176347"/>
            <a:ext cx="1125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Eğitim</a:t>
            </a:r>
            <a:endParaRPr lang="en-GB" sz="8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  <a:p>
            <a:pPr algn="ctr"/>
            <a:r>
              <a:rPr lang="en-GB" sz="8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ve</a:t>
            </a:r>
            <a:endParaRPr lang="en-GB" sz="8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  <a:p>
            <a:pPr algn="ctr"/>
            <a:r>
              <a:rPr lang="en-GB" sz="8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Dil</a:t>
            </a:r>
            <a:endParaRPr lang="en-GB" sz="8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9E7AC887-C4AE-50C0-0E20-B4B1E414E9E6}"/>
              </a:ext>
            </a:extLst>
          </p:cNvPr>
          <p:cNvSpPr txBox="1"/>
          <p:nvPr/>
        </p:nvSpPr>
        <p:spPr>
          <a:xfrm>
            <a:off x="5041471" y="3724102"/>
            <a:ext cx="708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savunuculuk</a:t>
            </a:r>
            <a:r>
              <a:rPr lang="en-GB" sz="8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,</a:t>
            </a:r>
          </a:p>
          <a:p>
            <a:r>
              <a:rPr lang="en-GB" sz="8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tavsiye</a:t>
            </a:r>
            <a:r>
              <a:rPr lang="en-GB" sz="8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8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ve</a:t>
            </a:r>
            <a:endParaRPr lang="en-GB" sz="8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  <a:p>
            <a:r>
              <a:rPr lang="en-GB" sz="8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Hukuki</a:t>
            </a:r>
            <a:r>
              <a:rPr lang="en-GB" sz="8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8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destek</a:t>
            </a:r>
            <a:endParaRPr lang="en-GB" sz="8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B452A964-D46C-5B2F-6DDB-A740EF51BA86}"/>
              </a:ext>
            </a:extLst>
          </p:cNvPr>
          <p:cNvSpPr txBox="1"/>
          <p:nvPr/>
        </p:nvSpPr>
        <p:spPr>
          <a:xfrm>
            <a:off x="4908506" y="2953338"/>
            <a:ext cx="1125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Emniyet</a:t>
            </a:r>
            <a:r>
              <a:rPr lang="en-GB" sz="8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,</a:t>
            </a:r>
          </a:p>
          <a:p>
            <a:r>
              <a:rPr lang="en-GB" sz="8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ait</a:t>
            </a:r>
          </a:p>
          <a:p>
            <a:r>
              <a:rPr lang="en-GB" sz="8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ve</a:t>
            </a:r>
            <a:r>
              <a:rPr lang="en-GB" sz="8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8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destek</a:t>
            </a:r>
            <a:endParaRPr lang="en-GB" sz="8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  <a:p>
            <a:r>
              <a:rPr lang="en-GB" sz="8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Ağlar</a:t>
            </a:r>
            <a:endParaRPr lang="en-GB" sz="8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284B1C08-E47C-6AE0-53CB-1E7D770ED992}"/>
              </a:ext>
            </a:extLst>
          </p:cNvPr>
          <p:cNvSpPr txBox="1"/>
          <p:nvPr/>
        </p:nvSpPr>
        <p:spPr>
          <a:xfrm>
            <a:off x="5498342" y="2288155"/>
            <a:ext cx="554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 err="1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Temel</a:t>
            </a:r>
            <a:endParaRPr lang="en-GB" sz="8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  <a:p>
            <a:r>
              <a:rPr lang="en-GB" sz="8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ihtiyaçlar</a:t>
            </a:r>
            <a:endParaRPr lang="en-GB" sz="8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  <a:p>
            <a:r>
              <a:rPr lang="en-GB" sz="8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(Gıda,</a:t>
            </a:r>
          </a:p>
          <a:p>
            <a:r>
              <a:rPr lang="en-GB" sz="8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barınak</a:t>
            </a:r>
            <a:r>
              <a:rPr lang="en-GB" sz="8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,</a:t>
            </a:r>
          </a:p>
          <a:p>
            <a:r>
              <a:rPr lang="en-GB" sz="8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para)</a:t>
            </a:r>
            <a:endParaRPr lang="en-GB" sz="8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77" name="Rounded Rectangle 76">
            <a:extLst>
              <a:ext uri="{FF2B5EF4-FFF2-40B4-BE49-F238E27FC236}">
                <a16:creationId xmlns:a16="http://schemas.microsoft.com/office/drawing/2014/main" xmlns="" id="{8E524690-45F8-3D0E-7E17-9DAFB8D43C2D}"/>
              </a:ext>
            </a:extLst>
          </p:cNvPr>
          <p:cNvSpPr/>
          <p:nvPr/>
        </p:nvSpPr>
        <p:spPr>
          <a:xfrm>
            <a:off x="6822010" y="1644327"/>
            <a:ext cx="701040" cy="396240"/>
          </a:xfrm>
          <a:prstGeom prst="roundRect">
            <a:avLst/>
          </a:prstGeom>
          <a:solidFill>
            <a:srgbClr val="10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6486A09E-0022-674C-483A-A7A44CF5C6DD}"/>
              </a:ext>
            </a:extLst>
          </p:cNvPr>
          <p:cNvSpPr txBox="1"/>
          <p:nvPr/>
        </p:nvSpPr>
        <p:spPr>
          <a:xfrm>
            <a:off x="6833091" y="1644327"/>
            <a:ext cx="6826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Sığınma</a:t>
            </a:r>
            <a:r>
              <a:rPr lang="en-GB" sz="7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7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İsteyen</a:t>
            </a:r>
            <a:r>
              <a:rPr lang="en-GB" sz="7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7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İnsanlar</a:t>
            </a:r>
            <a:endParaRPr lang="en-GB" sz="7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xmlns="" id="{36073EA2-EFB6-9DE0-22B7-66B412B331F4}"/>
              </a:ext>
            </a:extLst>
          </p:cNvPr>
          <p:cNvSpPr/>
          <p:nvPr/>
        </p:nvSpPr>
        <p:spPr>
          <a:xfrm>
            <a:off x="7548590" y="2321901"/>
            <a:ext cx="701040" cy="396240"/>
          </a:xfrm>
          <a:prstGeom prst="roundRect">
            <a:avLst/>
          </a:prstGeom>
          <a:solidFill>
            <a:srgbClr val="10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C4225D2F-BA94-9445-2B86-683A88F2E0E5}"/>
              </a:ext>
            </a:extLst>
          </p:cNvPr>
          <p:cNvSpPr txBox="1"/>
          <p:nvPr/>
        </p:nvSpPr>
        <p:spPr>
          <a:xfrm>
            <a:off x="7556767" y="2321901"/>
            <a:ext cx="7010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Reddedilen</a:t>
            </a:r>
            <a:r>
              <a:rPr lang="en-GB" sz="7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7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Sığınmacılar</a:t>
            </a:r>
            <a:endParaRPr lang="en-GB" sz="7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85" name="Rounded Rectangle 84">
            <a:extLst>
              <a:ext uri="{FF2B5EF4-FFF2-40B4-BE49-F238E27FC236}">
                <a16:creationId xmlns:a16="http://schemas.microsoft.com/office/drawing/2014/main" xmlns="" id="{4B491F4F-B91C-C7A6-F4CB-39F5C23163DB}"/>
              </a:ext>
            </a:extLst>
          </p:cNvPr>
          <p:cNvSpPr/>
          <p:nvPr/>
        </p:nvSpPr>
        <p:spPr>
          <a:xfrm>
            <a:off x="5745480" y="5080034"/>
            <a:ext cx="701040" cy="396240"/>
          </a:xfrm>
          <a:prstGeom prst="roundRect">
            <a:avLst/>
          </a:prstGeom>
          <a:solidFill>
            <a:srgbClr val="10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BD9175D3-4F19-C774-891A-AE9EFA545247}"/>
              </a:ext>
            </a:extLst>
          </p:cNvPr>
          <p:cNvSpPr txBox="1"/>
          <p:nvPr/>
        </p:nvSpPr>
        <p:spPr>
          <a:xfrm>
            <a:off x="5690383" y="5141728"/>
            <a:ext cx="81944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Uluslararası</a:t>
            </a:r>
            <a:r>
              <a:rPr lang="en-GB" sz="7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7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öğrenciler</a:t>
            </a:r>
            <a:endParaRPr lang="en-GB" sz="7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87" name="Rounded Rectangle 86">
            <a:extLst>
              <a:ext uri="{FF2B5EF4-FFF2-40B4-BE49-F238E27FC236}">
                <a16:creationId xmlns:a16="http://schemas.microsoft.com/office/drawing/2014/main" xmlns="" id="{7A19E58B-AA83-A8F2-A569-73B76D2A93DD}"/>
              </a:ext>
            </a:extLst>
          </p:cNvPr>
          <p:cNvSpPr/>
          <p:nvPr/>
        </p:nvSpPr>
        <p:spPr>
          <a:xfrm>
            <a:off x="6841465" y="4803620"/>
            <a:ext cx="701040" cy="396240"/>
          </a:xfrm>
          <a:prstGeom prst="roundRect">
            <a:avLst/>
          </a:prstGeom>
          <a:solidFill>
            <a:srgbClr val="10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E005387E-4C8D-C4DC-9A1B-D3CDE8F523C2}"/>
              </a:ext>
            </a:extLst>
          </p:cNvPr>
          <p:cNvSpPr txBox="1"/>
          <p:nvPr/>
        </p:nvSpPr>
        <p:spPr>
          <a:xfrm>
            <a:off x="6846591" y="4863957"/>
            <a:ext cx="7010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Ticareti</a:t>
            </a:r>
            <a:r>
              <a:rPr lang="en-GB" sz="7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7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Yapılan</a:t>
            </a:r>
            <a:r>
              <a:rPr lang="en-GB" sz="7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7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Kişiler</a:t>
            </a:r>
            <a:endParaRPr lang="en-GB" sz="7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89" name="Rounded Rectangle 88">
            <a:extLst>
              <a:ext uri="{FF2B5EF4-FFF2-40B4-BE49-F238E27FC236}">
                <a16:creationId xmlns:a16="http://schemas.microsoft.com/office/drawing/2014/main" xmlns="" id="{3D2F641A-ED42-5C0F-7EB4-4B122C0B2ABB}"/>
              </a:ext>
            </a:extLst>
          </p:cNvPr>
          <p:cNvSpPr/>
          <p:nvPr/>
        </p:nvSpPr>
        <p:spPr>
          <a:xfrm>
            <a:off x="7548590" y="4133306"/>
            <a:ext cx="701040" cy="396240"/>
          </a:xfrm>
          <a:prstGeom prst="roundRect">
            <a:avLst/>
          </a:prstGeom>
          <a:solidFill>
            <a:srgbClr val="10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15370E2C-090E-CE9D-40AA-6485A1E4A3DE}"/>
              </a:ext>
            </a:extLst>
          </p:cNvPr>
          <p:cNvSpPr txBox="1"/>
          <p:nvPr/>
        </p:nvSpPr>
        <p:spPr>
          <a:xfrm>
            <a:off x="7549036" y="4179827"/>
            <a:ext cx="70104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Aile</a:t>
            </a:r>
            <a:r>
              <a:rPr lang="en-GB" sz="7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7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Birleştiricileri</a:t>
            </a:r>
            <a:endParaRPr lang="en-GB" sz="7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91" name="Rounded Rectangle 90">
            <a:extLst>
              <a:ext uri="{FF2B5EF4-FFF2-40B4-BE49-F238E27FC236}">
                <a16:creationId xmlns:a16="http://schemas.microsoft.com/office/drawing/2014/main" xmlns="" id="{0ACB10B3-B669-E4CF-1C0A-5A1ABB55F502}"/>
              </a:ext>
            </a:extLst>
          </p:cNvPr>
          <p:cNvSpPr/>
          <p:nvPr/>
        </p:nvSpPr>
        <p:spPr>
          <a:xfrm>
            <a:off x="7713662" y="3230880"/>
            <a:ext cx="701040" cy="396240"/>
          </a:xfrm>
          <a:prstGeom prst="roundRect">
            <a:avLst/>
          </a:prstGeom>
          <a:solidFill>
            <a:srgbClr val="10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2894818E-2285-0059-8B4B-58A58E2B5430}"/>
              </a:ext>
            </a:extLst>
          </p:cNvPr>
          <p:cNvSpPr txBox="1"/>
          <p:nvPr/>
        </p:nvSpPr>
        <p:spPr>
          <a:xfrm>
            <a:off x="7718295" y="3337365"/>
            <a:ext cx="70104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700" dirty="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Mülteciler</a:t>
            </a:r>
            <a:endParaRPr lang="en-GB" sz="7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93" name="Rounded Rectangle 92">
            <a:extLst>
              <a:ext uri="{FF2B5EF4-FFF2-40B4-BE49-F238E27FC236}">
                <a16:creationId xmlns:a16="http://schemas.microsoft.com/office/drawing/2014/main" xmlns="" id="{86734908-3744-8730-9F87-192E0B076DD6}"/>
              </a:ext>
            </a:extLst>
          </p:cNvPr>
          <p:cNvSpPr/>
          <p:nvPr/>
        </p:nvSpPr>
        <p:spPr>
          <a:xfrm>
            <a:off x="4664931" y="1644327"/>
            <a:ext cx="701040" cy="396240"/>
          </a:xfrm>
          <a:prstGeom prst="roundRect">
            <a:avLst/>
          </a:prstGeom>
          <a:solidFill>
            <a:srgbClr val="10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Rounded Rectangle 93">
            <a:extLst>
              <a:ext uri="{FF2B5EF4-FFF2-40B4-BE49-F238E27FC236}">
                <a16:creationId xmlns:a16="http://schemas.microsoft.com/office/drawing/2014/main" xmlns="" id="{74AF6CBE-25E8-458F-6681-87B68E103597}"/>
              </a:ext>
            </a:extLst>
          </p:cNvPr>
          <p:cNvSpPr/>
          <p:nvPr/>
        </p:nvSpPr>
        <p:spPr>
          <a:xfrm>
            <a:off x="3952403" y="2321901"/>
            <a:ext cx="701040" cy="396240"/>
          </a:xfrm>
          <a:prstGeom prst="roundRect">
            <a:avLst/>
          </a:prstGeom>
          <a:solidFill>
            <a:srgbClr val="10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Rounded Rectangle 94">
            <a:extLst>
              <a:ext uri="{FF2B5EF4-FFF2-40B4-BE49-F238E27FC236}">
                <a16:creationId xmlns:a16="http://schemas.microsoft.com/office/drawing/2014/main" xmlns="" id="{1CFCE516-066A-D8CF-8305-96D690D42CC4}"/>
              </a:ext>
            </a:extLst>
          </p:cNvPr>
          <p:cNvSpPr/>
          <p:nvPr/>
        </p:nvSpPr>
        <p:spPr>
          <a:xfrm>
            <a:off x="4664931" y="4803620"/>
            <a:ext cx="701040" cy="396240"/>
          </a:xfrm>
          <a:prstGeom prst="roundRect">
            <a:avLst/>
          </a:prstGeom>
          <a:solidFill>
            <a:srgbClr val="10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Rounded Rectangle 95">
            <a:extLst>
              <a:ext uri="{FF2B5EF4-FFF2-40B4-BE49-F238E27FC236}">
                <a16:creationId xmlns:a16="http://schemas.microsoft.com/office/drawing/2014/main" xmlns="" id="{8F2B3957-09B9-4B97-283F-0433F480A955}"/>
              </a:ext>
            </a:extLst>
          </p:cNvPr>
          <p:cNvSpPr/>
          <p:nvPr/>
        </p:nvSpPr>
        <p:spPr>
          <a:xfrm>
            <a:off x="3952403" y="4133306"/>
            <a:ext cx="701040" cy="396240"/>
          </a:xfrm>
          <a:prstGeom prst="roundRect">
            <a:avLst/>
          </a:prstGeom>
          <a:solidFill>
            <a:srgbClr val="10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Rounded Rectangle 96">
            <a:extLst>
              <a:ext uri="{FF2B5EF4-FFF2-40B4-BE49-F238E27FC236}">
                <a16:creationId xmlns:a16="http://schemas.microsoft.com/office/drawing/2014/main" xmlns="" id="{CC992BA8-54D9-8005-044C-3C639724707C}"/>
              </a:ext>
            </a:extLst>
          </p:cNvPr>
          <p:cNvSpPr/>
          <p:nvPr/>
        </p:nvSpPr>
        <p:spPr>
          <a:xfrm>
            <a:off x="3785125" y="3230880"/>
            <a:ext cx="701040" cy="396240"/>
          </a:xfrm>
          <a:prstGeom prst="roundRect">
            <a:avLst/>
          </a:prstGeom>
          <a:solidFill>
            <a:srgbClr val="10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xmlns="" id="{910F9E64-741A-3B19-3C2B-4E6F102A7901}"/>
              </a:ext>
            </a:extLst>
          </p:cNvPr>
          <p:cNvSpPr txBox="1"/>
          <p:nvPr/>
        </p:nvSpPr>
        <p:spPr>
          <a:xfrm>
            <a:off x="4512740" y="1644327"/>
            <a:ext cx="10038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Refakatsiz</a:t>
            </a:r>
            <a:r>
              <a:rPr lang="en-GB" sz="6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6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Sığınma</a:t>
            </a:r>
            <a:r>
              <a:rPr lang="en-GB" sz="6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6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Arayan</a:t>
            </a:r>
            <a:r>
              <a:rPr lang="en-GB" sz="6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6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Çocuklar</a:t>
            </a:r>
            <a:endParaRPr lang="en-GB" sz="7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72091415-7433-31ED-DC97-F2C7A64C7DD1}"/>
              </a:ext>
            </a:extLst>
          </p:cNvPr>
          <p:cNvSpPr txBox="1"/>
          <p:nvPr/>
        </p:nvSpPr>
        <p:spPr>
          <a:xfrm>
            <a:off x="3942161" y="2383930"/>
            <a:ext cx="7010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Avrupalı</a:t>
            </a:r>
            <a:r>
              <a:rPr lang="en-GB" sz="7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7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Göçmenler</a:t>
            </a:r>
            <a:endParaRPr lang="en-GB" sz="7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xmlns="" id="{55B09CCA-1E16-2E52-3C1F-8632B03742F9}"/>
              </a:ext>
            </a:extLst>
          </p:cNvPr>
          <p:cNvSpPr txBox="1"/>
          <p:nvPr/>
        </p:nvSpPr>
        <p:spPr>
          <a:xfrm>
            <a:off x="3781295" y="3281395"/>
            <a:ext cx="7010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Ekonomik</a:t>
            </a:r>
            <a:r>
              <a:rPr lang="en-GB" sz="7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7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Göçmenler</a:t>
            </a:r>
            <a:endParaRPr lang="en-GB" sz="7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xmlns="" id="{F33D3880-0DF0-3BAF-05D4-E1F8247053F2}"/>
              </a:ext>
            </a:extLst>
          </p:cNvPr>
          <p:cNvSpPr txBox="1"/>
          <p:nvPr/>
        </p:nvSpPr>
        <p:spPr>
          <a:xfrm>
            <a:off x="3849975" y="4197180"/>
            <a:ext cx="90263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600" dirty="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Kayıt dışı</a:t>
            </a:r>
            <a:r>
              <a:rPr lang="en-GB" sz="600" dirty="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6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Göçmenler</a:t>
            </a:r>
            <a:endParaRPr lang="en-GB" sz="7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xmlns="" id="{811678C9-9FE3-6D01-A401-DD1908D8C0EA}"/>
              </a:ext>
            </a:extLst>
          </p:cNvPr>
          <p:cNvSpPr txBox="1"/>
          <p:nvPr/>
        </p:nvSpPr>
        <p:spPr>
          <a:xfrm>
            <a:off x="4504031" y="4882474"/>
            <a:ext cx="10290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Kamu</a:t>
            </a:r>
            <a:r>
              <a:rPr lang="en-GB" sz="7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7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Fonlarına</a:t>
            </a:r>
            <a:r>
              <a:rPr lang="en-GB" sz="7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700" dirty="0" err="1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Başvuru</a:t>
            </a:r>
            <a:r>
              <a:rPr lang="tr-TR" sz="700" dirty="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/>
            </a:r>
            <a:br>
              <a:rPr lang="tr-TR" sz="700" dirty="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</a:br>
            <a:r>
              <a:rPr lang="en-GB" sz="700" dirty="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Yok</a:t>
            </a:r>
            <a:endParaRPr lang="en-GB" sz="7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09" name="Rounded Rectangle 108">
            <a:extLst>
              <a:ext uri="{FF2B5EF4-FFF2-40B4-BE49-F238E27FC236}">
                <a16:creationId xmlns:a16="http://schemas.microsoft.com/office/drawing/2014/main" xmlns="" id="{71449BA4-5ED3-77B8-BA43-1957BEFBCD36}"/>
              </a:ext>
            </a:extLst>
          </p:cNvPr>
          <p:cNvSpPr/>
          <p:nvPr/>
        </p:nvSpPr>
        <p:spPr>
          <a:xfrm>
            <a:off x="4665765" y="2081951"/>
            <a:ext cx="701040" cy="396240"/>
          </a:xfrm>
          <a:prstGeom prst="roundRect">
            <a:avLst/>
          </a:prstGeom>
          <a:solidFill>
            <a:srgbClr val="27AD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Rounded Rectangle 109">
            <a:extLst>
              <a:ext uri="{FF2B5EF4-FFF2-40B4-BE49-F238E27FC236}">
                <a16:creationId xmlns:a16="http://schemas.microsoft.com/office/drawing/2014/main" xmlns="" id="{94E8F5A8-BC85-20E1-A314-3B5EB82D6D81}"/>
              </a:ext>
            </a:extLst>
          </p:cNvPr>
          <p:cNvSpPr/>
          <p:nvPr/>
        </p:nvSpPr>
        <p:spPr>
          <a:xfrm>
            <a:off x="4079733" y="2775858"/>
            <a:ext cx="701040" cy="396240"/>
          </a:xfrm>
          <a:prstGeom prst="roundRect">
            <a:avLst/>
          </a:prstGeom>
          <a:solidFill>
            <a:srgbClr val="27AD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Rounded Rectangle 110">
            <a:extLst>
              <a:ext uri="{FF2B5EF4-FFF2-40B4-BE49-F238E27FC236}">
                <a16:creationId xmlns:a16="http://schemas.microsoft.com/office/drawing/2014/main" xmlns="" id="{3160C19F-E080-322E-A790-BA0DE49EE086}"/>
              </a:ext>
            </a:extLst>
          </p:cNvPr>
          <p:cNvSpPr/>
          <p:nvPr/>
        </p:nvSpPr>
        <p:spPr>
          <a:xfrm>
            <a:off x="4079733" y="3685468"/>
            <a:ext cx="701040" cy="396240"/>
          </a:xfrm>
          <a:prstGeom prst="roundRect">
            <a:avLst/>
          </a:prstGeom>
          <a:solidFill>
            <a:srgbClr val="27AD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Rounded Rectangle 111">
            <a:extLst>
              <a:ext uri="{FF2B5EF4-FFF2-40B4-BE49-F238E27FC236}">
                <a16:creationId xmlns:a16="http://schemas.microsoft.com/office/drawing/2014/main" xmlns="" id="{2104F021-20C4-D0B8-7F6B-7C87A6009078}"/>
              </a:ext>
            </a:extLst>
          </p:cNvPr>
          <p:cNvSpPr/>
          <p:nvPr/>
        </p:nvSpPr>
        <p:spPr>
          <a:xfrm>
            <a:off x="4665765" y="4371756"/>
            <a:ext cx="701040" cy="396240"/>
          </a:xfrm>
          <a:prstGeom prst="roundRect">
            <a:avLst/>
          </a:prstGeom>
          <a:solidFill>
            <a:srgbClr val="27AD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Rounded Rectangle 112">
            <a:extLst>
              <a:ext uri="{FF2B5EF4-FFF2-40B4-BE49-F238E27FC236}">
                <a16:creationId xmlns:a16="http://schemas.microsoft.com/office/drawing/2014/main" xmlns="" id="{652833EF-AF36-B877-AD58-D9D0DDD453E8}"/>
              </a:ext>
            </a:extLst>
          </p:cNvPr>
          <p:cNvSpPr/>
          <p:nvPr/>
        </p:nvSpPr>
        <p:spPr>
          <a:xfrm>
            <a:off x="5756146" y="4657034"/>
            <a:ext cx="701040" cy="396240"/>
          </a:xfrm>
          <a:prstGeom prst="roundRect">
            <a:avLst/>
          </a:prstGeom>
          <a:solidFill>
            <a:srgbClr val="27AD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Rounded Rectangle 113">
            <a:extLst>
              <a:ext uri="{FF2B5EF4-FFF2-40B4-BE49-F238E27FC236}">
                <a16:creationId xmlns:a16="http://schemas.microsoft.com/office/drawing/2014/main" xmlns="" id="{9D42D6F6-6E48-17FB-EE63-574DF08A8DB3}"/>
              </a:ext>
            </a:extLst>
          </p:cNvPr>
          <p:cNvSpPr/>
          <p:nvPr/>
        </p:nvSpPr>
        <p:spPr>
          <a:xfrm>
            <a:off x="6825305" y="2081951"/>
            <a:ext cx="701040" cy="396240"/>
          </a:xfrm>
          <a:prstGeom prst="roundRect">
            <a:avLst/>
          </a:prstGeom>
          <a:solidFill>
            <a:srgbClr val="27AD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Rounded Rectangle 115">
            <a:extLst>
              <a:ext uri="{FF2B5EF4-FFF2-40B4-BE49-F238E27FC236}">
                <a16:creationId xmlns:a16="http://schemas.microsoft.com/office/drawing/2014/main" xmlns="" id="{C1E77414-936C-1089-E0DA-5C1FE671B323}"/>
              </a:ext>
            </a:extLst>
          </p:cNvPr>
          <p:cNvSpPr/>
          <p:nvPr/>
        </p:nvSpPr>
        <p:spPr>
          <a:xfrm>
            <a:off x="6835759" y="4371756"/>
            <a:ext cx="701040" cy="396240"/>
          </a:xfrm>
          <a:prstGeom prst="roundRect">
            <a:avLst/>
          </a:prstGeom>
          <a:solidFill>
            <a:srgbClr val="27AD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Rounded Rectangle 116">
            <a:extLst>
              <a:ext uri="{FF2B5EF4-FFF2-40B4-BE49-F238E27FC236}">
                <a16:creationId xmlns:a16="http://schemas.microsoft.com/office/drawing/2014/main" xmlns="" id="{6C1F1572-5C23-0012-76D5-60602FC2F9B8}"/>
              </a:ext>
            </a:extLst>
          </p:cNvPr>
          <p:cNvSpPr/>
          <p:nvPr/>
        </p:nvSpPr>
        <p:spPr>
          <a:xfrm>
            <a:off x="7416611" y="2769034"/>
            <a:ext cx="701040" cy="396240"/>
          </a:xfrm>
          <a:prstGeom prst="roundRect">
            <a:avLst/>
          </a:prstGeom>
          <a:solidFill>
            <a:srgbClr val="27AD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Rounded Rectangle 117">
            <a:extLst>
              <a:ext uri="{FF2B5EF4-FFF2-40B4-BE49-F238E27FC236}">
                <a16:creationId xmlns:a16="http://schemas.microsoft.com/office/drawing/2014/main" xmlns="" id="{CEEEB4DE-1BF9-CBFC-3ACA-976CCD10526D}"/>
              </a:ext>
            </a:extLst>
          </p:cNvPr>
          <p:cNvSpPr/>
          <p:nvPr/>
        </p:nvSpPr>
        <p:spPr>
          <a:xfrm>
            <a:off x="7416611" y="3678644"/>
            <a:ext cx="701040" cy="396240"/>
          </a:xfrm>
          <a:prstGeom prst="roundRect">
            <a:avLst/>
          </a:prstGeom>
          <a:solidFill>
            <a:srgbClr val="27AD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xmlns="" id="{F660DC57-C8FA-59E1-D9F3-600166CBF0F5}"/>
              </a:ext>
            </a:extLst>
          </p:cNvPr>
          <p:cNvSpPr txBox="1"/>
          <p:nvPr/>
        </p:nvSpPr>
        <p:spPr>
          <a:xfrm>
            <a:off x="4587251" y="2127147"/>
            <a:ext cx="85182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Cinsiyet</a:t>
            </a:r>
            <a:r>
              <a:rPr lang="en-GB" sz="7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7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değiştirme</a:t>
            </a:r>
            <a:endParaRPr lang="en-GB" sz="7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xmlns="" id="{BDACC597-E7E6-057E-94DF-ABA53FF8B154}"/>
              </a:ext>
            </a:extLst>
          </p:cNvPr>
          <p:cNvSpPr txBox="1"/>
          <p:nvPr/>
        </p:nvSpPr>
        <p:spPr>
          <a:xfrm>
            <a:off x="3992264" y="2778501"/>
            <a:ext cx="8518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Evlilik</a:t>
            </a:r>
            <a:endParaRPr lang="en-GB" sz="7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  <a:p>
            <a:pPr algn="ctr"/>
            <a:r>
              <a:rPr lang="en-GB" sz="7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ve</a:t>
            </a:r>
            <a:r>
              <a:rPr lang="en-GB" sz="7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7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Sivil</a:t>
            </a:r>
            <a:r>
              <a:rPr lang="en-GB" sz="7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7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Ortaklıklar</a:t>
            </a:r>
            <a:endParaRPr lang="en-GB" sz="7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xmlns="" id="{E506ACAB-E2BF-FE3E-1010-7CEBFD3596F3}"/>
              </a:ext>
            </a:extLst>
          </p:cNvPr>
          <p:cNvSpPr txBox="1"/>
          <p:nvPr/>
        </p:nvSpPr>
        <p:spPr>
          <a:xfrm>
            <a:off x="4036106" y="3743005"/>
            <a:ext cx="80121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Hamilelik</a:t>
            </a:r>
            <a:r>
              <a:rPr lang="en-GB" sz="7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7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ve</a:t>
            </a:r>
            <a:r>
              <a:rPr lang="en-GB" sz="7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7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Annelik</a:t>
            </a:r>
            <a:endParaRPr lang="en-GB" sz="7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xmlns="" id="{D1C33D97-674A-1B1A-CFDF-E55C9C1AA002}"/>
              </a:ext>
            </a:extLst>
          </p:cNvPr>
          <p:cNvSpPr txBox="1"/>
          <p:nvPr/>
        </p:nvSpPr>
        <p:spPr>
          <a:xfrm>
            <a:off x="4659338" y="4419411"/>
            <a:ext cx="69772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cinsel</a:t>
            </a:r>
            <a:r>
              <a:rPr lang="en-GB" sz="7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7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yönelim</a:t>
            </a:r>
            <a:endParaRPr lang="en-GB" sz="7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xmlns="" id="{1545CE66-AC9B-9997-58DA-DB24D523F98A}"/>
              </a:ext>
            </a:extLst>
          </p:cNvPr>
          <p:cNvSpPr txBox="1"/>
          <p:nvPr/>
        </p:nvSpPr>
        <p:spPr>
          <a:xfrm>
            <a:off x="5750251" y="4763876"/>
            <a:ext cx="7069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700" dirty="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Yaş</a:t>
            </a:r>
            <a:endParaRPr lang="en-GB" sz="7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xmlns="" id="{05678E85-1285-91D8-4F19-1270DB9C35BD}"/>
              </a:ext>
            </a:extLst>
          </p:cNvPr>
          <p:cNvSpPr txBox="1"/>
          <p:nvPr/>
        </p:nvSpPr>
        <p:spPr>
          <a:xfrm>
            <a:off x="6822009" y="2181353"/>
            <a:ext cx="6937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700" dirty="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E</a:t>
            </a:r>
            <a:r>
              <a:rPr lang="en-GB" sz="700" dirty="0" err="1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ngelli</a:t>
            </a:r>
            <a:endParaRPr lang="en-GB" sz="7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xmlns="" id="{882839A3-D710-FD78-8DEF-CC2F0002E811}"/>
              </a:ext>
            </a:extLst>
          </p:cNvPr>
          <p:cNvSpPr txBox="1"/>
          <p:nvPr/>
        </p:nvSpPr>
        <p:spPr>
          <a:xfrm>
            <a:off x="7411276" y="2877938"/>
            <a:ext cx="70099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Etnik</a:t>
            </a:r>
            <a:r>
              <a:rPr lang="en-GB" sz="7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7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köken</a:t>
            </a:r>
            <a:endParaRPr lang="en-GB" sz="7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xmlns="" id="{7ABAA7F7-DE10-D222-791A-0D034D0EFCF5}"/>
              </a:ext>
            </a:extLst>
          </p:cNvPr>
          <p:cNvSpPr txBox="1"/>
          <p:nvPr/>
        </p:nvSpPr>
        <p:spPr>
          <a:xfrm>
            <a:off x="7407628" y="3778648"/>
            <a:ext cx="723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700" dirty="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Cinsiyet</a:t>
            </a:r>
            <a:endParaRPr lang="en-GB" sz="7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xmlns="" id="{679BD63F-B846-78E7-2A46-B17E79CF990F}"/>
              </a:ext>
            </a:extLst>
          </p:cNvPr>
          <p:cNvSpPr txBox="1"/>
          <p:nvPr/>
        </p:nvSpPr>
        <p:spPr>
          <a:xfrm>
            <a:off x="6818708" y="4430475"/>
            <a:ext cx="72379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Din </a:t>
            </a:r>
            <a:r>
              <a:rPr lang="en-GB" sz="7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ve</a:t>
            </a:r>
            <a:r>
              <a:rPr lang="en-GB" sz="7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7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İnanç</a:t>
            </a:r>
            <a:endParaRPr lang="en-GB" sz="7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421135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2D3161FB-142E-DC49-AB83-0215815D741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49153" y="934084"/>
            <a:ext cx="4832671" cy="1799591"/>
          </a:xfrm>
        </p:spPr>
        <p:txBody>
          <a:bodyPr>
            <a:normAutofit/>
          </a:bodyPr>
          <a:lstStyle/>
          <a:p>
            <a:r>
              <a:rPr lang="en-US" dirty="0" err="1"/>
              <a:t>Toplumdan</a:t>
            </a:r>
            <a:r>
              <a:rPr lang="en-US" dirty="0"/>
              <a:t> </a:t>
            </a:r>
            <a:r>
              <a:rPr lang="en-US" dirty="0" err="1"/>
              <a:t>gelen</a:t>
            </a:r>
            <a:r>
              <a:rPr lang="en-US" dirty="0"/>
              <a:t> </a:t>
            </a:r>
            <a:r>
              <a:rPr lang="en-US" dirty="0" err="1"/>
              <a:t>engeller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EB8E895-C3CD-5C4C-8D8F-0299362AAD9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85000" lnSpcReduction="20000"/>
          </a:bodyPr>
          <a:lstStyle/>
          <a:p>
            <a:r>
              <a:rPr lang="hr-BA"/>
              <a:t>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5183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0AB7C5D0-68B0-6C89-46F5-8D8DCF2FD05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15428" y="1732007"/>
            <a:ext cx="5132263" cy="3722513"/>
          </a:xfrm>
        </p:spPr>
        <p:txBody>
          <a:bodyPr/>
          <a:lstStyle/>
          <a:p>
            <a:r>
              <a:rPr lang="en-US" dirty="0" err="1"/>
              <a:t>Erişim</a:t>
            </a:r>
            <a:r>
              <a:rPr lang="en-US" dirty="0"/>
              <a:t> </a:t>
            </a:r>
            <a:r>
              <a:rPr lang="en-US" dirty="0" err="1"/>
              <a:t>engelleri</a:t>
            </a:r>
            <a:r>
              <a:rPr lang="en-US" dirty="0"/>
              <a:t> </a:t>
            </a:r>
            <a:r>
              <a:rPr lang="en-US" dirty="0" err="1"/>
              <a:t>tüm</a:t>
            </a:r>
            <a:r>
              <a:rPr lang="en-US" dirty="0"/>
              <a:t> </a:t>
            </a:r>
            <a:r>
              <a:rPr lang="en-US" dirty="0" err="1"/>
              <a:t>şekil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boyutlarda</a:t>
            </a:r>
            <a:r>
              <a:rPr lang="en-US" dirty="0"/>
              <a:t> </a:t>
            </a:r>
            <a:r>
              <a:rPr lang="en-US" dirty="0" err="1"/>
              <a:t>gelir</a:t>
            </a:r>
            <a:r>
              <a:rPr lang="en-US" dirty="0"/>
              <a:t>. </a:t>
            </a:r>
            <a:r>
              <a:rPr lang="en-US" dirty="0" err="1"/>
              <a:t>Aralarındaki</a:t>
            </a:r>
            <a:r>
              <a:rPr lang="en-US" dirty="0"/>
              <a:t> </a:t>
            </a:r>
            <a:r>
              <a:rPr lang="en-US" dirty="0" err="1"/>
              <a:t>temel</a:t>
            </a:r>
            <a:r>
              <a:rPr lang="en-US" dirty="0"/>
              <a:t> </a:t>
            </a:r>
            <a:r>
              <a:rPr lang="en-US" dirty="0" err="1"/>
              <a:t>farklılıklar</a:t>
            </a:r>
            <a:r>
              <a:rPr lang="en-US" dirty="0"/>
              <a:t>, </a:t>
            </a:r>
            <a:r>
              <a:rPr lang="en-US" dirty="0" err="1"/>
              <a:t>onları</a:t>
            </a:r>
            <a:r>
              <a:rPr lang="en-US" dirty="0"/>
              <a:t> </a:t>
            </a:r>
            <a:r>
              <a:rPr lang="en-US" dirty="0" err="1"/>
              <a:t>kimin</a:t>
            </a:r>
            <a:r>
              <a:rPr lang="en-US" dirty="0"/>
              <a:t> </a:t>
            </a:r>
            <a:r>
              <a:rPr lang="en-US" dirty="0" err="1"/>
              <a:t>oluşturduğuna</a:t>
            </a:r>
            <a:r>
              <a:rPr lang="en-US" dirty="0"/>
              <a:t> </a:t>
            </a:r>
            <a:r>
              <a:rPr lang="en-US" dirty="0" err="1"/>
              <a:t>bağlıdır</a:t>
            </a:r>
            <a:r>
              <a:rPr lang="en-US" dirty="0"/>
              <a:t> - </a:t>
            </a:r>
            <a:r>
              <a:rPr lang="en-US" dirty="0" err="1"/>
              <a:t>toplum</a:t>
            </a:r>
            <a:r>
              <a:rPr lang="en-US" dirty="0"/>
              <a:t>, </a:t>
            </a:r>
            <a:r>
              <a:rPr lang="en-US" dirty="0" err="1"/>
              <a:t>belirli</a:t>
            </a:r>
            <a:r>
              <a:rPr lang="en-US" dirty="0"/>
              <a:t> </a:t>
            </a:r>
            <a:r>
              <a:rPr lang="en-US" dirty="0" err="1"/>
              <a:t>kurumlar</a:t>
            </a:r>
            <a:r>
              <a:rPr lang="en-US" dirty="0"/>
              <a:t> </a:t>
            </a:r>
            <a:r>
              <a:rPr lang="en-US" dirty="0" err="1"/>
              <a:t>veya</a:t>
            </a:r>
            <a:r>
              <a:rPr lang="en-US" dirty="0"/>
              <a:t> </a:t>
            </a:r>
            <a:r>
              <a:rPr lang="en-US" dirty="0" err="1"/>
              <a:t>kuruluşlar</a:t>
            </a:r>
            <a:r>
              <a:rPr lang="en-US" dirty="0"/>
              <a:t> (</a:t>
            </a:r>
            <a:r>
              <a:rPr lang="en-US" dirty="0" err="1"/>
              <a:t>hükümet</a:t>
            </a:r>
            <a:r>
              <a:rPr lang="en-US" dirty="0"/>
              <a:t> </a:t>
            </a:r>
            <a:r>
              <a:rPr lang="en-US" dirty="0" err="1"/>
              <a:t>dahil</a:t>
            </a:r>
            <a:r>
              <a:rPr lang="en-US" dirty="0"/>
              <a:t>) </a:t>
            </a:r>
            <a:r>
              <a:rPr lang="en-US" dirty="0" err="1"/>
              <a:t>veya</a:t>
            </a:r>
            <a:r>
              <a:rPr lang="en-US" dirty="0"/>
              <a:t> </a:t>
            </a:r>
            <a:r>
              <a:rPr lang="en-US" dirty="0" err="1"/>
              <a:t>kendilerine</a:t>
            </a:r>
            <a:r>
              <a:rPr lang="en-US" dirty="0"/>
              <a:t> </a:t>
            </a:r>
            <a:r>
              <a:rPr lang="en-US" dirty="0" err="1"/>
              <a:t>erişmesi</a:t>
            </a:r>
            <a:r>
              <a:rPr lang="en-US" dirty="0"/>
              <a:t> </a:t>
            </a:r>
            <a:r>
              <a:rPr lang="en-US" dirty="0" err="1"/>
              <a:t>gerekenler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Bu </a:t>
            </a:r>
            <a:r>
              <a:rPr lang="en-US" dirty="0" err="1"/>
              <a:t>kursa</a:t>
            </a:r>
            <a:r>
              <a:rPr lang="en-US" dirty="0"/>
              <a:t> </a:t>
            </a:r>
            <a:r>
              <a:rPr lang="en-US" dirty="0" err="1"/>
              <a:t>özgü</a:t>
            </a:r>
            <a:r>
              <a:rPr lang="en-US" dirty="0"/>
              <a:t> </a:t>
            </a:r>
            <a:r>
              <a:rPr lang="en-US" dirty="0" err="1"/>
              <a:t>engeller</a:t>
            </a:r>
            <a:r>
              <a:rPr lang="en-US" dirty="0"/>
              <a:t>, </a:t>
            </a:r>
            <a:r>
              <a:rPr lang="en-US" dirty="0" err="1"/>
              <a:t>arabuluculuğun</a:t>
            </a:r>
            <a:r>
              <a:rPr lang="en-US" dirty="0"/>
              <a:t> </a:t>
            </a:r>
            <a:r>
              <a:rPr lang="en-US" dirty="0" err="1"/>
              <a:t>çalışmasını</a:t>
            </a:r>
            <a:r>
              <a:rPr lang="en-US" dirty="0"/>
              <a:t> </a:t>
            </a:r>
            <a:r>
              <a:rPr lang="en-US" dirty="0" err="1"/>
              <a:t>engelleyen</a:t>
            </a:r>
            <a:r>
              <a:rPr lang="en-US" dirty="0"/>
              <a:t> </a:t>
            </a:r>
            <a:r>
              <a:rPr lang="en-US" dirty="0" err="1"/>
              <a:t>veya</a:t>
            </a:r>
            <a:r>
              <a:rPr lang="en-US" dirty="0"/>
              <a:t> </a:t>
            </a:r>
            <a:r>
              <a:rPr lang="en-US" dirty="0" err="1"/>
              <a:t>zorlaştıran</a:t>
            </a:r>
            <a:r>
              <a:rPr lang="en-US" dirty="0"/>
              <a:t> </a:t>
            </a:r>
            <a:r>
              <a:rPr lang="en-US" dirty="0" err="1"/>
              <a:t>koşullar</a:t>
            </a:r>
            <a:r>
              <a:rPr lang="en-US" dirty="0"/>
              <a:t>, </a:t>
            </a:r>
            <a:r>
              <a:rPr lang="en-US" dirty="0" err="1"/>
              <a:t>politikalar</a:t>
            </a:r>
            <a:r>
              <a:rPr lang="en-US" dirty="0"/>
              <a:t> </a:t>
            </a:r>
            <a:r>
              <a:rPr lang="en-US" dirty="0" err="1"/>
              <a:t>veya</a:t>
            </a:r>
            <a:r>
              <a:rPr lang="en-US" dirty="0"/>
              <a:t> </a:t>
            </a:r>
            <a:r>
              <a:rPr lang="en-US" dirty="0" err="1"/>
              <a:t>tutumlardır</a:t>
            </a:r>
            <a:r>
              <a:rPr lang="en-US" dirty="0"/>
              <a:t>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9C748A8-9217-B870-5CE0-334A60D688D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5156" y="674641"/>
            <a:ext cx="5158622" cy="857158"/>
          </a:xfrm>
        </p:spPr>
        <p:txBody>
          <a:bodyPr/>
          <a:lstStyle/>
          <a:p>
            <a:r>
              <a:rPr lang="hr-BA" dirty="0"/>
              <a:t>Engelleri Anlamak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63EA1B6-4B19-8EC5-CDD9-66DF13FE185C}"/>
              </a:ext>
            </a:extLst>
          </p:cNvPr>
          <p:cNvSpPr txBox="1"/>
          <p:nvPr/>
        </p:nvSpPr>
        <p:spPr>
          <a:xfrm>
            <a:off x="5718519" y="6496968"/>
            <a:ext cx="63786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100" dirty="0" smtClean="0">
                <a:solidFill>
                  <a:srgbClr val="7F7F7F"/>
                </a:solidFill>
              </a:rPr>
              <a:t>KAYNAK</a:t>
            </a:r>
            <a:r>
              <a:rPr lang="hr-BA" sz="1100" dirty="0" smtClean="0">
                <a:solidFill>
                  <a:srgbClr val="7F7F7F"/>
                </a:solidFill>
              </a:rPr>
              <a:t>: </a:t>
            </a:r>
            <a:r>
              <a:rPr lang="hr-BA" sz="1100" dirty="0">
                <a:solidFill>
                  <a:srgbClr val="7F7F7F"/>
                </a:solidFill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https://ctb.ku.edu/en/table-of-contents/implement/access-barriers-opportunities/overview/main</a:t>
            </a:r>
            <a:r>
              <a:rPr lang="hr-BA" sz="1100" dirty="0">
                <a:solidFill>
                  <a:srgbClr val="7F7F7F"/>
                </a:solidFill>
              </a:rPr>
              <a:t> </a:t>
            </a:r>
            <a:endParaRPr lang="en-US" sz="1100" dirty="0">
              <a:solidFill>
                <a:srgbClr val="7F7F7F"/>
              </a:solidFill>
            </a:endParaRPr>
          </a:p>
        </p:txBody>
      </p:sp>
      <p:pic>
        <p:nvPicPr>
          <p:cNvPr id="11" name="Picture 10" descr="A picture containing text, red, orange&#10;&#10;Description automatically generated">
            <a:extLst>
              <a:ext uri="{FF2B5EF4-FFF2-40B4-BE49-F238E27FC236}">
                <a16:creationId xmlns="" xmlns:a16="http://schemas.microsoft.com/office/drawing/2014/main" id="{EA4C2E69-98D6-AB09-C263-872B5E7CE3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11514" y="2289267"/>
            <a:ext cx="5132264" cy="408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9918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CADD037C-DFBA-0798-DEBA-8AE37F77DCA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lnSpcReduction="10000"/>
          </a:bodyPr>
          <a:lstStyle/>
          <a:p>
            <a:pPr marL="0" indent="0"/>
            <a:r>
              <a:rPr lang="en-US" dirty="0" err="1"/>
              <a:t>Bunlar</a:t>
            </a:r>
            <a:r>
              <a:rPr lang="en-US" dirty="0"/>
              <a:t>, "</a:t>
            </a:r>
            <a:r>
              <a:rPr lang="en-US" dirty="0" err="1"/>
              <a:t>olduğu</a:t>
            </a:r>
            <a:r>
              <a:rPr lang="en-US" dirty="0"/>
              <a:t> </a:t>
            </a:r>
            <a:r>
              <a:rPr lang="en-US" dirty="0" err="1"/>
              <a:t>gibi</a:t>
            </a:r>
            <a:r>
              <a:rPr lang="en-US" dirty="0"/>
              <a:t>"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topluluktaki</a:t>
            </a:r>
            <a:r>
              <a:rPr lang="en-US" dirty="0"/>
              <a:t> </a:t>
            </a:r>
            <a:r>
              <a:rPr lang="en-US" dirty="0" err="1"/>
              <a:t>veya</a:t>
            </a:r>
            <a:r>
              <a:rPr lang="en-US" dirty="0"/>
              <a:t> </a:t>
            </a:r>
            <a:r>
              <a:rPr lang="en-US" dirty="0" err="1"/>
              <a:t>ülkedeki</a:t>
            </a:r>
            <a:r>
              <a:rPr lang="en-US" dirty="0"/>
              <a:t> </a:t>
            </a:r>
            <a:r>
              <a:rPr lang="en-US" dirty="0" err="1"/>
              <a:t>insanların</a:t>
            </a:r>
            <a:r>
              <a:rPr lang="en-US" dirty="0"/>
              <a:t> </a:t>
            </a:r>
            <a:r>
              <a:rPr lang="en-US" dirty="0" err="1"/>
              <a:t>çoğunluğunun</a:t>
            </a:r>
            <a:r>
              <a:rPr lang="en-US" dirty="0"/>
              <a:t> </a:t>
            </a:r>
            <a:r>
              <a:rPr lang="en-US" dirty="0" err="1"/>
              <a:t>dünyanın</a:t>
            </a:r>
            <a:r>
              <a:rPr lang="en-US" dirty="0"/>
              <a:t> </a:t>
            </a:r>
            <a:r>
              <a:rPr lang="en-US" dirty="0" err="1"/>
              <a:t>doğası</a:t>
            </a:r>
            <a:r>
              <a:rPr lang="en-US" dirty="0"/>
              <a:t> </a:t>
            </a:r>
            <a:r>
              <a:rPr lang="en-US" dirty="0" err="1"/>
              <a:t>hakkında</a:t>
            </a:r>
            <a:r>
              <a:rPr lang="en-US" dirty="0"/>
              <a:t> </a:t>
            </a:r>
            <a:r>
              <a:rPr lang="en-US" dirty="0" err="1"/>
              <a:t>yaptığı</a:t>
            </a:r>
            <a:r>
              <a:rPr lang="en-US" dirty="0"/>
              <a:t> </a:t>
            </a:r>
            <a:r>
              <a:rPr lang="en-US" dirty="0" err="1"/>
              <a:t>varsayımlar</a:t>
            </a:r>
            <a:r>
              <a:rPr lang="en-US" dirty="0"/>
              <a:t> </a:t>
            </a:r>
            <a:r>
              <a:rPr lang="en-US" dirty="0" err="1"/>
              <a:t>nedeniyle</a:t>
            </a:r>
            <a:r>
              <a:rPr lang="en-US" dirty="0"/>
              <a:t> </a:t>
            </a:r>
            <a:r>
              <a:rPr lang="en-US" dirty="0" err="1"/>
              <a:t>var</a:t>
            </a:r>
            <a:r>
              <a:rPr lang="en-US" dirty="0"/>
              <a:t> </a:t>
            </a:r>
            <a:r>
              <a:rPr lang="en-US" dirty="0" err="1"/>
              <a:t>olan</a:t>
            </a:r>
            <a:r>
              <a:rPr lang="en-US" dirty="0"/>
              <a:t> </a:t>
            </a:r>
            <a:r>
              <a:rPr lang="en-US" dirty="0" err="1"/>
              <a:t>engellerdir</a:t>
            </a:r>
            <a:r>
              <a:rPr lang="en-US" dirty="0"/>
              <a:t>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242039B-3C39-33F1-9A9D-28740E87098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tr-TR" dirty="0"/>
              <a:t>T</a:t>
            </a:r>
            <a:r>
              <a:rPr lang="en-US" dirty="0" err="1" smtClean="0"/>
              <a:t>oplumsal</a:t>
            </a:r>
            <a:r>
              <a:rPr lang="en-US" dirty="0" smtClean="0"/>
              <a:t> </a:t>
            </a:r>
            <a:r>
              <a:rPr lang="en-US" dirty="0" err="1"/>
              <a:t>engeller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EEE0E2E-DD13-2955-D3ED-E1FD66D656F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20771" y="3546089"/>
            <a:ext cx="5600244" cy="2806908"/>
          </a:xfrm>
        </p:spPr>
        <p:txBody>
          <a:bodyPr>
            <a:normAutofit/>
          </a:bodyPr>
          <a:lstStyle/>
          <a:p>
            <a:pPr marL="0" indent="0"/>
            <a:r>
              <a:rPr lang="en-US" dirty="0" err="1"/>
              <a:t>Kurumlar</a:t>
            </a:r>
            <a:r>
              <a:rPr lang="en-US" dirty="0"/>
              <a:t> – </a:t>
            </a:r>
            <a:r>
              <a:rPr lang="en-US" dirty="0" err="1"/>
              <a:t>okullar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kolejler</a:t>
            </a:r>
            <a:r>
              <a:rPr lang="en-US" dirty="0"/>
              <a:t>, </a:t>
            </a:r>
            <a:r>
              <a:rPr lang="en-US" dirty="0" err="1"/>
              <a:t>devlet</a:t>
            </a:r>
            <a:r>
              <a:rPr lang="en-US" dirty="0"/>
              <a:t> </a:t>
            </a:r>
            <a:r>
              <a:rPr lang="en-US" dirty="0" err="1"/>
              <a:t>kurumları</a:t>
            </a:r>
            <a:r>
              <a:rPr lang="en-US" dirty="0"/>
              <a:t>, </a:t>
            </a:r>
            <a:r>
              <a:rPr lang="en-US" dirty="0" err="1"/>
              <a:t>hastaneler</a:t>
            </a:r>
            <a:r>
              <a:rPr lang="en-US" dirty="0"/>
              <a:t>, </a:t>
            </a:r>
            <a:r>
              <a:rPr lang="en-US" dirty="0" err="1"/>
              <a:t>kuruluşlar</a:t>
            </a:r>
            <a:r>
              <a:rPr lang="en-US" dirty="0"/>
              <a:t>, </a:t>
            </a:r>
            <a:r>
              <a:rPr lang="en-US" dirty="0" err="1"/>
              <a:t>işyerleri</a:t>
            </a:r>
            <a:r>
              <a:rPr lang="en-US" dirty="0"/>
              <a:t>, </a:t>
            </a:r>
            <a:r>
              <a:rPr lang="en-US" dirty="0" err="1"/>
              <a:t>işletmeler</a:t>
            </a:r>
            <a:r>
              <a:rPr lang="en-US" dirty="0"/>
              <a:t> vb. – </a:t>
            </a:r>
            <a:r>
              <a:rPr lang="en-US" dirty="0" err="1"/>
              <a:t>genellikle</a:t>
            </a:r>
            <a:r>
              <a:rPr lang="en-US" dirty="0"/>
              <a:t> </a:t>
            </a:r>
            <a:r>
              <a:rPr lang="en-US" dirty="0" err="1"/>
              <a:t>kasıtlı</a:t>
            </a:r>
            <a:r>
              <a:rPr lang="en-US" dirty="0"/>
              <a:t> </a:t>
            </a:r>
            <a:r>
              <a:rPr lang="en-US" dirty="0" err="1"/>
              <a:t>veya</a:t>
            </a:r>
            <a:r>
              <a:rPr lang="en-US" dirty="0"/>
              <a:t> </a:t>
            </a:r>
            <a:r>
              <a:rPr lang="en-US" dirty="0" err="1"/>
              <a:t>kasıtsız</a:t>
            </a:r>
            <a:r>
              <a:rPr lang="en-US" dirty="0"/>
              <a:t> </a:t>
            </a:r>
            <a:r>
              <a:rPr lang="en-US" dirty="0" err="1"/>
              <a:t>olarak</a:t>
            </a:r>
            <a:r>
              <a:rPr lang="en-US" dirty="0"/>
              <a:t> </a:t>
            </a:r>
            <a:r>
              <a:rPr lang="en-US" dirty="0" err="1"/>
              <a:t>belirli</a:t>
            </a:r>
            <a:r>
              <a:rPr lang="en-US" dirty="0"/>
              <a:t> </a:t>
            </a:r>
            <a:r>
              <a:rPr lang="en-US" dirty="0" err="1"/>
              <a:t>bireylerin</a:t>
            </a:r>
            <a:r>
              <a:rPr lang="en-US" dirty="0"/>
              <a:t> </a:t>
            </a:r>
            <a:r>
              <a:rPr lang="en-US" dirty="0" err="1"/>
              <a:t>veya</a:t>
            </a:r>
            <a:r>
              <a:rPr lang="en-US" dirty="0"/>
              <a:t> </a:t>
            </a:r>
            <a:r>
              <a:rPr lang="en-US" dirty="0" err="1"/>
              <a:t>grupların</a:t>
            </a:r>
            <a:r>
              <a:rPr lang="en-US" dirty="0"/>
              <a:t> (</a:t>
            </a:r>
            <a:r>
              <a:rPr lang="en-US" dirty="0" err="1"/>
              <a:t>bazen</a:t>
            </a:r>
            <a:r>
              <a:rPr lang="en-US" dirty="0"/>
              <a:t> </a:t>
            </a:r>
            <a:r>
              <a:rPr lang="en-US" dirty="0" err="1"/>
              <a:t>sadece</a:t>
            </a:r>
            <a:r>
              <a:rPr lang="en-US" dirty="0"/>
              <a:t> </a:t>
            </a:r>
            <a:r>
              <a:rPr lang="en-US" dirty="0" err="1"/>
              <a:t>göçmenlerin</a:t>
            </a:r>
            <a:r>
              <a:rPr lang="en-US" dirty="0"/>
              <a:t> </a:t>
            </a:r>
            <a:r>
              <a:rPr lang="en-US" dirty="0" err="1"/>
              <a:t>değil</a:t>
            </a:r>
            <a:r>
              <a:rPr lang="en-US" dirty="0"/>
              <a:t>, </a:t>
            </a:r>
            <a:r>
              <a:rPr lang="en-US" dirty="0" err="1"/>
              <a:t>herkesin</a:t>
            </a:r>
            <a:r>
              <a:rPr lang="en-US" dirty="0"/>
              <a:t>) </a:t>
            </a:r>
            <a:r>
              <a:rPr lang="en-US" dirty="0" err="1"/>
              <a:t>sundukları</a:t>
            </a:r>
            <a:r>
              <a:rPr lang="en-US" dirty="0"/>
              <a:t> </a:t>
            </a:r>
            <a:r>
              <a:rPr lang="en-US" dirty="0" err="1"/>
              <a:t>şeylerden</a:t>
            </a:r>
            <a:r>
              <a:rPr lang="en-US" dirty="0"/>
              <a:t> </a:t>
            </a:r>
            <a:r>
              <a:rPr lang="en-US" dirty="0" err="1"/>
              <a:t>yararlanmalarını</a:t>
            </a:r>
            <a:r>
              <a:rPr lang="en-US" dirty="0"/>
              <a:t> </a:t>
            </a:r>
            <a:r>
              <a:rPr lang="en-US" dirty="0" err="1"/>
              <a:t>zorlaştırır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830EF110-A2DC-6D00-FB12-70EE22F18CD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lnSpcReduction="10000"/>
          </a:bodyPr>
          <a:lstStyle/>
          <a:p>
            <a:r>
              <a:rPr lang="tr-TR" dirty="0"/>
              <a:t>K</a:t>
            </a:r>
            <a:r>
              <a:rPr lang="en-US" dirty="0" err="1" smtClean="0"/>
              <a:t>urumsal</a:t>
            </a:r>
            <a:r>
              <a:rPr lang="en-US" dirty="0" smtClean="0"/>
              <a:t> </a:t>
            </a:r>
            <a:r>
              <a:rPr lang="en-US" dirty="0" err="1"/>
              <a:t>engeller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E5BC6CC-D6E8-53D0-43D8-E9E44701BD23}"/>
              </a:ext>
            </a:extLst>
          </p:cNvPr>
          <p:cNvSpPr txBox="1"/>
          <p:nvPr/>
        </p:nvSpPr>
        <p:spPr>
          <a:xfrm>
            <a:off x="154652" y="6486919"/>
            <a:ext cx="63786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100" dirty="0" smtClean="0">
                <a:solidFill>
                  <a:srgbClr val="7F7F7F"/>
                </a:solidFill>
              </a:rPr>
              <a:t>KAYNAK</a:t>
            </a:r>
            <a:r>
              <a:rPr lang="hr-BA" sz="1100" dirty="0" smtClean="0">
                <a:solidFill>
                  <a:srgbClr val="7F7F7F"/>
                </a:solidFill>
              </a:rPr>
              <a:t>: </a:t>
            </a:r>
            <a:r>
              <a:rPr lang="hr-BA" sz="1100" dirty="0">
                <a:solidFill>
                  <a:srgbClr val="7F7F7F"/>
                </a:solidFill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https://ctb.ku.edu/en/table-of-contents/implement/access-barriers-opportunities/overview/main</a:t>
            </a:r>
            <a:r>
              <a:rPr lang="hr-BA" sz="1100" dirty="0">
                <a:solidFill>
                  <a:srgbClr val="7F7F7F"/>
                </a:solidFill>
              </a:rPr>
              <a:t> </a:t>
            </a:r>
            <a:endParaRPr lang="en-US" sz="11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0485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3A7BCF4B-0DD1-C823-E106-0A25C3CE1B7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34714" y="1843874"/>
            <a:ext cx="10808102" cy="406455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err="1" smtClean="0"/>
              <a:t>Psikolojik</a:t>
            </a:r>
            <a:r>
              <a:rPr lang="en-US" b="1" dirty="0" smtClean="0"/>
              <a:t> </a:t>
            </a:r>
            <a:r>
              <a:rPr lang="en-US" b="1" dirty="0" err="1"/>
              <a:t>engeller</a:t>
            </a:r>
            <a:r>
              <a:rPr lang="en-US" b="1" dirty="0"/>
              <a:t>. </a:t>
            </a:r>
            <a:r>
              <a:rPr lang="en-US" dirty="0" err="1"/>
              <a:t>Neye</a:t>
            </a:r>
            <a:r>
              <a:rPr lang="en-US" dirty="0"/>
              <a:t> </a:t>
            </a:r>
            <a:r>
              <a:rPr lang="en-US" dirty="0" err="1"/>
              <a:t>ihtiyaç</a:t>
            </a:r>
            <a:r>
              <a:rPr lang="en-US" dirty="0"/>
              <a:t> </a:t>
            </a:r>
            <a:r>
              <a:rPr lang="en-US" dirty="0" err="1"/>
              <a:t>duydukları</a:t>
            </a:r>
            <a:r>
              <a:rPr lang="en-US" dirty="0"/>
              <a:t> </a:t>
            </a:r>
            <a:r>
              <a:rPr lang="en-US" dirty="0" err="1"/>
              <a:t>konusunda</a:t>
            </a:r>
            <a:r>
              <a:rPr lang="en-US" dirty="0"/>
              <a:t> </a:t>
            </a:r>
            <a:r>
              <a:rPr lang="en-US" dirty="0" err="1"/>
              <a:t>utanç</a:t>
            </a:r>
            <a:r>
              <a:rPr lang="en-US" dirty="0"/>
              <a:t> </a:t>
            </a:r>
            <a:r>
              <a:rPr lang="en-US" dirty="0" err="1"/>
              <a:t>veya</a:t>
            </a:r>
            <a:r>
              <a:rPr lang="en-US" dirty="0"/>
              <a:t> </a:t>
            </a:r>
            <a:r>
              <a:rPr lang="en-US" dirty="0" err="1"/>
              <a:t>mahcubiyet</a:t>
            </a:r>
            <a:r>
              <a:rPr lang="en-US" dirty="0"/>
              <a:t> (</a:t>
            </a:r>
            <a:r>
              <a:rPr lang="en-US" dirty="0" err="1"/>
              <a:t>okuma</a:t>
            </a:r>
            <a:r>
              <a:rPr lang="en-US" dirty="0"/>
              <a:t> </a:t>
            </a:r>
            <a:r>
              <a:rPr lang="en-US" dirty="0" err="1"/>
              <a:t>veya</a:t>
            </a:r>
            <a:r>
              <a:rPr lang="en-US" dirty="0"/>
              <a:t> </a:t>
            </a:r>
            <a:r>
              <a:rPr lang="en-US" dirty="0" err="1"/>
              <a:t>yazma</a:t>
            </a:r>
            <a:r>
              <a:rPr lang="en-US" dirty="0"/>
              <a:t> </a:t>
            </a:r>
            <a:r>
              <a:rPr lang="en-US" dirty="0" err="1"/>
              <a:t>gibi</a:t>
            </a:r>
            <a:r>
              <a:rPr lang="en-US" dirty="0"/>
              <a:t> </a:t>
            </a:r>
            <a:r>
              <a:rPr lang="en-US" dirty="0" err="1"/>
              <a:t>temel</a:t>
            </a:r>
            <a:r>
              <a:rPr lang="en-US" dirty="0"/>
              <a:t> </a:t>
            </a:r>
            <a:r>
              <a:rPr lang="en-US" dirty="0" err="1"/>
              <a:t>beceriler</a:t>
            </a:r>
            <a:r>
              <a:rPr lang="en-US" dirty="0"/>
              <a:t>) </a:t>
            </a:r>
            <a:r>
              <a:rPr lang="en-US" dirty="0" err="1"/>
              <a:t>veya</a:t>
            </a:r>
            <a:r>
              <a:rPr lang="en-US" dirty="0"/>
              <a:t> </a:t>
            </a:r>
            <a:r>
              <a:rPr lang="en-US" dirty="0" err="1"/>
              <a:t>başarısızlık</a:t>
            </a:r>
            <a:r>
              <a:rPr lang="en-US" dirty="0"/>
              <a:t> </a:t>
            </a:r>
            <a:r>
              <a:rPr lang="en-US" dirty="0" err="1"/>
              <a:t>korkusu</a:t>
            </a:r>
            <a:r>
              <a:rPr lang="en-US" dirty="0"/>
              <a:t>, </a:t>
            </a:r>
            <a:r>
              <a:rPr lang="en-US" dirty="0" err="1"/>
              <a:t>birçok</a:t>
            </a:r>
            <a:r>
              <a:rPr lang="en-US" dirty="0"/>
              <a:t> </a:t>
            </a:r>
            <a:r>
              <a:rPr lang="en-US" dirty="0" err="1"/>
              <a:t>insanı</a:t>
            </a:r>
            <a:r>
              <a:rPr lang="en-US" dirty="0"/>
              <a:t> </a:t>
            </a:r>
            <a:r>
              <a:rPr lang="en-US" dirty="0" err="1"/>
              <a:t>hizmet</a:t>
            </a:r>
            <a:r>
              <a:rPr lang="en-US" dirty="0"/>
              <a:t> </a:t>
            </a:r>
            <a:r>
              <a:rPr lang="en-US" dirty="0" err="1"/>
              <a:t>aramaktan</a:t>
            </a:r>
            <a:r>
              <a:rPr lang="en-US" dirty="0"/>
              <a:t>, </a:t>
            </a:r>
            <a:r>
              <a:rPr lang="en-US" dirty="0" err="1"/>
              <a:t>kütüphaneler</a:t>
            </a:r>
            <a:r>
              <a:rPr lang="en-US" dirty="0"/>
              <a:t> </a:t>
            </a:r>
            <a:r>
              <a:rPr lang="en-US" dirty="0" err="1"/>
              <a:t>gibi</a:t>
            </a:r>
            <a:r>
              <a:rPr lang="en-US" dirty="0"/>
              <a:t> </a:t>
            </a:r>
            <a:r>
              <a:rPr lang="en-US" dirty="0" err="1"/>
              <a:t>kamu</a:t>
            </a:r>
            <a:r>
              <a:rPr lang="en-US" dirty="0"/>
              <a:t> </a:t>
            </a:r>
            <a:r>
              <a:rPr lang="en-US" dirty="0" err="1"/>
              <a:t>olanaklarını</a:t>
            </a:r>
            <a:r>
              <a:rPr lang="en-US" dirty="0"/>
              <a:t> </a:t>
            </a:r>
            <a:r>
              <a:rPr lang="en-US" dirty="0" err="1"/>
              <a:t>kullanmaktan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hatta</a:t>
            </a:r>
            <a:r>
              <a:rPr lang="en-US" dirty="0"/>
              <a:t> oy </a:t>
            </a:r>
            <a:r>
              <a:rPr lang="en-US" dirty="0" err="1"/>
              <a:t>kullanmak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 </a:t>
            </a:r>
            <a:r>
              <a:rPr lang="en-US" dirty="0" err="1"/>
              <a:t>kaydolmaktan</a:t>
            </a:r>
            <a:r>
              <a:rPr lang="en-US" dirty="0"/>
              <a:t> </a:t>
            </a:r>
            <a:r>
              <a:rPr lang="en-US" dirty="0" err="1"/>
              <a:t>alıkoyuyor</a:t>
            </a:r>
            <a:r>
              <a:rPr lang="en-US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err="1"/>
              <a:t>Yoksulluğun</a:t>
            </a:r>
            <a:r>
              <a:rPr lang="en-US" b="1" dirty="0"/>
              <a:t> </a:t>
            </a:r>
            <a:r>
              <a:rPr lang="en-US" b="1" dirty="0" err="1"/>
              <a:t>belirsizliği</a:t>
            </a:r>
            <a:r>
              <a:rPr lang="en-US" dirty="0"/>
              <a:t>. </a:t>
            </a:r>
            <a:r>
              <a:rPr lang="en-US" dirty="0" err="1"/>
              <a:t>Göçmen</a:t>
            </a:r>
            <a:r>
              <a:rPr lang="en-US" dirty="0"/>
              <a:t> </a:t>
            </a:r>
            <a:r>
              <a:rPr lang="en-US" dirty="0" err="1"/>
              <a:t>topluluklarımızdaki</a:t>
            </a:r>
            <a:r>
              <a:rPr lang="en-US" dirty="0"/>
              <a:t> </a:t>
            </a:r>
            <a:r>
              <a:rPr lang="en-US" dirty="0" err="1"/>
              <a:t>dezavantajlı</a:t>
            </a:r>
            <a:r>
              <a:rPr lang="en-US" dirty="0"/>
              <a:t> </a:t>
            </a:r>
            <a:r>
              <a:rPr lang="en-US" dirty="0" err="1"/>
              <a:t>bireyler</a:t>
            </a:r>
            <a:r>
              <a:rPr lang="en-US" dirty="0"/>
              <a:t>, </a:t>
            </a:r>
            <a:r>
              <a:rPr lang="en-US" dirty="0" err="1"/>
              <a:t>hayatlarında</a:t>
            </a:r>
            <a:r>
              <a:rPr lang="en-US" dirty="0"/>
              <a:t> </a:t>
            </a:r>
            <a:r>
              <a:rPr lang="en-US" dirty="0" err="1"/>
              <a:t>daha</a:t>
            </a:r>
            <a:r>
              <a:rPr lang="en-US" dirty="0"/>
              <a:t> </a:t>
            </a:r>
            <a:r>
              <a:rPr lang="en-US" dirty="0" err="1"/>
              <a:t>büyük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finansal</a:t>
            </a:r>
            <a:r>
              <a:rPr lang="en-US" dirty="0"/>
              <a:t> </a:t>
            </a:r>
            <a:r>
              <a:rPr lang="en-US" dirty="0" err="1"/>
              <a:t>belirsizliğe</a:t>
            </a:r>
            <a:r>
              <a:rPr lang="en-US" dirty="0"/>
              <a:t> </a:t>
            </a:r>
            <a:r>
              <a:rPr lang="en-US" dirty="0" err="1"/>
              <a:t>sahip</a:t>
            </a:r>
            <a:r>
              <a:rPr lang="en-US" dirty="0"/>
              <a:t> </a:t>
            </a:r>
            <a:r>
              <a:rPr lang="en-US" dirty="0" err="1"/>
              <a:t>olabilir</a:t>
            </a:r>
            <a:r>
              <a:rPr lang="en-US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err="1"/>
              <a:t>Kültürel</a:t>
            </a:r>
            <a:r>
              <a:rPr lang="en-US" b="1" dirty="0"/>
              <a:t> </a:t>
            </a:r>
            <a:r>
              <a:rPr lang="en-US" b="1" dirty="0" err="1"/>
              <a:t>veya</a:t>
            </a:r>
            <a:r>
              <a:rPr lang="en-US" b="1" dirty="0"/>
              <a:t> </a:t>
            </a:r>
            <a:r>
              <a:rPr lang="en-US" b="1" dirty="0" err="1"/>
              <a:t>dini</a:t>
            </a:r>
            <a:r>
              <a:rPr lang="en-US" b="1" dirty="0"/>
              <a:t> </a:t>
            </a:r>
            <a:r>
              <a:rPr lang="en-US" b="1" dirty="0" err="1"/>
              <a:t>konular</a:t>
            </a:r>
            <a:r>
              <a:rPr lang="en-US" dirty="0"/>
              <a:t>. </a:t>
            </a:r>
            <a:r>
              <a:rPr lang="en-US" dirty="0" err="1"/>
              <a:t>Bazı</a:t>
            </a:r>
            <a:r>
              <a:rPr lang="en-US" dirty="0"/>
              <a:t> </a:t>
            </a:r>
            <a:r>
              <a:rPr lang="en-US" dirty="0" err="1"/>
              <a:t>kültürler</a:t>
            </a:r>
            <a:r>
              <a:rPr lang="en-US" dirty="0"/>
              <a:t>, </a:t>
            </a:r>
            <a:r>
              <a:rPr lang="en-US" dirty="0" err="1"/>
              <a:t>kadınların</a:t>
            </a:r>
            <a:r>
              <a:rPr lang="en-US" dirty="0"/>
              <a:t> </a:t>
            </a:r>
            <a:r>
              <a:rPr lang="en-US" dirty="0" err="1"/>
              <a:t>eğitimine</a:t>
            </a:r>
            <a:r>
              <a:rPr lang="en-US" dirty="0"/>
              <a:t> </a:t>
            </a:r>
            <a:r>
              <a:rPr lang="en-US" dirty="0" err="1"/>
              <a:t>veya</a:t>
            </a:r>
            <a:r>
              <a:rPr lang="en-US" dirty="0"/>
              <a:t> </a:t>
            </a:r>
            <a:r>
              <a:rPr lang="en-US" dirty="0" err="1"/>
              <a:t>istihdamına</a:t>
            </a:r>
            <a:r>
              <a:rPr lang="en-US" dirty="0"/>
              <a:t> </a:t>
            </a:r>
            <a:r>
              <a:rPr lang="en-US" dirty="0" err="1"/>
              <a:t>karşı</a:t>
            </a:r>
            <a:r>
              <a:rPr lang="en-US" dirty="0"/>
              <a:t> </a:t>
            </a:r>
            <a:r>
              <a:rPr lang="en-US" dirty="0" err="1"/>
              <a:t>çıkıyor</a:t>
            </a:r>
            <a:r>
              <a:rPr lang="en-US" dirty="0"/>
              <a:t>. </a:t>
            </a:r>
            <a:r>
              <a:rPr lang="en-US" dirty="0" err="1"/>
              <a:t>Bazı</a:t>
            </a:r>
            <a:r>
              <a:rPr lang="en-US" dirty="0"/>
              <a:t> </a:t>
            </a:r>
            <a:r>
              <a:rPr lang="en-US" dirty="0" err="1"/>
              <a:t>kültürler</a:t>
            </a:r>
            <a:r>
              <a:rPr lang="en-US" dirty="0"/>
              <a:t> </a:t>
            </a:r>
            <a:r>
              <a:rPr lang="en-US" dirty="0" err="1"/>
              <a:t>veya</a:t>
            </a:r>
            <a:r>
              <a:rPr lang="en-US" dirty="0"/>
              <a:t> </a:t>
            </a:r>
            <a:r>
              <a:rPr lang="en-US" dirty="0" err="1"/>
              <a:t>dinler</a:t>
            </a:r>
            <a:r>
              <a:rPr lang="en-US" dirty="0"/>
              <a:t>, </a:t>
            </a:r>
            <a:r>
              <a:rPr lang="en-US" dirty="0" err="1"/>
              <a:t>tıbbi</a:t>
            </a:r>
            <a:r>
              <a:rPr lang="en-US" dirty="0"/>
              <a:t> </a:t>
            </a:r>
            <a:r>
              <a:rPr lang="en-US" dirty="0" err="1"/>
              <a:t>bakım</a:t>
            </a:r>
            <a:r>
              <a:rPr lang="en-US" dirty="0"/>
              <a:t>, </a:t>
            </a:r>
            <a:r>
              <a:rPr lang="en-US" dirty="0" err="1"/>
              <a:t>borç</a:t>
            </a:r>
            <a:r>
              <a:rPr lang="en-US" dirty="0"/>
              <a:t> para alma, </a:t>
            </a:r>
            <a:r>
              <a:rPr lang="en-US" dirty="0" err="1"/>
              <a:t>çocukların</a:t>
            </a:r>
            <a:r>
              <a:rPr lang="en-US" dirty="0"/>
              <a:t> </a:t>
            </a:r>
            <a:r>
              <a:rPr lang="en-US" dirty="0" err="1"/>
              <a:t>okul</a:t>
            </a:r>
            <a:r>
              <a:rPr lang="en-US" dirty="0"/>
              <a:t> </a:t>
            </a:r>
            <a:r>
              <a:rPr lang="en-US" dirty="0" err="1"/>
              <a:t>sonrası</a:t>
            </a:r>
            <a:r>
              <a:rPr lang="en-US" dirty="0"/>
              <a:t> </a:t>
            </a:r>
            <a:r>
              <a:rPr lang="en-US" dirty="0" err="1"/>
              <a:t>veya</a:t>
            </a:r>
            <a:r>
              <a:rPr lang="en-US" dirty="0"/>
              <a:t> </a:t>
            </a:r>
            <a:r>
              <a:rPr lang="en-US" dirty="0" err="1"/>
              <a:t>eğlence</a:t>
            </a:r>
            <a:r>
              <a:rPr lang="en-US" dirty="0"/>
              <a:t> </a:t>
            </a:r>
            <a:r>
              <a:rPr lang="en-US" dirty="0" err="1"/>
              <a:t>etkinliklerine</a:t>
            </a:r>
            <a:r>
              <a:rPr lang="en-US" dirty="0"/>
              <a:t> </a:t>
            </a:r>
            <a:r>
              <a:rPr lang="en-US" dirty="0" err="1"/>
              <a:t>katılmalarına</a:t>
            </a:r>
            <a:r>
              <a:rPr lang="en-US" dirty="0"/>
              <a:t> </a:t>
            </a:r>
            <a:r>
              <a:rPr lang="en-US" dirty="0" err="1"/>
              <a:t>izin</a:t>
            </a:r>
            <a:r>
              <a:rPr lang="en-US" dirty="0"/>
              <a:t> </a:t>
            </a:r>
            <a:r>
              <a:rPr lang="en-US" dirty="0" err="1"/>
              <a:t>verme</a:t>
            </a:r>
            <a:r>
              <a:rPr lang="en-US" dirty="0"/>
              <a:t>, </a:t>
            </a:r>
            <a:r>
              <a:rPr lang="en-US" dirty="0" err="1"/>
              <a:t>belirli</a:t>
            </a:r>
            <a:r>
              <a:rPr lang="en-US" dirty="0"/>
              <a:t> </a:t>
            </a:r>
            <a:r>
              <a:rPr lang="en-US" dirty="0" err="1"/>
              <a:t>yiyecekleri</a:t>
            </a:r>
            <a:r>
              <a:rPr lang="en-US" dirty="0"/>
              <a:t> </a:t>
            </a:r>
            <a:r>
              <a:rPr lang="en-US" dirty="0" err="1"/>
              <a:t>yeme</a:t>
            </a:r>
            <a:r>
              <a:rPr lang="en-US" dirty="0"/>
              <a:t> vb. </a:t>
            </a:r>
            <a:r>
              <a:rPr lang="en-US" dirty="0" err="1"/>
              <a:t>ile</a:t>
            </a:r>
            <a:r>
              <a:rPr lang="en-US" dirty="0"/>
              <a:t> </a:t>
            </a:r>
            <a:r>
              <a:rPr lang="en-US" dirty="0" err="1"/>
              <a:t>ilgili</a:t>
            </a:r>
            <a:r>
              <a:rPr lang="en-US" dirty="0"/>
              <a:t> </a:t>
            </a:r>
            <a:r>
              <a:rPr lang="en-US" dirty="0" err="1"/>
              <a:t>kısıtlamalara</a:t>
            </a:r>
            <a:r>
              <a:rPr lang="en-US" dirty="0"/>
              <a:t> </a:t>
            </a:r>
            <a:r>
              <a:rPr lang="en-US" dirty="0" err="1"/>
              <a:t>veya</a:t>
            </a:r>
            <a:r>
              <a:rPr lang="en-US" dirty="0"/>
              <a:t> </a:t>
            </a:r>
            <a:r>
              <a:rPr lang="en-US" dirty="0" err="1"/>
              <a:t>etik</a:t>
            </a:r>
            <a:r>
              <a:rPr lang="en-US" dirty="0"/>
              <a:t> </a:t>
            </a:r>
            <a:r>
              <a:rPr lang="en-US" dirty="0" err="1"/>
              <a:t>kaygılara</a:t>
            </a:r>
            <a:r>
              <a:rPr lang="en-US" dirty="0"/>
              <a:t> </a:t>
            </a:r>
            <a:r>
              <a:rPr lang="en-US" dirty="0" err="1"/>
              <a:t>sahiptir</a:t>
            </a:r>
            <a:r>
              <a:rPr lang="en-US" dirty="0"/>
              <a:t>. Bu </a:t>
            </a:r>
            <a:r>
              <a:rPr lang="en-US" dirty="0" err="1"/>
              <a:t>kültürel</a:t>
            </a:r>
            <a:r>
              <a:rPr lang="en-US" dirty="0"/>
              <a:t> </a:t>
            </a:r>
            <a:r>
              <a:rPr lang="en-US" dirty="0" err="1"/>
              <a:t>standartlar</a:t>
            </a:r>
            <a:r>
              <a:rPr lang="en-US" dirty="0"/>
              <a:t> </a:t>
            </a:r>
            <a:r>
              <a:rPr lang="en-US" dirty="0" err="1"/>
              <a:t>toplumdaki</a:t>
            </a:r>
            <a:r>
              <a:rPr lang="en-US" dirty="0"/>
              <a:t> </a:t>
            </a:r>
            <a:r>
              <a:rPr lang="en-US" dirty="0" err="1"/>
              <a:t>çeşitli</a:t>
            </a:r>
            <a:r>
              <a:rPr lang="en-US" dirty="0"/>
              <a:t> </a:t>
            </a:r>
            <a:r>
              <a:rPr lang="en-US" dirty="0" err="1"/>
              <a:t>hizmetlerle</a:t>
            </a:r>
            <a:r>
              <a:rPr lang="en-US" dirty="0"/>
              <a:t> </a:t>
            </a:r>
            <a:r>
              <a:rPr lang="en-US" dirty="0" err="1"/>
              <a:t>çelişebilir</a:t>
            </a:r>
            <a:r>
              <a:rPr lang="en-US" dirty="0"/>
              <a:t>.</a:t>
            </a:r>
            <a:endParaRPr lang="en-US" sz="1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E01873E-14EC-2895-3148-9A2FAAD8246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Kişisel</a:t>
            </a:r>
            <a:r>
              <a:rPr lang="en-US" dirty="0"/>
              <a:t> </a:t>
            </a:r>
            <a:r>
              <a:rPr lang="en-US" dirty="0" err="1"/>
              <a:t>engeller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8276145-4887-5071-C707-358E99862BA2}"/>
              </a:ext>
            </a:extLst>
          </p:cNvPr>
          <p:cNvSpPr txBox="1"/>
          <p:nvPr/>
        </p:nvSpPr>
        <p:spPr>
          <a:xfrm>
            <a:off x="5912358" y="6527113"/>
            <a:ext cx="6375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BA" sz="1100" dirty="0">
                <a:solidFill>
                  <a:srgbClr val="7F7F7F"/>
                </a:solidFill>
              </a:rPr>
              <a:t>SOURCE: </a:t>
            </a:r>
            <a:r>
              <a:rPr lang="hr-BA" sz="1100" dirty="0">
                <a:solidFill>
                  <a:srgbClr val="7F7F7F"/>
                </a:solidFill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https://ctb.ku.edu/en/table-of-contents/implement/access-barriers-opportunities/overview/main</a:t>
            </a:r>
            <a:r>
              <a:rPr lang="hr-BA" sz="1100" dirty="0">
                <a:solidFill>
                  <a:srgbClr val="7F7F7F"/>
                </a:solidFill>
              </a:rPr>
              <a:t> </a:t>
            </a:r>
            <a:endParaRPr lang="en-US" sz="11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163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3A7BCF4B-0DD1-C823-E106-0A25C3CE1B7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34714" y="1446963"/>
            <a:ext cx="10808102" cy="5014127"/>
          </a:xfrm>
        </p:spPr>
        <p:txBody>
          <a:bodyPr>
            <a:norm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b="1" dirty="0" err="1" smtClean="0"/>
              <a:t>Aile</a:t>
            </a:r>
            <a:r>
              <a:rPr lang="en-US" b="1" dirty="0" smtClean="0"/>
              <a:t> </a:t>
            </a:r>
            <a:r>
              <a:rPr lang="en-US" b="1" dirty="0" err="1"/>
              <a:t>endişeleri</a:t>
            </a:r>
            <a:r>
              <a:rPr lang="en-US" b="1" dirty="0"/>
              <a:t>. </a:t>
            </a:r>
            <a:r>
              <a:rPr lang="en-US" dirty="0"/>
              <a:t>Her zaman </a:t>
            </a:r>
            <a:r>
              <a:rPr lang="en-US" dirty="0" err="1"/>
              <a:t>var</a:t>
            </a:r>
            <a:r>
              <a:rPr lang="en-US" dirty="0"/>
              <a:t> </a:t>
            </a:r>
            <a:r>
              <a:rPr lang="en-US" dirty="0" err="1"/>
              <a:t>olan</a:t>
            </a:r>
            <a:r>
              <a:rPr lang="en-US" dirty="0"/>
              <a:t> </a:t>
            </a:r>
            <a:r>
              <a:rPr lang="en-US" dirty="0" err="1"/>
              <a:t>çocuk</a:t>
            </a:r>
            <a:r>
              <a:rPr lang="en-US" dirty="0"/>
              <a:t> </a:t>
            </a:r>
            <a:r>
              <a:rPr lang="en-US" dirty="0" err="1"/>
              <a:t>bakımı</a:t>
            </a:r>
            <a:r>
              <a:rPr lang="en-US" dirty="0"/>
              <a:t> </a:t>
            </a:r>
            <a:r>
              <a:rPr lang="en-US" dirty="0" err="1"/>
              <a:t>ihtiyacına</a:t>
            </a:r>
            <a:r>
              <a:rPr lang="en-US" dirty="0"/>
              <a:t> </a:t>
            </a:r>
            <a:r>
              <a:rPr lang="en-US" dirty="0" err="1"/>
              <a:t>ek</a:t>
            </a:r>
            <a:r>
              <a:rPr lang="en-US" dirty="0"/>
              <a:t> </a:t>
            </a:r>
            <a:r>
              <a:rPr lang="en-US" dirty="0" err="1"/>
              <a:t>olarak</a:t>
            </a:r>
            <a:r>
              <a:rPr lang="en-US" dirty="0"/>
              <a:t>, </a:t>
            </a:r>
            <a:r>
              <a:rPr lang="en-US" dirty="0" err="1"/>
              <a:t>birçok</a:t>
            </a:r>
            <a:r>
              <a:rPr lang="en-US" dirty="0"/>
              <a:t> </a:t>
            </a:r>
            <a:r>
              <a:rPr lang="en-US" dirty="0" err="1"/>
              <a:t>potansiyel</a:t>
            </a:r>
            <a:r>
              <a:rPr lang="en-US" dirty="0"/>
              <a:t> </a:t>
            </a:r>
            <a:r>
              <a:rPr lang="en-US" dirty="0" err="1"/>
              <a:t>toplum</a:t>
            </a:r>
            <a:r>
              <a:rPr lang="en-US" dirty="0"/>
              <a:t> </a:t>
            </a:r>
            <a:r>
              <a:rPr lang="en-US" dirty="0" err="1"/>
              <a:t>hizmetleri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olanakları</a:t>
            </a:r>
            <a:r>
              <a:rPr lang="en-US" dirty="0"/>
              <a:t> </a:t>
            </a:r>
            <a:r>
              <a:rPr lang="en-US" dirty="0" err="1"/>
              <a:t>kullanıcısı</a:t>
            </a:r>
            <a:r>
              <a:rPr lang="en-US" dirty="0"/>
              <a:t>, </a:t>
            </a:r>
            <a:r>
              <a:rPr lang="en-US" dirty="0" err="1"/>
              <a:t>diğer</a:t>
            </a:r>
            <a:r>
              <a:rPr lang="en-US" dirty="0"/>
              <a:t> </a:t>
            </a:r>
            <a:r>
              <a:rPr lang="en-US" dirty="0" err="1"/>
              <a:t>aile</a:t>
            </a:r>
            <a:r>
              <a:rPr lang="en-US" dirty="0"/>
              <a:t> </a:t>
            </a:r>
            <a:r>
              <a:rPr lang="en-US" dirty="0" err="1"/>
              <a:t>sorunları</a:t>
            </a:r>
            <a:r>
              <a:rPr lang="en-US" dirty="0"/>
              <a:t> </a:t>
            </a:r>
            <a:r>
              <a:rPr lang="en-US" dirty="0" err="1"/>
              <a:t>nedeniyle</a:t>
            </a:r>
            <a:r>
              <a:rPr lang="en-US" dirty="0"/>
              <a:t> </a:t>
            </a:r>
            <a:r>
              <a:rPr lang="en-US" dirty="0" err="1"/>
              <a:t>tereddüt</a:t>
            </a:r>
            <a:r>
              <a:rPr lang="en-US" dirty="0"/>
              <a:t> </a:t>
            </a:r>
            <a:r>
              <a:rPr lang="en-US" dirty="0" err="1"/>
              <a:t>ediyor</a:t>
            </a:r>
            <a:r>
              <a:rPr lang="en-US" dirty="0"/>
              <a:t> </a:t>
            </a:r>
            <a:r>
              <a:rPr lang="en-US" dirty="0" err="1"/>
              <a:t>veya</a:t>
            </a:r>
            <a:r>
              <a:rPr lang="en-US" dirty="0"/>
              <a:t> </a:t>
            </a:r>
            <a:r>
              <a:rPr lang="en-US" dirty="0" err="1"/>
              <a:t>reddediyor</a:t>
            </a:r>
            <a:r>
              <a:rPr lang="en-US" dirty="0"/>
              <a:t>. </a:t>
            </a:r>
            <a:r>
              <a:rPr lang="en-US" dirty="0" err="1"/>
              <a:t>Eşler</a:t>
            </a:r>
            <a:r>
              <a:rPr lang="en-US" dirty="0"/>
              <a:t> </a:t>
            </a:r>
            <a:r>
              <a:rPr lang="en-US" dirty="0" err="1"/>
              <a:t>veya</a:t>
            </a:r>
            <a:r>
              <a:rPr lang="en-US" dirty="0"/>
              <a:t> </a:t>
            </a:r>
            <a:r>
              <a:rPr lang="en-US" dirty="0" err="1"/>
              <a:t>diğer</a:t>
            </a:r>
            <a:r>
              <a:rPr lang="en-US" dirty="0"/>
              <a:t> </a:t>
            </a:r>
            <a:r>
              <a:rPr lang="en-US" dirty="0" err="1"/>
              <a:t>aile</a:t>
            </a:r>
            <a:r>
              <a:rPr lang="en-US" dirty="0"/>
              <a:t> </a:t>
            </a:r>
            <a:r>
              <a:rPr lang="en-US" dirty="0" err="1"/>
              <a:t>üyeleri</a:t>
            </a:r>
            <a:r>
              <a:rPr lang="en-US" dirty="0"/>
              <a:t> – </a:t>
            </a:r>
            <a:r>
              <a:rPr lang="en-US" dirty="0" err="1"/>
              <a:t>veya</a:t>
            </a:r>
            <a:r>
              <a:rPr lang="en-US" dirty="0"/>
              <a:t> </a:t>
            </a:r>
            <a:r>
              <a:rPr lang="en-US" dirty="0" err="1"/>
              <a:t>bireyin</a:t>
            </a:r>
            <a:r>
              <a:rPr lang="en-US" dirty="0"/>
              <a:t> </a:t>
            </a:r>
            <a:r>
              <a:rPr lang="en-US" dirty="0" err="1"/>
              <a:t>kendisi</a:t>
            </a:r>
            <a:r>
              <a:rPr lang="en-US" dirty="0"/>
              <a:t> – </a:t>
            </a:r>
            <a:r>
              <a:rPr lang="en-US" dirty="0" err="1"/>
              <a:t>bireyin</a:t>
            </a:r>
            <a:r>
              <a:rPr lang="en-US" dirty="0"/>
              <a:t> </a:t>
            </a:r>
            <a:r>
              <a:rPr lang="en-US" dirty="0" err="1"/>
              <a:t>hizmet</a:t>
            </a:r>
            <a:r>
              <a:rPr lang="en-US" dirty="0"/>
              <a:t> </a:t>
            </a:r>
            <a:r>
              <a:rPr lang="en-US" dirty="0" err="1"/>
              <a:t>almak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 </a:t>
            </a:r>
            <a:r>
              <a:rPr lang="en-US" dirty="0" err="1"/>
              <a:t>harcadığı</a:t>
            </a:r>
            <a:r>
              <a:rPr lang="en-US" dirty="0"/>
              <a:t> </a:t>
            </a:r>
            <a:r>
              <a:rPr lang="en-US" dirty="0" err="1"/>
              <a:t>zamana</a:t>
            </a:r>
            <a:r>
              <a:rPr lang="en-US" dirty="0"/>
              <a:t> </a:t>
            </a:r>
            <a:r>
              <a:rPr lang="en-US" dirty="0" err="1"/>
              <a:t>veya</a:t>
            </a:r>
            <a:r>
              <a:rPr lang="en-US" dirty="0"/>
              <a:t> </a:t>
            </a:r>
            <a:r>
              <a:rPr lang="en-US" dirty="0" err="1"/>
              <a:t>bunun</a:t>
            </a:r>
            <a:r>
              <a:rPr lang="en-US" dirty="0"/>
              <a:t> </a:t>
            </a:r>
            <a:r>
              <a:rPr lang="en-US" dirty="0" err="1"/>
              <a:t>sonucunda</a:t>
            </a:r>
            <a:r>
              <a:rPr lang="en-US" dirty="0"/>
              <a:t> </a:t>
            </a:r>
            <a:r>
              <a:rPr lang="en-US" dirty="0" err="1"/>
              <a:t>aile</a:t>
            </a:r>
            <a:r>
              <a:rPr lang="en-US" dirty="0"/>
              <a:t> </a:t>
            </a:r>
            <a:r>
              <a:rPr lang="en-US" dirty="0" err="1"/>
              <a:t>rutininde</a:t>
            </a:r>
            <a:r>
              <a:rPr lang="en-US" dirty="0"/>
              <a:t> </a:t>
            </a:r>
            <a:r>
              <a:rPr lang="en-US" dirty="0" err="1"/>
              <a:t>meydana</a:t>
            </a:r>
            <a:r>
              <a:rPr lang="en-US" dirty="0"/>
              <a:t> </a:t>
            </a:r>
            <a:r>
              <a:rPr lang="en-US" dirty="0" err="1"/>
              <a:t>gelen</a:t>
            </a:r>
            <a:r>
              <a:rPr lang="en-US" dirty="0"/>
              <a:t> </a:t>
            </a:r>
            <a:r>
              <a:rPr lang="en-US" dirty="0" err="1"/>
              <a:t>değişikliklere</a:t>
            </a:r>
            <a:r>
              <a:rPr lang="en-US" dirty="0"/>
              <a:t> </a:t>
            </a:r>
            <a:r>
              <a:rPr lang="en-US" dirty="0" err="1"/>
              <a:t>itiraz</a:t>
            </a:r>
            <a:r>
              <a:rPr lang="en-US" dirty="0"/>
              <a:t> </a:t>
            </a:r>
            <a:r>
              <a:rPr lang="en-US" dirty="0" err="1"/>
              <a:t>edebilir</a:t>
            </a:r>
            <a:r>
              <a:rPr lang="en-US" dirty="0"/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b="1" dirty="0" err="1"/>
              <a:t>Temel</a:t>
            </a:r>
            <a:r>
              <a:rPr lang="en-US" b="1" dirty="0"/>
              <a:t> </a:t>
            </a:r>
            <a:r>
              <a:rPr lang="en-US" b="1" dirty="0" err="1"/>
              <a:t>beceri</a:t>
            </a:r>
            <a:r>
              <a:rPr lang="en-US" b="1" dirty="0"/>
              <a:t> </a:t>
            </a:r>
            <a:r>
              <a:rPr lang="en-US" b="1" dirty="0" err="1"/>
              <a:t>veya</a:t>
            </a:r>
            <a:r>
              <a:rPr lang="en-US" b="1" dirty="0"/>
              <a:t> </a:t>
            </a:r>
            <a:r>
              <a:rPr lang="en-US" b="1" dirty="0" err="1"/>
              <a:t>eğitim</a:t>
            </a:r>
            <a:r>
              <a:rPr lang="en-US" b="1" dirty="0"/>
              <a:t> </a:t>
            </a:r>
            <a:r>
              <a:rPr lang="en-US" b="1" dirty="0" err="1"/>
              <a:t>eksikliği</a:t>
            </a:r>
            <a:r>
              <a:rPr lang="en-US" b="1" dirty="0"/>
              <a:t>.</a:t>
            </a:r>
            <a:r>
              <a:rPr lang="en-US" dirty="0"/>
              <a:t> </a:t>
            </a:r>
            <a:r>
              <a:rPr lang="en-US" dirty="0" err="1"/>
              <a:t>Çoğunluk</a:t>
            </a:r>
            <a:r>
              <a:rPr lang="en-US" dirty="0"/>
              <a:t> </a:t>
            </a:r>
            <a:r>
              <a:rPr lang="en-US" dirty="0" err="1"/>
              <a:t>dilini</a:t>
            </a:r>
            <a:r>
              <a:rPr lang="en-US" dirty="0"/>
              <a:t> </a:t>
            </a:r>
            <a:r>
              <a:rPr lang="en-US" dirty="0" err="1"/>
              <a:t>okuyup</a:t>
            </a:r>
            <a:r>
              <a:rPr lang="en-US" dirty="0"/>
              <a:t> </a:t>
            </a:r>
            <a:r>
              <a:rPr lang="en-US" dirty="0" err="1"/>
              <a:t>yazamamak</a:t>
            </a:r>
            <a:r>
              <a:rPr lang="en-US" dirty="0"/>
              <a:t> </a:t>
            </a:r>
            <a:r>
              <a:rPr lang="en-US" dirty="0" err="1"/>
              <a:t>ya</a:t>
            </a:r>
            <a:r>
              <a:rPr lang="en-US" dirty="0"/>
              <a:t> da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azından</a:t>
            </a:r>
            <a:r>
              <a:rPr lang="en-US" dirty="0"/>
              <a:t> </a:t>
            </a:r>
            <a:r>
              <a:rPr lang="en-US" dirty="0" err="1"/>
              <a:t>temel</a:t>
            </a:r>
            <a:r>
              <a:rPr lang="en-US" dirty="0"/>
              <a:t> </a:t>
            </a:r>
            <a:r>
              <a:rPr lang="en-US" dirty="0" err="1"/>
              <a:t>matematik</a:t>
            </a:r>
            <a:r>
              <a:rPr lang="en-US" dirty="0"/>
              <a:t> </a:t>
            </a:r>
            <a:r>
              <a:rPr lang="en-US" dirty="0" err="1"/>
              <a:t>yapamamak</a:t>
            </a:r>
            <a:r>
              <a:rPr lang="en-US" dirty="0"/>
              <a:t>, </a:t>
            </a:r>
            <a:r>
              <a:rPr lang="en-US" dirty="0" err="1"/>
              <a:t>insanların</a:t>
            </a:r>
            <a:r>
              <a:rPr lang="en-US" dirty="0"/>
              <a:t> </a:t>
            </a:r>
            <a:r>
              <a:rPr lang="en-US" dirty="0" err="1"/>
              <a:t>ihtiyaç</a:t>
            </a:r>
            <a:r>
              <a:rPr lang="en-US" dirty="0"/>
              <a:t> </a:t>
            </a:r>
            <a:r>
              <a:rPr lang="en-US" dirty="0" err="1"/>
              <a:t>duyulan</a:t>
            </a:r>
            <a:r>
              <a:rPr lang="en-US" dirty="0"/>
              <a:t> </a:t>
            </a:r>
            <a:r>
              <a:rPr lang="en-US" dirty="0" err="1"/>
              <a:t>hizmetlere</a:t>
            </a:r>
            <a:r>
              <a:rPr lang="en-US" dirty="0"/>
              <a:t> </a:t>
            </a:r>
            <a:r>
              <a:rPr lang="en-US" dirty="0" err="1"/>
              <a:t>erişmesini</a:t>
            </a:r>
            <a:r>
              <a:rPr lang="en-US" dirty="0"/>
              <a:t> </a:t>
            </a:r>
            <a:r>
              <a:rPr lang="en-US" dirty="0" err="1"/>
              <a:t>engelleyebilir</a:t>
            </a:r>
            <a:r>
              <a:rPr lang="en-US" dirty="0"/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b="1" dirty="0" err="1"/>
              <a:t>İş</a:t>
            </a:r>
            <a:r>
              <a:rPr lang="en-US" b="1" dirty="0"/>
              <a:t> </a:t>
            </a:r>
            <a:r>
              <a:rPr lang="en-US" b="1" dirty="0" err="1"/>
              <a:t>ve</a:t>
            </a:r>
            <a:r>
              <a:rPr lang="en-US" b="1" dirty="0"/>
              <a:t> </a:t>
            </a:r>
            <a:r>
              <a:rPr lang="en-US" b="1" dirty="0" err="1"/>
              <a:t>kişisel</a:t>
            </a:r>
            <a:r>
              <a:rPr lang="en-US" b="1" dirty="0"/>
              <a:t> </a:t>
            </a:r>
            <a:r>
              <a:rPr lang="en-US" b="1" dirty="0" err="1"/>
              <a:t>beceri</a:t>
            </a:r>
            <a:r>
              <a:rPr lang="en-US" b="1" dirty="0"/>
              <a:t> </a:t>
            </a:r>
            <a:r>
              <a:rPr lang="en-US" b="1" dirty="0" err="1"/>
              <a:t>eksikliği</a:t>
            </a:r>
            <a:r>
              <a:rPr lang="en-US" b="1" dirty="0"/>
              <a:t>. </a:t>
            </a:r>
            <a:r>
              <a:rPr lang="en-US" dirty="0" err="1"/>
              <a:t>Eğitim</a:t>
            </a:r>
            <a:r>
              <a:rPr lang="en-US" dirty="0"/>
              <a:t> </a:t>
            </a:r>
            <a:r>
              <a:rPr lang="en-US" dirty="0" err="1"/>
              <a:t>boşluklarına</a:t>
            </a:r>
            <a:r>
              <a:rPr lang="en-US" dirty="0"/>
              <a:t> </a:t>
            </a:r>
            <a:r>
              <a:rPr lang="en-US" dirty="0" err="1"/>
              <a:t>ek</a:t>
            </a:r>
            <a:r>
              <a:rPr lang="en-US" dirty="0"/>
              <a:t> </a:t>
            </a:r>
            <a:r>
              <a:rPr lang="en-US" dirty="0" err="1"/>
              <a:t>olarak</a:t>
            </a:r>
            <a:r>
              <a:rPr lang="en-US" dirty="0"/>
              <a:t>, </a:t>
            </a:r>
            <a:r>
              <a:rPr lang="en-US" dirty="0" err="1"/>
              <a:t>bazı</a:t>
            </a:r>
            <a:r>
              <a:rPr lang="en-US" dirty="0"/>
              <a:t> </a:t>
            </a:r>
            <a:r>
              <a:rPr lang="en-US" dirty="0" err="1"/>
              <a:t>göçmenler</a:t>
            </a:r>
            <a:r>
              <a:rPr lang="en-US" dirty="0"/>
              <a:t> </a:t>
            </a:r>
            <a:r>
              <a:rPr lang="en-US" dirty="0" err="1"/>
              <a:t>kendilerini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iş</a:t>
            </a:r>
            <a:r>
              <a:rPr lang="en-US" dirty="0"/>
              <a:t> </a:t>
            </a:r>
            <a:r>
              <a:rPr lang="en-US" dirty="0" err="1"/>
              <a:t>bulmak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bu</a:t>
            </a:r>
            <a:r>
              <a:rPr lang="en-US" dirty="0"/>
              <a:t> </a:t>
            </a:r>
            <a:r>
              <a:rPr lang="en-US" dirty="0" err="1"/>
              <a:t>işi</a:t>
            </a:r>
            <a:r>
              <a:rPr lang="en-US" dirty="0"/>
              <a:t> </a:t>
            </a:r>
            <a:r>
              <a:rPr lang="en-US" dirty="0" err="1"/>
              <a:t>sürdürmek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 </a:t>
            </a:r>
            <a:r>
              <a:rPr lang="en-US" dirty="0" err="1"/>
              <a:t>gereken</a:t>
            </a:r>
            <a:r>
              <a:rPr lang="en-US" dirty="0"/>
              <a:t> </a:t>
            </a:r>
            <a:r>
              <a:rPr lang="en-US" dirty="0" err="1"/>
              <a:t>çok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beceriye</a:t>
            </a:r>
            <a:r>
              <a:rPr lang="en-US" dirty="0"/>
              <a:t> </a:t>
            </a:r>
            <a:r>
              <a:rPr lang="en-US" dirty="0" err="1"/>
              <a:t>sahip</a:t>
            </a:r>
            <a:r>
              <a:rPr lang="en-US" dirty="0"/>
              <a:t> </a:t>
            </a:r>
            <a:r>
              <a:rPr lang="en-US" dirty="0" err="1"/>
              <a:t>buluyor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böylece</a:t>
            </a:r>
            <a:r>
              <a:rPr lang="en-US" dirty="0"/>
              <a:t> </a:t>
            </a:r>
            <a:r>
              <a:rPr lang="en-US" dirty="0" err="1"/>
              <a:t>gelir</a:t>
            </a:r>
            <a:r>
              <a:rPr lang="en-US" dirty="0"/>
              <a:t> </a:t>
            </a:r>
            <a:r>
              <a:rPr lang="en-US" dirty="0" err="1"/>
              <a:t>elde</a:t>
            </a:r>
            <a:r>
              <a:rPr lang="en-US" dirty="0"/>
              <a:t> </a:t>
            </a:r>
            <a:r>
              <a:rPr lang="en-US" dirty="0" err="1"/>
              <a:t>etme</a:t>
            </a:r>
            <a:r>
              <a:rPr lang="en-US" dirty="0"/>
              <a:t> </a:t>
            </a:r>
            <a:r>
              <a:rPr lang="en-US" dirty="0" err="1"/>
              <a:t>veya</a:t>
            </a:r>
            <a:r>
              <a:rPr lang="en-US" dirty="0"/>
              <a:t> </a:t>
            </a:r>
            <a:r>
              <a:rPr lang="en-US" dirty="0" err="1"/>
              <a:t>kişisel</a:t>
            </a:r>
            <a:r>
              <a:rPr lang="en-US" dirty="0"/>
              <a:t> </a:t>
            </a:r>
            <a:r>
              <a:rPr lang="en-US" dirty="0" err="1"/>
              <a:t>ağlar</a:t>
            </a:r>
            <a:r>
              <a:rPr lang="en-US" dirty="0"/>
              <a:t> </a:t>
            </a:r>
            <a:r>
              <a:rPr lang="en-US" dirty="0" err="1"/>
              <a:t>oluşturma</a:t>
            </a:r>
            <a:r>
              <a:rPr lang="en-US" dirty="0"/>
              <a:t> </a:t>
            </a:r>
            <a:r>
              <a:rPr lang="en-US" dirty="0" err="1"/>
              <a:t>şanslarını</a:t>
            </a:r>
            <a:r>
              <a:rPr lang="en-US" dirty="0"/>
              <a:t> </a:t>
            </a:r>
            <a:r>
              <a:rPr lang="en-US" dirty="0" err="1"/>
              <a:t>azaltıyor</a:t>
            </a:r>
            <a:r>
              <a:rPr lang="en-US" dirty="0"/>
              <a:t>.</a:t>
            </a:r>
            <a:endParaRPr lang="en-US" sz="1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E01873E-14EC-2895-3148-9A2FAAD8246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Kişisel</a:t>
            </a:r>
            <a:r>
              <a:rPr lang="en-US" dirty="0"/>
              <a:t> </a:t>
            </a:r>
            <a:r>
              <a:rPr lang="en-US" dirty="0" err="1"/>
              <a:t>engeller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23BD40F-7BBA-018B-1FA1-5BCE51C655FF}"/>
              </a:ext>
            </a:extLst>
          </p:cNvPr>
          <p:cNvSpPr txBox="1"/>
          <p:nvPr/>
        </p:nvSpPr>
        <p:spPr>
          <a:xfrm>
            <a:off x="5671198" y="6461090"/>
            <a:ext cx="6375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BA" sz="1100" dirty="0">
                <a:solidFill>
                  <a:srgbClr val="7F7F7F"/>
                </a:solidFill>
              </a:rPr>
              <a:t>SOURCE: </a:t>
            </a:r>
            <a:r>
              <a:rPr lang="hr-BA" sz="1100" dirty="0">
                <a:solidFill>
                  <a:srgbClr val="7F7F7F"/>
                </a:solidFill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https://ctb.ku.edu/en/table-of-contents/implement/access-barriers-opportunities/overview/main</a:t>
            </a:r>
            <a:r>
              <a:rPr lang="hr-BA" sz="1100" dirty="0">
                <a:solidFill>
                  <a:srgbClr val="7F7F7F"/>
                </a:solidFill>
              </a:rPr>
              <a:t> </a:t>
            </a:r>
            <a:endParaRPr lang="en-US" sz="11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2024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="" xmlns:a16="http://schemas.microsoft.com/office/drawing/2014/main" id="{A579CF2C-5ADD-4FB7-8101-1E2F1619DED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906359" y="4120945"/>
            <a:ext cx="2309179" cy="124921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2400" dirty="0" err="1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Sahip</a:t>
            </a:r>
            <a:r>
              <a:rPr lang="en-GB" sz="2400" dirty="0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olunan</a:t>
            </a:r>
            <a:r>
              <a:rPr lang="en-GB" sz="2400" dirty="0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inanç</a:t>
            </a:r>
            <a:r>
              <a:rPr lang="en-GB" sz="2400" dirty="0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</a:t>
            </a:r>
            <a:r>
              <a:rPr lang="en-GB" sz="2400" dirty="0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tutumları</a:t>
            </a:r>
            <a:r>
              <a:rPr lang="en-GB" sz="2400" dirty="0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yeniden</a:t>
            </a:r>
            <a:r>
              <a:rPr lang="en-GB" sz="2400" dirty="0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değerlendirin</a:t>
            </a:r>
            <a:endParaRPr lang="en-GB" sz="2400" dirty="0">
              <a:solidFill>
                <a:srgbClr val="7F7F7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072036" y="4080915"/>
            <a:ext cx="20586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 err="1">
                <a:solidFill>
                  <a:srgbClr val="7F7F7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Yeni</a:t>
            </a:r>
            <a:r>
              <a:rPr lang="en-GB" sz="2400" dirty="0">
                <a:solidFill>
                  <a:srgbClr val="7F7F7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bilgi</a:t>
            </a:r>
            <a:r>
              <a:rPr lang="en-GB" sz="2400" dirty="0">
                <a:solidFill>
                  <a:srgbClr val="7F7F7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ve</a:t>
            </a:r>
            <a:r>
              <a:rPr lang="en-GB" sz="2400" dirty="0">
                <a:solidFill>
                  <a:srgbClr val="7F7F7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fikirler</a:t>
            </a:r>
            <a:r>
              <a:rPr lang="en-GB" sz="2400" dirty="0">
                <a:solidFill>
                  <a:srgbClr val="7F7F7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arayın</a:t>
            </a:r>
            <a:endParaRPr lang="en-US" sz="2400" dirty="0">
              <a:solidFill>
                <a:srgbClr val="7F7F7F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420928" y="4093525"/>
            <a:ext cx="22291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 err="1">
                <a:solidFill>
                  <a:srgbClr val="7F7F7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Yeni</a:t>
            </a:r>
            <a:r>
              <a:rPr lang="en-GB" sz="2400" dirty="0">
                <a:solidFill>
                  <a:srgbClr val="7F7F7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alternatiflerin</a:t>
            </a:r>
            <a:r>
              <a:rPr lang="en-GB" sz="2400" dirty="0">
                <a:solidFill>
                  <a:srgbClr val="7F7F7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kabulünü</a:t>
            </a:r>
            <a:r>
              <a:rPr lang="en-GB" sz="2400" dirty="0">
                <a:solidFill>
                  <a:srgbClr val="7F7F7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savunun</a:t>
            </a:r>
            <a:endParaRPr lang="en-US" sz="2400" dirty="0">
              <a:solidFill>
                <a:srgbClr val="7F7F7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0027" y="303131"/>
            <a:ext cx="117271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BA" sz="2400" b="1" dirty="0">
                <a:solidFill>
                  <a:srgbClr val="1188A3"/>
                </a:solidFill>
              </a:rPr>
              <a:t>ENGELLERİ AŞMAK </a:t>
            </a:r>
            <a:r>
              <a:rPr lang="en-GB" sz="2400" b="1" dirty="0" smtClean="0">
                <a:solidFill>
                  <a:srgbClr val="1188A3"/>
                </a:solidFill>
              </a:rPr>
              <a:t>: </a:t>
            </a:r>
            <a:r>
              <a:rPr lang="en-GB" sz="2400" dirty="0" err="1">
                <a:solidFill>
                  <a:srgbClr val="7F7F7F"/>
                </a:solidFill>
              </a:rPr>
              <a:t>Bir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arabulucu</a:t>
            </a:r>
            <a:r>
              <a:rPr lang="en-GB" sz="2400" dirty="0">
                <a:solidFill>
                  <a:srgbClr val="7F7F7F"/>
                </a:solidFill>
              </a:rPr>
              <a:t>, </a:t>
            </a:r>
            <a:r>
              <a:rPr lang="en-GB" sz="2400" dirty="0" err="1">
                <a:solidFill>
                  <a:srgbClr val="7F7F7F"/>
                </a:solidFill>
              </a:rPr>
              <a:t>katılımı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en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üst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düzeye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çıkarmak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için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nasıl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adımlar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atabilir</a:t>
            </a:r>
            <a:r>
              <a:rPr lang="en-GB" sz="2400" dirty="0">
                <a:solidFill>
                  <a:srgbClr val="7F7F7F"/>
                </a:solidFill>
              </a:rPr>
              <a:t>?</a:t>
            </a:r>
          </a:p>
        </p:txBody>
      </p:sp>
      <p:sp>
        <p:nvSpPr>
          <p:cNvPr id="14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9279975" y="2332773"/>
            <a:ext cx="511077" cy="63500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bs-Latn-BA" sz="4800">
                <a:solidFill>
                  <a:schemeClr val="bg1"/>
                </a:solidFill>
              </a:rPr>
              <a:t>3</a:t>
            </a:r>
            <a:endParaRPr lang="en-US" sz="4800">
              <a:solidFill>
                <a:schemeClr val="bg1"/>
              </a:solidFill>
            </a:endParaRPr>
          </a:p>
        </p:txBody>
      </p:sp>
      <p:sp>
        <p:nvSpPr>
          <p:cNvPr id="15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2716296" y="2138766"/>
            <a:ext cx="949054" cy="102301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s-Latn-BA" sz="4800">
                <a:solidFill>
                  <a:schemeClr val="bg1"/>
                </a:solidFill>
              </a:rPr>
              <a:t>1</a:t>
            </a:r>
            <a:endParaRPr lang="en-US" sz="4800">
              <a:solidFill>
                <a:schemeClr val="bg1"/>
              </a:solidFill>
            </a:endParaRPr>
          </a:p>
        </p:txBody>
      </p:sp>
      <p:sp>
        <p:nvSpPr>
          <p:cNvPr id="19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5874418" y="2157816"/>
            <a:ext cx="511077" cy="635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bs-Latn-BA" sz="4800">
                <a:solidFill>
                  <a:schemeClr val="bg1"/>
                </a:solidFill>
              </a:rPr>
              <a:t>2</a:t>
            </a:r>
            <a:endParaRPr lang="en-US" sz="4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9055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E7B1DEF3-BCB1-4FE8-8EBF-B85F73F7CB3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39035" y="1293980"/>
            <a:ext cx="5739102" cy="386770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</a:pPr>
            <a:r>
              <a:rPr lang="en-US" sz="2200" dirty="0" err="1"/>
              <a:t>Empati</a:t>
            </a:r>
            <a:r>
              <a:rPr lang="en-US" sz="2200" dirty="0"/>
              <a:t>, </a:t>
            </a:r>
            <a:r>
              <a:rPr lang="en-US" sz="2200" dirty="0" err="1"/>
              <a:t>başka</a:t>
            </a:r>
            <a:r>
              <a:rPr lang="en-US" sz="2200" dirty="0"/>
              <a:t> </a:t>
            </a:r>
            <a:r>
              <a:rPr lang="en-US" sz="2200" dirty="0" err="1"/>
              <a:t>bir</a:t>
            </a:r>
            <a:r>
              <a:rPr lang="en-US" sz="2200" dirty="0"/>
              <a:t> </a:t>
            </a:r>
            <a:r>
              <a:rPr lang="en-US" sz="2200" dirty="0" err="1"/>
              <a:t>kişinin</a:t>
            </a:r>
            <a:r>
              <a:rPr lang="en-US" sz="2200" dirty="0"/>
              <a:t> </a:t>
            </a:r>
            <a:r>
              <a:rPr lang="en-US" sz="2200" dirty="0" err="1"/>
              <a:t>duygularını</a:t>
            </a:r>
            <a:r>
              <a:rPr lang="en-US" sz="2200" dirty="0"/>
              <a:t> </a:t>
            </a:r>
            <a:r>
              <a:rPr lang="en-US" sz="2200" dirty="0" err="1"/>
              <a:t>ve</a:t>
            </a:r>
            <a:r>
              <a:rPr lang="en-US" sz="2200" dirty="0"/>
              <a:t> </a:t>
            </a:r>
            <a:r>
              <a:rPr lang="en-US" sz="2200" dirty="0" err="1"/>
              <a:t>duygularını</a:t>
            </a:r>
            <a:r>
              <a:rPr lang="en-US" sz="2200" dirty="0"/>
              <a:t> </a:t>
            </a:r>
            <a:r>
              <a:rPr lang="en-US" sz="2200" dirty="0" err="1"/>
              <a:t>anlama</a:t>
            </a:r>
            <a:r>
              <a:rPr lang="en-US" sz="2200" dirty="0"/>
              <a:t> </a:t>
            </a:r>
            <a:r>
              <a:rPr lang="en-US" sz="2200" dirty="0" err="1"/>
              <a:t>ve</a:t>
            </a:r>
            <a:r>
              <a:rPr lang="en-US" sz="2200" dirty="0"/>
              <a:t> </a:t>
            </a:r>
            <a:r>
              <a:rPr lang="en-US" sz="2200" dirty="0" err="1"/>
              <a:t>paylaşma</a:t>
            </a:r>
            <a:r>
              <a:rPr lang="en-US" sz="2200" dirty="0"/>
              <a:t> </a:t>
            </a:r>
            <a:r>
              <a:rPr lang="en-US" sz="2200" dirty="0" err="1"/>
              <a:t>yeteneğidir</a:t>
            </a:r>
            <a:r>
              <a:rPr lang="en-US" sz="2200" dirty="0"/>
              <a:t>. </a:t>
            </a:r>
            <a:r>
              <a:rPr lang="en-US" sz="2200" dirty="0" err="1"/>
              <a:t>İyi</a:t>
            </a:r>
            <a:r>
              <a:rPr lang="en-US" sz="2200" dirty="0"/>
              <a:t> </a:t>
            </a:r>
            <a:r>
              <a:rPr lang="en-US" sz="2200" dirty="0" err="1"/>
              <a:t>ilişkiler</a:t>
            </a:r>
            <a:r>
              <a:rPr lang="en-US" sz="2200" dirty="0"/>
              <a:t> </a:t>
            </a:r>
            <a:r>
              <a:rPr lang="en-US" sz="2200" dirty="0" err="1"/>
              <a:t>kurmak</a:t>
            </a:r>
            <a:r>
              <a:rPr lang="en-US" sz="2200" dirty="0"/>
              <a:t> </a:t>
            </a:r>
            <a:r>
              <a:rPr lang="en-US" sz="2200" dirty="0" err="1"/>
              <a:t>için</a:t>
            </a:r>
            <a:r>
              <a:rPr lang="en-US" sz="2200" dirty="0"/>
              <a:t> </a:t>
            </a:r>
            <a:r>
              <a:rPr lang="en-US" sz="2200" dirty="0" err="1"/>
              <a:t>gereklidir</a:t>
            </a:r>
            <a:r>
              <a:rPr lang="en-US" sz="2200" dirty="0"/>
              <a:t>. </a:t>
            </a:r>
            <a:r>
              <a:rPr lang="en-US" sz="2200" dirty="0" err="1"/>
              <a:t>Araştırmalar</a:t>
            </a:r>
            <a:r>
              <a:rPr lang="en-US" sz="2200" dirty="0"/>
              <a:t> </a:t>
            </a:r>
            <a:r>
              <a:rPr lang="en-US" sz="2200" dirty="0" err="1"/>
              <a:t>empatinin</a:t>
            </a:r>
            <a:r>
              <a:rPr lang="en-US" sz="2200" dirty="0"/>
              <a:t> </a:t>
            </a:r>
            <a:r>
              <a:rPr lang="en-US" sz="2200" dirty="0" err="1"/>
              <a:t>kısmen</a:t>
            </a:r>
            <a:r>
              <a:rPr lang="en-US" sz="2200" dirty="0"/>
              <a:t> </a:t>
            </a:r>
            <a:r>
              <a:rPr lang="en-US" sz="2200" dirty="0" err="1"/>
              <a:t>doğuştan</a:t>
            </a:r>
            <a:r>
              <a:rPr lang="en-US" sz="2200" dirty="0"/>
              <a:t> </a:t>
            </a:r>
            <a:r>
              <a:rPr lang="en-US" sz="2200" dirty="0" err="1"/>
              <a:t>kısmen</a:t>
            </a:r>
            <a:r>
              <a:rPr lang="en-US" sz="2200" dirty="0"/>
              <a:t> de </a:t>
            </a:r>
            <a:r>
              <a:rPr lang="en-US" sz="2200" dirty="0" err="1"/>
              <a:t>öğrenildiğini</a:t>
            </a:r>
            <a:r>
              <a:rPr lang="en-US" sz="2200" dirty="0"/>
              <a:t> </a:t>
            </a:r>
            <a:r>
              <a:rPr lang="en-US" sz="2200" dirty="0" err="1"/>
              <a:t>gösteriyor</a:t>
            </a:r>
            <a:r>
              <a:rPr lang="en-US" sz="2200" dirty="0"/>
              <a:t>.</a:t>
            </a:r>
          </a:p>
          <a:p>
            <a:pPr marL="0" indent="0">
              <a:lnSpc>
                <a:spcPct val="100000"/>
              </a:lnSpc>
            </a:pPr>
            <a:r>
              <a:rPr lang="en-US" sz="2200" dirty="0" err="1"/>
              <a:t>Göç</a:t>
            </a:r>
            <a:r>
              <a:rPr lang="en-US" sz="2200" dirty="0"/>
              <a:t>: </a:t>
            </a:r>
            <a:r>
              <a:rPr lang="en-US" sz="2200" dirty="0" err="1"/>
              <a:t>Bir</a:t>
            </a:r>
            <a:r>
              <a:rPr lang="en-US" sz="2200" dirty="0"/>
              <a:t> </a:t>
            </a:r>
            <a:r>
              <a:rPr lang="en-US" sz="2200" dirty="0" err="1"/>
              <a:t>Empati</a:t>
            </a:r>
            <a:r>
              <a:rPr lang="en-US" sz="2200" dirty="0"/>
              <a:t> </a:t>
            </a:r>
            <a:r>
              <a:rPr lang="en-US" sz="2200" dirty="0" err="1"/>
              <a:t>Egzersizi</a:t>
            </a:r>
            <a:r>
              <a:rPr lang="en-US" sz="2200" dirty="0"/>
              <a:t> </a:t>
            </a:r>
            <a:r>
              <a:rPr lang="en-US" sz="2200" dirty="0" err="1"/>
              <a:t>konusunda</a:t>
            </a:r>
            <a:r>
              <a:rPr lang="en-US" sz="2200" dirty="0"/>
              <a:t> </a:t>
            </a:r>
            <a:r>
              <a:rPr lang="en-US" sz="2200" dirty="0" err="1"/>
              <a:t>ilginç</a:t>
            </a:r>
            <a:r>
              <a:rPr lang="en-US" sz="2200" dirty="0"/>
              <a:t> </a:t>
            </a:r>
            <a:r>
              <a:rPr lang="en-US" sz="2200" dirty="0" err="1"/>
              <a:t>çalışmalar</a:t>
            </a:r>
            <a:r>
              <a:rPr lang="en-US" sz="2200" dirty="0"/>
              <a:t> </a:t>
            </a:r>
            <a:r>
              <a:rPr lang="en-US" sz="2200" dirty="0" err="1"/>
              <a:t>yapılıyor</a:t>
            </a:r>
            <a:r>
              <a:rPr lang="en-US" sz="2200" dirty="0"/>
              <a:t>. Bu, </a:t>
            </a:r>
            <a:r>
              <a:rPr lang="en-US" sz="2200" dirty="0" err="1"/>
              <a:t>peyzajla</a:t>
            </a:r>
            <a:r>
              <a:rPr lang="en-US" sz="2200" dirty="0"/>
              <a:t> </a:t>
            </a:r>
            <a:r>
              <a:rPr lang="en-US" sz="2200" dirty="0" err="1"/>
              <a:t>kişisel</a:t>
            </a:r>
            <a:r>
              <a:rPr lang="en-US" sz="2200" dirty="0"/>
              <a:t> </a:t>
            </a:r>
            <a:r>
              <a:rPr lang="en-US" sz="2200" dirty="0" err="1"/>
              <a:t>ve</a:t>
            </a:r>
            <a:r>
              <a:rPr lang="en-US" sz="2200" dirty="0"/>
              <a:t> </a:t>
            </a:r>
            <a:r>
              <a:rPr lang="en-US" sz="2200" dirty="0" err="1"/>
              <a:t>kültürel</a:t>
            </a:r>
            <a:r>
              <a:rPr lang="en-US" sz="2200" dirty="0"/>
              <a:t> </a:t>
            </a:r>
            <a:r>
              <a:rPr lang="en-US" sz="2200" dirty="0" err="1"/>
              <a:t>bağlantıların</a:t>
            </a:r>
            <a:r>
              <a:rPr lang="en-US" sz="2200" dirty="0"/>
              <a:t> </a:t>
            </a:r>
            <a:r>
              <a:rPr lang="en-US" sz="2200" dirty="0" err="1"/>
              <a:t>bozulmasıyla</a:t>
            </a:r>
            <a:r>
              <a:rPr lang="en-US" sz="2200" dirty="0"/>
              <a:t> </a:t>
            </a:r>
            <a:r>
              <a:rPr lang="en-US" sz="2200" dirty="0" err="1"/>
              <a:t>ilişkili</a:t>
            </a:r>
            <a:r>
              <a:rPr lang="en-US" sz="2200" dirty="0"/>
              <a:t> </a:t>
            </a:r>
            <a:r>
              <a:rPr lang="en-US" sz="2200" dirty="0" err="1"/>
              <a:t>kayıp</a:t>
            </a:r>
            <a:r>
              <a:rPr lang="en-US" sz="2200" dirty="0"/>
              <a:t>, </a:t>
            </a:r>
            <a:r>
              <a:rPr lang="en-US" sz="2200" dirty="0" err="1"/>
              <a:t>değişim</a:t>
            </a:r>
            <a:r>
              <a:rPr lang="en-US" sz="2200" dirty="0"/>
              <a:t> </a:t>
            </a:r>
            <a:r>
              <a:rPr lang="en-US" sz="2200" dirty="0" err="1"/>
              <a:t>ve</a:t>
            </a:r>
            <a:r>
              <a:rPr lang="en-US" sz="2200" dirty="0"/>
              <a:t> </a:t>
            </a:r>
            <a:r>
              <a:rPr lang="en-US" sz="2200" dirty="0" err="1"/>
              <a:t>yeniden</a:t>
            </a:r>
            <a:r>
              <a:rPr lang="en-US" sz="2200" dirty="0"/>
              <a:t> </a:t>
            </a:r>
            <a:r>
              <a:rPr lang="en-US" sz="2200" dirty="0" err="1"/>
              <a:t>bağlantı</a:t>
            </a:r>
            <a:r>
              <a:rPr lang="en-US" sz="2200" dirty="0"/>
              <a:t> </a:t>
            </a:r>
            <a:r>
              <a:rPr lang="en-US" sz="2200" dirty="0" err="1"/>
              <a:t>süreçlerine</a:t>
            </a:r>
            <a:r>
              <a:rPr lang="en-US" sz="2200" dirty="0"/>
              <a:t> </a:t>
            </a:r>
            <a:r>
              <a:rPr lang="en-US" sz="2200" dirty="0" err="1"/>
              <a:t>empati</a:t>
            </a:r>
            <a:r>
              <a:rPr lang="en-US" sz="2200" dirty="0"/>
              <a:t> </a:t>
            </a:r>
            <a:r>
              <a:rPr lang="en-US" sz="2200" dirty="0" err="1"/>
              <a:t>ve</a:t>
            </a:r>
            <a:r>
              <a:rPr lang="en-US" sz="2200" dirty="0"/>
              <a:t> </a:t>
            </a:r>
            <a:r>
              <a:rPr lang="en-US" sz="2200" dirty="0" err="1"/>
              <a:t>kişisel</a:t>
            </a:r>
            <a:r>
              <a:rPr lang="en-US" sz="2200" dirty="0"/>
              <a:t> </a:t>
            </a:r>
            <a:r>
              <a:rPr lang="en-US" sz="2200" dirty="0" err="1"/>
              <a:t>içgörü</a:t>
            </a:r>
            <a:r>
              <a:rPr lang="en-US" sz="2200" dirty="0"/>
              <a:t> </a:t>
            </a:r>
            <a:r>
              <a:rPr lang="en-US" sz="2200" dirty="0" err="1"/>
              <a:t>oluşturmak</a:t>
            </a:r>
            <a:r>
              <a:rPr lang="en-US" sz="2200" dirty="0"/>
              <a:t> </a:t>
            </a:r>
            <a:r>
              <a:rPr lang="en-US" sz="2200" dirty="0" err="1"/>
              <a:t>için</a:t>
            </a:r>
            <a:r>
              <a:rPr lang="en-US" sz="2200" dirty="0"/>
              <a:t> </a:t>
            </a:r>
            <a:r>
              <a:rPr lang="en-US" sz="2200" dirty="0" err="1"/>
              <a:t>tasarlanmış</a:t>
            </a:r>
            <a:r>
              <a:rPr lang="en-US" sz="2200" dirty="0"/>
              <a:t> </a:t>
            </a:r>
            <a:r>
              <a:rPr lang="en-US" sz="2200" dirty="0" err="1"/>
              <a:t>çok</a:t>
            </a:r>
            <a:r>
              <a:rPr lang="en-US" sz="2200" dirty="0"/>
              <a:t> </a:t>
            </a:r>
            <a:r>
              <a:rPr lang="en-US" sz="2200" dirty="0" err="1"/>
              <a:t>adımlı</a:t>
            </a:r>
            <a:r>
              <a:rPr lang="en-US" sz="2200" dirty="0"/>
              <a:t> </a:t>
            </a:r>
            <a:r>
              <a:rPr lang="en-US" sz="2200" dirty="0" err="1"/>
              <a:t>bir</a:t>
            </a:r>
            <a:r>
              <a:rPr lang="en-US" sz="2200" dirty="0"/>
              <a:t> </a:t>
            </a:r>
            <a:r>
              <a:rPr lang="en-US" sz="2200" dirty="0" err="1"/>
              <a:t>yansıtıcı</a:t>
            </a:r>
            <a:r>
              <a:rPr lang="en-US" sz="2200" dirty="0"/>
              <a:t> </a:t>
            </a:r>
            <a:r>
              <a:rPr lang="en-US" sz="2200" dirty="0" err="1"/>
              <a:t>alıştırmadır</a:t>
            </a:r>
            <a:r>
              <a:rPr lang="en-US" sz="2200" dirty="0" smtClean="0"/>
              <a:t>.</a:t>
            </a:r>
            <a:endParaRPr lang="en-GB" sz="2200" dirty="0"/>
          </a:p>
          <a:p>
            <a:pPr marL="0" indent="0">
              <a:lnSpc>
                <a:spcPct val="100000"/>
              </a:lnSpc>
            </a:pPr>
            <a:endParaRPr lang="en-GB" sz="400" dirty="0">
              <a:hlinkClick r:id="rId2"/>
            </a:endParaRPr>
          </a:p>
          <a:p>
            <a:pPr marL="0" indent="0">
              <a:lnSpc>
                <a:spcPct val="100000"/>
              </a:lnSpc>
            </a:pPr>
            <a:r>
              <a:rPr lang="fr-FR" sz="2200" dirty="0" err="1">
                <a:hlinkClick r:id="rId2"/>
              </a:rPr>
              <a:t>Göç</a:t>
            </a:r>
            <a:r>
              <a:rPr lang="fr-FR" sz="2200" dirty="0">
                <a:hlinkClick r:id="rId2"/>
              </a:rPr>
              <a:t>: </a:t>
            </a:r>
            <a:r>
              <a:rPr lang="fr-FR" sz="2200" dirty="0" err="1">
                <a:hlinkClick r:id="rId2"/>
              </a:rPr>
              <a:t>Bir</a:t>
            </a:r>
            <a:r>
              <a:rPr lang="fr-FR" sz="2200" dirty="0">
                <a:hlinkClick r:id="rId2"/>
              </a:rPr>
              <a:t> </a:t>
            </a:r>
            <a:r>
              <a:rPr lang="fr-FR" sz="2200" dirty="0" err="1">
                <a:hlinkClick r:id="rId2"/>
              </a:rPr>
              <a:t>Empati</a:t>
            </a:r>
            <a:r>
              <a:rPr lang="fr-FR" sz="2200" dirty="0">
                <a:hlinkClick r:id="rId2"/>
              </a:rPr>
              <a:t> </a:t>
            </a:r>
            <a:r>
              <a:rPr lang="fr-FR" sz="2200" dirty="0" err="1" smtClean="0">
                <a:hlinkClick r:id="rId2"/>
              </a:rPr>
              <a:t>Egzersizi</a:t>
            </a:r>
            <a:r>
              <a:rPr lang="tr-TR" sz="2200" dirty="0" smtClean="0">
                <a:hlinkClick r:id="rId2"/>
              </a:rPr>
              <a:t> </a:t>
            </a:r>
            <a:r>
              <a:rPr lang="fr-FR" sz="2200" dirty="0" smtClean="0">
                <a:hlinkClick r:id="rId2"/>
              </a:rPr>
              <a:t>(</a:t>
            </a:r>
            <a:r>
              <a:rPr lang="fr-FR" sz="2200" dirty="0">
                <a:hlinkClick r:id="rId2"/>
              </a:rPr>
              <a:t>carleton.edu)</a:t>
            </a:r>
            <a:endParaRPr lang="en-US" sz="2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C3285E9-F524-4CD5-B037-29F7D57692A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hr-BA" dirty="0"/>
              <a:t>Empatiyi Anlamak</a:t>
            </a:r>
            <a:endParaRPr lang="en-US" dirty="0"/>
          </a:p>
        </p:txBody>
      </p:sp>
      <p:pic>
        <p:nvPicPr>
          <p:cNvPr id="6" name="Picture Placeholder 5" descr="Women hanging out">
            <a:extLst>
              <a:ext uri="{FF2B5EF4-FFF2-40B4-BE49-F238E27FC236}">
                <a16:creationId xmlns="" xmlns:a16="http://schemas.microsoft.com/office/drawing/2014/main" id="{026A607D-0022-46CB-A4E9-EDB5C6E6FF2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19"/>
          <a:stretch/>
        </p:blipFill>
        <p:spPr>
          <a:xfrm>
            <a:off x="6372129" y="247650"/>
            <a:ext cx="4799575" cy="5447571"/>
          </a:xfrm>
        </p:spPr>
      </p:pic>
    </p:spTree>
    <p:extLst>
      <p:ext uri="{BB962C8B-B14F-4D97-AF65-F5344CB8AC3E}">
        <p14:creationId xmlns:p14="http://schemas.microsoft.com/office/powerpoint/2010/main" val="2605346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8DF7C96-08B6-4F58-962B-EE8DF9A9CD0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17588" y="3600449"/>
            <a:ext cx="7056034" cy="2610779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7F7F7F"/>
                </a:solidFill>
              </a:rPr>
              <a:t>Çatışma</a:t>
            </a:r>
            <a:r>
              <a:rPr lang="en-US" sz="2400" dirty="0">
                <a:solidFill>
                  <a:srgbClr val="7F7F7F"/>
                </a:solidFill>
              </a:rPr>
              <a:t> </a:t>
            </a:r>
            <a:r>
              <a:rPr lang="en-US" sz="2400" dirty="0" err="1">
                <a:solidFill>
                  <a:srgbClr val="7F7F7F"/>
                </a:solidFill>
              </a:rPr>
              <a:t>Arabulucusu</a:t>
            </a:r>
            <a:r>
              <a:rPr lang="en-US" sz="2400" dirty="0">
                <a:solidFill>
                  <a:srgbClr val="7F7F7F"/>
                </a:solidFill>
              </a:rPr>
              <a:t> Julia Menard, </a:t>
            </a:r>
            <a:r>
              <a:rPr lang="en-US" sz="2400" dirty="0" err="1">
                <a:solidFill>
                  <a:srgbClr val="7F7F7F"/>
                </a:solidFill>
              </a:rPr>
              <a:t>bizi</a:t>
            </a:r>
            <a:r>
              <a:rPr lang="en-US" sz="2400" dirty="0">
                <a:solidFill>
                  <a:srgbClr val="7F7F7F"/>
                </a:solidFill>
              </a:rPr>
              <a:t> </a:t>
            </a:r>
            <a:r>
              <a:rPr lang="en-US" sz="2400" dirty="0" err="1">
                <a:solidFill>
                  <a:srgbClr val="7F7F7F"/>
                </a:solidFill>
              </a:rPr>
              <a:t>yaklaşan</a:t>
            </a:r>
            <a:r>
              <a:rPr lang="en-US" sz="2400" dirty="0">
                <a:solidFill>
                  <a:srgbClr val="7F7F7F"/>
                </a:solidFill>
              </a:rPr>
              <a:t> </a:t>
            </a:r>
            <a:r>
              <a:rPr lang="en-US" sz="2400" dirty="0" err="1">
                <a:solidFill>
                  <a:srgbClr val="7F7F7F"/>
                </a:solidFill>
              </a:rPr>
              <a:t>fırtınalara</a:t>
            </a:r>
            <a:r>
              <a:rPr lang="en-US" sz="2400" dirty="0">
                <a:solidFill>
                  <a:srgbClr val="7F7F7F"/>
                </a:solidFill>
              </a:rPr>
              <a:t> </a:t>
            </a:r>
            <a:r>
              <a:rPr lang="en-US" sz="2400" dirty="0" err="1">
                <a:solidFill>
                  <a:srgbClr val="7F7F7F"/>
                </a:solidFill>
              </a:rPr>
              <a:t>daha</a:t>
            </a:r>
            <a:r>
              <a:rPr lang="en-US" sz="2400" dirty="0">
                <a:solidFill>
                  <a:srgbClr val="7F7F7F"/>
                </a:solidFill>
              </a:rPr>
              <a:t> </a:t>
            </a:r>
            <a:r>
              <a:rPr lang="en-US" sz="2400" dirty="0" err="1">
                <a:solidFill>
                  <a:srgbClr val="7F7F7F"/>
                </a:solidFill>
              </a:rPr>
              <a:t>fazla</a:t>
            </a:r>
            <a:r>
              <a:rPr lang="en-US" sz="2400" dirty="0">
                <a:solidFill>
                  <a:srgbClr val="7F7F7F"/>
                </a:solidFill>
              </a:rPr>
              <a:t> </a:t>
            </a:r>
            <a:r>
              <a:rPr lang="en-US" sz="2400" dirty="0" err="1">
                <a:solidFill>
                  <a:srgbClr val="7F7F7F"/>
                </a:solidFill>
              </a:rPr>
              <a:t>işbirliği</a:t>
            </a:r>
            <a:r>
              <a:rPr lang="en-US" sz="2400" dirty="0">
                <a:solidFill>
                  <a:srgbClr val="7F7F7F"/>
                </a:solidFill>
              </a:rPr>
              <a:t>, </a:t>
            </a:r>
            <a:r>
              <a:rPr lang="en-US" sz="2400" dirty="0" err="1">
                <a:solidFill>
                  <a:srgbClr val="7F7F7F"/>
                </a:solidFill>
              </a:rPr>
              <a:t>soğukkanlılık</a:t>
            </a:r>
            <a:r>
              <a:rPr lang="en-US" sz="2400" dirty="0">
                <a:solidFill>
                  <a:srgbClr val="7F7F7F"/>
                </a:solidFill>
              </a:rPr>
              <a:t> </a:t>
            </a:r>
            <a:r>
              <a:rPr lang="en-US" sz="2400" dirty="0" err="1">
                <a:solidFill>
                  <a:srgbClr val="7F7F7F"/>
                </a:solidFill>
              </a:rPr>
              <a:t>ve</a:t>
            </a:r>
            <a:r>
              <a:rPr lang="en-US" sz="2400" dirty="0">
                <a:solidFill>
                  <a:srgbClr val="7F7F7F"/>
                </a:solidFill>
              </a:rPr>
              <a:t> </a:t>
            </a:r>
            <a:r>
              <a:rPr lang="en-US" sz="2400" dirty="0" err="1">
                <a:solidFill>
                  <a:srgbClr val="7F7F7F"/>
                </a:solidFill>
              </a:rPr>
              <a:t>barışla</a:t>
            </a:r>
            <a:r>
              <a:rPr lang="en-US" sz="2400" dirty="0">
                <a:solidFill>
                  <a:srgbClr val="7F7F7F"/>
                </a:solidFill>
              </a:rPr>
              <a:t> </a:t>
            </a:r>
            <a:r>
              <a:rPr lang="en-US" sz="2400" dirty="0" err="1">
                <a:solidFill>
                  <a:srgbClr val="7F7F7F"/>
                </a:solidFill>
              </a:rPr>
              <a:t>girişmemize</a:t>
            </a:r>
            <a:r>
              <a:rPr lang="en-US" sz="2400" dirty="0">
                <a:solidFill>
                  <a:srgbClr val="7F7F7F"/>
                </a:solidFill>
              </a:rPr>
              <a:t> </a:t>
            </a:r>
            <a:r>
              <a:rPr lang="en-US" sz="2400" dirty="0" err="1">
                <a:solidFill>
                  <a:srgbClr val="7F7F7F"/>
                </a:solidFill>
              </a:rPr>
              <a:t>yardımcı</a:t>
            </a:r>
            <a:r>
              <a:rPr lang="en-US" sz="2400" dirty="0">
                <a:solidFill>
                  <a:srgbClr val="7F7F7F"/>
                </a:solidFill>
              </a:rPr>
              <a:t> </a:t>
            </a:r>
            <a:r>
              <a:rPr lang="en-US" sz="2400" dirty="0" err="1">
                <a:solidFill>
                  <a:srgbClr val="7F7F7F"/>
                </a:solidFill>
              </a:rPr>
              <a:t>olacak</a:t>
            </a:r>
            <a:r>
              <a:rPr lang="en-US" sz="2400" dirty="0">
                <a:solidFill>
                  <a:srgbClr val="7F7F7F"/>
                </a:solidFill>
              </a:rPr>
              <a:t> </a:t>
            </a:r>
            <a:r>
              <a:rPr lang="en-US" sz="2400" dirty="0" err="1">
                <a:solidFill>
                  <a:srgbClr val="7F7F7F"/>
                </a:solidFill>
              </a:rPr>
              <a:t>temel</a:t>
            </a:r>
            <a:r>
              <a:rPr lang="en-US" sz="2400" dirty="0">
                <a:solidFill>
                  <a:srgbClr val="7F7F7F"/>
                </a:solidFill>
              </a:rPr>
              <a:t> </a:t>
            </a:r>
            <a:r>
              <a:rPr lang="en-US" sz="2400" dirty="0" err="1">
                <a:solidFill>
                  <a:srgbClr val="7F7F7F"/>
                </a:solidFill>
              </a:rPr>
              <a:t>becerilere</a:t>
            </a:r>
            <a:r>
              <a:rPr lang="en-US" sz="2400" dirty="0">
                <a:solidFill>
                  <a:srgbClr val="7F7F7F"/>
                </a:solidFill>
              </a:rPr>
              <a:t> </a:t>
            </a:r>
            <a:r>
              <a:rPr lang="en-US" sz="2400" dirty="0" err="1">
                <a:solidFill>
                  <a:srgbClr val="7F7F7F"/>
                </a:solidFill>
              </a:rPr>
              <a:t>doğru</a:t>
            </a:r>
            <a:r>
              <a:rPr lang="en-US" sz="2400" dirty="0">
                <a:solidFill>
                  <a:srgbClr val="7F7F7F"/>
                </a:solidFill>
              </a:rPr>
              <a:t> </a:t>
            </a:r>
            <a:r>
              <a:rPr lang="en-US" sz="2400" dirty="0" err="1">
                <a:solidFill>
                  <a:srgbClr val="7F7F7F"/>
                </a:solidFill>
              </a:rPr>
              <a:t>bir</a:t>
            </a:r>
            <a:r>
              <a:rPr lang="en-US" sz="2400" dirty="0">
                <a:solidFill>
                  <a:srgbClr val="7F7F7F"/>
                </a:solidFill>
              </a:rPr>
              <a:t> </a:t>
            </a:r>
            <a:r>
              <a:rPr lang="en-US" sz="2400" dirty="0" err="1">
                <a:solidFill>
                  <a:srgbClr val="7F7F7F"/>
                </a:solidFill>
              </a:rPr>
              <a:t>yolculuğa</a:t>
            </a:r>
            <a:r>
              <a:rPr lang="en-US" sz="2400" dirty="0">
                <a:solidFill>
                  <a:srgbClr val="7F7F7F"/>
                </a:solidFill>
              </a:rPr>
              <a:t> </a:t>
            </a:r>
            <a:r>
              <a:rPr lang="en-US" sz="2400" dirty="0" err="1">
                <a:solidFill>
                  <a:srgbClr val="7F7F7F"/>
                </a:solidFill>
              </a:rPr>
              <a:t>çıkarıyor</a:t>
            </a:r>
            <a:r>
              <a:rPr lang="en-US" sz="2400" dirty="0">
                <a:solidFill>
                  <a:srgbClr val="7F7F7F"/>
                </a:solidFill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400" dirty="0">
                <a:solidFill>
                  <a:srgbClr val="7F7F7F"/>
                </a:solidFill>
              </a:rPr>
              <a:t>Julia Menard, BC </a:t>
            </a:r>
            <a:r>
              <a:rPr lang="en-US" sz="2400" dirty="0" err="1">
                <a:solidFill>
                  <a:srgbClr val="7F7F7F"/>
                </a:solidFill>
              </a:rPr>
              <a:t>Adalet</a:t>
            </a:r>
            <a:r>
              <a:rPr lang="en-US" sz="2400" dirty="0">
                <a:solidFill>
                  <a:srgbClr val="7F7F7F"/>
                </a:solidFill>
              </a:rPr>
              <a:t> </a:t>
            </a:r>
            <a:r>
              <a:rPr lang="en-US" sz="2400" dirty="0" err="1">
                <a:solidFill>
                  <a:srgbClr val="7F7F7F"/>
                </a:solidFill>
              </a:rPr>
              <a:t>Enstitüsü'nde</a:t>
            </a:r>
            <a:r>
              <a:rPr lang="en-US" sz="2400" dirty="0">
                <a:solidFill>
                  <a:srgbClr val="7F7F7F"/>
                </a:solidFill>
              </a:rPr>
              <a:t> hem </a:t>
            </a:r>
            <a:r>
              <a:rPr lang="en-US" sz="2400" dirty="0" err="1">
                <a:solidFill>
                  <a:srgbClr val="7F7F7F"/>
                </a:solidFill>
              </a:rPr>
              <a:t>Çatışma</a:t>
            </a:r>
            <a:r>
              <a:rPr lang="en-US" sz="2400" dirty="0">
                <a:solidFill>
                  <a:srgbClr val="7F7F7F"/>
                </a:solidFill>
              </a:rPr>
              <a:t> </a:t>
            </a:r>
            <a:r>
              <a:rPr lang="en-US" sz="2400" dirty="0" err="1">
                <a:solidFill>
                  <a:srgbClr val="7F7F7F"/>
                </a:solidFill>
              </a:rPr>
              <a:t>Çözümü</a:t>
            </a:r>
            <a:r>
              <a:rPr lang="en-US" sz="2400" dirty="0">
                <a:solidFill>
                  <a:srgbClr val="7F7F7F"/>
                </a:solidFill>
              </a:rPr>
              <a:t> </a:t>
            </a:r>
            <a:r>
              <a:rPr lang="en-US" sz="2400" dirty="0" err="1">
                <a:solidFill>
                  <a:srgbClr val="7F7F7F"/>
                </a:solidFill>
              </a:rPr>
              <a:t>Merkezi</a:t>
            </a:r>
            <a:r>
              <a:rPr lang="en-US" sz="2400" dirty="0">
                <a:solidFill>
                  <a:srgbClr val="7F7F7F"/>
                </a:solidFill>
              </a:rPr>
              <a:t> hem de </a:t>
            </a:r>
            <a:r>
              <a:rPr lang="en-US" sz="2400" dirty="0" err="1">
                <a:solidFill>
                  <a:srgbClr val="7F7F7F"/>
                </a:solidFill>
              </a:rPr>
              <a:t>Liderlik</a:t>
            </a:r>
            <a:r>
              <a:rPr lang="en-US" sz="2400" dirty="0">
                <a:solidFill>
                  <a:srgbClr val="7F7F7F"/>
                </a:solidFill>
              </a:rPr>
              <a:t> </a:t>
            </a:r>
            <a:r>
              <a:rPr lang="en-US" sz="2400" dirty="0" err="1">
                <a:solidFill>
                  <a:srgbClr val="7F7F7F"/>
                </a:solidFill>
              </a:rPr>
              <a:t>Merkezi'nde</a:t>
            </a:r>
            <a:r>
              <a:rPr lang="en-US" sz="2400" dirty="0">
                <a:solidFill>
                  <a:srgbClr val="7F7F7F"/>
                </a:solidFill>
              </a:rPr>
              <a:t> </a:t>
            </a:r>
            <a:r>
              <a:rPr lang="en-US" sz="2400" dirty="0" err="1">
                <a:solidFill>
                  <a:srgbClr val="7F7F7F"/>
                </a:solidFill>
              </a:rPr>
              <a:t>arabulucu</a:t>
            </a:r>
            <a:r>
              <a:rPr lang="en-US" sz="2400" dirty="0">
                <a:solidFill>
                  <a:srgbClr val="7F7F7F"/>
                </a:solidFill>
              </a:rPr>
              <a:t>, </a:t>
            </a:r>
            <a:r>
              <a:rPr lang="en-US" sz="2400" dirty="0" err="1">
                <a:solidFill>
                  <a:srgbClr val="7F7F7F"/>
                </a:solidFill>
              </a:rPr>
              <a:t>eğitmen</a:t>
            </a:r>
            <a:r>
              <a:rPr lang="en-US" sz="2400" dirty="0">
                <a:solidFill>
                  <a:srgbClr val="7F7F7F"/>
                </a:solidFill>
              </a:rPr>
              <a:t>, ICF </a:t>
            </a:r>
            <a:r>
              <a:rPr lang="en-US" sz="2400" dirty="0" err="1">
                <a:solidFill>
                  <a:srgbClr val="7F7F7F"/>
                </a:solidFill>
              </a:rPr>
              <a:t>sertifikalı</a:t>
            </a:r>
            <a:r>
              <a:rPr lang="en-US" sz="2400" dirty="0">
                <a:solidFill>
                  <a:srgbClr val="7F7F7F"/>
                </a:solidFill>
              </a:rPr>
              <a:t> </a:t>
            </a:r>
            <a:r>
              <a:rPr lang="en-US" sz="2400" dirty="0" err="1">
                <a:solidFill>
                  <a:srgbClr val="7F7F7F"/>
                </a:solidFill>
              </a:rPr>
              <a:t>koç</a:t>
            </a:r>
            <a:r>
              <a:rPr lang="en-US" sz="2400" dirty="0">
                <a:solidFill>
                  <a:srgbClr val="7F7F7F"/>
                </a:solidFill>
              </a:rPr>
              <a:t> </a:t>
            </a:r>
            <a:r>
              <a:rPr lang="en-US" sz="2400" dirty="0" err="1">
                <a:solidFill>
                  <a:srgbClr val="7F7F7F"/>
                </a:solidFill>
              </a:rPr>
              <a:t>ve</a:t>
            </a:r>
            <a:r>
              <a:rPr lang="en-US" sz="2400" dirty="0">
                <a:solidFill>
                  <a:srgbClr val="7F7F7F"/>
                </a:solidFill>
              </a:rPr>
              <a:t> </a:t>
            </a:r>
            <a:r>
              <a:rPr lang="en-US" sz="2400" dirty="0" err="1">
                <a:solidFill>
                  <a:srgbClr val="7F7F7F"/>
                </a:solidFill>
              </a:rPr>
              <a:t>öğretim</a:t>
            </a:r>
            <a:r>
              <a:rPr lang="en-US" sz="2400" dirty="0">
                <a:solidFill>
                  <a:srgbClr val="7F7F7F"/>
                </a:solidFill>
              </a:rPr>
              <a:t> </a:t>
            </a:r>
            <a:r>
              <a:rPr lang="en-US" sz="2400" dirty="0" err="1">
                <a:solidFill>
                  <a:srgbClr val="7F7F7F"/>
                </a:solidFill>
              </a:rPr>
              <a:t>üyesidir</a:t>
            </a:r>
            <a:r>
              <a:rPr lang="en-US" sz="2400" dirty="0">
                <a:solidFill>
                  <a:srgbClr val="7F7F7F"/>
                </a:solidFill>
              </a:rPr>
              <a:t>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8D5EC91-1D08-4BE4-AC90-69FD0F7BB2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34715" y="428816"/>
            <a:ext cx="5660362" cy="1582864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n-US" dirty="0" smtClean="0">
                <a:latin typeface="Roboto" panose="02000000000000000000" pitchFamily="2" charset="0"/>
              </a:rPr>
              <a:t>Julia </a:t>
            </a:r>
            <a:r>
              <a:rPr lang="en-US" dirty="0" err="1">
                <a:latin typeface="Roboto" panose="02000000000000000000" pitchFamily="2" charset="0"/>
              </a:rPr>
              <a:t>Menard'ın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konuşmasını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sz="4100" dirty="0" err="1"/>
              <a:t>izleyin</a:t>
            </a:r>
            <a:r>
              <a:rPr lang="en-US" dirty="0">
                <a:latin typeface="Roboto" panose="02000000000000000000" pitchFamily="2" charset="0"/>
              </a:rPr>
              <a:t> </a:t>
            </a:r>
            <a:endParaRPr lang="tr-TR" dirty="0" smtClean="0">
              <a:latin typeface="Roboto" panose="02000000000000000000" pitchFamily="2" charset="0"/>
            </a:endParaRPr>
          </a:p>
          <a:p>
            <a:pPr algn="ctr"/>
            <a:r>
              <a:rPr lang="en-US" dirty="0" smtClean="0">
                <a:latin typeface="Roboto" panose="02000000000000000000" pitchFamily="2" charset="0"/>
              </a:rPr>
              <a:t>“</a:t>
            </a:r>
            <a:r>
              <a:rPr lang="en-US" dirty="0" err="1">
                <a:latin typeface="Roboto" panose="02000000000000000000" pitchFamily="2" charset="0"/>
              </a:rPr>
              <a:t>Dünya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Yanarken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Arabuluculuk</a:t>
            </a:r>
            <a:r>
              <a:rPr lang="en-US" dirty="0">
                <a:latin typeface="Roboto" panose="02000000000000000000" pitchFamily="2" charset="0"/>
              </a:rPr>
              <a:t> Yap</a:t>
            </a:r>
            <a:r>
              <a:rPr lang="en-US" dirty="0" smtClean="0">
                <a:latin typeface="Roboto" panose="02000000000000000000" pitchFamily="2" charset="0"/>
              </a:rPr>
              <a:t>”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21E54DA-65EA-4BC3-B78E-0CFC6B7ED074}"/>
              </a:ext>
            </a:extLst>
          </p:cNvPr>
          <p:cNvSpPr txBox="1"/>
          <p:nvPr/>
        </p:nvSpPr>
        <p:spPr>
          <a:xfrm>
            <a:off x="4164648" y="1824957"/>
            <a:ext cx="2060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>
                <a:solidFill>
                  <a:srgbClr val="ADD680"/>
                </a:solidFill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İzlemek için tıklayın</a:t>
            </a:r>
            <a:endParaRPr lang="en-US" b="1" dirty="0">
              <a:solidFill>
                <a:srgbClr val="ADD680"/>
              </a:solidFill>
            </a:endParaRPr>
          </a:p>
        </p:txBody>
      </p:sp>
      <p:sp>
        <p:nvSpPr>
          <p:cNvPr id="6" name="Arrow: Bent 5">
            <a:extLst>
              <a:ext uri="{FF2B5EF4-FFF2-40B4-BE49-F238E27FC236}">
                <a16:creationId xmlns="" xmlns:a16="http://schemas.microsoft.com/office/drawing/2014/main" id="{6E7C904D-D585-46B1-A54F-5B14A491F151}"/>
              </a:ext>
            </a:extLst>
          </p:cNvPr>
          <p:cNvSpPr/>
          <p:nvPr/>
        </p:nvSpPr>
        <p:spPr>
          <a:xfrm flipV="1">
            <a:off x="4664131" y="2284342"/>
            <a:ext cx="2265590" cy="843809"/>
          </a:xfrm>
          <a:prstGeom prst="bentArrow">
            <a:avLst>
              <a:gd name="adj1" fmla="val 25000"/>
              <a:gd name="adj2" fmla="val 22420"/>
              <a:gd name="adj3" fmla="val 25000"/>
              <a:gd name="adj4" fmla="val 43750"/>
            </a:avLst>
          </a:prstGeom>
          <a:solidFill>
            <a:srgbClr val="AED07E"/>
          </a:solidFill>
          <a:ln>
            <a:solidFill>
              <a:srgbClr val="AED0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78631"/>
              </a:solidFill>
            </a:endParaRPr>
          </a:p>
        </p:txBody>
      </p:sp>
      <p:pic>
        <p:nvPicPr>
          <p:cNvPr id="7" name="Graphic 6" descr="Mouse outline">
            <a:extLst>
              <a:ext uri="{FF2B5EF4-FFF2-40B4-BE49-F238E27FC236}">
                <a16:creationId xmlns="" xmlns:a16="http://schemas.microsoft.com/office/drawing/2014/main" id="{D28F5BD1-4FF0-4DBF-8AC1-8528CFFC74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999002">
            <a:off x="6872287" y="2065890"/>
            <a:ext cx="914400" cy="914400"/>
          </a:xfrm>
          <a:prstGeom prst="rect">
            <a:avLst/>
          </a:prstGeom>
        </p:spPr>
      </p:pic>
      <p:pic>
        <p:nvPicPr>
          <p:cNvPr id="10" name="Picture Placeholder 9" descr="A person with long hair&#10;&#10;Description automatically generated with low confidence">
            <a:extLst>
              <a:ext uri="{FF2B5EF4-FFF2-40B4-BE49-F238E27FC236}">
                <a16:creationId xmlns="" xmlns:a16="http://schemas.microsoft.com/office/drawing/2014/main" id="{E6109391-2080-0C84-9BA7-2D5A4276DD4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400679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98F0CEDC-AF6B-FE4C-96E1-65402113D5F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hr-BA"/>
              <a:t>4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535CED3B-86D4-AC40-8107-98B495F9C1B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4633" y="2035536"/>
            <a:ext cx="6028647" cy="851567"/>
          </a:xfrm>
        </p:spPr>
        <p:txBody>
          <a:bodyPr>
            <a:noAutofit/>
          </a:bodyPr>
          <a:lstStyle/>
          <a:p>
            <a:pPr marL="0" indent="0"/>
            <a:r>
              <a:rPr lang="en-US" sz="4000" dirty="0" err="1"/>
              <a:t>Bir</a:t>
            </a:r>
            <a:r>
              <a:rPr lang="en-US" sz="4000" dirty="0"/>
              <a:t> </a:t>
            </a:r>
            <a:r>
              <a:rPr lang="en-US" sz="4000" dirty="0" err="1"/>
              <a:t>liderin</a:t>
            </a:r>
            <a:r>
              <a:rPr lang="en-US" sz="4000" dirty="0"/>
              <a:t> </a:t>
            </a:r>
            <a:r>
              <a:rPr lang="en-US" sz="4000" dirty="0" err="1"/>
              <a:t>özellikleri</a:t>
            </a:r>
            <a:endParaRPr lang="en-US" sz="4000" dirty="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8955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7B4EE4B5-201B-174E-B893-01ED4F1DAA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hr-BA"/>
              <a:t>1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9F49D57C-D7DF-9F49-AF13-3998A730433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70954" y="1790835"/>
            <a:ext cx="4935095" cy="479638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</a:pPr>
            <a:r>
              <a:rPr lang="en-IE" dirty="0" err="1"/>
              <a:t>Modül</a:t>
            </a:r>
            <a:r>
              <a:rPr lang="en-IE" dirty="0"/>
              <a:t> 2, size </a:t>
            </a:r>
            <a:r>
              <a:rPr lang="en-IE" dirty="0" err="1"/>
              <a:t>temel</a:t>
            </a:r>
            <a:r>
              <a:rPr lang="en-IE" dirty="0"/>
              <a:t> </a:t>
            </a:r>
            <a:r>
              <a:rPr lang="en-IE" dirty="0" err="1"/>
              <a:t>öğrenmeyi</a:t>
            </a:r>
            <a:r>
              <a:rPr lang="en-IE" dirty="0"/>
              <a:t> </a:t>
            </a:r>
            <a:r>
              <a:rPr lang="en-IE" dirty="0" err="1"/>
              <a:t>tanıtacak</a:t>
            </a:r>
            <a:r>
              <a:rPr lang="en-IE" dirty="0"/>
              <a:t> </a:t>
            </a:r>
            <a:r>
              <a:rPr lang="en-IE" dirty="0" err="1"/>
              <a:t>ve</a:t>
            </a:r>
            <a:r>
              <a:rPr lang="en-IE" dirty="0"/>
              <a:t> </a:t>
            </a:r>
            <a:r>
              <a:rPr lang="en-IE" dirty="0" err="1"/>
              <a:t>güçlü</a:t>
            </a:r>
            <a:r>
              <a:rPr lang="en-IE" dirty="0"/>
              <a:t>, </a:t>
            </a:r>
            <a:r>
              <a:rPr lang="en-IE" dirty="0" err="1"/>
              <a:t>pozitif</a:t>
            </a:r>
            <a:r>
              <a:rPr lang="en-IE" dirty="0"/>
              <a:t> </a:t>
            </a:r>
            <a:r>
              <a:rPr lang="en-IE" dirty="0" err="1"/>
              <a:t>ve</a:t>
            </a:r>
            <a:r>
              <a:rPr lang="en-IE" dirty="0"/>
              <a:t> </a:t>
            </a:r>
            <a:r>
              <a:rPr lang="en-IE" dirty="0" err="1"/>
              <a:t>adil</a:t>
            </a:r>
            <a:r>
              <a:rPr lang="en-IE" dirty="0"/>
              <a:t> </a:t>
            </a:r>
            <a:r>
              <a:rPr lang="en-IE" dirty="0" err="1"/>
              <a:t>topluluklar</a:t>
            </a:r>
            <a:r>
              <a:rPr lang="en-IE" dirty="0"/>
              <a:t> </a:t>
            </a:r>
            <a:r>
              <a:rPr lang="en-IE" dirty="0" err="1"/>
              <a:t>geliştirmeye</a:t>
            </a:r>
            <a:r>
              <a:rPr lang="en-IE" dirty="0"/>
              <a:t> </a:t>
            </a:r>
            <a:r>
              <a:rPr lang="en-IE" dirty="0" err="1"/>
              <a:t>özgü</a:t>
            </a:r>
            <a:r>
              <a:rPr lang="en-IE" dirty="0"/>
              <a:t> </a:t>
            </a:r>
            <a:r>
              <a:rPr lang="en-IE" dirty="0" err="1"/>
              <a:t>liderlik</a:t>
            </a:r>
            <a:r>
              <a:rPr lang="en-IE" dirty="0"/>
              <a:t> </a:t>
            </a:r>
            <a:r>
              <a:rPr lang="en-IE" dirty="0" err="1"/>
              <a:t>ve</a:t>
            </a:r>
            <a:r>
              <a:rPr lang="en-IE" dirty="0"/>
              <a:t> </a:t>
            </a:r>
            <a:r>
              <a:rPr lang="en-IE" dirty="0" err="1"/>
              <a:t>arabuluculuk</a:t>
            </a:r>
            <a:r>
              <a:rPr lang="en-IE" dirty="0"/>
              <a:t> </a:t>
            </a:r>
            <a:r>
              <a:rPr lang="en-IE" dirty="0" err="1"/>
              <a:t>becerilerindeki</a:t>
            </a:r>
            <a:r>
              <a:rPr lang="en-IE" dirty="0"/>
              <a:t> </a:t>
            </a:r>
            <a:r>
              <a:rPr lang="en-IE" dirty="0" err="1"/>
              <a:t>yetkinliğinizi</a:t>
            </a:r>
            <a:r>
              <a:rPr lang="en-IE" dirty="0"/>
              <a:t> </a:t>
            </a:r>
            <a:r>
              <a:rPr lang="en-IE" dirty="0" err="1"/>
              <a:t>artıracaktır</a:t>
            </a:r>
            <a:r>
              <a:rPr lang="en-IE" dirty="0"/>
              <a:t>.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D1F97872-E326-814E-B621-401B933B82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hr-BA" dirty="0" smtClean="0"/>
              <a:t>MOD</a:t>
            </a:r>
            <a:r>
              <a:rPr lang="tr-TR" dirty="0" smtClean="0"/>
              <a:t>ÜL 2</a:t>
            </a:r>
            <a:endParaRPr lang="en-US" dirty="0"/>
          </a:p>
          <a:p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5A80BA90-44CA-2744-BB6F-BEACD329C2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29716" y="1232267"/>
            <a:ext cx="4730636" cy="822373"/>
          </a:xfrm>
        </p:spPr>
        <p:txBody>
          <a:bodyPr/>
          <a:lstStyle/>
          <a:p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toplulukta</a:t>
            </a:r>
            <a:r>
              <a:rPr lang="en-US" dirty="0"/>
              <a:t> </a:t>
            </a:r>
            <a:r>
              <a:rPr lang="en-US" dirty="0" err="1"/>
              <a:t>liderliği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arabuluculuğu</a:t>
            </a:r>
            <a:r>
              <a:rPr lang="en-US" dirty="0"/>
              <a:t> </a:t>
            </a:r>
            <a:r>
              <a:rPr lang="en-US" dirty="0" err="1"/>
              <a:t>tanımlama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A17A3573-EF13-E64A-81BB-BF0EFE81C18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hr-BA"/>
              <a:t>2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C4419BF1-5CAF-8F47-86A0-836F5750604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hr-BA" dirty="0"/>
              <a:t>Topluluğu analiz </a:t>
            </a:r>
            <a:r>
              <a:rPr lang="hr-BA" dirty="0" smtClean="0"/>
              <a:t>etme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="" xmlns:a16="http://schemas.microsoft.com/office/drawing/2014/main" id="{C48A5FD9-D237-2A4E-8E70-A4EEB17BACF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hr-BA"/>
              <a:t>3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="" xmlns:a16="http://schemas.microsoft.com/office/drawing/2014/main" id="{2C40850D-009A-7441-B664-3A4BA8330E6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 err="1"/>
              <a:t>Toplumdan</a:t>
            </a:r>
            <a:r>
              <a:rPr lang="en-US" dirty="0"/>
              <a:t> </a:t>
            </a:r>
            <a:r>
              <a:rPr lang="en-US" dirty="0" err="1"/>
              <a:t>gelen</a:t>
            </a:r>
            <a:r>
              <a:rPr lang="en-US" dirty="0"/>
              <a:t> </a:t>
            </a:r>
            <a:r>
              <a:rPr lang="en-US" dirty="0" err="1"/>
              <a:t>engeller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="" xmlns:a16="http://schemas.microsoft.com/office/drawing/2014/main" id="{9D01DFFD-F752-934A-8AD0-6D0868299CF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hr-BA"/>
              <a:t>4</a:t>
            </a:r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="" xmlns:a16="http://schemas.microsoft.com/office/drawing/2014/main" id="{49B03528-2202-E941-B8AD-F9FFA765165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229715" y="4577243"/>
            <a:ext cx="4465067" cy="822373"/>
          </a:xfrm>
        </p:spPr>
        <p:txBody>
          <a:bodyPr/>
          <a:lstStyle/>
          <a:p>
            <a:r>
              <a:rPr lang="hr-BA" dirty="0"/>
              <a:t>Bir liderin özellikleri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="" xmlns:a16="http://schemas.microsoft.com/office/drawing/2014/main" id="{3B7B5BCC-0C75-6048-B2A1-702C8D5716E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hr-BA"/>
              <a:t>5</a:t>
            </a:r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="" xmlns:a16="http://schemas.microsoft.com/office/drawing/2014/main" id="{2CF53864-63EB-9940-A7F3-3B7A547B590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hr-BA" dirty="0"/>
              <a:t>Liderlik vizyonu oluşturmak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038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8725E148-20D8-4B12-85CC-46EC815B2B4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99898" y="1389956"/>
            <a:ext cx="6443419" cy="488818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</a:pPr>
            <a:r>
              <a:rPr lang="en-GB" sz="2800" dirty="0" err="1">
                <a:latin typeface="Noto Sans" panose="020B050204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Kapsayıcılık</a:t>
            </a:r>
            <a:r>
              <a:rPr lang="en-GB" sz="2800" dirty="0">
                <a:latin typeface="Noto Sans" panose="020B050204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Noto Sans" panose="020B050204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aracılarıyla</a:t>
            </a:r>
            <a:r>
              <a:rPr lang="en-GB" sz="2800" dirty="0">
                <a:latin typeface="Noto Sans" panose="020B050204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Noto Sans" panose="020B050204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ilgili</a:t>
            </a:r>
            <a:r>
              <a:rPr lang="en-GB" sz="2800" dirty="0">
                <a:latin typeface="Noto Sans" panose="020B050204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Noto Sans" panose="020B050204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ana</a:t>
            </a:r>
            <a:r>
              <a:rPr lang="en-GB" sz="2800" dirty="0">
                <a:latin typeface="Noto Sans" panose="020B050204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Noto Sans" panose="020B050204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liderlik</a:t>
            </a:r>
            <a:r>
              <a:rPr lang="en-GB" sz="2800" dirty="0">
                <a:latin typeface="Noto Sans" panose="020B050204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Noto Sans" panose="020B050204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stilleri</a:t>
            </a:r>
            <a:r>
              <a:rPr lang="en-GB" sz="2800" dirty="0">
                <a:latin typeface="Noto Sans" panose="020B050204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Noto Sans" panose="020B050204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şunlardır</a:t>
            </a:r>
            <a:r>
              <a:rPr lang="en-GB" sz="2800" dirty="0">
                <a:latin typeface="Noto Sans" panose="020B050204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200" dirty="0">
              <a:effectLst/>
              <a:latin typeface="Noto Sans" panose="020B0502040504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tr-TR" sz="2200" dirty="0" err="1" smtClean="0">
                <a:latin typeface="Noto Sans" panose="020B050204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GB" sz="2200" dirty="0" err="1" smtClean="0">
                <a:latin typeface="Noto Sans" panose="020B050204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izyoner</a:t>
            </a:r>
            <a:endParaRPr lang="en-GB" sz="2200" dirty="0">
              <a:latin typeface="Noto Sans" panose="020B0502040504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tr-TR" sz="2200" dirty="0" err="1" smtClean="0">
                <a:latin typeface="Noto Sans" panose="020B050204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GB" sz="2200" dirty="0" err="1" smtClean="0">
                <a:latin typeface="Noto Sans" panose="020B050204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önüştürücü</a:t>
            </a:r>
            <a:endParaRPr lang="en-GB" sz="2200" dirty="0">
              <a:latin typeface="Noto Sans" panose="020B0502040504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GB" sz="2200" dirty="0" err="1">
                <a:latin typeface="Noto Sans" panose="020B050204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Otokratik</a:t>
            </a:r>
            <a:endParaRPr lang="en-GB" sz="2200" dirty="0">
              <a:latin typeface="Noto Sans" panose="020B0502040504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GB" sz="2200" dirty="0" err="1">
                <a:latin typeface="Noto Sans" panose="020B050204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Demokratik</a:t>
            </a:r>
            <a:endParaRPr lang="en-GB" sz="2200" dirty="0">
              <a:latin typeface="Noto Sans" panose="020B0502040504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tr-TR" sz="2200" dirty="0" err="1" smtClean="0">
                <a:latin typeface="Noto Sans" panose="020B050204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GB" sz="2200" dirty="0" err="1" smtClean="0">
                <a:latin typeface="Noto Sans" panose="020B050204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ırakınız</a:t>
            </a:r>
            <a:r>
              <a:rPr lang="en-GB" sz="2200" dirty="0" smtClean="0">
                <a:latin typeface="Noto Sans" panose="020B050204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latin typeface="Noto Sans" panose="020B050204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yapsınlar</a:t>
            </a:r>
            <a:endParaRPr lang="en-GB" sz="2200" dirty="0">
              <a:latin typeface="Noto Sans" panose="020B0502040504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GB" sz="2200" dirty="0" err="1">
                <a:latin typeface="Noto Sans" panose="020B050204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Karizmatik</a:t>
            </a:r>
            <a:endParaRPr lang="en-GB" sz="2200" dirty="0">
              <a:latin typeface="Noto Sans" panose="020B0502040504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tr-TR" sz="2200" dirty="0" err="1" smtClean="0">
                <a:latin typeface="Noto Sans" panose="020B050204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GB" sz="2200" dirty="0" err="1" smtClean="0">
                <a:latin typeface="Noto Sans" panose="020B050204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estekleyici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4E7F07B-73BE-4868-9AD3-1C3C40AFD2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3383" y="264735"/>
            <a:ext cx="6371349" cy="630256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b="1" dirty="0" err="1">
                <a:solidFill>
                  <a:srgbClr val="1188A3"/>
                </a:solidFill>
                <a:latin typeface="Noto Sans" panose="020B050204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Liderlik</a:t>
            </a:r>
            <a:r>
              <a:rPr lang="en-GB" b="1" dirty="0">
                <a:solidFill>
                  <a:srgbClr val="1188A3"/>
                </a:solidFill>
                <a:latin typeface="Noto Sans" panose="020B050204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rgbClr val="1188A3"/>
                </a:solidFill>
                <a:latin typeface="Noto Sans" panose="020B050204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Tarzlarının</a:t>
            </a:r>
            <a:r>
              <a:rPr lang="en-GB" b="1" dirty="0">
                <a:solidFill>
                  <a:srgbClr val="1188A3"/>
                </a:solidFill>
                <a:latin typeface="Noto Sans" panose="020B050204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rgbClr val="1188A3"/>
                </a:solidFill>
                <a:latin typeface="Noto Sans" panose="020B050204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Türleri</a:t>
            </a:r>
            <a:endParaRPr lang="en-GB" dirty="0">
              <a:solidFill>
                <a:srgbClr val="1188A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One orange paper boat leading a group of white paper boats">
            <a:extLst>
              <a:ext uri="{FF2B5EF4-FFF2-40B4-BE49-F238E27FC236}">
                <a16:creationId xmlns="" xmlns:a16="http://schemas.microsoft.com/office/drawing/2014/main" id="{450F93B3-E4FB-0882-48CC-BF8BDF0FAF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61" y="2297151"/>
            <a:ext cx="5015599" cy="334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0573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64E90CB-4317-4F66-9977-5A620554C4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en-GB" b="1" dirty="0" err="1"/>
              <a:t>Vizyoner</a:t>
            </a:r>
            <a:r>
              <a:rPr lang="en-GB" b="1" dirty="0"/>
              <a:t> </a:t>
            </a:r>
            <a:r>
              <a:rPr lang="en-GB" b="1" dirty="0" err="1"/>
              <a:t>Lider</a:t>
            </a:r>
            <a:endParaRPr lang="en-GB" b="1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="" xmlns:a16="http://schemas.microsoft.com/office/drawing/2014/main" id="{D728B716-C2CF-476E-B8B1-64DC9700481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C69A9D5-3F3C-414C-8372-868A789403C4}"/>
              </a:ext>
            </a:extLst>
          </p:cNvPr>
          <p:cNvSpPr txBox="1"/>
          <p:nvPr/>
        </p:nvSpPr>
        <p:spPr>
          <a:xfrm>
            <a:off x="453543" y="1444491"/>
            <a:ext cx="580658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chemeClr val="bg1"/>
                </a:solidFill>
              </a:rPr>
              <a:t>Vizyon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sahibi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bir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lider</a:t>
            </a:r>
            <a:r>
              <a:rPr lang="en-US" sz="2200" dirty="0">
                <a:solidFill>
                  <a:schemeClr val="bg1"/>
                </a:solidFill>
              </a:rPr>
              <a:t>, </a:t>
            </a:r>
            <a:r>
              <a:rPr lang="en-US" sz="2200" dirty="0" err="1">
                <a:solidFill>
                  <a:schemeClr val="bg1"/>
                </a:solidFill>
              </a:rPr>
              <a:t>yeni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olasılıklara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öncülük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etmek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için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bilgi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ve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deneyimi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kullanan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ve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topluluklara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büyük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ölçüde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dahil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olma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ve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aidiyet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kazandıracak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bir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projeye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girişen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kişidir</a:t>
            </a:r>
            <a:r>
              <a:rPr lang="en-US" sz="2200" dirty="0">
                <a:solidFill>
                  <a:schemeClr val="bg1"/>
                </a:solidFill>
              </a:rPr>
              <a:t>.</a:t>
            </a:r>
          </a:p>
          <a:p>
            <a:endParaRPr lang="en-US" sz="2200" dirty="0">
              <a:solidFill>
                <a:schemeClr val="bg1"/>
              </a:solidFill>
            </a:endParaRPr>
          </a:p>
          <a:p>
            <a:r>
              <a:rPr lang="en-US" sz="2200" dirty="0" err="1">
                <a:solidFill>
                  <a:schemeClr val="bg1"/>
                </a:solidFill>
              </a:rPr>
              <a:t>Vizyon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sahibi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bir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lider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olarak</a:t>
            </a:r>
            <a:r>
              <a:rPr lang="en-US" sz="2200" dirty="0">
                <a:solidFill>
                  <a:schemeClr val="bg1"/>
                </a:solidFill>
              </a:rPr>
              <a:t>, </a:t>
            </a:r>
            <a:r>
              <a:rPr lang="en-US" sz="2200" dirty="0" err="1">
                <a:solidFill>
                  <a:schemeClr val="bg1"/>
                </a:solidFill>
              </a:rPr>
              <a:t>topluluğunuzun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vizyonunuzu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görmesine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ve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proje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için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coşkunuzu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benimsemesine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yardımcı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olmak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için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iletişim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becerilerinizi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kullanırsınız</a:t>
            </a:r>
            <a:r>
              <a:rPr lang="en-US" sz="2200" dirty="0">
                <a:solidFill>
                  <a:schemeClr val="bg1"/>
                </a:solidFill>
              </a:rPr>
              <a:t>. </a:t>
            </a:r>
            <a:r>
              <a:rPr lang="en-US" sz="2200" dirty="0" err="1">
                <a:solidFill>
                  <a:schemeClr val="bg1"/>
                </a:solidFill>
              </a:rPr>
              <a:t>Arabuluculuk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becerilerinizi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kullanarak</a:t>
            </a:r>
            <a:r>
              <a:rPr lang="en-US" sz="2200" dirty="0">
                <a:solidFill>
                  <a:schemeClr val="bg1"/>
                </a:solidFill>
              </a:rPr>
              <a:t>, </a:t>
            </a:r>
            <a:r>
              <a:rPr lang="en-US" sz="2200" dirty="0" err="1">
                <a:solidFill>
                  <a:schemeClr val="bg1"/>
                </a:solidFill>
              </a:rPr>
              <a:t>akranlarınızı</a:t>
            </a:r>
            <a:r>
              <a:rPr lang="en-US" sz="2200" dirty="0">
                <a:solidFill>
                  <a:schemeClr val="bg1"/>
                </a:solidFill>
              </a:rPr>
              <a:t> da </a:t>
            </a:r>
            <a:r>
              <a:rPr lang="en-US" sz="2200" dirty="0" err="1">
                <a:solidFill>
                  <a:schemeClr val="bg1"/>
                </a:solidFill>
              </a:rPr>
              <a:t>bir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araya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getiriyor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ve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bu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vizyonu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gerçeğe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dönüştürme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sürecinde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onlara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rehberlik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ediyorsunuz</a:t>
            </a:r>
            <a:r>
              <a:rPr lang="en-US" sz="2200" dirty="0">
                <a:solidFill>
                  <a:schemeClr val="bg1"/>
                </a:solidFill>
              </a:rPr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72949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A group of women sitting at a table&#10;&#10;Description automatically generated with medium confidence">
            <a:extLst>
              <a:ext uri="{FF2B5EF4-FFF2-40B4-BE49-F238E27FC236}">
                <a16:creationId xmlns="" xmlns:a16="http://schemas.microsoft.com/office/drawing/2014/main" id="{610FBB27-9749-483E-B208-F88C3422005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10190C8A-2EEB-4E9A-A8EA-49C9FE6D6C0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84739" y="1490662"/>
            <a:ext cx="5430766" cy="2421290"/>
          </a:xfrm>
        </p:spPr>
        <p:txBody>
          <a:bodyPr>
            <a:normAutofit lnSpcReduction="10000"/>
          </a:bodyPr>
          <a:lstStyle/>
          <a:p>
            <a:pPr marL="342900" lvl="0" indent="-342900">
              <a:lnSpc>
                <a:spcPct val="120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4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Organizasyon</a:t>
            </a:r>
            <a:r>
              <a:rPr lang="en-GB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GB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yönetim</a:t>
            </a:r>
            <a:r>
              <a:rPr lang="en-GB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becerileri</a:t>
            </a:r>
            <a:endParaRPr lang="en-GB" sz="24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20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4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İnisiyatif</a:t>
            </a:r>
            <a:r>
              <a:rPr lang="en-GB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almak</a:t>
            </a:r>
            <a:endParaRPr lang="en-GB" sz="24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20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4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Stratejik</a:t>
            </a:r>
            <a:r>
              <a:rPr lang="en-GB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Planlama</a:t>
            </a:r>
            <a:endParaRPr lang="en-GB" sz="24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20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4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Mükemmel</a:t>
            </a:r>
            <a:r>
              <a:rPr lang="en-GB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iletişim</a:t>
            </a:r>
            <a:r>
              <a:rPr lang="en-GB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becerileri</a:t>
            </a:r>
            <a:endParaRPr lang="en-GB" sz="4400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AF86396-A76C-4380-838D-59FDBE7A3C20}"/>
              </a:ext>
            </a:extLst>
          </p:cNvPr>
          <p:cNvSpPr txBox="1"/>
          <p:nvPr/>
        </p:nvSpPr>
        <p:spPr>
          <a:xfrm>
            <a:off x="984739" y="138165"/>
            <a:ext cx="4870828" cy="1014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 err="1">
                <a:solidFill>
                  <a:schemeClr val="bg1"/>
                </a:solidFill>
                <a:latin typeface="Noto Sans" panose="020B050204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Vizyoner</a:t>
            </a:r>
            <a:r>
              <a:rPr lang="en-GB" sz="2800" b="1" dirty="0">
                <a:solidFill>
                  <a:schemeClr val="bg1"/>
                </a:solidFill>
                <a:latin typeface="Noto Sans" panose="020B050204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Noto Sans" panose="020B050204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Bir</a:t>
            </a:r>
            <a:r>
              <a:rPr lang="en-GB" sz="2800" b="1" dirty="0">
                <a:solidFill>
                  <a:schemeClr val="bg1"/>
                </a:solidFill>
                <a:latin typeface="Noto Sans" panose="020B050204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Noto Sans" panose="020B050204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Liderin</a:t>
            </a:r>
            <a:r>
              <a:rPr lang="en-GB" sz="2800" b="1" dirty="0">
                <a:solidFill>
                  <a:schemeClr val="bg1"/>
                </a:solidFill>
                <a:latin typeface="Noto Sans" panose="020B050204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Noto Sans" panose="020B050204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Temel</a:t>
            </a:r>
            <a:r>
              <a:rPr lang="en-GB" sz="2800" b="1" dirty="0">
                <a:solidFill>
                  <a:schemeClr val="bg1"/>
                </a:solidFill>
                <a:latin typeface="Noto Sans" panose="020B050204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Noto Sans" panose="020B050204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Özellikleri</a:t>
            </a:r>
            <a:endParaRPr lang="en-GB" sz="6600" b="1" dirty="0">
              <a:solidFill>
                <a:schemeClr val="bg1"/>
              </a:solidFill>
            </a:endParaRPr>
          </a:p>
        </p:txBody>
      </p:sp>
      <p:sp>
        <p:nvSpPr>
          <p:cNvPr id="3" name="Speech Bubble: Oval 2">
            <a:extLst>
              <a:ext uri="{FF2B5EF4-FFF2-40B4-BE49-F238E27FC236}">
                <a16:creationId xmlns="" xmlns:a16="http://schemas.microsoft.com/office/drawing/2014/main" id="{8DC5DCA5-7F22-8775-923E-7A371F966844}"/>
              </a:ext>
            </a:extLst>
          </p:cNvPr>
          <p:cNvSpPr/>
          <p:nvPr/>
        </p:nvSpPr>
        <p:spPr>
          <a:xfrm>
            <a:off x="1826627" y="3911952"/>
            <a:ext cx="4419600" cy="2543175"/>
          </a:xfrm>
          <a:prstGeom prst="wedgeEllipse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>
                <a:solidFill>
                  <a:schemeClr val="bg2">
                    <a:lumMod val="50000"/>
                  </a:schemeClr>
                </a:solidFill>
              </a:rPr>
              <a:t>Bunun</a:t>
            </a:r>
            <a:r>
              <a:rPr lang="en-GB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bg2">
                    <a:lumMod val="50000"/>
                  </a:schemeClr>
                </a:solidFill>
              </a:rPr>
              <a:t>Arabuluculuk</a:t>
            </a:r>
            <a:r>
              <a:rPr lang="en-GB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bg2">
                    <a:lumMod val="50000"/>
                  </a:schemeClr>
                </a:solidFill>
              </a:rPr>
              <a:t>ile</a:t>
            </a:r>
            <a:r>
              <a:rPr lang="en-GB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bg2">
                    <a:lumMod val="50000"/>
                  </a:schemeClr>
                </a:solidFill>
              </a:rPr>
              <a:t>ilgisi</a:t>
            </a:r>
            <a:r>
              <a:rPr lang="en-GB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bg2">
                    <a:lumMod val="50000"/>
                  </a:schemeClr>
                </a:solidFill>
              </a:rPr>
              <a:t>nedir</a:t>
            </a:r>
            <a:r>
              <a:rPr lang="en-GB" sz="2000" dirty="0">
                <a:solidFill>
                  <a:schemeClr val="bg2">
                    <a:lumMod val="50000"/>
                  </a:schemeClr>
                </a:solidFill>
              </a:rPr>
              <a:t>? </a:t>
            </a:r>
            <a:r>
              <a:rPr lang="en-GB" sz="2000" dirty="0" err="1">
                <a:solidFill>
                  <a:schemeClr val="bg2">
                    <a:lumMod val="50000"/>
                  </a:schemeClr>
                </a:solidFill>
              </a:rPr>
              <a:t>Vizyon</a:t>
            </a:r>
            <a:r>
              <a:rPr lang="en-GB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bg2">
                    <a:lumMod val="50000"/>
                  </a:schemeClr>
                </a:solidFill>
              </a:rPr>
              <a:t>sahibi</a:t>
            </a:r>
            <a:r>
              <a:rPr lang="en-GB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bg2">
                    <a:lumMod val="50000"/>
                  </a:schemeClr>
                </a:solidFill>
              </a:rPr>
              <a:t>bir</a:t>
            </a:r>
            <a:r>
              <a:rPr lang="en-GB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bg2">
                    <a:lumMod val="50000"/>
                  </a:schemeClr>
                </a:solidFill>
              </a:rPr>
              <a:t>lider</a:t>
            </a:r>
            <a:r>
              <a:rPr lang="en-GB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bg2">
                    <a:lumMod val="50000"/>
                  </a:schemeClr>
                </a:solidFill>
              </a:rPr>
              <a:t>olmayı</a:t>
            </a:r>
            <a:r>
              <a:rPr lang="en-GB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bg2">
                    <a:lumMod val="50000"/>
                  </a:schemeClr>
                </a:solidFill>
              </a:rPr>
              <a:t>seçerseniz</a:t>
            </a:r>
            <a:r>
              <a:rPr lang="en-GB" sz="2000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GB" sz="2000" dirty="0" err="1">
                <a:solidFill>
                  <a:schemeClr val="bg2">
                    <a:lumMod val="50000"/>
                  </a:schemeClr>
                </a:solidFill>
              </a:rPr>
              <a:t>bu</a:t>
            </a:r>
            <a:r>
              <a:rPr lang="en-GB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bg2">
                    <a:lumMod val="50000"/>
                  </a:schemeClr>
                </a:solidFill>
              </a:rPr>
              <a:t>topluluğunuza</a:t>
            </a:r>
            <a:r>
              <a:rPr lang="en-GB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bg2">
                    <a:lumMod val="50000"/>
                  </a:schemeClr>
                </a:solidFill>
              </a:rPr>
              <a:t>nasıl</a:t>
            </a:r>
            <a:r>
              <a:rPr lang="en-GB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bg2">
                    <a:lumMod val="50000"/>
                  </a:schemeClr>
                </a:solidFill>
              </a:rPr>
              <a:t>yardımcı</a:t>
            </a:r>
            <a:r>
              <a:rPr lang="en-GB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bg2">
                    <a:lumMod val="50000"/>
                  </a:schemeClr>
                </a:solidFill>
              </a:rPr>
              <a:t>olur</a:t>
            </a:r>
            <a:r>
              <a:rPr lang="en-GB" sz="2000" dirty="0">
                <a:solidFill>
                  <a:schemeClr val="bg2">
                    <a:lumMod val="50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764437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ECF8B5E-A93A-401C-BA2A-0D6E6E7EAC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34714" y="1605138"/>
            <a:ext cx="5223958" cy="4313341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</a:pPr>
            <a:r>
              <a:rPr lang="en-GB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Dönüşümcü</a:t>
            </a:r>
            <a: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bir</a:t>
            </a:r>
            <a: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lider</a:t>
            </a:r>
            <a: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topluluk</a:t>
            </a:r>
            <a: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üyelerini</a:t>
            </a:r>
            <a: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GB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topluluğun</a:t>
            </a:r>
            <a: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büyümesini</a:t>
            </a:r>
            <a: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artıran</a:t>
            </a:r>
            <a: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değişim</a:t>
            </a:r>
            <a: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yaratmaya</a:t>
            </a:r>
            <a: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  <a:t> motive </a:t>
            </a:r>
            <a:r>
              <a:rPr lang="en-GB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ederek</a:t>
            </a:r>
            <a: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güçlü</a:t>
            </a:r>
            <a: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bir</a:t>
            </a:r>
            <a: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kültür</a:t>
            </a:r>
            <a: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oluşturur</a:t>
            </a:r>
            <a: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Leeds'teki</a:t>
            </a:r>
            <a: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arkadaşlarımız</a:t>
            </a:r>
            <a: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kesinlikle</a:t>
            </a:r>
            <a: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dönüşümcü</a:t>
            </a:r>
            <a: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liderler</a:t>
            </a:r>
            <a: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olarak</a:t>
            </a:r>
            <a: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hareket</a:t>
            </a:r>
            <a: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ediyor</a:t>
            </a:r>
            <a: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</a:pPr>
            <a:r>
              <a:rPr lang="en-GB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Dönüşümcü</a:t>
            </a:r>
            <a: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liderliğin</a:t>
            </a:r>
            <a: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anahtarı</a:t>
            </a:r>
            <a: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meslektaşlarınıza</a:t>
            </a:r>
            <a: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yaratıcı</a:t>
            </a:r>
            <a: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olmaları</a:t>
            </a:r>
            <a: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için</a:t>
            </a:r>
            <a: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yer</a:t>
            </a:r>
            <a: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verirsiniz</a:t>
            </a:r>
            <a: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Ayrıca</a:t>
            </a:r>
            <a: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ortaya</a:t>
            </a:r>
            <a: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çıkan</a:t>
            </a:r>
            <a: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sorunlara</a:t>
            </a:r>
            <a: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yeni</a:t>
            </a:r>
            <a: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çözümler</a:t>
            </a:r>
            <a: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bulmaları</a:t>
            </a:r>
            <a: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için</a:t>
            </a:r>
            <a: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onları</a:t>
            </a:r>
            <a: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teşvik</a:t>
            </a:r>
            <a: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edersiniz</a:t>
            </a:r>
            <a: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8E6DC67-D374-4C0E-9C6E-1201ADA374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en-GB" dirty="0" err="1"/>
              <a:t>Dönüşüm</a:t>
            </a:r>
            <a:r>
              <a:rPr lang="en-GB" dirty="0"/>
              <a:t> </a:t>
            </a:r>
            <a:r>
              <a:rPr lang="en-GB" dirty="0" err="1"/>
              <a:t>Lideri</a:t>
            </a:r>
            <a:endParaRPr lang="en-GB" dirty="0"/>
          </a:p>
        </p:txBody>
      </p:sp>
      <p:pic>
        <p:nvPicPr>
          <p:cNvPr id="6" name="Picture Placeholder 5" descr="A person holding a light bulb&#10;&#10;Description automatically generated with medium confidence">
            <a:extLst>
              <a:ext uri="{FF2B5EF4-FFF2-40B4-BE49-F238E27FC236}">
                <a16:creationId xmlns="" xmlns:a16="http://schemas.microsoft.com/office/drawing/2014/main" id="{8A4E5892-47C9-428B-8D44-95ACC3E846E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6727529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butterfly flying in the air&#10;&#10;Description automatically generated with low confidence">
            <a:extLst>
              <a:ext uri="{FF2B5EF4-FFF2-40B4-BE49-F238E27FC236}">
                <a16:creationId xmlns="" xmlns:a16="http://schemas.microsoft.com/office/drawing/2014/main" id="{3E0EC9A3-7E8F-4800-8C96-9E240C5008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0FCA2AB-A372-427D-BE04-AC1079505BE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44546" y="1392241"/>
            <a:ext cx="6014038" cy="4525954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İlham</a:t>
            </a:r>
            <a: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veren</a:t>
            </a:r>
            <a: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değişim</a:t>
            </a:r>
            <a:endParaRPr lang="en-GB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Açık</a:t>
            </a:r>
            <a: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iletişim</a:t>
            </a:r>
            <a:endParaRPr lang="en-GB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Başkalarının</a:t>
            </a:r>
            <a: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karar</a:t>
            </a:r>
            <a: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vermesine</a:t>
            </a:r>
            <a: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izin</a:t>
            </a:r>
            <a: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vermek</a:t>
            </a:r>
            <a:endParaRPr lang="en-GB" sz="2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E2EE202-8DA2-4D64-9AEA-7E6990F140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0649" y="228600"/>
            <a:ext cx="4958611" cy="1082481"/>
          </a:xfrm>
        </p:spPr>
        <p:txBody>
          <a:bodyPr>
            <a:normAutofit/>
          </a:bodyPr>
          <a:lstStyle/>
          <a:p>
            <a:pPr algn="ctr"/>
            <a:r>
              <a:rPr lang="en-GB" sz="2800" b="1" dirty="0" err="1">
                <a:latin typeface="Noto Sans" panose="020B050204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Dönüşümcü</a:t>
            </a:r>
            <a:r>
              <a:rPr lang="en-GB" sz="2800" b="1" dirty="0">
                <a:latin typeface="Noto Sans" panose="020B050204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Noto Sans" panose="020B050204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bir</a:t>
            </a:r>
            <a:r>
              <a:rPr lang="en-GB" sz="2800" b="1" dirty="0">
                <a:latin typeface="Noto Sans" panose="020B050204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Noto Sans" panose="020B050204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liderin</a:t>
            </a:r>
            <a:r>
              <a:rPr lang="en-GB" sz="2800" b="1" dirty="0">
                <a:latin typeface="Noto Sans" panose="020B050204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Noto Sans" panose="020B050204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temel</a:t>
            </a:r>
            <a:r>
              <a:rPr lang="en-GB" sz="2800" b="1" dirty="0">
                <a:latin typeface="Noto Sans" panose="020B050204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Noto Sans" panose="020B050204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özellikleri</a:t>
            </a:r>
            <a:endParaRPr lang="en-GB" sz="2800" b="1" dirty="0"/>
          </a:p>
        </p:txBody>
      </p:sp>
      <p:sp>
        <p:nvSpPr>
          <p:cNvPr id="5" name="Speech Bubble: Oval 4">
            <a:extLst>
              <a:ext uri="{FF2B5EF4-FFF2-40B4-BE49-F238E27FC236}">
                <a16:creationId xmlns="" xmlns:a16="http://schemas.microsoft.com/office/drawing/2014/main" id="{79125372-0141-7039-DD7C-7448F788A4F4}"/>
              </a:ext>
            </a:extLst>
          </p:cNvPr>
          <p:cNvSpPr/>
          <p:nvPr/>
        </p:nvSpPr>
        <p:spPr>
          <a:xfrm>
            <a:off x="1826627" y="3911952"/>
            <a:ext cx="4419600" cy="2543175"/>
          </a:xfrm>
          <a:prstGeom prst="wedgeEllipse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schemeClr val="bg2">
                    <a:lumMod val="50000"/>
                  </a:schemeClr>
                </a:solidFill>
              </a:rPr>
              <a:t>Bunun</a:t>
            </a: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2">
                    <a:lumMod val="50000"/>
                  </a:schemeClr>
                </a:solidFill>
              </a:rPr>
              <a:t>Arabuluculuk</a:t>
            </a: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2">
                    <a:lumMod val="50000"/>
                  </a:schemeClr>
                </a:solidFill>
              </a:rPr>
              <a:t>ile</a:t>
            </a: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2">
                    <a:lumMod val="50000"/>
                  </a:schemeClr>
                </a:solidFill>
              </a:rPr>
              <a:t>ilgisi</a:t>
            </a: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2">
                    <a:lumMod val="50000"/>
                  </a:schemeClr>
                </a:solidFill>
              </a:rPr>
              <a:t>nedir</a:t>
            </a:r>
            <a:r>
              <a:rPr lang="en-GB" b="1" dirty="0" smtClean="0">
                <a:solidFill>
                  <a:schemeClr val="bg2">
                    <a:lumMod val="50000"/>
                  </a:schemeClr>
                </a:solidFill>
              </a:rPr>
              <a:t>?</a:t>
            </a:r>
            <a:r>
              <a:rPr lang="tr-TR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br>
              <a:rPr lang="tr-TR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hr-BA" dirty="0" smtClean="0">
                <a:solidFill>
                  <a:schemeClr val="bg2">
                    <a:lumMod val="50000"/>
                  </a:schemeClr>
                </a:solidFill>
              </a:rPr>
              <a:t>Tercih </a:t>
            </a:r>
            <a:r>
              <a:rPr lang="hr-BA" dirty="0">
                <a:solidFill>
                  <a:schemeClr val="bg2">
                    <a:lumMod val="50000"/>
                  </a:schemeClr>
                </a:solidFill>
              </a:rPr>
              <a:t>ettiğiniz tarz buysa, kültürlerarası arabuluculuk rolünüzün tüm olumlu yanlarını düşünün. Herhangi bir zorluk?</a:t>
            </a:r>
            <a:endParaRPr lang="en-GB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3055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D13CE58D-F6A3-4F7B-9BD5-1437440F317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54988" y="1314402"/>
            <a:ext cx="6137312" cy="4761570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20000"/>
              </a:lnSpc>
            </a:pPr>
            <a:r>
              <a:rPr lang="en-US" sz="3800" dirty="0" err="1"/>
              <a:t>Otokratik</a:t>
            </a:r>
            <a:r>
              <a:rPr lang="en-US" sz="3800" dirty="0"/>
              <a:t> </a:t>
            </a:r>
            <a:r>
              <a:rPr lang="en-US" sz="3800" dirty="0" err="1"/>
              <a:t>bir</a:t>
            </a:r>
            <a:r>
              <a:rPr lang="en-US" sz="3800" dirty="0"/>
              <a:t> </a:t>
            </a:r>
            <a:r>
              <a:rPr lang="en-US" sz="3800" dirty="0" err="1"/>
              <a:t>lider</a:t>
            </a:r>
            <a:r>
              <a:rPr lang="en-US" sz="3800" dirty="0"/>
              <a:t> </a:t>
            </a:r>
            <a:r>
              <a:rPr lang="en-US" sz="3800" dirty="0" err="1"/>
              <a:t>otoriteyi</a:t>
            </a:r>
            <a:r>
              <a:rPr lang="en-US" sz="3800" dirty="0"/>
              <a:t> </a:t>
            </a:r>
            <a:r>
              <a:rPr lang="en-US" sz="3800" dirty="0" err="1"/>
              <a:t>elinde</a:t>
            </a:r>
            <a:r>
              <a:rPr lang="en-US" sz="3800" dirty="0"/>
              <a:t> </a:t>
            </a:r>
            <a:r>
              <a:rPr lang="en-US" sz="3800" dirty="0" err="1"/>
              <a:t>tutar</a:t>
            </a:r>
            <a:r>
              <a:rPr lang="en-US" sz="3800" dirty="0"/>
              <a:t> </a:t>
            </a:r>
            <a:r>
              <a:rPr lang="en-US" sz="3800" dirty="0" err="1"/>
              <a:t>ve</a:t>
            </a:r>
            <a:r>
              <a:rPr lang="en-US" sz="3800" dirty="0"/>
              <a:t> </a:t>
            </a:r>
            <a:r>
              <a:rPr lang="en-US" sz="3800" dirty="0" err="1"/>
              <a:t>tüm</a:t>
            </a:r>
            <a:r>
              <a:rPr lang="en-US" sz="3800" dirty="0"/>
              <a:t> </a:t>
            </a:r>
            <a:r>
              <a:rPr lang="en-US" sz="3800" dirty="0" err="1"/>
              <a:t>kararları</a:t>
            </a:r>
            <a:r>
              <a:rPr lang="en-US" sz="3800" dirty="0"/>
              <a:t> </a:t>
            </a:r>
            <a:r>
              <a:rPr lang="en-US" sz="3800" dirty="0" err="1"/>
              <a:t>veren</a:t>
            </a:r>
            <a:r>
              <a:rPr lang="en-US" sz="3800" dirty="0"/>
              <a:t> </a:t>
            </a:r>
            <a:r>
              <a:rPr lang="en-US" sz="3800" dirty="0" err="1"/>
              <a:t>kişi</a:t>
            </a:r>
            <a:r>
              <a:rPr lang="en-US" sz="3800" dirty="0"/>
              <a:t> </a:t>
            </a:r>
            <a:r>
              <a:rPr lang="en-US" sz="3800" dirty="0" err="1"/>
              <a:t>olmayı</a:t>
            </a:r>
            <a:r>
              <a:rPr lang="en-US" sz="3800" dirty="0"/>
              <a:t> </a:t>
            </a:r>
            <a:r>
              <a:rPr lang="en-US" sz="3800" dirty="0" err="1"/>
              <a:t>tercih</a:t>
            </a:r>
            <a:r>
              <a:rPr lang="en-US" sz="3800" dirty="0"/>
              <a:t> </a:t>
            </a:r>
            <a:r>
              <a:rPr lang="en-US" sz="3800" dirty="0" err="1"/>
              <a:t>eder</a:t>
            </a:r>
            <a:r>
              <a:rPr lang="en-US" sz="3800" dirty="0"/>
              <a:t>. </a:t>
            </a:r>
            <a:r>
              <a:rPr lang="en-US" sz="3800" dirty="0" err="1"/>
              <a:t>Dolayısıyla</a:t>
            </a:r>
            <a:r>
              <a:rPr lang="en-US" sz="3800" dirty="0"/>
              <a:t>, </a:t>
            </a:r>
            <a:r>
              <a:rPr lang="en-US" sz="3800" dirty="0" err="1"/>
              <a:t>yüzeyde</a:t>
            </a:r>
            <a:r>
              <a:rPr lang="en-US" sz="3800" dirty="0"/>
              <a:t>, </a:t>
            </a:r>
            <a:r>
              <a:rPr lang="en-US" sz="3800" dirty="0" err="1"/>
              <a:t>bu</a:t>
            </a:r>
            <a:r>
              <a:rPr lang="en-US" sz="3800" dirty="0"/>
              <a:t> </a:t>
            </a:r>
            <a:r>
              <a:rPr lang="en-US" sz="3800" dirty="0" err="1"/>
              <a:t>tarz</a:t>
            </a:r>
            <a:r>
              <a:rPr lang="en-US" sz="3800" dirty="0"/>
              <a:t> </a:t>
            </a:r>
            <a:r>
              <a:rPr lang="en-US" sz="3800" dirty="0" err="1"/>
              <a:t>topluluk</a:t>
            </a:r>
            <a:r>
              <a:rPr lang="en-US" sz="3800" dirty="0"/>
              <a:t> </a:t>
            </a:r>
            <a:r>
              <a:rPr lang="en-US" sz="3800" dirty="0" err="1"/>
              <a:t>arabuluculuğu</a:t>
            </a:r>
            <a:r>
              <a:rPr lang="en-US" sz="3800" dirty="0"/>
              <a:t> </a:t>
            </a:r>
            <a:r>
              <a:rPr lang="en-US" sz="3800" dirty="0" err="1"/>
              <a:t>ve</a:t>
            </a:r>
            <a:r>
              <a:rPr lang="en-US" sz="3800" dirty="0"/>
              <a:t> </a:t>
            </a:r>
            <a:r>
              <a:rPr lang="en-US" sz="3800" dirty="0" err="1"/>
              <a:t>içerme</a:t>
            </a:r>
            <a:r>
              <a:rPr lang="en-US" sz="3800" dirty="0"/>
              <a:t> </a:t>
            </a:r>
            <a:r>
              <a:rPr lang="en-US" sz="3800" dirty="0" err="1"/>
              <a:t>ile</a:t>
            </a:r>
            <a:r>
              <a:rPr lang="en-US" sz="3800" dirty="0"/>
              <a:t> </a:t>
            </a:r>
            <a:r>
              <a:rPr lang="en-US" sz="3800" dirty="0" err="1"/>
              <a:t>uyuşmuyor</a:t>
            </a:r>
            <a:r>
              <a:rPr lang="en-US" sz="3800" dirty="0"/>
              <a:t>. </a:t>
            </a:r>
            <a:r>
              <a:rPr lang="en-US" sz="3800" dirty="0" err="1"/>
              <a:t>Ancak</a:t>
            </a:r>
            <a:r>
              <a:rPr lang="en-US" sz="3800" dirty="0"/>
              <a:t> </a:t>
            </a:r>
            <a:r>
              <a:rPr lang="en-US" sz="3800" dirty="0" err="1"/>
              <a:t>alaka</a:t>
            </a:r>
            <a:r>
              <a:rPr lang="en-US" sz="3800" dirty="0"/>
              <a:t> </a:t>
            </a:r>
            <a:r>
              <a:rPr lang="en-US" sz="3800" dirty="0" err="1"/>
              <a:t>düzeyi</a:t>
            </a:r>
            <a:r>
              <a:rPr lang="en-US" sz="3800" dirty="0"/>
              <a:t> </a:t>
            </a:r>
            <a:r>
              <a:rPr lang="en-US" sz="3800" dirty="0" err="1"/>
              <a:t>vardır</a:t>
            </a:r>
            <a:r>
              <a:rPr lang="en-US" sz="3800" dirty="0"/>
              <a:t>. Bu </a:t>
            </a:r>
            <a:r>
              <a:rPr lang="en-US" sz="3800" dirty="0" err="1"/>
              <a:t>tür</a:t>
            </a:r>
            <a:r>
              <a:rPr lang="en-US" sz="3800" dirty="0"/>
              <a:t> </a:t>
            </a:r>
            <a:r>
              <a:rPr lang="en-US" sz="3800" dirty="0" err="1"/>
              <a:t>liderlik</a:t>
            </a:r>
            <a:r>
              <a:rPr lang="en-US" sz="3800" dirty="0"/>
              <a:t>, </a:t>
            </a:r>
            <a:r>
              <a:rPr lang="en-US" sz="3800" dirty="0" err="1"/>
              <a:t>hızlı</a:t>
            </a:r>
            <a:r>
              <a:rPr lang="en-US" sz="3800" dirty="0"/>
              <a:t> </a:t>
            </a:r>
            <a:r>
              <a:rPr lang="en-US" sz="3800" dirty="0" err="1"/>
              <a:t>düşünme</a:t>
            </a:r>
            <a:r>
              <a:rPr lang="en-US" sz="3800" dirty="0"/>
              <a:t> </a:t>
            </a:r>
            <a:r>
              <a:rPr lang="en-US" sz="3800" dirty="0" err="1"/>
              <a:t>ve</a:t>
            </a:r>
            <a:r>
              <a:rPr lang="en-US" sz="3800" dirty="0"/>
              <a:t> </a:t>
            </a:r>
            <a:r>
              <a:rPr lang="en-US" sz="3800" dirty="0" err="1"/>
              <a:t>hızlı</a:t>
            </a:r>
            <a:r>
              <a:rPr lang="en-US" sz="3800" dirty="0"/>
              <a:t> </a:t>
            </a:r>
            <a:r>
              <a:rPr lang="en-US" sz="3800" dirty="0" err="1"/>
              <a:t>karar</a:t>
            </a:r>
            <a:r>
              <a:rPr lang="en-US" sz="3800" dirty="0"/>
              <a:t> </a:t>
            </a:r>
            <a:r>
              <a:rPr lang="en-US" sz="3800" dirty="0" err="1"/>
              <a:t>vermeyi</a:t>
            </a:r>
            <a:r>
              <a:rPr lang="en-US" sz="3800" dirty="0"/>
              <a:t> </a:t>
            </a:r>
            <a:r>
              <a:rPr lang="en-US" sz="3800" dirty="0" err="1"/>
              <a:t>gerektiren</a:t>
            </a:r>
            <a:r>
              <a:rPr lang="en-US" sz="3800" dirty="0"/>
              <a:t> </a:t>
            </a:r>
            <a:r>
              <a:rPr lang="en-US" sz="3800" dirty="0" err="1"/>
              <a:t>durumlarda</a:t>
            </a:r>
            <a:r>
              <a:rPr lang="en-US" sz="3800" dirty="0"/>
              <a:t> </a:t>
            </a:r>
            <a:r>
              <a:rPr lang="en-US" sz="3800" dirty="0" err="1"/>
              <a:t>değerlidir</a:t>
            </a:r>
            <a:r>
              <a:rPr lang="en-US" sz="3800" dirty="0"/>
              <a:t>.</a:t>
            </a:r>
          </a:p>
          <a:p>
            <a:pPr marL="0" indent="0">
              <a:lnSpc>
                <a:spcPct val="120000"/>
              </a:lnSpc>
            </a:pPr>
            <a:r>
              <a:rPr lang="en-US" sz="3800" dirty="0" err="1"/>
              <a:t>Akranlar</a:t>
            </a:r>
            <a:r>
              <a:rPr lang="en-US" sz="3800" dirty="0"/>
              <a:t> </a:t>
            </a:r>
            <a:r>
              <a:rPr lang="en-US" sz="3800" dirty="0" err="1"/>
              <a:t>deneyimsiz</a:t>
            </a:r>
            <a:r>
              <a:rPr lang="en-US" sz="3800" dirty="0"/>
              <a:t> </a:t>
            </a:r>
            <a:r>
              <a:rPr lang="en-US" sz="3800" dirty="0" err="1"/>
              <a:t>olduğunda</a:t>
            </a:r>
            <a:r>
              <a:rPr lang="en-US" sz="3800" dirty="0"/>
              <a:t> </a:t>
            </a:r>
            <a:r>
              <a:rPr lang="en-US" sz="3800" dirty="0" err="1"/>
              <a:t>veya</a:t>
            </a:r>
            <a:r>
              <a:rPr lang="en-US" sz="3800" dirty="0"/>
              <a:t> motive </a:t>
            </a:r>
            <a:r>
              <a:rPr lang="en-US" sz="3800" dirty="0" err="1"/>
              <a:t>edilmeye</a:t>
            </a:r>
            <a:r>
              <a:rPr lang="en-US" sz="3800" dirty="0"/>
              <a:t> </a:t>
            </a:r>
            <a:r>
              <a:rPr lang="en-US" sz="3800" dirty="0" err="1"/>
              <a:t>ihtiyaç</a:t>
            </a:r>
            <a:r>
              <a:rPr lang="en-US" sz="3800" dirty="0"/>
              <a:t> </a:t>
            </a:r>
            <a:r>
              <a:rPr lang="en-US" sz="3800" dirty="0" err="1"/>
              <a:t>duyduğunda</a:t>
            </a:r>
            <a:r>
              <a:rPr lang="en-US" sz="3800" dirty="0"/>
              <a:t> </a:t>
            </a:r>
            <a:r>
              <a:rPr lang="en-US" sz="3800" dirty="0" err="1"/>
              <a:t>bunu</a:t>
            </a:r>
            <a:r>
              <a:rPr lang="en-US" sz="3800" dirty="0"/>
              <a:t> </a:t>
            </a:r>
            <a:r>
              <a:rPr lang="en-US" sz="3800" dirty="0" err="1"/>
              <a:t>kendi</a:t>
            </a:r>
            <a:r>
              <a:rPr lang="en-US" sz="3800" dirty="0"/>
              <a:t> </a:t>
            </a:r>
            <a:r>
              <a:rPr lang="en-US" sz="3800" dirty="0" err="1"/>
              <a:t>yararınıza</a:t>
            </a:r>
            <a:r>
              <a:rPr lang="en-US" sz="3800" dirty="0"/>
              <a:t> da </a:t>
            </a:r>
            <a:r>
              <a:rPr lang="en-US" sz="3800" dirty="0" err="1"/>
              <a:t>kullanabilirsiniz</a:t>
            </a:r>
            <a:r>
              <a:rPr lang="en-US" sz="3800" dirty="0"/>
              <a:t>. </a:t>
            </a:r>
            <a:r>
              <a:rPr lang="en-US" sz="3800" dirty="0" err="1"/>
              <a:t>Otokratik</a:t>
            </a:r>
            <a:r>
              <a:rPr lang="en-US" sz="3800" dirty="0"/>
              <a:t> </a:t>
            </a:r>
            <a:r>
              <a:rPr lang="en-US" sz="3800" dirty="0" err="1"/>
              <a:t>bir</a:t>
            </a:r>
            <a:r>
              <a:rPr lang="en-US" sz="3800" dirty="0"/>
              <a:t> </a:t>
            </a:r>
            <a:r>
              <a:rPr lang="en-US" sz="3800" dirty="0" err="1"/>
              <a:t>lider</a:t>
            </a:r>
            <a:r>
              <a:rPr lang="en-US" sz="3800" dirty="0"/>
              <a:t> </a:t>
            </a:r>
            <a:r>
              <a:rPr lang="en-US" sz="3800" dirty="0" err="1"/>
              <a:t>olarak</a:t>
            </a:r>
            <a:r>
              <a:rPr lang="en-US" sz="3800" dirty="0"/>
              <a:t>, </a:t>
            </a:r>
            <a:r>
              <a:rPr lang="en-US" sz="3800" dirty="0" err="1"/>
              <a:t>topluluğunuza</a:t>
            </a:r>
            <a:r>
              <a:rPr lang="en-US" sz="3800" dirty="0"/>
              <a:t> net </a:t>
            </a:r>
            <a:r>
              <a:rPr lang="en-US" sz="3800" dirty="0" err="1"/>
              <a:t>talimatlar</a:t>
            </a:r>
            <a:r>
              <a:rPr lang="en-US" sz="3800" dirty="0"/>
              <a:t> </a:t>
            </a:r>
            <a:r>
              <a:rPr lang="en-US" sz="3800" dirty="0" err="1"/>
              <a:t>ve</a:t>
            </a:r>
            <a:r>
              <a:rPr lang="en-US" sz="3800" dirty="0"/>
              <a:t> </a:t>
            </a:r>
            <a:r>
              <a:rPr lang="en-US" sz="3800" dirty="0" err="1"/>
              <a:t>yapılandırılmış</a:t>
            </a:r>
            <a:r>
              <a:rPr lang="en-US" sz="3800" dirty="0"/>
              <a:t> </a:t>
            </a:r>
            <a:r>
              <a:rPr lang="en-US" sz="3800" dirty="0" err="1"/>
              <a:t>bir</a:t>
            </a:r>
            <a:r>
              <a:rPr lang="en-US" sz="3800" dirty="0"/>
              <a:t> </a:t>
            </a:r>
            <a:r>
              <a:rPr lang="en-US" sz="3800" dirty="0" err="1"/>
              <a:t>çalışma</a:t>
            </a:r>
            <a:r>
              <a:rPr lang="en-US" sz="3800" dirty="0"/>
              <a:t> </a:t>
            </a:r>
            <a:r>
              <a:rPr lang="en-US" sz="3800" dirty="0" err="1"/>
              <a:t>programı</a:t>
            </a:r>
            <a:r>
              <a:rPr lang="en-US" sz="3800" dirty="0"/>
              <a:t> </a:t>
            </a:r>
            <a:r>
              <a:rPr lang="en-US" sz="3800" dirty="0" err="1"/>
              <a:t>sağlarsınız</a:t>
            </a:r>
            <a:r>
              <a:rPr lang="en-US" sz="3800" dirty="0"/>
              <a:t> </a:t>
            </a:r>
            <a:r>
              <a:rPr lang="en-US" sz="3800" dirty="0" err="1"/>
              <a:t>ve</a:t>
            </a:r>
            <a:r>
              <a:rPr lang="en-US" sz="3800" dirty="0"/>
              <a:t> </a:t>
            </a:r>
            <a:r>
              <a:rPr lang="en-US" sz="3800" dirty="0" err="1"/>
              <a:t>çoğu</a:t>
            </a:r>
            <a:r>
              <a:rPr lang="en-US" sz="3800" dirty="0"/>
              <a:t> </a:t>
            </a:r>
            <a:r>
              <a:rPr lang="en-US" sz="3800" dirty="0" err="1"/>
              <a:t>durumda</a:t>
            </a:r>
            <a:r>
              <a:rPr lang="en-US" sz="3800" dirty="0"/>
              <a:t> </a:t>
            </a:r>
            <a:r>
              <a:rPr lang="en-US" sz="3800" dirty="0" err="1"/>
              <a:t>bunun</a:t>
            </a:r>
            <a:r>
              <a:rPr lang="en-US" sz="3800" dirty="0"/>
              <a:t> </a:t>
            </a:r>
            <a:r>
              <a:rPr lang="en-US" sz="3800" dirty="0" err="1"/>
              <a:t>değeri</a:t>
            </a:r>
            <a:r>
              <a:rPr lang="en-US" sz="3800" dirty="0"/>
              <a:t> </a:t>
            </a:r>
            <a:r>
              <a:rPr lang="en-US" sz="3800" dirty="0" err="1"/>
              <a:t>vardır</a:t>
            </a:r>
            <a:r>
              <a:rPr lang="en-US" sz="3800" dirty="0"/>
              <a:t>. </a:t>
            </a:r>
            <a:r>
              <a:rPr lang="en-US" sz="3800" dirty="0" err="1"/>
              <a:t>Bununla</a:t>
            </a:r>
            <a:r>
              <a:rPr lang="en-US" sz="3800" dirty="0"/>
              <a:t> </a:t>
            </a:r>
            <a:r>
              <a:rPr lang="en-US" sz="3800" dirty="0" err="1"/>
              <a:t>birlikte</a:t>
            </a:r>
            <a:r>
              <a:rPr lang="en-US" sz="3800" dirty="0"/>
              <a:t>, </a:t>
            </a:r>
            <a:r>
              <a:rPr lang="en-US" sz="3800" dirty="0" err="1"/>
              <a:t>diğer</a:t>
            </a:r>
            <a:r>
              <a:rPr lang="en-US" sz="3800" dirty="0"/>
              <a:t>, </a:t>
            </a:r>
            <a:r>
              <a:rPr lang="en-US" sz="3800" dirty="0" err="1"/>
              <a:t>daha</a:t>
            </a:r>
            <a:r>
              <a:rPr lang="en-US" sz="3800" dirty="0"/>
              <a:t> </a:t>
            </a:r>
            <a:r>
              <a:rPr lang="en-US" sz="3800" dirty="0" err="1"/>
              <a:t>empatik</a:t>
            </a:r>
            <a:r>
              <a:rPr lang="en-US" sz="3800" dirty="0"/>
              <a:t> </a:t>
            </a:r>
            <a:r>
              <a:rPr lang="en-US" sz="3800" dirty="0" err="1"/>
              <a:t>liderlik</a:t>
            </a:r>
            <a:r>
              <a:rPr lang="en-US" sz="3800" dirty="0"/>
              <a:t> </a:t>
            </a:r>
            <a:r>
              <a:rPr lang="en-US" sz="3800" dirty="0" err="1"/>
              <a:t>tarzlarıyla</a:t>
            </a:r>
            <a:r>
              <a:rPr lang="en-US" sz="3800" dirty="0"/>
              <a:t> </a:t>
            </a:r>
            <a:r>
              <a:rPr lang="en-US" sz="3800" dirty="0" err="1"/>
              <a:t>en</a:t>
            </a:r>
            <a:r>
              <a:rPr lang="en-US" sz="3800" dirty="0"/>
              <a:t> </a:t>
            </a:r>
            <a:r>
              <a:rPr lang="en-US" sz="3800" dirty="0" err="1"/>
              <a:t>iyi</a:t>
            </a:r>
            <a:r>
              <a:rPr lang="en-US" sz="3800" dirty="0"/>
              <a:t> </a:t>
            </a:r>
            <a:r>
              <a:rPr lang="en-US" sz="3800" dirty="0" err="1"/>
              <a:t>şekilde</a:t>
            </a:r>
            <a:r>
              <a:rPr lang="en-US" sz="3800" dirty="0"/>
              <a:t> </a:t>
            </a:r>
            <a:r>
              <a:rPr lang="en-US" sz="3800" dirty="0" err="1"/>
              <a:t>harmanlanır</a:t>
            </a:r>
            <a:r>
              <a:rPr lang="en-US" sz="3800" dirty="0"/>
              <a:t>.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87CE3C3-B1B7-4710-9AC4-8B1D2A386DB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err="1"/>
              <a:t>Otokratik</a:t>
            </a:r>
            <a:r>
              <a:rPr lang="en-US" b="1" dirty="0"/>
              <a:t> </a:t>
            </a:r>
            <a:r>
              <a:rPr lang="en-US" b="1" dirty="0" err="1"/>
              <a:t>Liderler</a:t>
            </a:r>
            <a:endParaRPr lang="en-GB" dirty="0"/>
          </a:p>
        </p:txBody>
      </p:sp>
      <p:pic>
        <p:nvPicPr>
          <p:cNvPr id="10" name="Picture Placeholder 9" descr="A group of people looking at a computer&#10;&#10;Description automatically generated with medium confidence">
            <a:extLst>
              <a:ext uri="{FF2B5EF4-FFF2-40B4-BE49-F238E27FC236}">
                <a16:creationId xmlns="" xmlns:a16="http://schemas.microsoft.com/office/drawing/2014/main" id="{5500768E-1876-4C2E-A91A-13C098305D2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5524635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cup, coffee, table, indoor&#10;&#10;Description automatically generated">
            <a:extLst>
              <a:ext uri="{FF2B5EF4-FFF2-40B4-BE49-F238E27FC236}">
                <a16:creationId xmlns="" xmlns:a16="http://schemas.microsoft.com/office/drawing/2014/main" id="{B2A2B760-98CA-49C6-883B-692C39A55B2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AA5BBC49-DD12-42E6-B34F-8D841BFCDB3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20792" y="1515543"/>
            <a:ext cx="5320685" cy="4525954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00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en-GB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Hızlı</a:t>
            </a:r>
            <a: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düşünme</a:t>
            </a:r>
            <a:endParaRPr lang="en-GB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en-GB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Delegasyondan</a:t>
            </a:r>
            <a: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kaçınma</a:t>
            </a:r>
            <a:endParaRPr lang="en-GB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en-GB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Başkalarının</a:t>
            </a:r>
            <a: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açık</a:t>
            </a:r>
            <a: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beklentileri</a:t>
            </a:r>
            <a:endParaRPr lang="en-GB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en-GB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Başkalarından</a:t>
            </a:r>
            <a: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girdi</a:t>
            </a:r>
            <a: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almaya</a:t>
            </a:r>
            <a: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çok</a:t>
            </a:r>
            <a: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az</a:t>
            </a:r>
            <a: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veya</a:t>
            </a:r>
            <a: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hiç</a:t>
            </a:r>
            <a: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gerek</a:t>
            </a:r>
            <a: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  <a:t> yok</a:t>
            </a:r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2AB4029-B54A-4109-94C5-0D1EF0FC76C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3291" y="67826"/>
            <a:ext cx="4716425" cy="1557140"/>
          </a:xfrm>
        </p:spPr>
        <p:txBody>
          <a:bodyPr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800" b="1" dirty="0" err="1">
                <a:latin typeface="Noto Sans" panose="020B050204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Otokratik</a:t>
            </a:r>
            <a:r>
              <a:rPr lang="en-GB" sz="2800" b="1" dirty="0">
                <a:latin typeface="Noto Sans" panose="020B050204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Noto Sans" panose="020B050204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Bir</a:t>
            </a:r>
            <a:r>
              <a:rPr lang="en-GB" sz="2800" b="1" dirty="0">
                <a:latin typeface="Noto Sans" panose="020B050204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Noto Sans" panose="020B050204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Liderin</a:t>
            </a:r>
            <a:r>
              <a:rPr lang="en-GB" sz="2800" b="1" dirty="0">
                <a:latin typeface="Noto Sans" panose="020B050204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Noto Sans" panose="020B050204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Temel</a:t>
            </a:r>
            <a:r>
              <a:rPr lang="en-GB" sz="2800" b="1" dirty="0">
                <a:latin typeface="Noto Sans" panose="020B050204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Noto Sans" panose="020B050204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Özellikleri</a:t>
            </a:r>
            <a:endParaRPr lang="en-GB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Speech Bubble: Oval 4">
            <a:extLst>
              <a:ext uri="{FF2B5EF4-FFF2-40B4-BE49-F238E27FC236}">
                <a16:creationId xmlns="" xmlns:a16="http://schemas.microsoft.com/office/drawing/2014/main" id="{7289ABCD-0FC4-B419-834D-198E91615BA5}"/>
              </a:ext>
            </a:extLst>
          </p:cNvPr>
          <p:cNvSpPr/>
          <p:nvPr/>
        </p:nvSpPr>
        <p:spPr>
          <a:xfrm>
            <a:off x="1826626" y="3948528"/>
            <a:ext cx="4574173" cy="2543175"/>
          </a:xfrm>
          <a:prstGeom prst="wedgeEllipse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schemeClr val="bg2">
                    <a:lumMod val="50000"/>
                  </a:schemeClr>
                </a:solidFill>
              </a:rPr>
              <a:t>Bunun</a:t>
            </a: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2">
                    <a:lumMod val="50000"/>
                  </a:schemeClr>
                </a:solidFill>
              </a:rPr>
              <a:t>Arabuluculuk</a:t>
            </a: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2">
                    <a:lumMod val="50000"/>
                  </a:schemeClr>
                </a:solidFill>
              </a:rPr>
              <a:t>ile</a:t>
            </a: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2">
                    <a:lumMod val="50000"/>
                  </a:schemeClr>
                </a:solidFill>
              </a:rPr>
              <a:t>ilgisi</a:t>
            </a: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2">
                    <a:lumMod val="50000"/>
                  </a:schemeClr>
                </a:solidFill>
              </a:rPr>
              <a:t>nedir</a:t>
            </a: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?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tr-TR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tr-TR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en-GB" dirty="0" err="1" smtClean="0">
                <a:solidFill>
                  <a:schemeClr val="bg2">
                    <a:lumMod val="50000"/>
                  </a:schemeClr>
                </a:solidFill>
              </a:rPr>
              <a:t>Bir</a:t>
            </a:r>
            <a:r>
              <a:rPr lang="en-GB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topluluk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ortamında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gerçekten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otokratik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bir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lider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olabileceğinizi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düşünüyor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musunuz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? Buna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karşı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oy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kullanırdık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.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İpucu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: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empati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bölümüne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bakın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015197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0908AAC-EB82-44B4-A472-6316F125FEF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5506" y="1808467"/>
            <a:ext cx="4983180" cy="3867704"/>
          </a:xfrm>
        </p:spPr>
        <p:txBody>
          <a:bodyPr>
            <a:normAutofit/>
          </a:bodyPr>
          <a:lstStyle/>
          <a:p>
            <a:pPr marL="0" indent="0"/>
            <a:r>
              <a:rPr lang="en-GB" sz="2200" dirty="0" err="1">
                <a:ea typeface="Times New Roman" panose="02020603050405020304" pitchFamily="18" charset="0"/>
              </a:rPr>
              <a:t>Paylaşılan</a:t>
            </a:r>
            <a:r>
              <a:rPr lang="en-GB" sz="2200" dirty="0"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ea typeface="Times New Roman" panose="02020603050405020304" pitchFamily="18" charset="0"/>
              </a:rPr>
              <a:t>liderlik</a:t>
            </a:r>
            <a:r>
              <a:rPr lang="en-GB" sz="2200" dirty="0"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ea typeface="Times New Roman" panose="02020603050405020304" pitchFamily="18" charset="0"/>
              </a:rPr>
              <a:t>olarak</a:t>
            </a:r>
            <a:r>
              <a:rPr lang="en-GB" sz="2200" dirty="0">
                <a:ea typeface="Times New Roman" panose="02020603050405020304" pitchFamily="18" charset="0"/>
              </a:rPr>
              <a:t> da </a:t>
            </a:r>
            <a:r>
              <a:rPr lang="en-GB" sz="2200" dirty="0" err="1">
                <a:ea typeface="Times New Roman" panose="02020603050405020304" pitchFamily="18" charset="0"/>
              </a:rPr>
              <a:t>adlandırılan</a:t>
            </a:r>
            <a:r>
              <a:rPr lang="en-GB" sz="2200" dirty="0"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ea typeface="Times New Roman" panose="02020603050405020304" pitchFamily="18" charset="0"/>
              </a:rPr>
              <a:t>demokratik</a:t>
            </a:r>
            <a:r>
              <a:rPr lang="en-GB" sz="2200" dirty="0"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ea typeface="Times New Roman" panose="02020603050405020304" pitchFamily="18" charset="0"/>
              </a:rPr>
              <a:t>liderlik</a:t>
            </a:r>
            <a:r>
              <a:rPr lang="en-GB" sz="2200" dirty="0">
                <a:ea typeface="Times New Roman" panose="02020603050405020304" pitchFamily="18" charset="0"/>
              </a:rPr>
              <a:t>, </a:t>
            </a:r>
            <a:r>
              <a:rPr lang="en-GB" sz="2200" dirty="0" err="1">
                <a:ea typeface="Times New Roman" panose="02020603050405020304" pitchFamily="18" charset="0"/>
              </a:rPr>
              <a:t>akranların</a:t>
            </a:r>
            <a:r>
              <a:rPr lang="en-GB" sz="2200" dirty="0"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ea typeface="Times New Roman" panose="02020603050405020304" pitchFamily="18" charset="0"/>
              </a:rPr>
              <a:t>karar</a:t>
            </a:r>
            <a:r>
              <a:rPr lang="en-GB" sz="2200" dirty="0"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ea typeface="Times New Roman" panose="02020603050405020304" pitchFamily="18" charset="0"/>
              </a:rPr>
              <a:t>vermede</a:t>
            </a:r>
            <a:r>
              <a:rPr lang="en-GB" sz="2200" dirty="0"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ea typeface="Times New Roman" panose="02020603050405020304" pitchFamily="18" charset="0"/>
              </a:rPr>
              <a:t>daha</a:t>
            </a:r>
            <a:r>
              <a:rPr lang="en-GB" sz="2200" dirty="0"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ea typeface="Times New Roman" panose="02020603050405020304" pitchFamily="18" charset="0"/>
              </a:rPr>
              <a:t>katılımcı</a:t>
            </a:r>
            <a:r>
              <a:rPr lang="en-GB" sz="2200" dirty="0"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ea typeface="Times New Roman" panose="02020603050405020304" pitchFamily="18" charset="0"/>
              </a:rPr>
              <a:t>bir</a:t>
            </a:r>
            <a:r>
              <a:rPr lang="en-GB" sz="2200" dirty="0"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ea typeface="Times New Roman" panose="02020603050405020304" pitchFamily="18" charset="0"/>
              </a:rPr>
              <a:t>rol</a:t>
            </a:r>
            <a:r>
              <a:rPr lang="en-GB" sz="2200" dirty="0"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ea typeface="Times New Roman" panose="02020603050405020304" pitchFamily="18" charset="0"/>
              </a:rPr>
              <a:t>almasına</a:t>
            </a:r>
            <a:r>
              <a:rPr lang="en-GB" sz="2200" dirty="0"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ea typeface="Times New Roman" panose="02020603050405020304" pitchFamily="18" charset="0"/>
              </a:rPr>
              <a:t>izin</a:t>
            </a:r>
            <a:r>
              <a:rPr lang="en-GB" sz="2200" dirty="0"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ea typeface="Times New Roman" panose="02020603050405020304" pitchFamily="18" charset="0"/>
              </a:rPr>
              <a:t>veren</a:t>
            </a:r>
            <a:r>
              <a:rPr lang="en-GB" sz="2200" dirty="0"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ea typeface="Times New Roman" panose="02020603050405020304" pitchFamily="18" charset="0"/>
              </a:rPr>
              <a:t>bir</a:t>
            </a:r>
            <a:r>
              <a:rPr lang="en-GB" sz="2200" dirty="0"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ea typeface="Times New Roman" panose="02020603050405020304" pitchFamily="18" charset="0"/>
              </a:rPr>
              <a:t>stildir</a:t>
            </a:r>
            <a:r>
              <a:rPr lang="en-GB" sz="2200" dirty="0">
                <a:ea typeface="Times New Roman" panose="02020603050405020304" pitchFamily="18" charset="0"/>
              </a:rPr>
              <a:t>. Bu </a:t>
            </a:r>
            <a:r>
              <a:rPr lang="en-GB" sz="2200" dirty="0" err="1">
                <a:ea typeface="Times New Roman" panose="02020603050405020304" pitchFamily="18" charset="0"/>
              </a:rPr>
              <a:t>şekilde</a:t>
            </a:r>
            <a:r>
              <a:rPr lang="en-GB" sz="2200" dirty="0"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ea typeface="Times New Roman" panose="02020603050405020304" pitchFamily="18" charset="0"/>
              </a:rPr>
              <a:t>sorunlar</a:t>
            </a:r>
            <a:r>
              <a:rPr lang="en-GB" sz="2200" dirty="0"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ea typeface="Times New Roman" panose="02020603050405020304" pitchFamily="18" charset="0"/>
              </a:rPr>
              <a:t>grup</a:t>
            </a:r>
            <a:r>
              <a:rPr lang="en-GB" sz="2200" dirty="0">
                <a:ea typeface="Times New Roman" panose="02020603050405020304" pitchFamily="18" charset="0"/>
              </a:rPr>
              <a:t>/</a:t>
            </a:r>
            <a:r>
              <a:rPr lang="en-GB" sz="2200" dirty="0" err="1">
                <a:ea typeface="Times New Roman" panose="02020603050405020304" pitchFamily="18" charset="0"/>
              </a:rPr>
              <a:t>topluluk</a:t>
            </a:r>
            <a:r>
              <a:rPr lang="en-GB" sz="2200" dirty="0"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ea typeface="Times New Roman" panose="02020603050405020304" pitchFamily="18" charset="0"/>
              </a:rPr>
              <a:t>müzakeresi</a:t>
            </a:r>
            <a:r>
              <a:rPr lang="en-GB" sz="2200" dirty="0"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ea typeface="Times New Roman" panose="02020603050405020304" pitchFamily="18" charset="0"/>
              </a:rPr>
              <a:t>yoluyla</a:t>
            </a:r>
            <a:r>
              <a:rPr lang="en-GB" sz="2200" dirty="0"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ea typeface="Times New Roman" panose="02020603050405020304" pitchFamily="18" charset="0"/>
              </a:rPr>
              <a:t>çözülür</a:t>
            </a:r>
            <a:r>
              <a:rPr lang="en-GB" sz="2200" dirty="0">
                <a:ea typeface="Times New Roman" panose="02020603050405020304" pitchFamily="18" charset="0"/>
              </a:rPr>
              <a:t>.</a:t>
            </a:r>
          </a:p>
          <a:p>
            <a:pPr marL="0" indent="0"/>
            <a:r>
              <a:rPr lang="en-GB" sz="2200" dirty="0" err="1">
                <a:ea typeface="Times New Roman" panose="02020603050405020304" pitchFamily="18" charset="0"/>
              </a:rPr>
              <a:t>Arabuluculuğa</a:t>
            </a:r>
            <a:r>
              <a:rPr lang="en-GB" sz="2200" dirty="0"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ea typeface="Times New Roman" panose="02020603050405020304" pitchFamily="18" charset="0"/>
              </a:rPr>
              <a:t>çok</a:t>
            </a:r>
            <a:r>
              <a:rPr lang="en-GB" sz="2200" dirty="0"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ea typeface="Times New Roman" panose="02020603050405020304" pitchFamily="18" charset="0"/>
              </a:rPr>
              <a:t>uygun</a:t>
            </a:r>
            <a:r>
              <a:rPr lang="en-GB" sz="2200" dirty="0">
                <a:ea typeface="Times New Roman" panose="02020603050405020304" pitchFamily="18" charset="0"/>
              </a:rPr>
              <a:t>, </a:t>
            </a:r>
            <a:r>
              <a:rPr lang="en-GB" sz="2200" dirty="0" err="1">
                <a:ea typeface="Times New Roman" panose="02020603050405020304" pitchFamily="18" charset="0"/>
              </a:rPr>
              <a:t>demokratik</a:t>
            </a:r>
            <a:r>
              <a:rPr lang="en-GB" sz="2200" dirty="0"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ea typeface="Times New Roman" panose="02020603050405020304" pitchFamily="18" charset="0"/>
              </a:rPr>
              <a:t>bir</a:t>
            </a:r>
            <a:r>
              <a:rPr lang="en-GB" sz="2200" dirty="0"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ea typeface="Times New Roman" panose="02020603050405020304" pitchFamily="18" charset="0"/>
              </a:rPr>
              <a:t>lider</a:t>
            </a:r>
            <a:r>
              <a:rPr lang="en-GB" sz="2200" dirty="0"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ea typeface="Times New Roman" panose="02020603050405020304" pitchFamily="18" charset="0"/>
              </a:rPr>
              <a:t>olarak</a:t>
            </a:r>
            <a:r>
              <a:rPr lang="en-GB" sz="2200" dirty="0">
                <a:ea typeface="Times New Roman" panose="02020603050405020304" pitchFamily="18" charset="0"/>
              </a:rPr>
              <a:t>, </a:t>
            </a:r>
            <a:r>
              <a:rPr lang="en-GB" sz="2200" dirty="0" err="1">
                <a:ea typeface="Times New Roman" panose="02020603050405020304" pitchFamily="18" charset="0"/>
              </a:rPr>
              <a:t>karar</a:t>
            </a:r>
            <a:r>
              <a:rPr lang="en-GB" sz="2200" dirty="0"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ea typeface="Times New Roman" panose="02020603050405020304" pitchFamily="18" charset="0"/>
              </a:rPr>
              <a:t>verme</a:t>
            </a:r>
            <a:r>
              <a:rPr lang="en-GB" sz="2200" dirty="0"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ea typeface="Times New Roman" panose="02020603050405020304" pitchFamily="18" charset="0"/>
              </a:rPr>
              <a:t>sürecinde</a:t>
            </a:r>
            <a:r>
              <a:rPr lang="en-GB" sz="2200" dirty="0"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ea typeface="Times New Roman" panose="02020603050405020304" pitchFamily="18" charset="0"/>
              </a:rPr>
              <a:t>yer</a:t>
            </a:r>
            <a:r>
              <a:rPr lang="en-GB" sz="2200" dirty="0"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ea typeface="Times New Roman" panose="02020603050405020304" pitchFamily="18" charset="0"/>
              </a:rPr>
              <a:t>alan</a:t>
            </a:r>
            <a:r>
              <a:rPr lang="en-GB" sz="2200" dirty="0"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ea typeface="Times New Roman" panose="02020603050405020304" pitchFamily="18" charset="0"/>
              </a:rPr>
              <a:t>bireylere</a:t>
            </a:r>
            <a:r>
              <a:rPr lang="en-GB" sz="2200" dirty="0"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ea typeface="Times New Roman" panose="02020603050405020304" pitchFamily="18" charset="0"/>
              </a:rPr>
              <a:t>ve</a:t>
            </a:r>
            <a:r>
              <a:rPr lang="en-GB" sz="2200" dirty="0"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ea typeface="Times New Roman" panose="02020603050405020304" pitchFamily="18" charset="0"/>
              </a:rPr>
              <a:t>topluluklara</a:t>
            </a:r>
            <a:r>
              <a:rPr lang="en-GB" sz="2200" dirty="0"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ea typeface="Times New Roman" panose="02020603050405020304" pitchFamily="18" charset="0"/>
              </a:rPr>
              <a:t>hedefler</a:t>
            </a:r>
            <a:r>
              <a:rPr lang="en-GB" sz="2200" dirty="0"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ea typeface="Times New Roman" panose="02020603050405020304" pitchFamily="18" charset="0"/>
              </a:rPr>
              <a:t>belirlemeleri</a:t>
            </a:r>
            <a:r>
              <a:rPr lang="en-GB" sz="2200" dirty="0"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ea typeface="Times New Roman" panose="02020603050405020304" pitchFamily="18" charset="0"/>
              </a:rPr>
              <a:t>ve</a:t>
            </a:r>
            <a:r>
              <a:rPr lang="en-GB" sz="2200" dirty="0"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ea typeface="Times New Roman" panose="02020603050405020304" pitchFamily="18" charset="0"/>
              </a:rPr>
              <a:t>bunlara</a:t>
            </a:r>
            <a:r>
              <a:rPr lang="en-GB" sz="2200" dirty="0"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ea typeface="Times New Roman" panose="02020603050405020304" pitchFamily="18" charset="0"/>
              </a:rPr>
              <a:t>ulaşmaları</a:t>
            </a:r>
            <a:r>
              <a:rPr lang="en-GB" sz="2200" dirty="0"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ea typeface="Times New Roman" panose="02020603050405020304" pitchFamily="18" charset="0"/>
              </a:rPr>
              <a:t>için</a:t>
            </a:r>
            <a:r>
              <a:rPr lang="en-GB" sz="2200" dirty="0"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ea typeface="Times New Roman" panose="02020603050405020304" pitchFamily="18" charset="0"/>
              </a:rPr>
              <a:t>rehberlik</a:t>
            </a:r>
            <a:r>
              <a:rPr lang="en-GB" sz="2200" dirty="0"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ea typeface="Times New Roman" panose="02020603050405020304" pitchFamily="18" charset="0"/>
              </a:rPr>
              <a:t>ediyorsunuz</a:t>
            </a:r>
            <a:r>
              <a:rPr lang="en-GB" sz="2200" dirty="0">
                <a:ea typeface="Times New Roman" panose="02020603050405020304" pitchFamily="18" charset="0"/>
              </a:rPr>
              <a:t>.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D206819-9538-48FC-ACC4-B4C3B474765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502295"/>
            <a:ext cx="5085159" cy="582221"/>
          </a:xfrm>
        </p:spPr>
        <p:txBody>
          <a:bodyPr>
            <a:normAutofit lnSpcReduction="10000"/>
          </a:bodyPr>
          <a:lstStyle/>
          <a:p>
            <a:pPr algn="ctr"/>
            <a:r>
              <a:rPr lang="en-GB" b="1" dirty="0" err="1"/>
              <a:t>Demokratik</a:t>
            </a:r>
            <a:r>
              <a:rPr lang="en-GB" b="1" dirty="0"/>
              <a:t> </a:t>
            </a:r>
            <a:r>
              <a:rPr lang="en-GB" b="1" dirty="0" err="1"/>
              <a:t>Lider</a:t>
            </a:r>
            <a:endParaRPr lang="en-GB" b="1" dirty="0"/>
          </a:p>
        </p:txBody>
      </p:sp>
      <p:pic>
        <p:nvPicPr>
          <p:cNvPr id="6" name="Picture Placeholder 5" descr="Close-up of people shaking hands&#10;&#10;Description automatically generated">
            <a:extLst>
              <a:ext uri="{FF2B5EF4-FFF2-40B4-BE49-F238E27FC236}">
                <a16:creationId xmlns="" xmlns:a16="http://schemas.microsoft.com/office/drawing/2014/main" id="{478AD36F-A942-4992-B10E-B992571357D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19598618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696BD8C-1FA5-4F38-9052-66FECE83E20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pPr marL="342900" lvl="0" indent="-342900"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en-GB" dirty="0" err="1">
                <a:ea typeface="Times New Roman" panose="02020603050405020304" pitchFamily="18" charset="0"/>
              </a:rPr>
              <a:t>Yaratıcılığı</a:t>
            </a:r>
            <a:r>
              <a:rPr lang="en-GB" dirty="0">
                <a:ea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</a:rPr>
              <a:t>teşvik</a:t>
            </a:r>
            <a:r>
              <a:rPr lang="en-GB" dirty="0">
                <a:ea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</a:rPr>
              <a:t>etmek</a:t>
            </a:r>
            <a:r>
              <a:rPr lang="en-GB" dirty="0">
                <a:ea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</a:rPr>
              <a:t>ve</a:t>
            </a:r>
            <a:r>
              <a:rPr lang="en-GB" dirty="0">
                <a:ea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</a:rPr>
              <a:t>ödüllendirmek</a:t>
            </a:r>
            <a:endParaRPr lang="en-GB" dirty="0"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en-GB" dirty="0" err="1">
                <a:ea typeface="Times New Roman" panose="02020603050405020304" pitchFamily="18" charset="0"/>
              </a:rPr>
              <a:t>Fikir</a:t>
            </a:r>
            <a:r>
              <a:rPr lang="en-GB" dirty="0">
                <a:ea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</a:rPr>
              <a:t>ve</a:t>
            </a:r>
            <a:r>
              <a:rPr lang="en-GB" dirty="0">
                <a:ea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</a:rPr>
              <a:t>görüşleri</a:t>
            </a:r>
            <a:r>
              <a:rPr lang="en-GB" dirty="0">
                <a:ea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</a:rPr>
              <a:t>paylaşmak</a:t>
            </a:r>
            <a:endParaRPr lang="en-GB" dirty="0"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en-GB" dirty="0" err="1">
                <a:ea typeface="Times New Roman" panose="02020603050405020304" pitchFamily="18" charset="0"/>
              </a:rPr>
              <a:t>İlham</a:t>
            </a:r>
            <a:r>
              <a:rPr lang="en-GB" dirty="0">
                <a:ea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</a:rPr>
              <a:t>veren</a:t>
            </a:r>
            <a:r>
              <a:rPr lang="en-GB" dirty="0">
                <a:ea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</a:rPr>
              <a:t>güven</a:t>
            </a:r>
            <a:r>
              <a:rPr lang="en-GB" dirty="0">
                <a:ea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</a:rPr>
              <a:t>ve</a:t>
            </a:r>
            <a:r>
              <a:rPr lang="en-GB" dirty="0">
                <a:ea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</a:rPr>
              <a:t>saygı</a:t>
            </a:r>
            <a:endParaRPr lang="en-GB" dirty="0"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en-GB" dirty="0" err="1">
                <a:ea typeface="Times New Roman" panose="02020603050405020304" pitchFamily="18" charset="0"/>
              </a:rPr>
              <a:t>Başkalarını</a:t>
            </a:r>
            <a:r>
              <a:rPr lang="en-GB" dirty="0">
                <a:ea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</a:rPr>
              <a:t>meşgul</a:t>
            </a:r>
            <a:r>
              <a:rPr lang="en-GB" dirty="0">
                <a:ea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</a:rPr>
              <a:t>etmek</a:t>
            </a:r>
            <a:endParaRPr lang="en-GB" sz="2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68A2EF6-698A-4449-846B-0C8078A97D4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704975" y="390526"/>
            <a:ext cx="4730011" cy="787206"/>
          </a:xfrm>
        </p:spPr>
        <p:txBody>
          <a:bodyPr>
            <a:normAutofit fontScale="40000" lnSpcReduction="20000"/>
          </a:bodyPr>
          <a:lstStyle/>
          <a:p>
            <a:pPr algn="ctr"/>
            <a:r>
              <a:rPr lang="en-GB" sz="7400" b="1" dirty="0" err="1">
                <a:ea typeface="Times New Roman" panose="02020603050405020304" pitchFamily="18" charset="0"/>
              </a:rPr>
              <a:t>Demokratik</a:t>
            </a:r>
            <a:r>
              <a:rPr lang="en-GB" sz="7400" b="1" dirty="0">
                <a:ea typeface="Times New Roman" panose="02020603050405020304" pitchFamily="18" charset="0"/>
              </a:rPr>
              <a:t> </a:t>
            </a:r>
            <a:r>
              <a:rPr lang="en-GB" sz="7400" b="1" dirty="0" err="1">
                <a:ea typeface="Times New Roman" panose="02020603050405020304" pitchFamily="18" charset="0"/>
              </a:rPr>
              <a:t>bir</a:t>
            </a:r>
            <a:r>
              <a:rPr lang="en-GB" sz="7400" b="1" dirty="0">
                <a:ea typeface="Times New Roman" panose="02020603050405020304" pitchFamily="18" charset="0"/>
              </a:rPr>
              <a:t> </a:t>
            </a:r>
            <a:r>
              <a:rPr lang="en-GB" sz="7400" b="1" dirty="0" err="1">
                <a:ea typeface="Times New Roman" panose="02020603050405020304" pitchFamily="18" charset="0"/>
              </a:rPr>
              <a:t>liderin</a:t>
            </a:r>
            <a:r>
              <a:rPr lang="en-GB" sz="7400" b="1" dirty="0">
                <a:ea typeface="Times New Roman" panose="02020603050405020304" pitchFamily="18" charset="0"/>
              </a:rPr>
              <a:t> </a:t>
            </a:r>
            <a:r>
              <a:rPr lang="en-GB" sz="7400" b="1" dirty="0" err="1">
                <a:ea typeface="Times New Roman" panose="02020603050405020304" pitchFamily="18" charset="0"/>
              </a:rPr>
              <a:t>temel</a:t>
            </a:r>
            <a:r>
              <a:rPr lang="en-GB" sz="7400" b="1" dirty="0">
                <a:ea typeface="Times New Roman" panose="02020603050405020304" pitchFamily="18" charset="0"/>
              </a:rPr>
              <a:t> </a:t>
            </a:r>
            <a:r>
              <a:rPr lang="en-GB" sz="7400" b="1" dirty="0" err="1">
                <a:ea typeface="Times New Roman" panose="02020603050405020304" pitchFamily="18" charset="0"/>
              </a:rPr>
              <a:t>özellikleri</a:t>
            </a:r>
            <a:endParaRPr lang="en-GB" dirty="0"/>
          </a:p>
        </p:txBody>
      </p:sp>
      <p:sp>
        <p:nvSpPr>
          <p:cNvPr id="5" name="Speech Bubble: Oval 4">
            <a:extLst>
              <a:ext uri="{FF2B5EF4-FFF2-40B4-BE49-F238E27FC236}">
                <a16:creationId xmlns="" xmlns:a16="http://schemas.microsoft.com/office/drawing/2014/main" id="{3570E0C1-0E82-EF4D-B4AF-DBDB83C1DD54}"/>
              </a:ext>
            </a:extLst>
          </p:cNvPr>
          <p:cNvSpPr/>
          <p:nvPr/>
        </p:nvSpPr>
        <p:spPr>
          <a:xfrm>
            <a:off x="1704975" y="3858322"/>
            <a:ext cx="4541252" cy="2596805"/>
          </a:xfrm>
          <a:prstGeom prst="wedgeEllipse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schemeClr val="bg2">
                    <a:lumMod val="50000"/>
                  </a:schemeClr>
                </a:solidFill>
              </a:rPr>
              <a:t>Bunun</a:t>
            </a: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2">
                    <a:lumMod val="50000"/>
                  </a:schemeClr>
                </a:solidFill>
              </a:rPr>
              <a:t>Arabuluculuk</a:t>
            </a: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2">
                    <a:lumMod val="50000"/>
                  </a:schemeClr>
                </a:solidFill>
              </a:rPr>
              <a:t>ile</a:t>
            </a: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2">
                    <a:lumMod val="50000"/>
                  </a:schemeClr>
                </a:solidFill>
              </a:rPr>
              <a:t>ilgisi</a:t>
            </a: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2">
                    <a:lumMod val="50000"/>
                  </a:schemeClr>
                </a:solidFill>
              </a:rPr>
              <a:t>nedir</a:t>
            </a: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?</a:t>
            </a:r>
          </a:p>
          <a:p>
            <a:pPr algn="ctr"/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Topluluk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ortamınızda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işe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yarar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mı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?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Başka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bir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tarzla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birleştirmeniz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mi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gerekiyor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?</a:t>
            </a:r>
          </a:p>
        </p:txBody>
      </p:sp>
      <p:pic>
        <p:nvPicPr>
          <p:cNvPr id="9" name="Picture Placeholder 8" descr="Human figures made of card standing in circle holding hands">
            <a:extLst>
              <a:ext uri="{FF2B5EF4-FFF2-40B4-BE49-F238E27FC236}">
                <a16:creationId xmlns="" xmlns:a16="http://schemas.microsoft.com/office/drawing/2014/main" id="{95969351-E445-490D-D3DA-D9FA0D35BC2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4" b="84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433108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D4EAB842-162A-4316-BEC7-7DBF61970AB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34714" y="1545338"/>
            <a:ext cx="5476514" cy="4130833"/>
          </a:xfrm>
        </p:spPr>
        <p:txBody>
          <a:bodyPr>
            <a:normAutofit lnSpcReduction="10000"/>
          </a:bodyPr>
          <a:lstStyle/>
          <a:p>
            <a:pPr marL="0" indent="0"/>
            <a:r>
              <a:rPr lang="en-US" dirty="0" err="1"/>
              <a:t>Temsil</a:t>
            </a:r>
            <a:r>
              <a:rPr lang="en-US" dirty="0"/>
              <a:t> </a:t>
            </a:r>
            <a:r>
              <a:rPr lang="en-US" dirty="0" err="1"/>
              <a:t>edici</a:t>
            </a:r>
            <a:r>
              <a:rPr lang="en-US" dirty="0"/>
              <a:t> </a:t>
            </a:r>
            <a:r>
              <a:rPr lang="en-US" dirty="0" err="1"/>
              <a:t>liderlik</a:t>
            </a:r>
            <a:r>
              <a:rPr lang="en-US" dirty="0"/>
              <a:t> </a:t>
            </a:r>
            <a:r>
              <a:rPr lang="en-US" dirty="0" err="1"/>
              <a:t>olarak</a:t>
            </a:r>
            <a:r>
              <a:rPr lang="en-US" dirty="0"/>
              <a:t> da </a:t>
            </a:r>
            <a:r>
              <a:rPr lang="en-US" dirty="0" err="1"/>
              <a:t>adlandırılan</a:t>
            </a:r>
            <a:r>
              <a:rPr lang="en-US" dirty="0"/>
              <a:t> laissez-faire </a:t>
            </a:r>
            <a:r>
              <a:rPr lang="en-US" dirty="0" err="1"/>
              <a:t>liderliği</a:t>
            </a:r>
            <a:r>
              <a:rPr lang="en-US" dirty="0"/>
              <a:t>, </a:t>
            </a:r>
            <a:r>
              <a:rPr lang="en-US" dirty="0" err="1"/>
              <a:t>akranlara</a:t>
            </a:r>
            <a:r>
              <a:rPr lang="en-US" dirty="0"/>
              <a:t>/</a:t>
            </a:r>
            <a:r>
              <a:rPr lang="en-US" dirty="0" err="1"/>
              <a:t>topluluklara</a:t>
            </a:r>
            <a:r>
              <a:rPr lang="en-US" dirty="0"/>
              <a:t> </a:t>
            </a:r>
            <a:r>
              <a:rPr lang="en-US" dirty="0" err="1"/>
              <a:t>verdiğiniz</a:t>
            </a:r>
            <a:r>
              <a:rPr lang="en-US" dirty="0"/>
              <a:t> </a:t>
            </a:r>
            <a:r>
              <a:rPr lang="en-US" dirty="0" err="1"/>
              <a:t>rehberlik</a:t>
            </a:r>
            <a:r>
              <a:rPr lang="en-US" dirty="0"/>
              <a:t> </a:t>
            </a:r>
            <a:r>
              <a:rPr lang="en-US" dirty="0" err="1"/>
              <a:t>miktarını</a:t>
            </a:r>
            <a:r>
              <a:rPr lang="en-US" dirty="0"/>
              <a:t> </a:t>
            </a:r>
            <a:r>
              <a:rPr lang="en-US" dirty="0" err="1"/>
              <a:t>sınırlamayı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görevlerini</a:t>
            </a:r>
            <a:r>
              <a:rPr lang="en-US" dirty="0"/>
              <a:t> </a:t>
            </a:r>
            <a:r>
              <a:rPr lang="en-US" dirty="0" err="1"/>
              <a:t>kendi</a:t>
            </a:r>
            <a:r>
              <a:rPr lang="en-US" dirty="0"/>
              <a:t> </a:t>
            </a:r>
            <a:r>
              <a:rPr lang="en-US" dirty="0" err="1"/>
              <a:t>yöntemleriyle</a:t>
            </a:r>
            <a:r>
              <a:rPr lang="en-US" dirty="0"/>
              <a:t> </a:t>
            </a:r>
            <a:r>
              <a:rPr lang="en-US" dirty="0" err="1"/>
              <a:t>yerine</a:t>
            </a:r>
            <a:r>
              <a:rPr lang="en-US" dirty="0"/>
              <a:t> </a:t>
            </a:r>
            <a:r>
              <a:rPr lang="en-US" dirty="0" err="1"/>
              <a:t>getirmelerine</a:t>
            </a:r>
            <a:r>
              <a:rPr lang="en-US" dirty="0"/>
              <a:t> </a:t>
            </a:r>
            <a:r>
              <a:rPr lang="en-US" dirty="0" err="1"/>
              <a:t>izin</a:t>
            </a:r>
            <a:r>
              <a:rPr lang="en-US" dirty="0"/>
              <a:t> </a:t>
            </a:r>
            <a:r>
              <a:rPr lang="en-US" dirty="0" err="1"/>
              <a:t>vermeyi</a:t>
            </a:r>
            <a:r>
              <a:rPr lang="en-US" dirty="0"/>
              <a:t> </a:t>
            </a:r>
            <a:r>
              <a:rPr lang="en-US" dirty="0" err="1"/>
              <a:t>içerir</a:t>
            </a:r>
            <a:r>
              <a:rPr lang="en-US" dirty="0"/>
              <a:t>.</a:t>
            </a:r>
          </a:p>
          <a:p>
            <a:pPr marL="0" indent="0"/>
            <a:r>
              <a:rPr lang="en-US" dirty="0" err="1"/>
              <a:t>Akranlarınıza</a:t>
            </a:r>
            <a:r>
              <a:rPr lang="en-US" dirty="0"/>
              <a:t> </a:t>
            </a:r>
            <a:r>
              <a:rPr lang="en-US" dirty="0" err="1"/>
              <a:t>çok</a:t>
            </a:r>
            <a:r>
              <a:rPr lang="en-US" dirty="0"/>
              <a:t> </a:t>
            </a:r>
            <a:r>
              <a:rPr lang="en-US" dirty="0" err="1"/>
              <a:t>fazla</a:t>
            </a:r>
            <a:r>
              <a:rPr lang="en-US" dirty="0"/>
              <a:t> </a:t>
            </a:r>
            <a:r>
              <a:rPr lang="en-US" dirty="0" err="1"/>
              <a:t>sorumluluk</a:t>
            </a:r>
            <a:r>
              <a:rPr lang="en-US" dirty="0"/>
              <a:t> </a:t>
            </a:r>
            <a:r>
              <a:rPr lang="en-US" dirty="0" err="1"/>
              <a:t>bıraktığınız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 </a:t>
            </a:r>
            <a:r>
              <a:rPr lang="en-US" dirty="0" err="1"/>
              <a:t>onların</a:t>
            </a:r>
            <a:r>
              <a:rPr lang="en-US" dirty="0"/>
              <a:t> </a:t>
            </a:r>
            <a:r>
              <a:rPr lang="en-US" dirty="0" err="1"/>
              <a:t>deneyim</a:t>
            </a:r>
            <a:r>
              <a:rPr lang="en-US" dirty="0"/>
              <a:t> </a:t>
            </a:r>
            <a:r>
              <a:rPr lang="en-US" dirty="0" err="1"/>
              <a:t>seviyelerine</a:t>
            </a:r>
            <a:r>
              <a:rPr lang="en-US" dirty="0"/>
              <a:t> </a:t>
            </a:r>
            <a:r>
              <a:rPr lang="en-US" dirty="0" err="1"/>
              <a:t>güveniyorsunuz</a:t>
            </a:r>
            <a:r>
              <a:rPr lang="en-US" dirty="0"/>
              <a:t>. Bu </a:t>
            </a:r>
            <a:r>
              <a:rPr lang="en-US" dirty="0" err="1"/>
              <a:t>tür</a:t>
            </a:r>
            <a:r>
              <a:rPr lang="en-US" dirty="0"/>
              <a:t> </a:t>
            </a:r>
            <a:r>
              <a:rPr lang="en-US" dirty="0" err="1"/>
              <a:t>liderlik</a:t>
            </a:r>
            <a:r>
              <a:rPr lang="en-US" dirty="0"/>
              <a:t>, </a:t>
            </a:r>
            <a:r>
              <a:rPr lang="en-US" dirty="0" err="1"/>
              <a:t>üyelerin</a:t>
            </a:r>
            <a:r>
              <a:rPr lang="en-US" dirty="0"/>
              <a:t> </a:t>
            </a:r>
            <a:r>
              <a:rPr lang="en-US" dirty="0" err="1"/>
              <a:t>çok</a:t>
            </a:r>
            <a:r>
              <a:rPr lang="en-US" dirty="0"/>
              <a:t> </a:t>
            </a:r>
            <a:r>
              <a:rPr lang="en-US" dirty="0" err="1"/>
              <a:t>yetenekli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bağımsız</a:t>
            </a:r>
            <a:r>
              <a:rPr lang="en-US" dirty="0"/>
              <a:t> </a:t>
            </a:r>
            <a:r>
              <a:rPr lang="en-US" dirty="0" err="1"/>
              <a:t>çalışabilecek</a:t>
            </a:r>
            <a:r>
              <a:rPr lang="en-US" dirty="0"/>
              <a:t> </a:t>
            </a:r>
            <a:r>
              <a:rPr lang="en-US" dirty="0" err="1"/>
              <a:t>durumda</a:t>
            </a:r>
            <a:r>
              <a:rPr lang="en-US" dirty="0"/>
              <a:t> </a:t>
            </a:r>
            <a:r>
              <a:rPr lang="en-US" dirty="0" err="1"/>
              <a:t>olduğu</a:t>
            </a:r>
            <a:r>
              <a:rPr lang="en-US" dirty="0"/>
              <a:t> </a:t>
            </a:r>
            <a:r>
              <a:rPr lang="en-US" dirty="0" err="1"/>
              <a:t>gruplarda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iyi</a:t>
            </a:r>
            <a:r>
              <a:rPr lang="en-US" dirty="0"/>
              <a:t> </a:t>
            </a:r>
            <a:r>
              <a:rPr lang="en-US" dirty="0" err="1"/>
              <a:t>sonucu</a:t>
            </a:r>
            <a:r>
              <a:rPr lang="en-US" dirty="0"/>
              <a:t> </a:t>
            </a:r>
            <a:r>
              <a:rPr lang="en-US" dirty="0" err="1"/>
              <a:t>verir</a:t>
            </a:r>
            <a:r>
              <a:rPr lang="en-US" dirty="0"/>
              <a:t>.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39C1E92-9E84-4D55-B179-F351ED131D2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tr-TR" b="1" dirty="0" smtClean="0"/>
              <a:t>Bırakınız Yapsınlar</a:t>
            </a:r>
            <a:r>
              <a:rPr lang="en-GB" b="1" dirty="0" smtClean="0"/>
              <a:t> </a:t>
            </a:r>
            <a:r>
              <a:rPr lang="en-GB" b="1" dirty="0" err="1"/>
              <a:t>Lideri</a:t>
            </a:r>
            <a:endParaRPr lang="en-GB" b="1" dirty="0"/>
          </a:p>
        </p:txBody>
      </p:sp>
      <p:pic>
        <p:nvPicPr>
          <p:cNvPr id="10" name="Picture Placeholder 9" descr="A few women sitting at a table&#10;&#10;Description automatically generated with medium confidence">
            <a:extLst>
              <a:ext uri="{FF2B5EF4-FFF2-40B4-BE49-F238E27FC236}">
                <a16:creationId xmlns="" xmlns:a16="http://schemas.microsoft.com/office/drawing/2014/main" id="{462ACB05-137C-44B1-A960-9ACE486B664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1418354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77344A67-734E-B141-ACA0-9A783894C7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49154" y="934084"/>
            <a:ext cx="4842196" cy="1771016"/>
          </a:xfrm>
        </p:spPr>
        <p:txBody>
          <a:bodyPr>
            <a:normAutofit fontScale="85000" lnSpcReduction="10000"/>
          </a:bodyPr>
          <a:lstStyle/>
          <a:p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toplulukta</a:t>
            </a:r>
            <a:r>
              <a:rPr lang="en-US" dirty="0"/>
              <a:t> </a:t>
            </a:r>
            <a:r>
              <a:rPr lang="en-US" dirty="0" err="1"/>
              <a:t>liderliği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arabuluculuğu</a:t>
            </a:r>
            <a:r>
              <a:rPr lang="en-US" dirty="0"/>
              <a:t> </a:t>
            </a:r>
            <a:r>
              <a:rPr lang="en-US" dirty="0" err="1"/>
              <a:t>tanımlama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4B123F00-55CC-A04B-B3B9-63DE577B48F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85000" lnSpcReduction="20000"/>
          </a:bodyPr>
          <a:lstStyle/>
          <a:p>
            <a:r>
              <a:rPr lang="hr-BA"/>
              <a:t>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005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AA477FDC-BADB-421A-A834-557E47B97BC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20792" y="1563691"/>
            <a:ext cx="5461362" cy="4525954"/>
          </a:xfrm>
        </p:spPr>
        <p:txBody>
          <a:bodyPr>
            <a:normAutofit/>
          </a:bodyPr>
          <a:lstStyle/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dirty="0" err="1">
                <a:ea typeface="Times New Roman" panose="02020603050405020304" pitchFamily="18" charset="0"/>
              </a:rPr>
              <a:t>Başkalarının</a:t>
            </a:r>
            <a:r>
              <a:rPr lang="en-GB" dirty="0">
                <a:ea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</a:rPr>
              <a:t>karar</a:t>
            </a:r>
            <a:r>
              <a:rPr lang="en-GB" dirty="0">
                <a:ea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</a:rPr>
              <a:t>vermesine</a:t>
            </a:r>
            <a:r>
              <a:rPr lang="en-GB" dirty="0">
                <a:ea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</a:rPr>
              <a:t>izin</a:t>
            </a:r>
            <a:r>
              <a:rPr lang="en-GB" dirty="0">
                <a:ea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</a:rPr>
              <a:t>vermek</a:t>
            </a:r>
            <a:endParaRPr lang="en-GB" dirty="0"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dirty="0">
                <a:ea typeface="Times New Roman" panose="02020603050405020304" pitchFamily="18" charset="0"/>
              </a:rPr>
              <a:t>Bu </a:t>
            </a:r>
            <a:r>
              <a:rPr lang="en-GB" dirty="0" err="1">
                <a:ea typeface="Times New Roman" panose="02020603050405020304" pitchFamily="18" charset="0"/>
              </a:rPr>
              <a:t>kararların</a:t>
            </a:r>
            <a:r>
              <a:rPr lang="en-GB" dirty="0">
                <a:ea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</a:rPr>
              <a:t>sorumluluğunu</a:t>
            </a:r>
            <a:r>
              <a:rPr lang="en-GB" dirty="0">
                <a:ea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</a:rPr>
              <a:t>almak</a:t>
            </a:r>
            <a:endParaRPr lang="en-GB" dirty="0"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dirty="0" err="1">
                <a:ea typeface="Times New Roman" panose="02020603050405020304" pitchFamily="18" charset="0"/>
              </a:rPr>
              <a:t>Gerekli</a:t>
            </a:r>
            <a:r>
              <a:rPr lang="en-GB" dirty="0">
                <a:ea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</a:rPr>
              <a:t>araç</a:t>
            </a:r>
            <a:r>
              <a:rPr lang="en-GB" dirty="0">
                <a:ea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</a:rPr>
              <a:t>ve</a:t>
            </a:r>
            <a:r>
              <a:rPr lang="en-GB" dirty="0">
                <a:ea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</a:rPr>
              <a:t>kaynakların</a:t>
            </a:r>
            <a:r>
              <a:rPr lang="en-GB" dirty="0">
                <a:ea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</a:rPr>
              <a:t>sağlanması</a:t>
            </a:r>
            <a:endParaRPr lang="en-GB" dirty="0"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dirty="0" err="1">
                <a:ea typeface="Times New Roman" panose="02020603050405020304" pitchFamily="18" charset="0"/>
              </a:rPr>
              <a:t>Başkalarını</a:t>
            </a:r>
            <a:r>
              <a:rPr lang="en-GB" dirty="0">
                <a:ea typeface="Times New Roman" panose="02020603050405020304" pitchFamily="18" charset="0"/>
              </a:rPr>
              <a:t> problem </a:t>
            </a:r>
            <a:r>
              <a:rPr lang="en-GB" dirty="0" err="1">
                <a:ea typeface="Times New Roman" panose="02020603050405020304" pitchFamily="18" charset="0"/>
              </a:rPr>
              <a:t>çözmeye</a:t>
            </a:r>
            <a:r>
              <a:rPr lang="en-GB" dirty="0">
                <a:ea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</a:rPr>
              <a:t>teşvik</a:t>
            </a:r>
            <a:r>
              <a:rPr lang="en-GB" dirty="0">
                <a:ea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</a:rPr>
              <a:t>etmek</a:t>
            </a:r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0DCBDC3-37BF-461F-9F0D-26405BCA12F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33427" y="259684"/>
            <a:ext cx="4829175" cy="800099"/>
          </a:xfrm>
        </p:spPr>
        <p:txBody>
          <a:bodyPr>
            <a:normAutofit fontScale="92500" lnSpcReduction="10000"/>
          </a:bodyPr>
          <a:lstStyle/>
          <a:p>
            <a:r>
              <a:rPr lang="en-GB" sz="3000" b="1" dirty="0" err="1">
                <a:latin typeface="Noto Sans" panose="020B0502040504020204" pitchFamily="34" charset="0"/>
                <a:ea typeface="Times New Roman" panose="02020603050405020304" pitchFamily="18" charset="0"/>
              </a:rPr>
              <a:t>Bırakınız</a:t>
            </a:r>
            <a:r>
              <a:rPr lang="en-GB" sz="3000" b="1" dirty="0">
                <a:latin typeface="Noto Sans" panose="020B0502040504020204" pitchFamily="34" charset="0"/>
                <a:ea typeface="Times New Roman" panose="02020603050405020304" pitchFamily="18" charset="0"/>
              </a:rPr>
              <a:t> </a:t>
            </a:r>
            <a:r>
              <a:rPr lang="en-GB" sz="3000" b="1" dirty="0" err="1">
                <a:latin typeface="Noto Sans" panose="020B0502040504020204" pitchFamily="34" charset="0"/>
                <a:ea typeface="Times New Roman" panose="02020603050405020304" pitchFamily="18" charset="0"/>
              </a:rPr>
              <a:t>yapsınlar</a:t>
            </a:r>
            <a:r>
              <a:rPr lang="en-GB" sz="3000" b="1" dirty="0">
                <a:latin typeface="Noto Sans" panose="020B0502040504020204" pitchFamily="34" charset="0"/>
                <a:ea typeface="Times New Roman" panose="02020603050405020304" pitchFamily="18" charset="0"/>
              </a:rPr>
              <a:t> </a:t>
            </a:r>
            <a:r>
              <a:rPr lang="en-GB" sz="3000" b="1" dirty="0" err="1">
                <a:latin typeface="Noto Sans" panose="020B0502040504020204" pitchFamily="34" charset="0"/>
                <a:ea typeface="Times New Roman" panose="02020603050405020304" pitchFamily="18" charset="0"/>
              </a:rPr>
              <a:t>liderinin</a:t>
            </a:r>
            <a:r>
              <a:rPr lang="en-GB" sz="3000" b="1" dirty="0">
                <a:latin typeface="Noto Sans" panose="020B0502040504020204" pitchFamily="34" charset="0"/>
                <a:ea typeface="Times New Roman" panose="02020603050405020304" pitchFamily="18" charset="0"/>
              </a:rPr>
              <a:t> </a:t>
            </a:r>
            <a:r>
              <a:rPr lang="en-GB" sz="3000" b="1" dirty="0" err="1">
                <a:latin typeface="Noto Sans" panose="020B0502040504020204" pitchFamily="34" charset="0"/>
                <a:ea typeface="Times New Roman" panose="02020603050405020304" pitchFamily="18" charset="0"/>
              </a:rPr>
              <a:t>temel</a:t>
            </a:r>
            <a:r>
              <a:rPr lang="en-GB" sz="3000" b="1" dirty="0">
                <a:latin typeface="Noto Sans" panose="020B0502040504020204" pitchFamily="34" charset="0"/>
                <a:ea typeface="Times New Roman" panose="02020603050405020304" pitchFamily="18" charset="0"/>
              </a:rPr>
              <a:t> </a:t>
            </a:r>
            <a:r>
              <a:rPr lang="en-GB" sz="3000" b="1" dirty="0" err="1">
                <a:latin typeface="Noto Sans" panose="020B0502040504020204" pitchFamily="34" charset="0"/>
                <a:ea typeface="Times New Roman" panose="02020603050405020304" pitchFamily="18" charset="0"/>
              </a:rPr>
              <a:t>özellikleri</a:t>
            </a:r>
            <a:endParaRPr lang="en-GB" dirty="0"/>
          </a:p>
        </p:txBody>
      </p:sp>
      <p:sp>
        <p:nvSpPr>
          <p:cNvPr id="5" name="Speech Bubble: Oval 4">
            <a:extLst>
              <a:ext uri="{FF2B5EF4-FFF2-40B4-BE49-F238E27FC236}">
                <a16:creationId xmlns="" xmlns:a16="http://schemas.microsoft.com/office/drawing/2014/main" id="{04214900-0EBB-A8DF-1BA9-0B7DCFD33846}"/>
              </a:ext>
            </a:extLst>
          </p:cNvPr>
          <p:cNvSpPr/>
          <p:nvPr/>
        </p:nvSpPr>
        <p:spPr>
          <a:xfrm>
            <a:off x="1826627" y="3911952"/>
            <a:ext cx="4419600" cy="2543175"/>
          </a:xfrm>
          <a:prstGeom prst="wedgeEllipse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schemeClr val="bg2">
                    <a:lumMod val="50000"/>
                  </a:schemeClr>
                </a:solidFill>
              </a:rPr>
              <a:t>Bunun</a:t>
            </a: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2">
                    <a:lumMod val="50000"/>
                  </a:schemeClr>
                </a:solidFill>
              </a:rPr>
              <a:t>Arabuluculuk</a:t>
            </a: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2">
                    <a:lumMod val="50000"/>
                  </a:schemeClr>
                </a:solidFill>
              </a:rPr>
              <a:t>ile</a:t>
            </a: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2">
                    <a:lumMod val="50000"/>
                  </a:schemeClr>
                </a:solidFill>
              </a:rPr>
              <a:t>ilgisi</a:t>
            </a: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2">
                    <a:lumMod val="50000"/>
                  </a:schemeClr>
                </a:solidFill>
              </a:rPr>
              <a:t>nedir</a:t>
            </a: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? </a:t>
            </a:r>
            <a:endParaRPr lang="tr-TR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en-GB" dirty="0" err="1" smtClean="0">
                <a:solidFill>
                  <a:schemeClr val="bg2">
                    <a:lumMod val="50000"/>
                  </a:schemeClr>
                </a:solidFill>
              </a:rPr>
              <a:t>Topluluk</a:t>
            </a:r>
            <a:r>
              <a:rPr lang="en-GB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üyelerinizi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güçlendirdikten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sonra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bunun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iyi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bir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stil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olduğunu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söyleyebilir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misiniz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?</a:t>
            </a:r>
          </a:p>
        </p:txBody>
      </p:sp>
      <p:pic>
        <p:nvPicPr>
          <p:cNvPr id="8" name="Picture Placeholder 7" descr="3D of colorful origami">
            <a:extLst>
              <a:ext uri="{FF2B5EF4-FFF2-40B4-BE49-F238E27FC236}">
                <a16:creationId xmlns="" xmlns:a16="http://schemas.microsoft.com/office/drawing/2014/main" id="{F0F08C81-2953-C6A7-0179-1166BA9103D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8" r="206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523920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7A02BA8-A5C3-4F6D-AD94-9C4E9CD5DC4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n-GB" dirty="0" err="1">
                <a:ea typeface="Times New Roman" panose="02020603050405020304" pitchFamily="18" charset="0"/>
              </a:rPr>
              <a:t>Karizmatik</a:t>
            </a:r>
            <a:r>
              <a:rPr lang="en-GB" dirty="0">
                <a:ea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</a:rPr>
              <a:t>liderler</a:t>
            </a:r>
            <a:r>
              <a:rPr lang="en-GB" dirty="0">
                <a:ea typeface="Times New Roman" panose="02020603050405020304" pitchFamily="18" charset="0"/>
              </a:rPr>
              <a:t>, </a:t>
            </a:r>
            <a:r>
              <a:rPr lang="en-GB" dirty="0" err="1">
                <a:ea typeface="Times New Roman" panose="02020603050405020304" pitchFamily="18" charset="0"/>
              </a:rPr>
              <a:t>toplumun</a:t>
            </a:r>
            <a:r>
              <a:rPr lang="en-GB" dirty="0">
                <a:ea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</a:rPr>
              <a:t>bireysel</a:t>
            </a:r>
            <a:r>
              <a:rPr lang="en-GB" dirty="0">
                <a:ea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</a:rPr>
              <a:t>katkılarına</a:t>
            </a:r>
            <a:r>
              <a:rPr lang="en-GB" dirty="0">
                <a:ea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</a:rPr>
              <a:t>değer</a:t>
            </a:r>
            <a:r>
              <a:rPr lang="en-GB" dirty="0">
                <a:ea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</a:rPr>
              <a:t>verir</a:t>
            </a:r>
            <a:r>
              <a:rPr lang="en-GB" dirty="0">
                <a:ea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</a:rPr>
              <a:t>ve</a:t>
            </a:r>
            <a:r>
              <a:rPr lang="en-GB" dirty="0">
                <a:ea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</a:rPr>
              <a:t>onların</a:t>
            </a:r>
            <a:r>
              <a:rPr lang="en-GB" dirty="0">
                <a:ea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</a:rPr>
              <a:t>endişelerini</a:t>
            </a:r>
            <a:r>
              <a:rPr lang="en-GB" dirty="0">
                <a:ea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</a:rPr>
              <a:t>dinlemek</a:t>
            </a:r>
            <a:r>
              <a:rPr lang="en-GB" dirty="0">
                <a:ea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</a:rPr>
              <a:t>için</a:t>
            </a:r>
            <a:r>
              <a:rPr lang="en-GB" dirty="0">
                <a:ea typeface="Times New Roman" panose="02020603050405020304" pitchFamily="18" charset="0"/>
              </a:rPr>
              <a:t> zaman </a:t>
            </a:r>
            <a:r>
              <a:rPr lang="en-GB" dirty="0" err="1">
                <a:ea typeface="Times New Roman" panose="02020603050405020304" pitchFamily="18" charset="0"/>
              </a:rPr>
              <a:t>ayırır</a:t>
            </a:r>
            <a:r>
              <a:rPr lang="en-GB" dirty="0">
                <a:ea typeface="Times New Roman" panose="02020603050405020304" pitchFamily="18" charset="0"/>
              </a:rPr>
              <a:t>.</a:t>
            </a:r>
          </a:p>
          <a:p>
            <a:pPr marL="0" indent="0"/>
            <a:r>
              <a:rPr lang="en-GB" dirty="0">
                <a:ea typeface="Times New Roman" panose="02020603050405020304" pitchFamily="18" charset="0"/>
              </a:rPr>
              <a:t>Bu </a:t>
            </a:r>
            <a:r>
              <a:rPr lang="en-GB" dirty="0" err="1">
                <a:ea typeface="Times New Roman" panose="02020603050405020304" pitchFamily="18" charset="0"/>
              </a:rPr>
              <a:t>liderlik</a:t>
            </a:r>
            <a:r>
              <a:rPr lang="en-GB" dirty="0">
                <a:ea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</a:rPr>
              <a:t>tarzını</a:t>
            </a:r>
            <a:r>
              <a:rPr lang="en-GB" dirty="0">
                <a:ea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</a:rPr>
              <a:t>benimsediğinizde</a:t>
            </a:r>
            <a:r>
              <a:rPr lang="en-GB" dirty="0">
                <a:ea typeface="Times New Roman" panose="02020603050405020304" pitchFamily="18" charset="0"/>
              </a:rPr>
              <a:t>, </a:t>
            </a:r>
            <a:r>
              <a:rPr lang="en-GB" dirty="0" err="1">
                <a:ea typeface="Times New Roman" panose="02020603050405020304" pitchFamily="18" charset="0"/>
              </a:rPr>
              <a:t>iletişim</a:t>
            </a:r>
            <a:r>
              <a:rPr lang="en-GB" dirty="0">
                <a:ea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</a:rPr>
              <a:t>becerilerinizi</a:t>
            </a:r>
            <a:r>
              <a:rPr lang="en-GB" dirty="0">
                <a:ea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</a:rPr>
              <a:t>insanları</a:t>
            </a:r>
            <a:r>
              <a:rPr lang="en-GB" dirty="0">
                <a:ea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</a:rPr>
              <a:t>zorlu</a:t>
            </a:r>
            <a:r>
              <a:rPr lang="en-GB" dirty="0">
                <a:ea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</a:rPr>
              <a:t>zamanlarda</a:t>
            </a:r>
            <a:r>
              <a:rPr lang="en-GB" dirty="0">
                <a:ea typeface="Times New Roman" panose="02020603050405020304" pitchFamily="18" charset="0"/>
              </a:rPr>
              <a:t> motive </a:t>
            </a:r>
            <a:r>
              <a:rPr lang="en-GB" dirty="0" err="1">
                <a:ea typeface="Times New Roman" panose="02020603050405020304" pitchFamily="18" charset="0"/>
              </a:rPr>
              <a:t>etmek</a:t>
            </a:r>
            <a:r>
              <a:rPr lang="en-GB" dirty="0">
                <a:ea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</a:rPr>
              <a:t>ve</a:t>
            </a:r>
            <a:r>
              <a:rPr lang="en-GB" dirty="0">
                <a:ea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</a:rPr>
              <a:t>odaklanmalarına</a:t>
            </a:r>
            <a:r>
              <a:rPr lang="en-GB" dirty="0">
                <a:ea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</a:rPr>
              <a:t>yardımcı</a:t>
            </a:r>
            <a:r>
              <a:rPr lang="en-GB" dirty="0">
                <a:ea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</a:rPr>
              <a:t>olmak</a:t>
            </a:r>
            <a:r>
              <a:rPr lang="en-GB" dirty="0">
                <a:ea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</a:rPr>
              <a:t>için</a:t>
            </a:r>
            <a:r>
              <a:rPr lang="en-GB" dirty="0">
                <a:ea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</a:rPr>
              <a:t>kullanırsınız</a:t>
            </a:r>
            <a:r>
              <a:rPr lang="en-GB" dirty="0">
                <a:ea typeface="Times New Roman" panose="02020603050405020304" pitchFamily="18" charset="0"/>
              </a:rPr>
              <a:t>.</a:t>
            </a:r>
            <a:endParaRPr lang="en-GB" sz="2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26DE066-C4F1-48B4-843F-30E7E4CFAB3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en-GB" b="1" dirty="0" err="1">
                <a:ea typeface="Times New Roman" panose="02020603050405020304" pitchFamily="18" charset="0"/>
              </a:rPr>
              <a:t>Karizmatik</a:t>
            </a:r>
            <a:r>
              <a:rPr lang="en-GB" b="1" dirty="0">
                <a:ea typeface="Times New Roman" panose="02020603050405020304" pitchFamily="18" charset="0"/>
              </a:rPr>
              <a:t> </a:t>
            </a:r>
            <a:r>
              <a:rPr lang="en-GB" b="1" dirty="0" err="1">
                <a:ea typeface="Times New Roman" panose="02020603050405020304" pitchFamily="18" charset="0"/>
              </a:rPr>
              <a:t>lider</a:t>
            </a:r>
            <a:endParaRPr lang="en-GB" b="1" dirty="0"/>
          </a:p>
        </p:txBody>
      </p:sp>
      <p:pic>
        <p:nvPicPr>
          <p:cNvPr id="8" name="Picture Placeholder 7" descr="Woman in an office">
            <a:extLst>
              <a:ext uri="{FF2B5EF4-FFF2-40B4-BE49-F238E27FC236}">
                <a16:creationId xmlns="" xmlns:a16="http://schemas.microsoft.com/office/drawing/2014/main" id="{FE30B993-5348-FFE3-CEB9-636F4B724D6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8" r="159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490983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83596EE-D559-4FE3-A29F-C0A74791827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8407" y="1552073"/>
            <a:ext cx="5105121" cy="4525954"/>
          </a:xfrm>
        </p:spPr>
        <p:txBody>
          <a:bodyPr>
            <a:normAutofit/>
          </a:bodyPr>
          <a:lstStyle/>
          <a:p>
            <a:pPr marL="342900" lvl="0" indent="-342900"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en-GB" dirty="0" err="1">
                <a:ea typeface="Times New Roman" panose="02020603050405020304" pitchFamily="18" charset="0"/>
              </a:rPr>
              <a:t>İyi</a:t>
            </a:r>
            <a:r>
              <a:rPr lang="en-GB" dirty="0">
                <a:ea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</a:rPr>
              <a:t>dinleme</a:t>
            </a:r>
            <a:r>
              <a:rPr lang="en-GB" dirty="0">
                <a:ea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</a:rPr>
              <a:t>ve</a:t>
            </a:r>
            <a:r>
              <a:rPr lang="en-GB" dirty="0">
                <a:ea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</a:rPr>
              <a:t>iletişim</a:t>
            </a:r>
            <a:r>
              <a:rPr lang="en-GB" dirty="0">
                <a:ea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</a:rPr>
              <a:t>becerileri</a:t>
            </a:r>
            <a:endParaRPr lang="en-GB" dirty="0"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en-GB" dirty="0" err="1">
                <a:ea typeface="Times New Roman" panose="02020603050405020304" pitchFamily="18" charset="0"/>
              </a:rPr>
              <a:t>Detaylara</a:t>
            </a:r>
            <a:r>
              <a:rPr lang="en-GB" dirty="0">
                <a:ea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</a:rPr>
              <a:t>dikkat</a:t>
            </a:r>
            <a:endParaRPr lang="en-GB" dirty="0"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en-GB" dirty="0" err="1">
                <a:ea typeface="Times New Roman" panose="02020603050405020304" pitchFamily="18" charset="0"/>
              </a:rPr>
              <a:t>İnsanlarla</a:t>
            </a:r>
            <a:r>
              <a:rPr lang="en-GB" dirty="0">
                <a:ea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</a:rPr>
              <a:t>bağ</a:t>
            </a:r>
            <a:r>
              <a:rPr lang="en-GB" dirty="0">
                <a:ea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</a:rPr>
              <a:t>kurma</a:t>
            </a:r>
            <a:r>
              <a:rPr lang="en-GB" dirty="0">
                <a:ea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</a:rPr>
              <a:t>yeteneği</a:t>
            </a:r>
            <a:endParaRPr lang="en-GB" dirty="0"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en-GB" dirty="0" err="1">
                <a:ea typeface="Times New Roman" panose="02020603050405020304" pitchFamily="18" charset="0"/>
              </a:rPr>
              <a:t>Yaratıcılık</a:t>
            </a:r>
            <a:r>
              <a:rPr lang="en-GB" dirty="0">
                <a:ea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</a:rPr>
              <a:t>ve</a:t>
            </a:r>
            <a:r>
              <a:rPr lang="en-GB" dirty="0">
                <a:ea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</a:rPr>
              <a:t>yenilik</a:t>
            </a:r>
            <a:endParaRPr lang="en-GB" sz="2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03FE6C4-9653-4113-B9C5-D510FD137B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70254" y="330616"/>
            <a:ext cx="5105121" cy="844357"/>
          </a:xfrm>
        </p:spPr>
        <p:txBody>
          <a:bodyPr>
            <a:normAutofit fontScale="92500" lnSpcReduction="10000"/>
          </a:bodyPr>
          <a:lstStyle/>
          <a:p>
            <a:r>
              <a:rPr lang="en-GB" sz="3000" b="1" dirty="0" err="1">
                <a:ea typeface="Times New Roman" panose="02020603050405020304" pitchFamily="18" charset="0"/>
              </a:rPr>
              <a:t>Karizmatik</a:t>
            </a:r>
            <a:r>
              <a:rPr lang="en-GB" sz="3000" b="1" dirty="0">
                <a:ea typeface="Times New Roman" panose="02020603050405020304" pitchFamily="18" charset="0"/>
              </a:rPr>
              <a:t> </a:t>
            </a:r>
            <a:r>
              <a:rPr lang="en-GB" sz="3000" b="1" dirty="0" err="1">
                <a:ea typeface="Times New Roman" panose="02020603050405020304" pitchFamily="18" charset="0"/>
              </a:rPr>
              <a:t>bir</a:t>
            </a:r>
            <a:r>
              <a:rPr lang="en-GB" sz="3000" b="1" dirty="0">
                <a:ea typeface="Times New Roman" panose="02020603050405020304" pitchFamily="18" charset="0"/>
              </a:rPr>
              <a:t> </a:t>
            </a:r>
            <a:r>
              <a:rPr lang="en-GB" sz="3000" b="1" dirty="0" err="1">
                <a:ea typeface="Times New Roman" panose="02020603050405020304" pitchFamily="18" charset="0"/>
              </a:rPr>
              <a:t>liderin</a:t>
            </a:r>
            <a:r>
              <a:rPr lang="en-GB" sz="3000" b="1" dirty="0">
                <a:ea typeface="Times New Roman" panose="02020603050405020304" pitchFamily="18" charset="0"/>
              </a:rPr>
              <a:t> </a:t>
            </a:r>
            <a:r>
              <a:rPr lang="en-GB" sz="3000" b="1" dirty="0" err="1">
                <a:ea typeface="Times New Roman" panose="02020603050405020304" pitchFamily="18" charset="0"/>
              </a:rPr>
              <a:t>temel</a:t>
            </a:r>
            <a:r>
              <a:rPr lang="en-GB" sz="3000" b="1" dirty="0">
                <a:ea typeface="Times New Roman" panose="02020603050405020304" pitchFamily="18" charset="0"/>
              </a:rPr>
              <a:t> </a:t>
            </a:r>
            <a:r>
              <a:rPr lang="en-GB" sz="3000" b="1" dirty="0" err="1">
                <a:ea typeface="Times New Roman" panose="02020603050405020304" pitchFamily="18" charset="0"/>
              </a:rPr>
              <a:t>özellikleri</a:t>
            </a:r>
            <a:endParaRPr lang="en-GB" dirty="0"/>
          </a:p>
        </p:txBody>
      </p:sp>
      <p:sp>
        <p:nvSpPr>
          <p:cNvPr id="5" name="Speech Bubble: Oval 4">
            <a:extLst>
              <a:ext uri="{FF2B5EF4-FFF2-40B4-BE49-F238E27FC236}">
                <a16:creationId xmlns="" xmlns:a16="http://schemas.microsoft.com/office/drawing/2014/main" id="{9F717748-7806-DE79-1894-3DDA94E07CEC}"/>
              </a:ext>
            </a:extLst>
          </p:cNvPr>
          <p:cNvSpPr/>
          <p:nvPr/>
        </p:nvSpPr>
        <p:spPr>
          <a:xfrm>
            <a:off x="1826627" y="3911952"/>
            <a:ext cx="4419600" cy="2543175"/>
          </a:xfrm>
          <a:prstGeom prst="wedgeEllipse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schemeClr val="bg2">
                    <a:lumMod val="50000"/>
                  </a:schemeClr>
                </a:solidFill>
              </a:rPr>
              <a:t>Bunun</a:t>
            </a: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2">
                    <a:lumMod val="50000"/>
                  </a:schemeClr>
                </a:solidFill>
              </a:rPr>
              <a:t>Arabuluculuk</a:t>
            </a: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2">
                    <a:lumMod val="50000"/>
                  </a:schemeClr>
                </a:solidFill>
              </a:rPr>
              <a:t>ile</a:t>
            </a: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2">
                    <a:lumMod val="50000"/>
                  </a:schemeClr>
                </a:solidFill>
              </a:rPr>
              <a:t>ilgisi</a:t>
            </a: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2">
                    <a:lumMod val="50000"/>
                  </a:schemeClr>
                </a:solidFill>
              </a:rPr>
              <a:t>nedir</a:t>
            </a: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? </a:t>
            </a:r>
            <a:endParaRPr lang="tr-TR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en-GB" dirty="0" smtClean="0">
                <a:solidFill>
                  <a:schemeClr val="bg2">
                    <a:lumMod val="50000"/>
                  </a:schemeClr>
                </a:solidFill>
              </a:rPr>
              <a:t>Bu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tarzın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sizi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korkutmasına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izin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vermeyin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.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Hepimiz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her zaman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karizmatik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olmak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zorunda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değiliz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9" name="Picture Placeholder 8" descr="Hands on ears">
            <a:extLst>
              <a:ext uri="{FF2B5EF4-FFF2-40B4-BE49-F238E27FC236}">
                <a16:creationId xmlns="" xmlns:a16="http://schemas.microsoft.com/office/drawing/2014/main" id="{532F5BC5-1E4C-016A-32A9-0AFB62712FB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8" r="234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022430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B1CB4F29-7E45-4300-B69E-4EAECD4D264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34714" y="1623661"/>
            <a:ext cx="4983180" cy="3867704"/>
          </a:xfrm>
        </p:spPr>
        <p:txBody>
          <a:bodyPr/>
          <a:lstStyle/>
          <a:p>
            <a:pPr marL="0" indent="0"/>
            <a:r>
              <a:rPr lang="en-GB" sz="2200" dirty="0" err="1">
                <a:ea typeface="Times New Roman" panose="02020603050405020304" pitchFamily="18" charset="0"/>
              </a:rPr>
              <a:t>Destekleyici</a:t>
            </a:r>
            <a:r>
              <a:rPr lang="en-GB" sz="2200" dirty="0"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ea typeface="Times New Roman" panose="02020603050405020304" pitchFamily="18" charset="0"/>
              </a:rPr>
              <a:t>liderin</a:t>
            </a:r>
            <a:r>
              <a:rPr lang="en-GB" sz="2200" dirty="0"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ea typeface="Times New Roman" panose="02020603050405020304" pitchFamily="18" charset="0"/>
              </a:rPr>
              <a:t>rolü</a:t>
            </a:r>
            <a:r>
              <a:rPr lang="en-GB" sz="2200" dirty="0"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ea typeface="Times New Roman" panose="02020603050405020304" pitchFamily="18" charset="0"/>
              </a:rPr>
              <a:t>iki</a:t>
            </a:r>
            <a:r>
              <a:rPr lang="en-GB" sz="2200" dirty="0"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ea typeface="Times New Roman" panose="02020603050405020304" pitchFamily="18" charset="0"/>
              </a:rPr>
              <a:t>yönlüdür</a:t>
            </a:r>
            <a:r>
              <a:rPr lang="en-GB" sz="2200" dirty="0">
                <a:ea typeface="Times New Roman" panose="02020603050405020304" pitchFamily="18" charset="0"/>
              </a:rPr>
              <a:t>. </a:t>
            </a:r>
            <a:r>
              <a:rPr lang="en-GB" sz="2200" dirty="0" err="1">
                <a:ea typeface="Times New Roman" panose="02020603050405020304" pitchFamily="18" charset="0"/>
              </a:rPr>
              <a:t>Topluluğunuzun</a:t>
            </a:r>
            <a:r>
              <a:rPr lang="en-GB" sz="2200" dirty="0"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ea typeface="Times New Roman" panose="02020603050405020304" pitchFamily="18" charset="0"/>
              </a:rPr>
              <a:t>refahını</a:t>
            </a:r>
            <a:r>
              <a:rPr lang="en-GB" sz="2200" dirty="0"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ea typeface="Times New Roman" panose="02020603050405020304" pitchFamily="18" charset="0"/>
              </a:rPr>
              <a:t>sağlarken</a:t>
            </a:r>
            <a:r>
              <a:rPr lang="en-GB" sz="2200" dirty="0">
                <a:ea typeface="Times New Roman" panose="02020603050405020304" pitchFamily="18" charset="0"/>
              </a:rPr>
              <a:t>, </a:t>
            </a:r>
            <a:r>
              <a:rPr lang="en-GB" sz="2200" dirty="0" err="1">
                <a:ea typeface="Times New Roman" panose="02020603050405020304" pitchFamily="18" charset="0"/>
              </a:rPr>
              <a:t>topluluğunuz</a:t>
            </a:r>
            <a:r>
              <a:rPr lang="en-GB" sz="2200" dirty="0"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ea typeface="Times New Roman" panose="02020603050405020304" pitchFamily="18" charset="0"/>
              </a:rPr>
              <a:t>genelinde</a:t>
            </a:r>
            <a:r>
              <a:rPr lang="en-GB" sz="2200" dirty="0"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ea typeface="Times New Roman" panose="02020603050405020304" pitchFamily="18" charset="0"/>
              </a:rPr>
              <a:t>nerede</a:t>
            </a:r>
            <a:r>
              <a:rPr lang="en-GB" sz="2200" dirty="0"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ea typeface="Times New Roman" panose="02020603050405020304" pitchFamily="18" charset="0"/>
              </a:rPr>
              <a:t>değişikliklerin</a:t>
            </a:r>
            <a:r>
              <a:rPr lang="en-GB" sz="2200" dirty="0"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ea typeface="Times New Roman" panose="02020603050405020304" pitchFamily="18" charset="0"/>
              </a:rPr>
              <a:t>gerekli</a:t>
            </a:r>
            <a:r>
              <a:rPr lang="en-GB" sz="2200" dirty="0"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ea typeface="Times New Roman" panose="02020603050405020304" pitchFamily="18" charset="0"/>
              </a:rPr>
              <a:t>olduğunu</a:t>
            </a:r>
            <a:r>
              <a:rPr lang="en-GB" sz="2200" dirty="0"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ea typeface="Times New Roman" panose="02020603050405020304" pitchFamily="18" charset="0"/>
              </a:rPr>
              <a:t>belirlemeye</a:t>
            </a:r>
            <a:r>
              <a:rPr lang="en-GB" sz="2200" dirty="0"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ea typeface="Times New Roman" panose="02020603050405020304" pitchFamily="18" charset="0"/>
              </a:rPr>
              <a:t>odaklanırsınız</a:t>
            </a:r>
            <a:r>
              <a:rPr lang="en-GB" sz="2200" dirty="0">
                <a:ea typeface="Times New Roman" panose="02020603050405020304" pitchFamily="18" charset="0"/>
              </a:rPr>
              <a:t>.</a:t>
            </a:r>
          </a:p>
          <a:p>
            <a:pPr marL="0" indent="0"/>
            <a:r>
              <a:rPr lang="en-GB" sz="2200" dirty="0" err="1">
                <a:ea typeface="Times New Roman" panose="02020603050405020304" pitchFamily="18" charset="0"/>
              </a:rPr>
              <a:t>Destekleyici</a:t>
            </a:r>
            <a:r>
              <a:rPr lang="en-GB" sz="2200" dirty="0"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ea typeface="Times New Roman" panose="02020603050405020304" pitchFamily="18" charset="0"/>
              </a:rPr>
              <a:t>liderlik</a:t>
            </a:r>
            <a:r>
              <a:rPr lang="en-GB" sz="2200" dirty="0">
                <a:ea typeface="Times New Roman" panose="02020603050405020304" pitchFamily="18" charset="0"/>
              </a:rPr>
              <a:t>, </a:t>
            </a:r>
            <a:r>
              <a:rPr lang="en-GB" sz="2200" dirty="0" err="1">
                <a:ea typeface="Times New Roman" panose="02020603050405020304" pitchFamily="18" charset="0"/>
              </a:rPr>
              <a:t>sadece</a:t>
            </a:r>
            <a:r>
              <a:rPr lang="en-GB" sz="2200" dirty="0"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ea typeface="Times New Roman" panose="02020603050405020304" pitchFamily="18" charset="0"/>
              </a:rPr>
              <a:t>görevleri</a:t>
            </a:r>
            <a:r>
              <a:rPr lang="en-GB" sz="2200" dirty="0"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ea typeface="Times New Roman" panose="02020603050405020304" pitchFamily="18" charset="0"/>
              </a:rPr>
              <a:t>devretmek</a:t>
            </a:r>
            <a:r>
              <a:rPr lang="en-GB" sz="2200" dirty="0"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ea typeface="Times New Roman" panose="02020603050405020304" pitchFamily="18" charset="0"/>
              </a:rPr>
              <a:t>ve</a:t>
            </a:r>
            <a:r>
              <a:rPr lang="en-GB" sz="2200" dirty="0"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ea typeface="Times New Roman" panose="02020603050405020304" pitchFamily="18" charset="0"/>
              </a:rPr>
              <a:t>sonuçları</a:t>
            </a:r>
            <a:r>
              <a:rPr lang="en-GB" sz="2200" dirty="0"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ea typeface="Times New Roman" panose="02020603050405020304" pitchFamily="18" charset="0"/>
              </a:rPr>
              <a:t>beklemek</a:t>
            </a:r>
            <a:r>
              <a:rPr lang="en-GB" sz="2200" dirty="0"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ea typeface="Times New Roman" panose="02020603050405020304" pitchFamily="18" charset="0"/>
              </a:rPr>
              <a:t>değil</a:t>
            </a:r>
            <a:r>
              <a:rPr lang="en-GB" sz="2200" dirty="0">
                <a:ea typeface="Times New Roman" panose="02020603050405020304" pitchFamily="18" charset="0"/>
              </a:rPr>
              <a:t>, </a:t>
            </a:r>
            <a:r>
              <a:rPr lang="en-GB" sz="2200" dirty="0" err="1">
                <a:ea typeface="Times New Roman" panose="02020603050405020304" pitchFamily="18" charset="0"/>
              </a:rPr>
              <a:t>aynı</a:t>
            </a:r>
            <a:r>
              <a:rPr lang="en-GB" sz="2200" dirty="0"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ea typeface="Times New Roman" panose="02020603050405020304" pitchFamily="18" charset="0"/>
              </a:rPr>
              <a:t>zamanda</a:t>
            </a:r>
            <a:r>
              <a:rPr lang="en-GB" sz="2200" dirty="0"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ea typeface="Times New Roman" panose="02020603050405020304" pitchFamily="18" charset="0"/>
              </a:rPr>
              <a:t>sürecin</a:t>
            </a:r>
            <a:r>
              <a:rPr lang="en-GB" sz="2200" dirty="0">
                <a:ea typeface="Times New Roman" panose="02020603050405020304" pitchFamily="18" charset="0"/>
              </a:rPr>
              <a:t> her </a:t>
            </a:r>
            <a:r>
              <a:rPr lang="en-GB" sz="2200" dirty="0" err="1">
                <a:ea typeface="Times New Roman" panose="02020603050405020304" pitchFamily="18" charset="0"/>
              </a:rPr>
              <a:t>aşamasında</a:t>
            </a:r>
            <a:r>
              <a:rPr lang="en-GB" sz="2200" dirty="0"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ea typeface="Times New Roman" panose="02020603050405020304" pitchFamily="18" charset="0"/>
              </a:rPr>
              <a:t>diğerlerini</a:t>
            </a:r>
            <a:r>
              <a:rPr lang="en-GB" sz="2200" dirty="0"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ea typeface="Times New Roman" panose="02020603050405020304" pitchFamily="18" charset="0"/>
              </a:rPr>
              <a:t>desteklemek</a:t>
            </a:r>
            <a:r>
              <a:rPr lang="en-GB" sz="2200" dirty="0"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ea typeface="Times New Roman" panose="02020603050405020304" pitchFamily="18" charset="0"/>
              </a:rPr>
              <a:t>anlamına</a:t>
            </a:r>
            <a:r>
              <a:rPr lang="en-GB" sz="2200" dirty="0"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ea typeface="Times New Roman" panose="02020603050405020304" pitchFamily="18" charset="0"/>
              </a:rPr>
              <a:t>gelir</a:t>
            </a:r>
            <a:r>
              <a:rPr lang="en-GB" sz="2200" dirty="0">
                <a:ea typeface="Times New Roman" panose="02020603050405020304" pitchFamily="18" charset="0"/>
              </a:rPr>
              <a:t>. </a:t>
            </a:r>
            <a:r>
              <a:rPr lang="en-GB" sz="2200" dirty="0" err="1">
                <a:ea typeface="Times New Roman" panose="02020603050405020304" pitchFamily="18" charset="0"/>
              </a:rPr>
              <a:t>Topluluğunuzla</a:t>
            </a:r>
            <a:r>
              <a:rPr lang="en-GB" sz="2200" dirty="0"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ea typeface="Times New Roman" panose="02020603050405020304" pitchFamily="18" charset="0"/>
              </a:rPr>
              <a:t>diyaloğu</a:t>
            </a:r>
            <a:r>
              <a:rPr lang="en-GB" sz="2200" dirty="0"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ea typeface="Times New Roman" panose="02020603050405020304" pitchFamily="18" charset="0"/>
              </a:rPr>
              <a:t>teşvik</a:t>
            </a:r>
            <a:r>
              <a:rPr lang="en-GB" sz="2200" dirty="0"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ea typeface="Times New Roman" panose="02020603050405020304" pitchFamily="18" charset="0"/>
              </a:rPr>
              <a:t>ediyor</a:t>
            </a:r>
            <a:r>
              <a:rPr lang="en-GB" sz="2200" dirty="0"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ea typeface="Times New Roman" panose="02020603050405020304" pitchFamily="18" charset="0"/>
              </a:rPr>
              <a:t>ve</a:t>
            </a:r>
            <a:r>
              <a:rPr lang="en-GB" sz="2200" dirty="0"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ea typeface="Times New Roman" panose="02020603050405020304" pitchFamily="18" charset="0"/>
              </a:rPr>
              <a:t>geri</a:t>
            </a:r>
            <a:r>
              <a:rPr lang="en-GB" sz="2200" dirty="0"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ea typeface="Times New Roman" panose="02020603050405020304" pitchFamily="18" charset="0"/>
              </a:rPr>
              <a:t>bildirim</a:t>
            </a:r>
            <a:r>
              <a:rPr lang="en-GB" sz="2200" dirty="0"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ea typeface="Times New Roman" panose="02020603050405020304" pitchFamily="18" charset="0"/>
              </a:rPr>
              <a:t>sağlıyorsunuz</a:t>
            </a:r>
            <a:r>
              <a:rPr lang="en-GB" sz="2200" dirty="0">
                <a:ea typeface="Times New Roman" panose="02020603050405020304" pitchFamily="18" charset="0"/>
              </a:rPr>
              <a:t>.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DFAA5F5-D940-4953-AD0F-34865BD4480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34714" y="623922"/>
            <a:ext cx="5085159" cy="582221"/>
          </a:xfrm>
        </p:spPr>
        <p:txBody>
          <a:bodyPr>
            <a:normAutofit lnSpcReduction="10000"/>
          </a:bodyPr>
          <a:lstStyle/>
          <a:p>
            <a:r>
              <a:rPr lang="en-GB" b="1" dirty="0" err="1"/>
              <a:t>Destekleyici</a:t>
            </a:r>
            <a:r>
              <a:rPr lang="en-GB" b="1" dirty="0"/>
              <a:t> </a:t>
            </a:r>
            <a:r>
              <a:rPr lang="en-GB" b="1" dirty="0" err="1"/>
              <a:t>Lider</a:t>
            </a:r>
            <a:endParaRPr lang="en-GB" b="1" dirty="0"/>
          </a:p>
        </p:txBody>
      </p:sp>
      <p:pic>
        <p:nvPicPr>
          <p:cNvPr id="8" name="Picture Placeholder 7" descr="Chalk art on sidewalk">
            <a:extLst>
              <a:ext uri="{FF2B5EF4-FFF2-40B4-BE49-F238E27FC236}">
                <a16:creationId xmlns="" xmlns:a16="http://schemas.microsoft.com/office/drawing/2014/main" id="{63661976-CB45-EDBB-61CE-1E964320F86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8" r="159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408167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sitting in a meeting room&#10;&#10;Description automatically generated with medium confidence">
            <a:extLst>
              <a:ext uri="{FF2B5EF4-FFF2-40B4-BE49-F238E27FC236}">
                <a16:creationId xmlns="" xmlns:a16="http://schemas.microsoft.com/office/drawing/2014/main" id="{2C5E56F4-D743-4918-92CE-F19F7A26F1E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602E9F5B-39FA-46E6-B561-3D3655C0B46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20792" y="1563167"/>
            <a:ext cx="5631270" cy="4525954"/>
          </a:xfrm>
        </p:spPr>
        <p:txBody>
          <a:bodyPr>
            <a:normAutofit/>
          </a:bodyPr>
          <a:lstStyle/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dirty="0" err="1">
                <a:ea typeface="Times New Roman" panose="02020603050405020304" pitchFamily="18" charset="0"/>
              </a:rPr>
              <a:t>İyi</a:t>
            </a:r>
            <a:r>
              <a:rPr lang="en-GB" dirty="0">
                <a:ea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</a:rPr>
              <a:t>ilişkiler</a:t>
            </a:r>
            <a:r>
              <a:rPr lang="en-GB" dirty="0">
                <a:ea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</a:rPr>
              <a:t>sürdürmeye</a:t>
            </a:r>
            <a:r>
              <a:rPr lang="en-GB" dirty="0">
                <a:ea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</a:rPr>
              <a:t>odaklanma</a:t>
            </a:r>
            <a:endParaRPr lang="en-GB" dirty="0"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dirty="0" err="1">
                <a:ea typeface="Times New Roman" panose="02020603050405020304" pitchFamily="18" charset="0"/>
              </a:rPr>
              <a:t>Başkaları</a:t>
            </a:r>
            <a:r>
              <a:rPr lang="en-GB" dirty="0">
                <a:ea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</a:rPr>
              <a:t>için</a:t>
            </a:r>
            <a:r>
              <a:rPr lang="en-GB" dirty="0">
                <a:ea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</a:rPr>
              <a:t>olumlu</a:t>
            </a:r>
            <a:r>
              <a:rPr lang="en-GB" dirty="0">
                <a:ea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</a:rPr>
              <a:t>saygı</a:t>
            </a:r>
            <a:endParaRPr lang="en-GB" dirty="0"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dirty="0" err="1">
                <a:ea typeface="Times New Roman" panose="02020603050405020304" pitchFamily="18" charset="0"/>
              </a:rPr>
              <a:t>Gerektiğinde</a:t>
            </a:r>
            <a:r>
              <a:rPr lang="en-GB" dirty="0">
                <a:ea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</a:rPr>
              <a:t>başkalarına</a:t>
            </a:r>
            <a:r>
              <a:rPr lang="en-GB" dirty="0">
                <a:ea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</a:rPr>
              <a:t>yardım</a:t>
            </a:r>
            <a:r>
              <a:rPr lang="en-GB" dirty="0">
                <a:ea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</a:rPr>
              <a:t>sağlamak</a:t>
            </a:r>
            <a:endParaRPr lang="en-GB" dirty="0"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dirty="0" err="1">
                <a:ea typeface="Times New Roman" panose="02020603050405020304" pitchFamily="18" charset="0"/>
              </a:rPr>
              <a:t>İnsanlara</a:t>
            </a:r>
            <a:r>
              <a:rPr lang="en-GB" dirty="0">
                <a:ea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</a:rPr>
              <a:t>birey</a:t>
            </a:r>
            <a:r>
              <a:rPr lang="en-GB" dirty="0">
                <a:ea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</a:rPr>
              <a:t>olarak</a:t>
            </a:r>
            <a:r>
              <a:rPr lang="en-GB" dirty="0">
                <a:ea typeface="Times New Roman" panose="02020603050405020304" pitchFamily="18" charset="0"/>
              </a:rPr>
              <a:t> </a:t>
            </a:r>
            <a:r>
              <a:rPr lang="en-GB" dirty="0" err="1">
                <a:ea typeface="Times New Roman" panose="02020603050405020304" pitchFamily="18" charset="0"/>
              </a:rPr>
              <a:t>davranmak</a:t>
            </a:r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F89188C-6648-4DB6-91AB-2B7ADDCF17D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5146" y="415453"/>
            <a:ext cx="5986915" cy="739581"/>
          </a:xfrm>
        </p:spPr>
        <p:txBody>
          <a:bodyPr>
            <a:normAutofit fontScale="77500" lnSpcReduction="20000"/>
          </a:bodyPr>
          <a:lstStyle/>
          <a:p>
            <a:r>
              <a:rPr lang="en-GB" b="1" dirty="0" err="1">
                <a:ea typeface="Times New Roman" panose="02020603050405020304" pitchFamily="18" charset="0"/>
              </a:rPr>
              <a:t>Destekleyici</a:t>
            </a:r>
            <a:r>
              <a:rPr lang="en-GB" b="1" dirty="0">
                <a:ea typeface="Times New Roman" panose="02020603050405020304" pitchFamily="18" charset="0"/>
              </a:rPr>
              <a:t> </a:t>
            </a:r>
            <a:r>
              <a:rPr lang="en-GB" b="1" dirty="0" err="1">
                <a:ea typeface="Times New Roman" panose="02020603050405020304" pitchFamily="18" charset="0"/>
              </a:rPr>
              <a:t>bir</a:t>
            </a:r>
            <a:r>
              <a:rPr lang="en-GB" b="1" dirty="0">
                <a:ea typeface="Times New Roman" panose="02020603050405020304" pitchFamily="18" charset="0"/>
              </a:rPr>
              <a:t> </a:t>
            </a:r>
            <a:r>
              <a:rPr lang="en-GB" b="1" dirty="0" err="1">
                <a:ea typeface="Times New Roman" panose="02020603050405020304" pitchFamily="18" charset="0"/>
              </a:rPr>
              <a:t>liderin</a:t>
            </a:r>
            <a:r>
              <a:rPr lang="en-GB" b="1" dirty="0">
                <a:ea typeface="Times New Roman" panose="02020603050405020304" pitchFamily="18" charset="0"/>
              </a:rPr>
              <a:t> </a:t>
            </a:r>
            <a:r>
              <a:rPr lang="en-GB" b="1" dirty="0" err="1">
                <a:ea typeface="Times New Roman" panose="02020603050405020304" pitchFamily="18" charset="0"/>
              </a:rPr>
              <a:t>temel</a:t>
            </a:r>
            <a:r>
              <a:rPr lang="en-GB" b="1" dirty="0">
                <a:ea typeface="Times New Roman" panose="02020603050405020304" pitchFamily="18" charset="0"/>
              </a:rPr>
              <a:t> </a:t>
            </a:r>
            <a:r>
              <a:rPr lang="en-GB" b="1" dirty="0" err="1">
                <a:ea typeface="Times New Roman" panose="02020603050405020304" pitchFamily="18" charset="0"/>
              </a:rPr>
              <a:t>özellikleri</a:t>
            </a:r>
            <a:endParaRPr lang="en-GB" dirty="0"/>
          </a:p>
        </p:txBody>
      </p:sp>
      <p:sp>
        <p:nvSpPr>
          <p:cNvPr id="5" name="Speech Bubble: Oval 4">
            <a:extLst>
              <a:ext uri="{FF2B5EF4-FFF2-40B4-BE49-F238E27FC236}">
                <a16:creationId xmlns="" xmlns:a16="http://schemas.microsoft.com/office/drawing/2014/main" id="{E4DC2CC2-AA8A-CDFB-C530-EEC3768B0130}"/>
              </a:ext>
            </a:extLst>
          </p:cNvPr>
          <p:cNvSpPr/>
          <p:nvPr/>
        </p:nvSpPr>
        <p:spPr>
          <a:xfrm>
            <a:off x="1826627" y="3911952"/>
            <a:ext cx="4419600" cy="2543175"/>
          </a:xfrm>
          <a:prstGeom prst="wedgeEllipse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schemeClr val="bg2">
                    <a:lumMod val="50000"/>
                  </a:schemeClr>
                </a:solidFill>
              </a:rPr>
              <a:t>Bunun</a:t>
            </a: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2">
                    <a:lumMod val="50000"/>
                  </a:schemeClr>
                </a:solidFill>
              </a:rPr>
              <a:t>Arabuluculuk</a:t>
            </a: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2">
                    <a:lumMod val="50000"/>
                  </a:schemeClr>
                </a:solidFill>
              </a:rPr>
              <a:t>ile</a:t>
            </a: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2">
                    <a:lumMod val="50000"/>
                  </a:schemeClr>
                </a:solidFill>
              </a:rPr>
              <a:t>ilgisi</a:t>
            </a: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2">
                    <a:lumMod val="50000"/>
                  </a:schemeClr>
                </a:solidFill>
              </a:rPr>
              <a:t>nedir</a:t>
            </a: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? </a:t>
            </a:r>
            <a:endParaRPr lang="tr-TR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en-GB" dirty="0" smtClean="0">
                <a:solidFill>
                  <a:schemeClr val="bg2">
                    <a:lumMod val="50000"/>
                  </a:schemeClr>
                </a:solidFill>
              </a:rPr>
              <a:t>Bu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stili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son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derece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alakalı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buluyoruz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866051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889698D3-76A4-FC47-AAC1-605EEE4E04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07398" y="1036038"/>
            <a:ext cx="4369392" cy="4493975"/>
          </a:xfrm>
        </p:spPr>
        <p:txBody>
          <a:bodyPr/>
          <a:lstStyle/>
          <a:p>
            <a:r>
              <a:rPr lang="en-US" i="0" dirty="0" err="1"/>
              <a:t>Dünyanın</a:t>
            </a:r>
            <a:r>
              <a:rPr lang="en-US" i="0" dirty="0"/>
              <a:t> </a:t>
            </a:r>
            <a:r>
              <a:rPr lang="en-US" i="0" dirty="0" err="1"/>
              <a:t>hizmete</a:t>
            </a:r>
            <a:r>
              <a:rPr lang="en-US" i="0" dirty="0"/>
              <a:t> </a:t>
            </a:r>
            <a:r>
              <a:rPr lang="en-US" i="0" dirty="0" err="1"/>
              <a:t>dayalı</a:t>
            </a:r>
            <a:r>
              <a:rPr lang="en-US" i="0" dirty="0"/>
              <a:t> </a:t>
            </a:r>
            <a:r>
              <a:rPr lang="en-US" i="0" dirty="0" err="1"/>
              <a:t>liderliğe</a:t>
            </a:r>
            <a:r>
              <a:rPr lang="en-US" i="0" dirty="0"/>
              <a:t> </a:t>
            </a:r>
            <a:r>
              <a:rPr lang="en-US" i="0" dirty="0" err="1"/>
              <a:t>ihtiyacı</a:t>
            </a:r>
            <a:r>
              <a:rPr lang="en-US" i="0" dirty="0"/>
              <a:t> var.</a:t>
            </a:r>
            <a:endParaRPr lang="en-US" dirty="0"/>
          </a:p>
        </p:txBody>
      </p:sp>
      <p:pic>
        <p:nvPicPr>
          <p:cNvPr id="6" name="Picture Placeholder 5" descr="Blue arrow amid grey arrows">
            <a:extLst>
              <a:ext uri="{FF2B5EF4-FFF2-40B4-BE49-F238E27FC236}">
                <a16:creationId xmlns="" xmlns:a16="http://schemas.microsoft.com/office/drawing/2014/main" id="{78C6808F-AA39-013E-D04C-9524A5C879B2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2" r="21302"/>
          <a:stretch>
            <a:fillRect/>
          </a:stretch>
        </p:blipFill>
        <p:spPr>
          <a:xfrm>
            <a:off x="705779" y="0"/>
            <a:ext cx="5248975" cy="6858001"/>
          </a:xfrm>
        </p:spPr>
      </p:pic>
    </p:spTree>
    <p:extLst>
      <p:ext uri="{BB962C8B-B14F-4D97-AF65-F5344CB8AC3E}">
        <p14:creationId xmlns:p14="http://schemas.microsoft.com/office/powerpoint/2010/main" val="18615338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F761B7-8D39-4D0B-AB53-D450321CB2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99809" y="1784887"/>
            <a:ext cx="4621841" cy="2770767"/>
          </a:xfrm>
        </p:spPr>
        <p:txBody>
          <a:bodyPr>
            <a:normAutofit lnSpcReduction="10000"/>
          </a:bodyPr>
          <a:lstStyle/>
          <a:p>
            <a:pPr marL="0" indent="0"/>
            <a:r>
              <a:rPr lang="en-US" dirty="0" err="1"/>
              <a:t>Liderlik</a:t>
            </a:r>
            <a:r>
              <a:rPr lang="en-US" dirty="0"/>
              <a:t> </a:t>
            </a:r>
            <a:r>
              <a:rPr lang="en-US" dirty="0" err="1"/>
              <a:t>etmek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başarılı</a:t>
            </a:r>
            <a:r>
              <a:rPr lang="en-US" dirty="0"/>
              <a:t> </a:t>
            </a:r>
            <a:r>
              <a:rPr lang="en-US" dirty="0" err="1"/>
              <a:t>olmak</a:t>
            </a:r>
            <a:r>
              <a:rPr lang="en-US" dirty="0"/>
              <a:t> </a:t>
            </a:r>
            <a:r>
              <a:rPr lang="en-US" dirty="0" err="1"/>
              <a:t>isteyenler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 </a:t>
            </a:r>
            <a:r>
              <a:rPr lang="en-US" dirty="0" err="1"/>
              <a:t>gerçek</a:t>
            </a:r>
            <a:r>
              <a:rPr lang="en-US" dirty="0"/>
              <a:t> </a:t>
            </a:r>
            <a:r>
              <a:rPr lang="en-US" dirty="0" err="1"/>
              <a:t>hayattan</a:t>
            </a:r>
            <a:r>
              <a:rPr lang="en-US" dirty="0"/>
              <a:t>, </a:t>
            </a:r>
            <a:r>
              <a:rPr lang="en-US" dirty="0" err="1"/>
              <a:t>pratik</a:t>
            </a:r>
            <a:r>
              <a:rPr lang="en-US" dirty="0"/>
              <a:t> </a:t>
            </a:r>
            <a:r>
              <a:rPr lang="en-US" dirty="0" err="1"/>
              <a:t>tavsiyeler</a:t>
            </a:r>
            <a:r>
              <a:rPr lang="en-US" dirty="0"/>
              <a:t> </a:t>
            </a:r>
            <a:r>
              <a:rPr lang="en-US" dirty="0" err="1"/>
              <a:t>sağlayarak</a:t>
            </a:r>
            <a:r>
              <a:rPr lang="en-US" dirty="0"/>
              <a:t> </a:t>
            </a:r>
            <a:r>
              <a:rPr lang="en-US" dirty="0" err="1"/>
              <a:t>liderlerin</a:t>
            </a:r>
            <a:r>
              <a:rPr lang="en-US" dirty="0"/>
              <a:t> </a:t>
            </a:r>
            <a:r>
              <a:rPr lang="en-US" dirty="0" err="1"/>
              <a:t>daha</a:t>
            </a:r>
            <a:r>
              <a:rPr lang="en-US" dirty="0"/>
              <a:t> </a:t>
            </a:r>
            <a:r>
              <a:rPr lang="en-US" dirty="0" err="1"/>
              <a:t>ileriye</a:t>
            </a:r>
            <a:r>
              <a:rPr lang="en-US" dirty="0"/>
              <a:t> </a:t>
            </a:r>
            <a:r>
              <a:rPr lang="en-US" dirty="0" err="1"/>
              <a:t>gitmesine</a:t>
            </a:r>
            <a:r>
              <a:rPr lang="en-US" dirty="0"/>
              <a:t> </a:t>
            </a:r>
            <a:r>
              <a:rPr lang="en-US" dirty="0" err="1"/>
              <a:t>yardımcı</a:t>
            </a:r>
            <a:r>
              <a:rPr lang="en-US" dirty="0"/>
              <a:t> </a:t>
            </a:r>
            <a:r>
              <a:rPr lang="en-US" dirty="0" err="1"/>
              <a:t>olmak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 </a:t>
            </a:r>
            <a:r>
              <a:rPr lang="en-US" dirty="0" err="1"/>
              <a:t>tasarlanmış</a:t>
            </a:r>
            <a:r>
              <a:rPr lang="en-US" dirty="0"/>
              <a:t> </a:t>
            </a:r>
            <a:r>
              <a:rPr lang="en-US" dirty="0" err="1"/>
              <a:t>sohbete</a:t>
            </a:r>
            <a:r>
              <a:rPr lang="en-US" dirty="0"/>
              <a:t> </a:t>
            </a:r>
            <a:r>
              <a:rPr lang="en-US" dirty="0" err="1"/>
              <a:t>katılın</a:t>
            </a:r>
            <a:r>
              <a:rPr lang="en-US" dirty="0" smtClean="0"/>
              <a:t>.</a:t>
            </a:r>
            <a:endParaRPr lang="en-US" dirty="0"/>
          </a:p>
          <a:p>
            <a:pPr marL="0" indent="0"/>
            <a:r>
              <a:rPr lang="en-US" dirty="0"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https://blog.feedspot.com/leadership_podcasts/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F30CB36-9706-4EF1-B75D-559A46F647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90342" y="290413"/>
            <a:ext cx="4716425" cy="901449"/>
          </a:xfrm>
        </p:spPr>
        <p:txBody>
          <a:bodyPr>
            <a:normAutofit fontScale="92500" lnSpcReduction="10000"/>
          </a:bodyPr>
          <a:lstStyle/>
          <a:p>
            <a:r>
              <a:rPr lang="en-US" sz="3200" b="1" dirty="0" err="1"/>
              <a:t>Dinleyin</a:t>
            </a:r>
            <a:r>
              <a:rPr lang="en-US" sz="3200" b="1" dirty="0"/>
              <a:t> </a:t>
            </a:r>
            <a:r>
              <a:rPr lang="en-US" sz="3200" b="1" dirty="0" err="1"/>
              <a:t>ve</a:t>
            </a:r>
            <a:r>
              <a:rPr lang="en-US" sz="3200" b="1" dirty="0"/>
              <a:t> </a:t>
            </a:r>
            <a:r>
              <a:rPr lang="en-US" sz="3200" b="1" dirty="0" err="1"/>
              <a:t>öğrenin</a:t>
            </a:r>
            <a:r>
              <a:rPr lang="en-US" sz="3200" b="1" dirty="0"/>
              <a:t>: </a:t>
            </a:r>
            <a:r>
              <a:rPr lang="en-US" sz="3200" dirty="0" err="1"/>
              <a:t>En</a:t>
            </a:r>
            <a:r>
              <a:rPr lang="en-US" sz="3200" dirty="0"/>
              <a:t> </a:t>
            </a:r>
            <a:r>
              <a:rPr lang="en-US" sz="3200" dirty="0" err="1"/>
              <a:t>İyi</a:t>
            </a:r>
            <a:r>
              <a:rPr lang="en-US" sz="3200" dirty="0"/>
              <a:t> 100 </a:t>
            </a:r>
            <a:r>
              <a:rPr lang="en-US" sz="3200" dirty="0" err="1"/>
              <a:t>Liderlik</a:t>
            </a:r>
            <a:r>
              <a:rPr lang="en-US" sz="3200" dirty="0"/>
              <a:t> </a:t>
            </a:r>
            <a:r>
              <a:rPr lang="en-US" sz="3200" dirty="0" err="1"/>
              <a:t>Podcast'i</a:t>
            </a:r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AC54EC6-7E29-41CA-98A6-E1333B266AB3}"/>
              </a:ext>
            </a:extLst>
          </p:cNvPr>
          <p:cNvSpPr txBox="1"/>
          <p:nvPr/>
        </p:nvSpPr>
        <p:spPr>
          <a:xfrm>
            <a:off x="3448554" y="5933009"/>
            <a:ext cx="1654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BA" b="1" dirty="0" smtClean="0">
                <a:solidFill>
                  <a:srgbClr val="ADD680"/>
                </a:solidFill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Dinlemek </a:t>
            </a:r>
            <a:r>
              <a:rPr lang="hr-BA" b="1" dirty="0">
                <a:solidFill>
                  <a:srgbClr val="ADD680"/>
                </a:solidFill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için CTRL + </a:t>
            </a:r>
            <a:r>
              <a:rPr lang="hr-BA" b="1" dirty="0" smtClean="0">
                <a:solidFill>
                  <a:srgbClr val="ADD680"/>
                </a:solidFill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tıklayın</a:t>
            </a:r>
            <a:endParaRPr lang="en-US" b="1" dirty="0">
              <a:solidFill>
                <a:srgbClr val="ADD680"/>
              </a:solidFill>
            </a:endParaRPr>
          </a:p>
        </p:txBody>
      </p:sp>
      <p:pic>
        <p:nvPicPr>
          <p:cNvPr id="7" name="Graphic 6" descr="Sound Medium outline">
            <a:extLst>
              <a:ext uri="{FF2B5EF4-FFF2-40B4-BE49-F238E27FC236}">
                <a16:creationId xmlns="" xmlns:a16="http://schemas.microsoft.com/office/drawing/2014/main" id="{F41EABA5-130B-490A-82FB-284BF112DC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21773" y="4840459"/>
            <a:ext cx="914400" cy="914400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="" xmlns:a16="http://schemas.microsoft.com/office/drawing/2014/main" id="{5F5FE21A-563B-4D95-AA05-194C4867B39B}"/>
              </a:ext>
            </a:extLst>
          </p:cNvPr>
          <p:cNvSpPr/>
          <p:nvPr/>
        </p:nvSpPr>
        <p:spPr>
          <a:xfrm>
            <a:off x="5090912" y="6092890"/>
            <a:ext cx="1728737" cy="326570"/>
          </a:xfrm>
          <a:prstGeom prst="rightArrow">
            <a:avLst/>
          </a:prstGeom>
          <a:solidFill>
            <a:srgbClr val="AED07E"/>
          </a:solidFill>
          <a:ln>
            <a:solidFill>
              <a:srgbClr val="AED0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Placeholder 10" descr="Woman in a modern living room with plants controlling and looking into a cell phone attached to a ring light">
            <a:hlinkClick r:id="rId2"/>
            <a:extLst>
              <a:ext uri="{FF2B5EF4-FFF2-40B4-BE49-F238E27FC236}">
                <a16:creationId xmlns="" xmlns:a16="http://schemas.microsoft.com/office/drawing/2014/main" id="{A415CAAC-4AB0-F9EF-CBBF-0977A35B01F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3" r="232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312554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77344A67-734E-B141-ACA0-9A783894C7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49154" y="934084"/>
            <a:ext cx="4842196" cy="1771016"/>
          </a:xfrm>
        </p:spPr>
        <p:txBody>
          <a:bodyPr>
            <a:normAutofit/>
          </a:bodyPr>
          <a:lstStyle/>
          <a:p>
            <a:r>
              <a:rPr lang="en-US" sz="4400" dirty="0" err="1"/>
              <a:t>Liderlik</a:t>
            </a:r>
            <a:r>
              <a:rPr lang="en-US" sz="4400" dirty="0"/>
              <a:t> </a:t>
            </a:r>
            <a:r>
              <a:rPr lang="en-US" sz="4400" dirty="0" err="1"/>
              <a:t>vizyonu</a:t>
            </a:r>
            <a:r>
              <a:rPr lang="en-US" sz="4400" dirty="0"/>
              <a:t> </a:t>
            </a:r>
            <a:r>
              <a:rPr lang="en-US" sz="4400" dirty="0" err="1"/>
              <a:t>oluşturmak</a:t>
            </a:r>
            <a:endParaRPr lang="en-US" sz="4400" b="1" dirty="0"/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4B123F00-55CC-A04B-B3B9-63DE577B48F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85000" lnSpcReduction="20000"/>
          </a:bodyPr>
          <a:lstStyle/>
          <a:p>
            <a:r>
              <a:rPr lang="hr-BA"/>
              <a:t>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3653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="" xmlns:a16="http://schemas.microsoft.com/office/drawing/2014/main" id="{7548056D-125B-0405-FD6D-FC7B50AA247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9898" b="989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C604943-E2DD-3A83-ACFD-A10DBBFB1E7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43201" y="1731359"/>
            <a:ext cx="5622464" cy="533472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Göçmen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mülteci</a:t>
            </a:r>
            <a:r>
              <a:rPr lang="en-US" dirty="0"/>
              <a:t> </a:t>
            </a:r>
            <a:r>
              <a:rPr lang="en-US" dirty="0" err="1"/>
              <a:t>liderleri</a:t>
            </a:r>
            <a:r>
              <a:rPr lang="en-US" dirty="0"/>
              <a:t> de </a:t>
            </a:r>
            <a:r>
              <a:rPr lang="en-US" dirty="0" err="1"/>
              <a:t>göç</a:t>
            </a:r>
            <a:r>
              <a:rPr lang="en-US" dirty="0"/>
              <a:t>, </a:t>
            </a:r>
            <a:r>
              <a:rPr lang="en-US" dirty="0" err="1"/>
              <a:t>entegrasyon</a:t>
            </a:r>
            <a:r>
              <a:rPr lang="en-US" dirty="0"/>
              <a:t>, </a:t>
            </a:r>
            <a:r>
              <a:rPr lang="en-US" dirty="0" err="1"/>
              <a:t>çeşitlilik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ırkçılık</a:t>
            </a:r>
            <a:r>
              <a:rPr lang="en-US" dirty="0"/>
              <a:t> </a:t>
            </a:r>
            <a:r>
              <a:rPr lang="en-US" dirty="0" err="1"/>
              <a:t>karşıtlığı</a:t>
            </a:r>
            <a:r>
              <a:rPr lang="en-US" dirty="0"/>
              <a:t> </a:t>
            </a:r>
            <a:r>
              <a:rPr lang="en-US" dirty="0" err="1"/>
              <a:t>konusundaki</a:t>
            </a:r>
            <a:r>
              <a:rPr lang="en-US" dirty="0"/>
              <a:t> </a:t>
            </a:r>
            <a:r>
              <a:rPr lang="en-US" dirty="0" err="1"/>
              <a:t>kamusal</a:t>
            </a:r>
            <a:r>
              <a:rPr lang="en-US" dirty="0"/>
              <a:t> </a:t>
            </a:r>
            <a:r>
              <a:rPr lang="en-US" dirty="0" err="1"/>
              <a:t>söylemden</a:t>
            </a:r>
            <a:r>
              <a:rPr lang="en-US" dirty="0"/>
              <a:t> </a:t>
            </a:r>
            <a:r>
              <a:rPr lang="en-US" dirty="0" err="1"/>
              <a:t>hâlâ</a:t>
            </a:r>
            <a:r>
              <a:rPr lang="en-US" dirty="0"/>
              <a:t> </a:t>
            </a:r>
            <a:r>
              <a:rPr lang="en-US" dirty="0" err="1"/>
              <a:t>marjinalleşmiş</a:t>
            </a:r>
            <a:r>
              <a:rPr lang="en-US" dirty="0"/>
              <a:t> </a:t>
            </a:r>
            <a:r>
              <a:rPr lang="en-US" dirty="0" err="1"/>
              <a:t>durumda</a:t>
            </a:r>
            <a:r>
              <a:rPr lang="en-US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Göçmen</a:t>
            </a:r>
            <a:r>
              <a:rPr lang="en-US" dirty="0"/>
              <a:t> </a:t>
            </a:r>
            <a:r>
              <a:rPr lang="en-US" dirty="0" err="1"/>
              <a:t>hakları</a:t>
            </a:r>
            <a:r>
              <a:rPr lang="en-US" dirty="0"/>
              <a:t> </a:t>
            </a:r>
            <a:r>
              <a:rPr lang="en-US" dirty="0" err="1"/>
              <a:t>sektörü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kampanyaları</a:t>
            </a:r>
            <a:r>
              <a:rPr lang="en-US" dirty="0"/>
              <a:t> </a:t>
            </a:r>
            <a:r>
              <a:rPr lang="en-US" dirty="0" err="1"/>
              <a:t>hâlâ</a:t>
            </a:r>
            <a:r>
              <a:rPr lang="en-US" dirty="0"/>
              <a:t> </a:t>
            </a:r>
            <a:r>
              <a:rPr lang="en-US" dirty="0" err="1"/>
              <a:t>büyük</a:t>
            </a:r>
            <a:r>
              <a:rPr lang="en-US" dirty="0"/>
              <a:t> </a:t>
            </a:r>
            <a:r>
              <a:rPr lang="en-US" dirty="0" err="1"/>
              <a:t>ölçüde</a:t>
            </a:r>
            <a:r>
              <a:rPr lang="en-US" dirty="0"/>
              <a:t> </a:t>
            </a:r>
            <a:r>
              <a:rPr lang="en-US" dirty="0" err="1"/>
              <a:t>bu</a:t>
            </a:r>
            <a:r>
              <a:rPr lang="en-US" dirty="0"/>
              <a:t> </a:t>
            </a:r>
            <a:r>
              <a:rPr lang="en-US" dirty="0" err="1"/>
              <a:t>konulardan</a:t>
            </a:r>
            <a:r>
              <a:rPr lang="en-US" dirty="0"/>
              <a:t> </a:t>
            </a:r>
            <a:r>
              <a:rPr lang="en-US" dirty="0" err="1"/>
              <a:t>doğrudan</a:t>
            </a:r>
            <a:r>
              <a:rPr lang="en-US" dirty="0"/>
              <a:t> </a:t>
            </a:r>
            <a:r>
              <a:rPr lang="en-US" dirty="0" err="1"/>
              <a:t>etkilenmeyen</a:t>
            </a:r>
            <a:r>
              <a:rPr lang="en-US" dirty="0"/>
              <a:t> </a:t>
            </a:r>
            <a:r>
              <a:rPr lang="en-US" dirty="0" err="1"/>
              <a:t>insanlar</a:t>
            </a:r>
            <a:r>
              <a:rPr lang="en-US" dirty="0"/>
              <a:t> </a:t>
            </a:r>
            <a:r>
              <a:rPr lang="en-US" dirty="0" err="1"/>
              <a:t>tarafından</a:t>
            </a:r>
            <a:r>
              <a:rPr lang="en-US" dirty="0"/>
              <a:t> </a:t>
            </a:r>
            <a:r>
              <a:rPr lang="en-US" dirty="0" err="1"/>
              <a:t>yönetiliyor</a:t>
            </a:r>
            <a:r>
              <a:rPr lang="en-US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Göçmenlerin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mültecilerin</a:t>
            </a:r>
            <a:r>
              <a:rPr lang="en-US" dirty="0"/>
              <a:t> </a:t>
            </a:r>
            <a:r>
              <a:rPr lang="en-US" dirty="0" err="1"/>
              <a:t>kamusal</a:t>
            </a:r>
            <a:r>
              <a:rPr lang="en-US" dirty="0"/>
              <a:t> </a:t>
            </a:r>
            <a:r>
              <a:rPr lang="en-US" dirty="0" err="1"/>
              <a:t>söylem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kampanyalara</a:t>
            </a:r>
            <a:r>
              <a:rPr lang="en-US" dirty="0"/>
              <a:t> </a:t>
            </a:r>
            <a:r>
              <a:rPr lang="en-US" dirty="0" err="1"/>
              <a:t>katılımı</a:t>
            </a:r>
            <a:r>
              <a:rPr lang="en-US" dirty="0"/>
              <a:t>, </a:t>
            </a:r>
            <a:r>
              <a:rPr lang="en-US" dirty="0" err="1"/>
              <a:t>liderlikte</a:t>
            </a:r>
            <a:r>
              <a:rPr lang="en-US" dirty="0"/>
              <a:t> </a:t>
            </a:r>
            <a:r>
              <a:rPr lang="en-US" dirty="0" err="1"/>
              <a:t>yerleşik</a:t>
            </a:r>
            <a:r>
              <a:rPr lang="en-US" dirty="0"/>
              <a:t> </a:t>
            </a:r>
            <a:r>
              <a:rPr lang="en-US" dirty="0" err="1"/>
              <a:t>adil</a:t>
            </a:r>
            <a:r>
              <a:rPr lang="en-US" dirty="0"/>
              <a:t> </a:t>
            </a:r>
            <a:r>
              <a:rPr lang="en-US" dirty="0" err="1"/>
              <a:t>güç</a:t>
            </a:r>
            <a:r>
              <a:rPr lang="en-US" dirty="0"/>
              <a:t> </a:t>
            </a:r>
            <a:r>
              <a:rPr lang="en-US" dirty="0" err="1"/>
              <a:t>dinamiklerine</a:t>
            </a:r>
            <a:r>
              <a:rPr lang="en-US" dirty="0"/>
              <a:t> </a:t>
            </a:r>
            <a:r>
              <a:rPr lang="en-US" dirty="0" err="1"/>
              <a:t>dayanmalıdır</a:t>
            </a:r>
            <a:r>
              <a:rPr lang="en-US" dirty="0"/>
              <a:t>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C4E403E-4D60-FF87-4B65-AFE2C4F5363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87487" y="103417"/>
            <a:ext cx="5533893" cy="92696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LİDERLİK VİZYONU NASIL GÖRÜNÜYOR? </a:t>
            </a:r>
            <a:r>
              <a:rPr lang="en-US" b="1" dirty="0"/>
              <a:t>BİR VAKA ÇALIŞMASI</a:t>
            </a:r>
          </a:p>
        </p:txBody>
      </p:sp>
    </p:spTree>
    <p:extLst>
      <p:ext uri="{BB962C8B-B14F-4D97-AF65-F5344CB8AC3E}">
        <p14:creationId xmlns:p14="http://schemas.microsoft.com/office/powerpoint/2010/main" val="934809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="" xmlns:a16="http://schemas.microsoft.com/office/drawing/2014/main" id="{7548056D-125B-0405-FD6D-FC7B50AA247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9898" b="989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C604943-E2DD-3A83-ACFD-A10DBBFB1E7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Göçmen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Mülteci</a:t>
            </a:r>
            <a:r>
              <a:rPr lang="en-US" dirty="0"/>
              <a:t> </a:t>
            </a:r>
            <a:r>
              <a:rPr lang="en-US" dirty="0" err="1"/>
              <a:t>Liderleri</a:t>
            </a:r>
            <a:r>
              <a:rPr lang="en-US" dirty="0"/>
              <a:t> </a:t>
            </a:r>
            <a:r>
              <a:rPr lang="en-US" dirty="0" err="1"/>
              <a:t>Ağı</a:t>
            </a:r>
            <a:r>
              <a:rPr lang="en-US" dirty="0"/>
              <a:t> </a:t>
            </a:r>
            <a:r>
              <a:rPr lang="en-US" dirty="0" err="1"/>
              <a:t>İrlanda</a:t>
            </a:r>
            <a:r>
              <a:rPr lang="en-US" dirty="0"/>
              <a:t>, </a:t>
            </a:r>
            <a:r>
              <a:rPr lang="en-US" dirty="0" err="1"/>
              <a:t>göçmen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mülteci</a:t>
            </a:r>
            <a:r>
              <a:rPr lang="en-US" dirty="0"/>
              <a:t> </a:t>
            </a:r>
            <a:r>
              <a:rPr lang="en-US" dirty="0" err="1"/>
              <a:t>liderlerinin</a:t>
            </a:r>
            <a:r>
              <a:rPr lang="en-US" dirty="0"/>
              <a:t> </a:t>
            </a:r>
            <a:r>
              <a:rPr lang="en-US" dirty="0" err="1"/>
              <a:t>liderlik</a:t>
            </a:r>
            <a:r>
              <a:rPr lang="en-US" dirty="0"/>
              <a:t> </a:t>
            </a:r>
            <a:r>
              <a:rPr lang="en-US" dirty="0" err="1"/>
              <a:t>yolculukları</a:t>
            </a:r>
            <a:r>
              <a:rPr lang="en-US" dirty="0"/>
              <a:t> </a:t>
            </a:r>
            <a:r>
              <a:rPr lang="en-US" dirty="0" err="1"/>
              <a:t>üzerinde</a:t>
            </a:r>
            <a:r>
              <a:rPr lang="en-US" dirty="0"/>
              <a:t> </a:t>
            </a:r>
            <a:r>
              <a:rPr lang="en-US" dirty="0" err="1"/>
              <a:t>düşünebilecekleri</a:t>
            </a:r>
            <a:r>
              <a:rPr lang="en-US" dirty="0"/>
              <a:t>, </a:t>
            </a:r>
            <a:r>
              <a:rPr lang="en-US" dirty="0" err="1"/>
              <a:t>başarı</a:t>
            </a:r>
            <a:r>
              <a:rPr lang="en-US" dirty="0"/>
              <a:t> </a:t>
            </a:r>
            <a:r>
              <a:rPr lang="en-US" dirty="0" err="1"/>
              <a:t>öykülerini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zorlukları</a:t>
            </a:r>
            <a:r>
              <a:rPr lang="en-US" dirty="0"/>
              <a:t> </a:t>
            </a:r>
            <a:r>
              <a:rPr lang="en-US" dirty="0" err="1"/>
              <a:t>paylaşabilecekleri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topluluk</a:t>
            </a:r>
            <a:r>
              <a:rPr lang="en-US" dirty="0"/>
              <a:t> </a:t>
            </a:r>
            <a:r>
              <a:rPr lang="en-US" dirty="0" err="1"/>
              <a:t>güçlendirme</a:t>
            </a:r>
            <a:r>
              <a:rPr lang="en-US" dirty="0"/>
              <a:t> </a:t>
            </a:r>
            <a:r>
              <a:rPr lang="en-US" dirty="0" err="1"/>
              <a:t>çalışmalarına</a:t>
            </a:r>
            <a:r>
              <a:rPr lang="en-US" dirty="0"/>
              <a:t> </a:t>
            </a:r>
            <a:r>
              <a:rPr lang="en-US" dirty="0" err="1"/>
              <a:t>devam</a:t>
            </a:r>
            <a:r>
              <a:rPr lang="en-US" dirty="0"/>
              <a:t> </a:t>
            </a:r>
            <a:r>
              <a:rPr lang="en-US" dirty="0" err="1"/>
              <a:t>etmek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 </a:t>
            </a:r>
            <a:r>
              <a:rPr lang="en-US" dirty="0" err="1"/>
              <a:t>birbirlerini</a:t>
            </a:r>
            <a:r>
              <a:rPr lang="en-US" dirty="0"/>
              <a:t> motive </a:t>
            </a:r>
            <a:r>
              <a:rPr lang="en-US" dirty="0" err="1"/>
              <a:t>edebilecekleri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akran</a:t>
            </a:r>
            <a:r>
              <a:rPr lang="en-US" dirty="0"/>
              <a:t> </a:t>
            </a:r>
            <a:r>
              <a:rPr lang="en-US" dirty="0" err="1"/>
              <a:t>destek</a:t>
            </a:r>
            <a:r>
              <a:rPr lang="en-US" dirty="0"/>
              <a:t> </a:t>
            </a:r>
            <a:r>
              <a:rPr lang="en-US" dirty="0" err="1"/>
              <a:t>platformudur</a:t>
            </a:r>
            <a:r>
              <a:rPr lang="en-US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Göçmen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mülteci</a:t>
            </a:r>
            <a:r>
              <a:rPr lang="en-US" dirty="0"/>
              <a:t> </a:t>
            </a:r>
            <a:r>
              <a:rPr lang="en-US" dirty="0" err="1"/>
              <a:t>toplulukları</a:t>
            </a:r>
            <a:r>
              <a:rPr lang="en-US" dirty="0"/>
              <a:t> </a:t>
            </a:r>
            <a:r>
              <a:rPr lang="en-US" dirty="0" err="1"/>
              <a:t>içinde</a:t>
            </a:r>
            <a:r>
              <a:rPr lang="en-US" dirty="0"/>
              <a:t> </a:t>
            </a:r>
            <a:r>
              <a:rPr lang="en-US" dirty="0" err="1"/>
              <a:t>İrlanda</a:t>
            </a:r>
            <a:r>
              <a:rPr lang="en-US" dirty="0"/>
              <a:t>, </a:t>
            </a:r>
            <a:r>
              <a:rPr lang="en-US" dirty="0" err="1"/>
              <a:t>yetenekli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ilham</a:t>
            </a:r>
            <a:r>
              <a:rPr lang="en-US" dirty="0"/>
              <a:t> </a:t>
            </a:r>
            <a:r>
              <a:rPr lang="en-US" dirty="0" err="1"/>
              <a:t>verici</a:t>
            </a:r>
            <a:r>
              <a:rPr lang="en-US" dirty="0"/>
              <a:t> </a:t>
            </a:r>
            <a:r>
              <a:rPr lang="en-US" dirty="0" err="1"/>
              <a:t>liderlerden</a:t>
            </a:r>
            <a:r>
              <a:rPr lang="en-US" dirty="0"/>
              <a:t> </a:t>
            </a:r>
            <a:r>
              <a:rPr lang="en-US" dirty="0" err="1"/>
              <a:t>oluşan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havuza</a:t>
            </a:r>
            <a:r>
              <a:rPr lang="en-US" dirty="0"/>
              <a:t> </a:t>
            </a:r>
            <a:r>
              <a:rPr lang="en-US" dirty="0" err="1"/>
              <a:t>sahiptir</a:t>
            </a:r>
            <a:r>
              <a:rPr lang="en-US" dirty="0"/>
              <a:t>. </a:t>
            </a:r>
            <a:r>
              <a:rPr lang="en-US" dirty="0" err="1"/>
              <a:t>Yerel</a:t>
            </a:r>
            <a:r>
              <a:rPr lang="en-US" dirty="0"/>
              <a:t> </a:t>
            </a:r>
            <a:r>
              <a:rPr lang="en-US" dirty="0" err="1"/>
              <a:t>topluluklarının</a:t>
            </a:r>
            <a:r>
              <a:rPr lang="en-US" dirty="0"/>
              <a:t> </a:t>
            </a:r>
            <a:r>
              <a:rPr lang="en-US" dirty="0" err="1"/>
              <a:t>refahına</a:t>
            </a:r>
            <a:r>
              <a:rPr lang="en-US" dirty="0"/>
              <a:t> </a:t>
            </a:r>
            <a:r>
              <a:rPr lang="en-US" dirty="0" err="1"/>
              <a:t>katkıda</a:t>
            </a:r>
            <a:r>
              <a:rPr lang="en-US" dirty="0"/>
              <a:t> </a:t>
            </a:r>
            <a:r>
              <a:rPr lang="en-US" dirty="0" err="1"/>
              <a:t>bulunan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toplumumuzu</a:t>
            </a:r>
            <a:r>
              <a:rPr lang="en-US" dirty="0"/>
              <a:t> </a:t>
            </a:r>
            <a:r>
              <a:rPr lang="en-US" dirty="0" err="1"/>
              <a:t>hepimiz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 </a:t>
            </a:r>
            <a:r>
              <a:rPr lang="en-US" dirty="0" err="1"/>
              <a:t>daha</a:t>
            </a:r>
            <a:r>
              <a:rPr lang="en-US" dirty="0"/>
              <a:t> </a:t>
            </a:r>
            <a:r>
              <a:rPr lang="en-US" dirty="0" err="1"/>
              <a:t>iyi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yer</a:t>
            </a:r>
            <a:r>
              <a:rPr lang="en-US" dirty="0"/>
              <a:t> </a:t>
            </a:r>
            <a:r>
              <a:rPr lang="en-US" dirty="0" err="1"/>
              <a:t>olacak</a:t>
            </a:r>
            <a:r>
              <a:rPr lang="en-US" dirty="0"/>
              <a:t> </a:t>
            </a:r>
            <a:r>
              <a:rPr lang="en-US" dirty="0" err="1"/>
              <a:t>şekilde</a:t>
            </a:r>
            <a:r>
              <a:rPr lang="en-US" dirty="0"/>
              <a:t> </a:t>
            </a:r>
            <a:r>
              <a:rPr lang="en-US" dirty="0" err="1"/>
              <a:t>dönüştüren</a:t>
            </a:r>
            <a:r>
              <a:rPr lang="en-US" dirty="0"/>
              <a:t> </a:t>
            </a:r>
            <a:r>
              <a:rPr lang="en-US" dirty="0" err="1"/>
              <a:t>çok</a:t>
            </a:r>
            <a:r>
              <a:rPr lang="en-US" dirty="0"/>
              <a:t> </a:t>
            </a:r>
            <a:r>
              <a:rPr lang="en-US" dirty="0" err="1"/>
              <a:t>sayıda</a:t>
            </a:r>
            <a:r>
              <a:rPr lang="en-US" dirty="0"/>
              <a:t> </a:t>
            </a:r>
            <a:r>
              <a:rPr lang="en-US" dirty="0" err="1"/>
              <a:t>iş</a:t>
            </a:r>
            <a:r>
              <a:rPr lang="en-US" dirty="0"/>
              <a:t> </a:t>
            </a:r>
            <a:r>
              <a:rPr lang="en-US" dirty="0" err="1"/>
              <a:t>sunarlar</a:t>
            </a:r>
            <a:r>
              <a:rPr lang="en-US" dirty="0"/>
              <a:t>. </a:t>
            </a:r>
            <a:r>
              <a:rPr lang="en-US" dirty="0" err="1"/>
              <a:t>Ancak</a:t>
            </a:r>
            <a:r>
              <a:rPr lang="en-US" dirty="0"/>
              <a:t> </a:t>
            </a:r>
            <a:r>
              <a:rPr lang="en-US" dirty="0" err="1"/>
              <a:t>liderlerin</a:t>
            </a:r>
            <a:r>
              <a:rPr lang="en-US" dirty="0"/>
              <a:t> </a:t>
            </a:r>
            <a:r>
              <a:rPr lang="en-US" dirty="0" err="1"/>
              <a:t>çoğu</a:t>
            </a:r>
            <a:r>
              <a:rPr lang="en-US" dirty="0"/>
              <a:t>, </a:t>
            </a:r>
            <a:r>
              <a:rPr lang="en-US" dirty="0" err="1"/>
              <a:t>daha</a:t>
            </a:r>
            <a:r>
              <a:rPr lang="en-US" dirty="0"/>
              <a:t> </a:t>
            </a:r>
            <a:r>
              <a:rPr lang="en-US" dirty="0" err="1"/>
              <a:t>geniş</a:t>
            </a:r>
            <a:r>
              <a:rPr lang="en-US" dirty="0"/>
              <a:t> </a:t>
            </a:r>
            <a:r>
              <a:rPr lang="en-US" dirty="0" err="1"/>
              <a:t>ağlar</a:t>
            </a:r>
            <a:r>
              <a:rPr lang="en-US" dirty="0"/>
              <a:t> </a:t>
            </a:r>
            <a:r>
              <a:rPr lang="en-US" dirty="0" err="1"/>
              <a:t>veya</a:t>
            </a:r>
            <a:r>
              <a:rPr lang="en-US" dirty="0"/>
              <a:t> </a:t>
            </a:r>
            <a:r>
              <a:rPr lang="en-US" dirty="0" err="1"/>
              <a:t>platformlarla</a:t>
            </a:r>
            <a:r>
              <a:rPr lang="en-US" dirty="0"/>
              <a:t> </a:t>
            </a:r>
            <a:r>
              <a:rPr lang="en-US" dirty="0" err="1"/>
              <a:t>hiçbir</a:t>
            </a:r>
            <a:r>
              <a:rPr lang="en-US" dirty="0"/>
              <a:t> </a:t>
            </a:r>
            <a:r>
              <a:rPr lang="en-US" dirty="0" err="1"/>
              <a:t>bağlantısı</a:t>
            </a:r>
            <a:r>
              <a:rPr lang="en-US" dirty="0"/>
              <a:t> </a:t>
            </a:r>
            <a:r>
              <a:rPr lang="en-US" dirty="0" err="1"/>
              <a:t>olmayan</a:t>
            </a:r>
            <a:r>
              <a:rPr lang="en-US" dirty="0"/>
              <a:t> </a:t>
            </a:r>
            <a:r>
              <a:rPr lang="en-US" dirty="0" err="1"/>
              <a:t>silolarda</a:t>
            </a:r>
            <a:r>
              <a:rPr lang="en-US" dirty="0"/>
              <a:t> </a:t>
            </a:r>
            <a:r>
              <a:rPr lang="en-US" dirty="0" err="1"/>
              <a:t>çalışıyor</a:t>
            </a:r>
            <a:r>
              <a:rPr lang="en-US" dirty="0"/>
              <a:t>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C4E403E-4D60-FF87-4B65-AFE2C4F5363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87487" y="228600"/>
            <a:ext cx="5533893" cy="92696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LİDERLİK VİZYONU NASIL GÖRÜNÜYOR? </a:t>
            </a:r>
            <a:r>
              <a:rPr lang="en-US" b="1" dirty="0"/>
              <a:t>BİR VAKA ÇALIŞMASI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195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A20F4378-C3A4-4405-9C7F-ADC542F2F3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err="1"/>
              <a:t>Topluluk</a:t>
            </a:r>
            <a:r>
              <a:rPr lang="en-GB" dirty="0"/>
              <a:t> </a:t>
            </a:r>
            <a:r>
              <a:rPr lang="en-GB" dirty="0" err="1"/>
              <a:t>Liderliği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970D242-C60B-45B6-B217-199584F792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66188" y="2518204"/>
            <a:ext cx="10387558" cy="3245241"/>
          </a:xfrm>
        </p:spPr>
        <p:txBody>
          <a:bodyPr/>
          <a:lstStyle/>
          <a:p>
            <a:r>
              <a:rPr lang="en-GB" dirty="0" err="1"/>
              <a:t>Topluluk</a:t>
            </a:r>
            <a:r>
              <a:rPr lang="en-GB" dirty="0"/>
              <a:t> </a:t>
            </a:r>
            <a:r>
              <a:rPr lang="en-GB" dirty="0" err="1"/>
              <a:t>liderliği</a:t>
            </a:r>
            <a:r>
              <a:rPr lang="en-GB" dirty="0"/>
              <a:t>, </a:t>
            </a:r>
            <a:r>
              <a:rPr lang="en-GB" dirty="0" err="1"/>
              <a:t>güçlü</a:t>
            </a:r>
            <a:r>
              <a:rPr lang="en-GB" dirty="0"/>
              <a:t> </a:t>
            </a:r>
            <a:r>
              <a:rPr lang="en-GB" dirty="0" err="1"/>
              <a:t>topluluklar</a:t>
            </a:r>
            <a:r>
              <a:rPr lang="en-GB" dirty="0"/>
              <a:t> </a:t>
            </a:r>
            <a:r>
              <a:rPr lang="en-GB" dirty="0" err="1"/>
              <a:t>için</a:t>
            </a:r>
            <a:r>
              <a:rPr lang="en-GB" dirty="0"/>
              <a:t> </a:t>
            </a:r>
            <a:r>
              <a:rPr lang="en-GB" dirty="0" err="1"/>
              <a:t>katılım</a:t>
            </a:r>
            <a:r>
              <a:rPr lang="en-GB" dirty="0"/>
              <a:t>, </a:t>
            </a:r>
            <a:r>
              <a:rPr lang="en-GB" dirty="0" err="1"/>
              <a:t>gelişme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sürdürülebilirliğe</a:t>
            </a:r>
            <a:r>
              <a:rPr lang="en-GB" dirty="0"/>
              <a:t> </a:t>
            </a:r>
            <a:r>
              <a:rPr lang="en-GB" dirty="0" err="1"/>
              <a:t>ilham</a:t>
            </a:r>
            <a:r>
              <a:rPr lang="en-GB" dirty="0"/>
              <a:t> </a:t>
            </a:r>
            <a:r>
              <a:rPr lang="en-GB" dirty="0" err="1"/>
              <a:t>verecek</a:t>
            </a:r>
            <a:r>
              <a:rPr lang="en-GB" dirty="0"/>
              <a:t> </a:t>
            </a:r>
            <a:r>
              <a:rPr lang="en-GB" dirty="0" err="1"/>
              <a:t>cesaret</a:t>
            </a:r>
            <a:r>
              <a:rPr lang="en-GB" dirty="0"/>
              <a:t>, </a:t>
            </a:r>
            <a:r>
              <a:rPr lang="en-GB" dirty="0" err="1"/>
              <a:t>yaratıcılık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kapasitedir</a:t>
            </a:r>
            <a:r>
              <a:rPr lang="en-GB" dirty="0"/>
              <a:t>. </a:t>
            </a:r>
            <a:r>
              <a:rPr lang="en-GB" dirty="0" err="1"/>
              <a:t>Topluluk</a:t>
            </a:r>
            <a:r>
              <a:rPr lang="en-GB" dirty="0"/>
              <a:t> </a:t>
            </a:r>
            <a:r>
              <a:rPr lang="en-GB" dirty="0" err="1"/>
              <a:t>liderliği</a:t>
            </a:r>
            <a:r>
              <a:rPr lang="en-GB" dirty="0"/>
              <a:t>, </a:t>
            </a:r>
            <a:r>
              <a:rPr lang="en-GB" dirty="0" err="1"/>
              <a:t>topluluğun</a:t>
            </a:r>
            <a:r>
              <a:rPr lang="en-GB" dirty="0"/>
              <a:t> </a:t>
            </a:r>
            <a:r>
              <a:rPr lang="en-GB" dirty="0" err="1"/>
              <a:t>refahı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gelişimi</a:t>
            </a:r>
            <a:r>
              <a:rPr lang="en-GB" dirty="0"/>
              <a:t> </a:t>
            </a:r>
            <a:r>
              <a:rPr lang="en-GB" dirty="0" err="1"/>
              <a:t>için</a:t>
            </a:r>
            <a:r>
              <a:rPr lang="en-GB" dirty="0"/>
              <a:t> </a:t>
            </a:r>
            <a:r>
              <a:rPr lang="en-GB" dirty="0" err="1"/>
              <a:t>sorumluluk</a:t>
            </a:r>
            <a:r>
              <a:rPr lang="en-GB" dirty="0"/>
              <a:t> </a:t>
            </a:r>
            <a:r>
              <a:rPr lang="en-GB" dirty="0" err="1"/>
              <a:t>taşımak</a:t>
            </a:r>
            <a:r>
              <a:rPr lang="en-GB" dirty="0"/>
              <a:t> </a:t>
            </a:r>
            <a:r>
              <a:rPr lang="en-GB" dirty="0" err="1"/>
              <a:t>anlamına</a:t>
            </a:r>
            <a:r>
              <a:rPr lang="en-GB" dirty="0"/>
              <a:t> </a:t>
            </a:r>
            <a:r>
              <a:rPr lang="en-GB" dirty="0" err="1"/>
              <a:t>gelir</a:t>
            </a:r>
            <a:r>
              <a:rPr lang="en-GB" dirty="0"/>
              <a:t>. </a:t>
            </a:r>
            <a:r>
              <a:rPr lang="en-GB" dirty="0" err="1"/>
              <a:t>Topluluk</a:t>
            </a:r>
            <a:r>
              <a:rPr lang="en-GB" dirty="0"/>
              <a:t> </a:t>
            </a:r>
            <a:r>
              <a:rPr lang="en-GB" dirty="0" err="1"/>
              <a:t>liderleri</a:t>
            </a:r>
            <a:r>
              <a:rPr lang="en-GB" dirty="0"/>
              <a:t> </a:t>
            </a:r>
            <a:r>
              <a:rPr lang="en-GB" dirty="0" err="1"/>
              <a:t>genellikle</a:t>
            </a:r>
            <a:r>
              <a:rPr lang="en-GB" dirty="0"/>
              <a:t> </a:t>
            </a:r>
            <a:r>
              <a:rPr lang="en-GB" dirty="0" err="1"/>
              <a:t>kendi</a:t>
            </a:r>
            <a:r>
              <a:rPr lang="en-GB" dirty="0"/>
              <a:t> </a:t>
            </a:r>
            <a:r>
              <a:rPr lang="en-GB" dirty="0" err="1"/>
              <a:t>kendini</a:t>
            </a:r>
            <a:r>
              <a:rPr lang="en-GB" dirty="0"/>
              <a:t> </a:t>
            </a:r>
            <a:r>
              <a:rPr lang="en-GB" dirty="0" err="1"/>
              <a:t>tayin</a:t>
            </a:r>
            <a:r>
              <a:rPr lang="en-GB" dirty="0"/>
              <a:t> </a:t>
            </a:r>
            <a:r>
              <a:rPr lang="en-GB" dirty="0" err="1"/>
              <a:t>eder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 err="1"/>
              <a:t>Bir</a:t>
            </a:r>
            <a:r>
              <a:rPr lang="en-GB" dirty="0"/>
              <a:t> </a:t>
            </a:r>
            <a:r>
              <a:rPr lang="en-GB" dirty="0" err="1"/>
              <a:t>topluluk</a:t>
            </a:r>
            <a:r>
              <a:rPr lang="en-GB" dirty="0"/>
              <a:t> </a:t>
            </a:r>
            <a:r>
              <a:rPr lang="en-GB" dirty="0" err="1"/>
              <a:t>lideri</a:t>
            </a:r>
            <a:r>
              <a:rPr lang="en-GB" dirty="0"/>
              <a:t> </a:t>
            </a:r>
            <a:r>
              <a:rPr lang="en-GB" dirty="0" err="1"/>
              <a:t>misiniz</a:t>
            </a:r>
            <a:r>
              <a:rPr lang="en-GB" dirty="0"/>
              <a:t>? </a:t>
            </a:r>
            <a:r>
              <a:rPr lang="en-GB" dirty="0" err="1"/>
              <a:t>biri</a:t>
            </a:r>
            <a:r>
              <a:rPr lang="en-GB" dirty="0"/>
              <a:t> </a:t>
            </a:r>
            <a:r>
              <a:rPr lang="en-GB" dirty="0" err="1"/>
              <a:t>olmakla</a:t>
            </a:r>
            <a:r>
              <a:rPr lang="en-GB" dirty="0"/>
              <a:t> </a:t>
            </a:r>
            <a:r>
              <a:rPr lang="en-GB" dirty="0" err="1"/>
              <a:t>ilgileniyor</a:t>
            </a:r>
            <a:r>
              <a:rPr lang="en-GB" dirty="0"/>
              <a:t> </a:t>
            </a:r>
            <a:r>
              <a:rPr lang="en-GB" dirty="0" err="1"/>
              <a:t>musunuz</a:t>
            </a:r>
            <a:r>
              <a:rPr lang="en-GB" dirty="0"/>
              <a:t>?</a:t>
            </a:r>
          </a:p>
        </p:txBody>
      </p:sp>
      <p:grpSp>
        <p:nvGrpSpPr>
          <p:cNvPr id="11" name="Google Shape;840;p39">
            <a:extLst>
              <a:ext uri="{FF2B5EF4-FFF2-40B4-BE49-F238E27FC236}">
                <a16:creationId xmlns="" xmlns:a16="http://schemas.microsoft.com/office/drawing/2014/main" id="{A51D2A00-5D82-4185-8566-D86BBB76C838}"/>
              </a:ext>
            </a:extLst>
          </p:cNvPr>
          <p:cNvGrpSpPr/>
          <p:nvPr/>
        </p:nvGrpSpPr>
        <p:grpSpPr>
          <a:xfrm>
            <a:off x="621539" y="2593860"/>
            <a:ext cx="572412" cy="714376"/>
            <a:chOff x="2635450" y="4321225"/>
            <a:chExt cx="368400" cy="466425"/>
          </a:xfrm>
          <a:solidFill>
            <a:srgbClr val="92D050"/>
          </a:solidFill>
        </p:grpSpPr>
        <p:sp>
          <p:nvSpPr>
            <p:cNvPr id="12" name="Google Shape;841;p39">
              <a:extLst>
                <a:ext uri="{FF2B5EF4-FFF2-40B4-BE49-F238E27FC236}">
                  <a16:creationId xmlns="" xmlns:a16="http://schemas.microsoft.com/office/drawing/2014/main" id="{14150A68-ADA0-466F-B9EA-4B4087143E8C}"/>
                </a:ext>
              </a:extLst>
            </p:cNvPr>
            <p:cNvSpPr/>
            <p:nvPr/>
          </p:nvSpPr>
          <p:spPr>
            <a:xfrm>
              <a:off x="2635450" y="4653050"/>
              <a:ext cx="368400" cy="134600"/>
            </a:xfrm>
            <a:custGeom>
              <a:avLst/>
              <a:gdLst/>
              <a:ahLst/>
              <a:cxnLst/>
              <a:rect l="l" t="t" r="r" b="b"/>
              <a:pathLst>
                <a:path w="14736" h="5384" fill="none" extrusionOk="0">
                  <a:moveTo>
                    <a:pt x="6723" y="1"/>
                  </a:moveTo>
                  <a:lnTo>
                    <a:pt x="6723" y="1"/>
                  </a:lnTo>
                  <a:lnTo>
                    <a:pt x="6187" y="49"/>
                  </a:lnTo>
                  <a:lnTo>
                    <a:pt x="5651" y="147"/>
                  </a:lnTo>
                  <a:lnTo>
                    <a:pt x="5140" y="269"/>
                  </a:lnTo>
                  <a:lnTo>
                    <a:pt x="4628" y="415"/>
                  </a:lnTo>
                  <a:lnTo>
                    <a:pt x="4141" y="610"/>
                  </a:lnTo>
                  <a:lnTo>
                    <a:pt x="3678" y="829"/>
                  </a:lnTo>
                  <a:lnTo>
                    <a:pt x="3216" y="1072"/>
                  </a:lnTo>
                  <a:lnTo>
                    <a:pt x="2777" y="1340"/>
                  </a:lnTo>
                  <a:lnTo>
                    <a:pt x="2363" y="1633"/>
                  </a:lnTo>
                  <a:lnTo>
                    <a:pt x="1949" y="1949"/>
                  </a:lnTo>
                  <a:lnTo>
                    <a:pt x="1584" y="2290"/>
                  </a:lnTo>
                  <a:lnTo>
                    <a:pt x="1219" y="2655"/>
                  </a:lnTo>
                  <a:lnTo>
                    <a:pt x="878" y="3045"/>
                  </a:lnTo>
                  <a:lnTo>
                    <a:pt x="561" y="3459"/>
                  </a:lnTo>
                  <a:lnTo>
                    <a:pt x="269" y="3873"/>
                  </a:lnTo>
                  <a:lnTo>
                    <a:pt x="1" y="4312"/>
                  </a:lnTo>
                  <a:lnTo>
                    <a:pt x="1" y="4312"/>
                  </a:lnTo>
                  <a:lnTo>
                    <a:pt x="293" y="4433"/>
                  </a:lnTo>
                  <a:lnTo>
                    <a:pt x="610" y="4555"/>
                  </a:lnTo>
                  <a:lnTo>
                    <a:pt x="1316" y="4750"/>
                  </a:lnTo>
                  <a:lnTo>
                    <a:pt x="2120" y="4945"/>
                  </a:lnTo>
                  <a:lnTo>
                    <a:pt x="3045" y="5091"/>
                  </a:lnTo>
                  <a:lnTo>
                    <a:pt x="4019" y="5213"/>
                  </a:lnTo>
                  <a:lnTo>
                    <a:pt x="5091" y="5310"/>
                  </a:lnTo>
                  <a:lnTo>
                    <a:pt x="6211" y="5359"/>
                  </a:lnTo>
                  <a:lnTo>
                    <a:pt x="7356" y="5383"/>
                  </a:lnTo>
                  <a:lnTo>
                    <a:pt x="7356" y="5383"/>
                  </a:lnTo>
                  <a:lnTo>
                    <a:pt x="8525" y="5359"/>
                  </a:lnTo>
                  <a:lnTo>
                    <a:pt x="9645" y="5310"/>
                  </a:lnTo>
                  <a:lnTo>
                    <a:pt x="10717" y="5213"/>
                  </a:lnTo>
                  <a:lnTo>
                    <a:pt x="11691" y="5091"/>
                  </a:lnTo>
                  <a:lnTo>
                    <a:pt x="12617" y="4945"/>
                  </a:lnTo>
                  <a:lnTo>
                    <a:pt x="13420" y="4750"/>
                  </a:lnTo>
                  <a:lnTo>
                    <a:pt x="14127" y="4555"/>
                  </a:lnTo>
                  <a:lnTo>
                    <a:pt x="14443" y="4433"/>
                  </a:lnTo>
                  <a:lnTo>
                    <a:pt x="14736" y="4312"/>
                  </a:lnTo>
                  <a:lnTo>
                    <a:pt x="14736" y="4312"/>
                  </a:lnTo>
                  <a:lnTo>
                    <a:pt x="14468" y="3873"/>
                  </a:lnTo>
                  <a:lnTo>
                    <a:pt x="14175" y="3459"/>
                  </a:lnTo>
                  <a:lnTo>
                    <a:pt x="13859" y="3045"/>
                  </a:lnTo>
                  <a:lnTo>
                    <a:pt x="13518" y="2655"/>
                  </a:lnTo>
                  <a:lnTo>
                    <a:pt x="13153" y="2290"/>
                  </a:lnTo>
                  <a:lnTo>
                    <a:pt x="12787" y="1949"/>
                  </a:lnTo>
                  <a:lnTo>
                    <a:pt x="12373" y="1633"/>
                  </a:lnTo>
                  <a:lnTo>
                    <a:pt x="11959" y="1340"/>
                  </a:lnTo>
                  <a:lnTo>
                    <a:pt x="11521" y="1072"/>
                  </a:lnTo>
                  <a:lnTo>
                    <a:pt x="11058" y="829"/>
                  </a:lnTo>
                  <a:lnTo>
                    <a:pt x="10595" y="610"/>
                  </a:lnTo>
                  <a:lnTo>
                    <a:pt x="10108" y="415"/>
                  </a:lnTo>
                  <a:lnTo>
                    <a:pt x="9597" y="269"/>
                  </a:lnTo>
                  <a:lnTo>
                    <a:pt x="9085" y="147"/>
                  </a:lnTo>
                  <a:lnTo>
                    <a:pt x="8549" y="49"/>
                  </a:lnTo>
                  <a:lnTo>
                    <a:pt x="8014" y="1"/>
                  </a:lnTo>
                </a:path>
              </a:pathLst>
            </a:custGeom>
            <a:grpFill/>
            <a:ln w="28575" cap="rnd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42;p39">
              <a:extLst>
                <a:ext uri="{FF2B5EF4-FFF2-40B4-BE49-F238E27FC236}">
                  <a16:creationId xmlns="" xmlns:a16="http://schemas.microsoft.com/office/drawing/2014/main" id="{F03EB420-F8B9-4EF4-99B3-376E94A9A718}"/>
                </a:ext>
              </a:extLst>
            </p:cNvPr>
            <p:cNvSpPr/>
            <p:nvPr/>
          </p:nvSpPr>
          <p:spPr>
            <a:xfrm>
              <a:off x="2819350" y="4321225"/>
              <a:ext cx="25" cy="347075"/>
            </a:xfrm>
            <a:custGeom>
              <a:avLst/>
              <a:gdLst/>
              <a:ahLst/>
              <a:cxnLst/>
              <a:rect l="l" t="t" r="r" b="b"/>
              <a:pathLst>
                <a:path w="1" h="13883" fill="none" extrusionOk="0">
                  <a:moveTo>
                    <a:pt x="0" y="13883"/>
                  </a:moveTo>
                  <a:lnTo>
                    <a:pt x="0" y="0"/>
                  </a:lnTo>
                </a:path>
              </a:pathLst>
            </a:custGeom>
            <a:grpFill/>
            <a:ln w="28575" cap="rnd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" name="Google Shape;843;p39">
              <a:extLst>
                <a:ext uri="{FF2B5EF4-FFF2-40B4-BE49-F238E27FC236}">
                  <a16:creationId xmlns="" xmlns:a16="http://schemas.microsoft.com/office/drawing/2014/main" id="{648B303B-C707-46D9-A36B-AFEF7E0C055D}"/>
                </a:ext>
              </a:extLst>
            </p:cNvPr>
            <p:cNvSpPr/>
            <p:nvPr/>
          </p:nvSpPr>
          <p:spPr>
            <a:xfrm>
              <a:off x="2835175" y="4328525"/>
              <a:ext cx="114475" cy="114500"/>
            </a:xfrm>
            <a:custGeom>
              <a:avLst/>
              <a:gdLst/>
              <a:ahLst/>
              <a:cxnLst/>
              <a:rect l="l" t="t" r="r" b="b"/>
              <a:pathLst>
                <a:path w="4579" h="4580" fill="none" extrusionOk="0">
                  <a:moveTo>
                    <a:pt x="707" y="4190"/>
                  </a:moveTo>
                  <a:lnTo>
                    <a:pt x="707" y="4190"/>
                  </a:lnTo>
                  <a:lnTo>
                    <a:pt x="853" y="4287"/>
                  </a:lnTo>
                  <a:lnTo>
                    <a:pt x="999" y="4384"/>
                  </a:lnTo>
                  <a:lnTo>
                    <a:pt x="1145" y="4458"/>
                  </a:lnTo>
                  <a:lnTo>
                    <a:pt x="1315" y="4506"/>
                  </a:lnTo>
                  <a:lnTo>
                    <a:pt x="1462" y="4555"/>
                  </a:lnTo>
                  <a:lnTo>
                    <a:pt x="1632" y="4579"/>
                  </a:lnTo>
                  <a:lnTo>
                    <a:pt x="1803" y="4579"/>
                  </a:lnTo>
                  <a:lnTo>
                    <a:pt x="1973" y="4579"/>
                  </a:lnTo>
                  <a:lnTo>
                    <a:pt x="2143" y="4579"/>
                  </a:lnTo>
                  <a:lnTo>
                    <a:pt x="2290" y="4531"/>
                  </a:lnTo>
                  <a:lnTo>
                    <a:pt x="2460" y="4506"/>
                  </a:lnTo>
                  <a:lnTo>
                    <a:pt x="2606" y="4433"/>
                  </a:lnTo>
                  <a:lnTo>
                    <a:pt x="2777" y="4360"/>
                  </a:lnTo>
                  <a:lnTo>
                    <a:pt x="2923" y="4263"/>
                  </a:lnTo>
                  <a:lnTo>
                    <a:pt x="3069" y="4165"/>
                  </a:lnTo>
                  <a:lnTo>
                    <a:pt x="3191" y="4043"/>
                  </a:lnTo>
                  <a:lnTo>
                    <a:pt x="3191" y="4043"/>
                  </a:lnTo>
                  <a:lnTo>
                    <a:pt x="3337" y="3873"/>
                  </a:lnTo>
                  <a:lnTo>
                    <a:pt x="3459" y="3678"/>
                  </a:lnTo>
                  <a:lnTo>
                    <a:pt x="3605" y="3410"/>
                  </a:lnTo>
                  <a:lnTo>
                    <a:pt x="3727" y="3142"/>
                  </a:lnTo>
                  <a:lnTo>
                    <a:pt x="3994" y="2485"/>
                  </a:lnTo>
                  <a:lnTo>
                    <a:pt x="4214" y="1827"/>
                  </a:lnTo>
                  <a:lnTo>
                    <a:pt x="4384" y="1170"/>
                  </a:lnTo>
                  <a:lnTo>
                    <a:pt x="4506" y="634"/>
                  </a:lnTo>
                  <a:lnTo>
                    <a:pt x="4579" y="220"/>
                  </a:lnTo>
                  <a:lnTo>
                    <a:pt x="4579" y="98"/>
                  </a:lnTo>
                  <a:lnTo>
                    <a:pt x="4555" y="25"/>
                  </a:lnTo>
                  <a:lnTo>
                    <a:pt x="4555" y="25"/>
                  </a:lnTo>
                  <a:lnTo>
                    <a:pt x="4482" y="1"/>
                  </a:lnTo>
                  <a:lnTo>
                    <a:pt x="4360" y="25"/>
                  </a:lnTo>
                  <a:lnTo>
                    <a:pt x="3970" y="74"/>
                  </a:lnTo>
                  <a:lnTo>
                    <a:pt x="3410" y="195"/>
                  </a:lnTo>
                  <a:lnTo>
                    <a:pt x="2752" y="390"/>
                  </a:lnTo>
                  <a:lnTo>
                    <a:pt x="2095" y="609"/>
                  </a:lnTo>
                  <a:lnTo>
                    <a:pt x="1462" y="853"/>
                  </a:lnTo>
                  <a:lnTo>
                    <a:pt x="1169" y="975"/>
                  </a:lnTo>
                  <a:lnTo>
                    <a:pt x="926" y="1121"/>
                  </a:lnTo>
                  <a:lnTo>
                    <a:pt x="707" y="1267"/>
                  </a:lnTo>
                  <a:lnTo>
                    <a:pt x="536" y="1389"/>
                  </a:lnTo>
                  <a:lnTo>
                    <a:pt x="536" y="1389"/>
                  </a:lnTo>
                  <a:lnTo>
                    <a:pt x="414" y="1535"/>
                  </a:lnTo>
                  <a:lnTo>
                    <a:pt x="317" y="1657"/>
                  </a:lnTo>
                  <a:lnTo>
                    <a:pt x="219" y="1803"/>
                  </a:lnTo>
                  <a:lnTo>
                    <a:pt x="146" y="1973"/>
                  </a:lnTo>
                  <a:lnTo>
                    <a:pt x="98" y="2119"/>
                  </a:lnTo>
                  <a:lnTo>
                    <a:pt x="49" y="2290"/>
                  </a:lnTo>
                  <a:lnTo>
                    <a:pt x="0" y="2460"/>
                  </a:lnTo>
                  <a:lnTo>
                    <a:pt x="0" y="2607"/>
                  </a:lnTo>
                  <a:lnTo>
                    <a:pt x="0" y="2777"/>
                  </a:lnTo>
                  <a:lnTo>
                    <a:pt x="0" y="2948"/>
                  </a:lnTo>
                  <a:lnTo>
                    <a:pt x="25" y="3118"/>
                  </a:lnTo>
                  <a:lnTo>
                    <a:pt x="73" y="3264"/>
                  </a:lnTo>
                  <a:lnTo>
                    <a:pt x="146" y="3435"/>
                  </a:lnTo>
                  <a:lnTo>
                    <a:pt x="195" y="3581"/>
                  </a:lnTo>
                  <a:lnTo>
                    <a:pt x="293" y="3727"/>
                  </a:lnTo>
                  <a:lnTo>
                    <a:pt x="390" y="3873"/>
                  </a:lnTo>
                  <a:lnTo>
                    <a:pt x="707" y="4190"/>
                  </a:lnTo>
                  <a:close/>
                </a:path>
              </a:pathLst>
            </a:custGeom>
            <a:grpFill/>
            <a:ln w="28575" cap="rnd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44;p39">
              <a:extLst>
                <a:ext uri="{FF2B5EF4-FFF2-40B4-BE49-F238E27FC236}">
                  <a16:creationId xmlns="" xmlns:a16="http://schemas.microsoft.com/office/drawing/2014/main" id="{C044F82E-CAC9-444B-A465-B4AEFBAAAEE6}"/>
                </a:ext>
              </a:extLst>
            </p:cNvPr>
            <p:cNvSpPr/>
            <p:nvPr/>
          </p:nvSpPr>
          <p:spPr>
            <a:xfrm>
              <a:off x="2850400" y="4372975"/>
              <a:ext cx="54825" cy="54825"/>
            </a:xfrm>
            <a:custGeom>
              <a:avLst/>
              <a:gdLst/>
              <a:ahLst/>
              <a:cxnLst/>
              <a:rect l="l" t="t" r="r" b="b"/>
              <a:pathLst>
                <a:path w="2193" h="2193" fill="none" extrusionOk="0">
                  <a:moveTo>
                    <a:pt x="2192" y="0"/>
                  </a:moveTo>
                  <a:lnTo>
                    <a:pt x="0" y="2192"/>
                  </a:lnTo>
                </a:path>
              </a:pathLst>
            </a:custGeom>
            <a:grpFill/>
            <a:ln w="28575" cap="rnd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45;p39">
              <a:extLst>
                <a:ext uri="{FF2B5EF4-FFF2-40B4-BE49-F238E27FC236}">
                  <a16:creationId xmlns="" xmlns:a16="http://schemas.microsoft.com/office/drawing/2014/main" id="{35D8F2DE-BCBC-46DD-B3E5-E33C0F260E1D}"/>
                </a:ext>
              </a:extLst>
            </p:cNvPr>
            <p:cNvSpPr/>
            <p:nvPr/>
          </p:nvSpPr>
          <p:spPr>
            <a:xfrm>
              <a:off x="2646425" y="4429600"/>
              <a:ext cx="156500" cy="156500"/>
            </a:xfrm>
            <a:custGeom>
              <a:avLst/>
              <a:gdLst/>
              <a:ahLst/>
              <a:cxnLst/>
              <a:rect l="l" t="t" r="r" b="b"/>
              <a:pathLst>
                <a:path w="6260" h="6260" fill="none" extrusionOk="0">
                  <a:moveTo>
                    <a:pt x="5675" y="5334"/>
                  </a:moveTo>
                  <a:lnTo>
                    <a:pt x="5675" y="5334"/>
                  </a:lnTo>
                  <a:lnTo>
                    <a:pt x="5821" y="5139"/>
                  </a:lnTo>
                  <a:lnTo>
                    <a:pt x="5943" y="4945"/>
                  </a:lnTo>
                  <a:lnTo>
                    <a:pt x="6040" y="4725"/>
                  </a:lnTo>
                  <a:lnTo>
                    <a:pt x="6138" y="4506"/>
                  </a:lnTo>
                  <a:lnTo>
                    <a:pt x="6186" y="4287"/>
                  </a:lnTo>
                  <a:lnTo>
                    <a:pt x="6235" y="4043"/>
                  </a:lnTo>
                  <a:lnTo>
                    <a:pt x="6259" y="3824"/>
                  </a:lnTo>
                  <a:lnTo>
                    <a:pt x="6259" y="3581"/>
                  </a:lnTo>
                  <a:lnTo>
                    <a:pt x="6235" y="3361"/>
                  </a:lnTo>
                  <a:lnTo>
                    <a:pt x="6186" y="3118"/>
                  </a:lnTo>
                  <a:lnTo>
                    <a:pt x="6138" y="2899"/>
                  </a:lnTo>
                  <a:lnTo>
                    <a:pt x="6040" y="2680"/>
                  </a:lnTo>
                  <a:lnTo>
                    <a:pt x="5943" y="2460"/>
                  </a:lnTo>
                  <a:lnTo>
                    <a:pt x="5821" y="2266"/>
                  </a:lnTo>
                  <a:lnTo>
                    <a:pt x="5675" y="2071"/>
                  </a:lnTo>
                  <a:lnTo>
                    <a:pt x="5504" y="1900"/>
                  </a:lnTo>
                  <a:lnTo>
                    <a:pt x="5504" y="1900"/>
                  </a:lnTo>
                  <a:lnTo>
                    <a:pt x="5285" y="1705"/>
                  </a:lnTo>
                  <a:lnTo>
                    <a:pt x="4993" y="1510"/>
                  </a:lnTo>
                  <a:lnTo>
                    <a:pt x="4652" y="1316"/>
                  </a:lnTo>
                  <a:lnTo>
                    <a:pt x="4262" y="1145"/>
                  </a:lnTo>
                  <a:lnTo>
                    <a:pt x="3848" y="975"/>
                  </a:lnTo>
                  <a:lnTo>
                    <a:pt x="3410" y="804"/>
                  </a:lnTo>
                  <a:lnTo>
                    <a:pt x="2484" y="488"/>
                  </a:lnTo>
                  <a:lnTo>
                    <a:pt x="1608" y="244"/>
                  </a:lnTo>
                  <a:lnTo>
                    <a:pt x="853" y="74"/>
                  </a:lnTo>
                  <a:lnTo>
                    <a:pt x="536" y="25"/>
                  </a:lnTo>
                  <a:lnTo>
                    <a:pt x="292" y="0"/>
                  </a:lnTo>
                  <a:lnTo>
                    <a:pt x="122" y="0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0" y="122"/>
                  </a:lnTo>
                  <a:lnTo>
                    <a:pt x="0" y="293"/>
                  </a:lnTo>
                  <a:lnTo>
                    <a:pt x="25" y="536"/>
                  </a:lnTo>
                  <a:lnTo>
                    <a:pt x="73" y="853"/>
                  </a:lnTo>
                  <a:lnTo>
                    <a:pt x="244" y="1608"/>
                  </a:lnTo>
                  <a:lnTo>
                    <a:pt x="487" y="2485"/>
                  </a:lnTo>
                  <a:lnTo>
                    <a:pt x="804" y="3410"/>
                  </a:lnTo>
                  <a:lnTo>
                    <a:pt x="974" y="3849"/>
                  </a:lnTo>
                  <a:lnTo>
                    <a:pt x="1145" y="4263"/>
                  </a:lnTo>
                  <a:lnTo>
                    <a:pt x="1315" y="4652"/>
                  </a:lnTo>
                  <a:lnTo>
                    <a:pt x="1510" y="4993"/>
                  </a:lnTo>
                  <a:lnTo>
                    <a:pt x="1705" y="5286"/>
                  </a:lnTo>
                  <a:lnTo>
                    <a:pt x="1900" y="5505"/>
                  </a:lnTo>
                  <a:lnTo>
                    <a:pt x="1900" y="5505"/>
                  </a:lnTo>
                  <a:lnTo>
                    <a:pt x="2070" y="5675"/>
                  </a:lnTo>
                  <a:lnTo>
                    <a:pt x="2265" y="5821"/>
                  </a:lnTo>
                  <a:lnTo>
                    <a:pt x="2460" y="5943"/>
                  </a:lnTo>
                  <a:lnTo>
                    <a:pt x="2679" y="6041"/>
                  </a:lnTo>
                  <a:lnTo>
                    <a:pt x="2898" y="6138"/>
                  </a:lnTo>
                  <a:lnTo>
                    <a:pt x="3118" y="6187"/>
                  </a:lnTo>
                  <a:lnTo>
                    <a:pt x="3361" y="6235"/>
                  </a:lnTo>
                  <a:lnTo>
                    <a:pt x="3580" y="6260"/>
                  </a:lnTo>
                  <a:lnTo>
                    <a:pt x="3824" y="6260"/>
                  </a:lnTo>
                  <a:lnTo>
                    <a:pt x="4043" y="6235"/>
                  </a:lnTo>
                  <a:lnTo>
                    <a:pt x="4287" y="6187"/>
                  </a:lnTo>
                  <a:lnTo>
                    <a:pt x="4506" y="6138"/>
                  </a:lnTo>
                  <a:lnTo>
                    <a:pt x="4725" y="6041"/>
                  </a:lnTo>
                  <a:lnTo>
                    <a:pt x="4944" y="5943"/>
                  </a:lnTo>
                  <a:lnTo>
                    <a:pt x="5139" y="5821"/>
                  </a:lnTo>
                  <a:lnTo>
                    <a:pt x="5334" y="5675"/>
                  </a:lnTo>
                  <a:lnTo>
                    <a:pt x="5675" y="5334"/>
                  </a:lnTo>
                  <a:close/>
                </a:path>
              </a:pathLst>
            </a:custGeom>
            <a:grpFill/>
            <a:ln w="28575" cap="rnd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46;p39">
              <a:extLst>
                <a:ext uri="{FF2B5EF4-FFF2-40B4-BE49-F238E27FC236}">
                  <a16:creationId xmlns="" xmlns:a16="http://schemas.microsoft.com/office/drawing/2014/main" id="{0F58FA57-6F2C-46AD-A84D-B19F90F06AD2}"/>
                </a:ext>
              </a:extLst>
            </p:cNvPr>
            <p:cNvSpPr/>
            <p:nvPr/>
          </p:nvSpPr>
          <p:spPr>
            <a:xfrm>
              <a:off x="2696350" y="4479525"/>
              <a:ext cx="87100" cy="87100"/>
            </a:xfrm>
            <a:custGeom>
              <a:avLst/>
              <a:gdLst/>
              <a:ahLst/>
              <a:cxnLst/>
              <a:rect l="l" t="t" r="r" b="b"/>
              <a:pathLst>
                <a:path w="3484" h="3484" fill="none" extrusionOk="0">
                  <a:moveTo>
                    <a:pt x="0" y="1"/>
                  </a:moveTo>
                  <a:lnTo>
                    <a:pt x="3483" y="3483"/>
                  </a:lnTo>
                </a:path>
              </a:pathLst>
            </a:custGeom>
            <a:grpFill/>
            <a:ln w="28575" cap="rnd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" name="Graphic 22" descr="Question mark with solid fill">
            <a:extLst>
              <a:ext uri="{FF2B5EF4-FFF2-40B4-BE49-F238E27FC236}">
                <a16:creationId xmlns="" xmlns:a16="http://schemas.microsoft.com/office/drawing/2014/main" id="{306F2352-6EE1-4A14-862F-DEF1DA0359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4558" y="4129035"/>
            <a:ext cx="914400" cy="9144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8CB4D7C4-6CCE-4A1B-9BA7-3715ACFCA50A}"/>
              </a:ext>
            </a:extLst>
          </p:cNvPr>
          <p:cNvSpPr/>
          <p:nvPr/>
        </p:nvSpPr>
        <p:spPr>
          <a:xfrm>
            <a:off x="0" y="5066881"/>
            <a:ext cx="12192000" cy="1517363"/>
          </a:xfrm>
          <a:prstGeom prst="rect">
            <a:avLst/>
          </a:prstGeom>
          <a:solidFill>
            <a:srgbClr val="28AF95"/>
          </a:solidFill>
          <a:ln>
            <a:solidFill>
              <a:srgbClr val="28AF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DD7E6E08-7815-47EA-8FAD-69B20F59D493}"/>
              </a:ext>
            </a:extLst>
          </p:cNvPr>
          <p:cNvSpPr txBox="1"/>
          <p:nvPr/>
        </p:nvSpPr>
        <p:spPr>
          <a:xfrm>
            <a:off x="2807970" y="5024997"/>
            <a:ext cx="6103620" cy="464871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b="1" u="sng" dirty="0">
                <a:solidFill>
                  <a:schemeClr val="bg1"/>
                </a:solidFill>
              </a:rPr>
              <a:t>GÖÇMEN LİDER </a:t>
            </a:r>
            <a:r>
              <a:rPr lang="en-GB" b="1" u="sng" dirty="0" smtClean="0">
                <a:solidFill>
                  <a:schemeClr val="bg1"/>
                </a:solidFill>
              </a:rPr>
              <a:t>İLHAM</a:t>
            </a:r>
            <a:r>
              <a:rPr lang="tr-TR" b="1" u="sng" dirty="0">
                <a:solidFill>
                  <a:schemeClr val="bg1"/>
                </a:solidFill>
              </a:rPr>
              <a:t>I</a:t>
            </a:r>
            <a:endParaRPr lang="en-GB" b="1" u="sng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E6267ABD-762B-43E4-85D2-8C10E63092D3}"/>
              </a:ext>
            </a:extLst>
          </p:cNvPr>
          <p:cNvSpPr txBox="1"/>
          <p:nvPr/>
        </p:nvSpPr>
        <p:spPr>
          <a:xfrm>
            <a:off x="-144966" y="5563390"/>
            <a:ext cx="125562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i="1" dirty="0">
                <a:solidFill>
                  <a:schemeClr val="bg1"/>
                </a:solidFill>
              </a:rPr>
              <a:t>"</a:t>
            </a:r>
            <a:r>
              <a:rPr lang="en-GB" sz="2800" i="1" dirty="0" err="1">
                <a:solidFill>
                  <a:schemeClr val="bg1"/>
                </a:solidFill>
              </a:rPr>
              <a:t>Bütün</a:t>
            </a:r>
            <a:r>
              <a:rPr lang="en-GB" sz="2800" i="1" dirty="0">
                <a:solidFill>
                  <a:schemeClr val="bg1"/>
                </a:solidFill>
              </a:rPr>
              <a:t> </a:t>
            </a:r>
            <a:r>
              <a:rPr lang="en-GB" sz="2800" i="1" dirty="0" err="1">
                <a:solidFill>
                  <a:schemeClr val="bg1"/>
                </a:solidFill>
              </a:rPr>
              <a:t>dünya</a:t>
            </a:r>
            <a:r>
              <a:rPr lang="en-GB" sz="2800" i="1" dirty="0">
                <a:solidFill>
                  <a:schemeClr val="bg1"/>
                </a:solidFill>
              </a:rPr>
              <a:t> </a:t>
            </a:r>
            <a:r>
              <a:rPr lang="en-GB" sz="2800" i="1" dirty="0" err="1">
                <a:solidFill>
                  <a:schemeClr val="bg1"/>
                </a:solidFill>
              </a:rPr>
              <a:t>sustuğunda</a:t>
            </a:r>
            <a:r>
              <a:rPr lang="en-GB" sz="2800" i="1" dirty="0">
                <a:solidFill>
                  <a:schemeClr val="bg1"/>
                </a:solidFill>
              </a:rPr>
              <a:t> </a:t>
            </a:r>
            <a:r>
              <a:rPr lang="en-GB" sz="2800" i="1" dirty="0" err="1">
                <a:solidFill>
                  <a:schemeClr val="bg1"/>
                </a:solidFill>
              </a:rPr>
              <a:t>tek</a:t>
            </a:r>
            <a:r>
              <a:rPr lang="en-GB" sz="2800" i="1" dirty="0">
                <a:solidFill>
                  <a:schemeClr val="bg1"/>
                </a:solidFill>
              </a:rPr>
              <a:t> </a:t>
            </a:r>
            <a:r>
              <a:rPr lang="en-GB" sz="2800" i="1" dirty="0" err="1">
                <a:solidFill>
                  <a:schemeClr val="bg1"/>
                </a:solidFill>
              </a:rPr>
              <a:t>bir</a:t>
            </a:r>
            <a:r>
              <a:rPr lang="en-GB" sz="2800" i="1" dirty="0">
                <a:solidFill>
                  <a:schemeClr val="bg1"/>
                </a:solidFill>
              </a:rPr>
              <a:t> </a:t>
            </a:r>
            <a:r>
              <a:rPr lang="en-GB" sz="2800" i="1" dirty="0" err="1">
                <a:solidFill>
                  <a:schemeClr val="bg1"/>
                </a:solidFill>
              </a:rPr>
              <a:t>ses</a:t>
            </a:r>
            <a:r>
              <a:rPr lang="en-GB" sz="2800" i="1" dirty="0">
                <a:solidFill>
                  <a:schemeClr val="bg1"/>
                </a:solidFill>
              </a:rPr>
              <a:t> bile </a:t>
            </a:r>
            <a:r>
              <a:rPr lang="en-GB" sz="2800" i="1" dirty="0" err="1">
                <a:solidFill>
                  <a:schemeClr val="bg1"/>
                </a:solidFill>
              </a:rPr>
              <a:t>güçlenir</a:t>
            </a:r>
            <a:r>
              <a:rPr lang="en-GB" sz="2800" i="1" dirty="0">
                <a:solidFill>
                  <a:schemeClr val="bg1"/>
                </a:solidFill>
              </a:rPr>
              <a:t>." Malala </a:t>
            </a:r>
            <a:r>
              <a:rPr lang="en-GB" sz="2800" i="1" dirty="0" err="1">
                <a:solidFill>
                  <a:schemeClr val="bg1"/>
                </a:solidFill>
              </a:rPr>
              <a:t>Yusufzay</a:t>
            </a:r>
            <a:endParaRPr lang="en-GB" sz="28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2999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="" xmlns:a16="http://schemas.microsoft.com/office/drawing/2014/main" id="{5DA89005-B76A-41D6-BF08-A7FC4D6348B4}"/>
              </a:ext>
            </a:extLst>
          </p:cNvPr>
          <p:cNvSpPr txBox="1">
            <a:spLocks/>
          </p:cNvSpPr>
          <p:nvPr/>
        </p:nvSpPr>
        <p:spPr>
          <a:xfrm>
            <a:off x="379142" y="797145"/>
            <a:ext cx="9612351" cy="845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b="1" kern="1200">
                <a:solidFill>
                  <a:srgbClr val="A6377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>
                <a:solidFill>
                  <a:srgbClr val="1188A3"/>
                </a:solidFill>
              </a:rPr>
              <a:t>LİDERLİK VİZYONU NASIL GÖRÜNÜYOR? BİR VAKA ÇALIŞMASI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F4CD96E3-5F40-1399-240E-725C90C2473E}"/>
              </a:ext>
            </a:extLst>
          </p:cNvPr>
          <p:cNvSpPr txBox="1"/>
          <p:nvPr/>
        </p:nvSpPr>
        <p:spPr>
          <a:xfrm>
            <a:off x="379142" y="1825748"/>
            <a:ext cx="6779941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 err="1">
                <a:solidFill>
                  <a:srgbClr val="7F7F7F"/>
                </a:solidFill>
              </a:rPr>
              <a:t>Aslen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Moğolistanlı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olan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Gonchigkhand'ın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hayali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İrlanda'da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bir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sosyal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hizmet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uzmanı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olmak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ve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İrlanda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toplumuna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katkıda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bulunmaktır</a:t>
            </a:r>
            <a:r>
              <a:rPr lang="en-GB" sz="2400" dirty="0">
                <a:solidFill>
                  <a:srgbClr val="7F7F7F"/>
                </a:solidFill>
              </a:rPr>
              <a:t>. 2020 </a:t>
            </a:r>
            <a:r>
              <a:rPr lang="en-GB" sz="2400" dirty="0" err="1">
                <a:solidFill>
                  <a:srgbClr val="7F7F7F"/>
                </a:solidFill>
              </a:rPr>
              <a:t>yılında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Göçmen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Liderlik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Akademisi'nde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görev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aldı</a:t>
            </a:r>
            <a:r>
              <a:rPr lang="en-GB" sz="2400" dirty="0">
                <a:solidFill>
                  <a:srgbClr val="7F7F7F"/>
                </a:solidFill>
              </a:rPr>
              <a:t>. </a:t>
            </a:r>
            <a:r>
              <a:rPr lang="en-GB" sz="2400" dirty="0" err="1">
                <a:solidFill>
                  <a:srgbClr val="7F7F7F"/>
                </a:solidFill>
              </a:rPr>
              <a:t>Gonchigkhand</a:t>
            </a:r>
            <a:r>
              <a:rPr lang="en-GB" sz="2400" dirty="0">
                <a:solidFill>
                  <a:srgbClr val="7F7F7F"/>
                </a:solidFill>
              </a:rPr>
              <a:t>, </a:t>
            </a:r>
            <a:r>
              <a:rPr lang="en-GB" sz="2400" dirty="0" err="1">
                <a:solidFill>
                  <a:srgbClr val="7F7F7F"/>
                </a:solidFill>
              </a:rPr>
              <a:t>Aralık</a:t>
            </a:r>
            <a:r>
              <a:rPr lang="en-GB" sz="2400" dirty="0">
                <a:solidFill>
                  <a:srgbClr val="7F7F7F"/>
                </a:solidFill>
              </a:rPr>
              <a:t> 2016'da </a:t>
            </a:r>
            <a:r>
              <a:rPr lang="en-GB" sz="2400" dirty="0" err="1">
                <a:solidFill>
                  <a:srgbClr val="7F7F7F"/>
                </a:solidFill>
              </a:rPr>
              <a:t>İrlanda'ya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geldi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İrlanda'daki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Moğollar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için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İrlanda'daki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yaşam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hakkında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bir</a:t>
            </a:r>
            <a:r>
              <a:rPr lang="en-GB" sz="2400" dirty="0">
                <a:solidFill>
                  <a:srgbClr val="7F7F7F"/>
                </a:solidFill>
              </a:rPr>
              <a:t> blog </a:t>
            </a:r>
            <a:r>
              <a:rPr lang="en-GB" sz="2400" dirty="0" err="1">
                <a:solidFill>
                  <a:srgbClr val="7F7F7F"/>
                </a:solidFill>
              </a:rPr>
              <a:t>başlattı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ve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belgesiz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insanlar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için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bir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kampanyaya</a:t>
            </a:r>
            <a:r>
              <a:rPr lang="en-GB" sz="2400" dirty="0">
                <a:solidFill>
                  <a:srgbClr val="7F7F7F"/>
                </a:solidFill>
              </a:rPr>
              <a:t> </a:t>
            </a:r>
            <a:r>
              <a:rPr lang="en-GB" sz="2400" dirty="0" err="1">
                <a:solidFill>
                  <a:srgbClr val="7F7F7F"/>
                </a:solidFill>
              </a:rPr>
              <a:t>katıldı</a:t>
            </a:r>
            <a:r>
              <a:rPr lang="en-GB" sz="2400" dirty="0" smtClean="0">
                <a:solidFill>
                  <a:srgbClr val="7F7F7F"/>
                </a:solidFill>
              </a:rPr>
              <a:t>. </a:t>
            </a:r>
            <a:endParaRPr lang="en-GB" sz="2400" b="0" i="0" dirty="0">
              <a:solidFill>
                <a:srgbClr val="7F7F7F"/>
              </a:solidFill>
              <a:effectLst/>
            </a:endParaRPr>
          </a:p>
          <a:p>
            <a:pPr algn="l"/>
            <a:endParaRPr lang="en-GB" sz="2400" dirty="0">
              <a:solidFill>
                <a:srgbClr val="7F7F7F"/>
              </a:solidFill>
            </a:endParaRPr>
          </a:p>
          <a:p>
            <a:r>
              <a:rPr lang="en-GB" sz="2400" dirty="0">
                <a:solidFill>
                  <a:srgbClr val="7F7F7F"/>
                </a:solidFill>
              </a:rPr>
              <a:t>DEVAMINI OKU : </a:t>
            </a:r>
            <a:r>
              <a:rPr lang="en-GB" sz="2400" dirty="0" err="1">
                <a:hlinkClick r:id="rId2"/>
              </a:rPr>
              <a:t>Gonchigkhand</a:t>
            </a:r>
            <a:r>
              <a:rPr lang="en-GB" sz="2400" dirty="0">
                <a:hlinkClick r:id="rId2"/>
              </a:rPr>
              <a:t> | </a:t>
            </a:r>
            <a:r>
              <a:rPr lang="en-GB" sz="2400" dirty="0" err="1" smtClean="0">
                <a:hlinkClick r:id="rId2"/>
              </a:rPr>
              <a:t>İrlanda</a:t>
            </a:r>
            <a:r>
              <a:rPr lang="en-GB" sz="2400" dirty="0" smtClean="0">
                <a:hlinkClick r:id="rId2"/>
              </a:rPr>
              <a:t> </a:t>
            </a:r>
            <a:r>
              <a:rPr lang="en-GB" sz="2400" dirty="0" err="1">
                <a:hlinkClick r:id="rId2"/>
              </a:rPr>
              <a:t>Göçmen</a:t>
            </a:r>
            <a:r>
              <a:rPr lang="en-GB" sz="2400" dirty="0">
                <a:hlinkClick r:id="rId2"/>
              </a:rPr>
              <a:t> </a:t>
            </a:r>
            <a:r>
              <a:rPr lang="en-GB" sz="2400" dirty="0" err="1" smtClean="0">
                <a:hlinkClick r:id="rId2"/>
              </a:rPr>
              <a:t>Konseyi</a:t>
            </a:r>
            <a:endParaRPr lang="en-GB" sz="2400" b="0" i="0" dirty="0" smtClean="0">
              <a:solidFill>
                <a:srgbClr val="7F7F7F"/>
              </a:solidFill>
              <a:effectLst/>
            </a:endParaRPr>
          </a:p>
          <a:p>
            <a:endParaRPr lang="en-GB" sz="2000" dirty="0">
              <a:solidFill>
                <a:srgbClr val="7F7F7F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679973D4-BF2D-AF4A-7C7F-229E0D6DF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547" y="2252545"/>
            <a:ext cx="4628335" cy="323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6216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BED50BFE-5893-A42E-405A-3A79F607892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45142" y="1678953"/>
            <a:ext cx="7182652" cy="3867704"/>
          </a:xfrm>
        </p:spPr>
        <p:txBody>
          <a:bodyPr>
            <a:normAutofit/>
          </a:bodyPr>
          <a:lstStyle/>
          <a:p>
            <a:pPr marL="0" indent="0"/>
            <a:r>
              <a:rPr lang="en-GB" sz="2200" dirty="0" err="1">
                <a:latin typeface="Roboto" panose="02000000000000000000" pitchFamily="2" charset="0"/>
              </a:rPr>
              <a:t>Bir</a:t>
            </a:r>
            <a:r>
              <a:rPr lang="en-GB" sz="2200" dirty="0">
                <a:latin typeface="Roboto" panose="02000000000000000000" pitchFamily="2" charset="0"/>
              </a:rPr>
              <a:t> </a:t>
            </a:r>
            <a:r>
              <a:rPr lang="en-GB" sz="2200" dirty="0" err="1">
                <a:latin typeface="Roboto" panose="02000000000000000000" pitchFamily="2" charset="0"/>
              </a:rPr>
              <a:t>liderlik</a:t>
            </a:r>
            <a:r>
              <a:rPr lang="en-GB" sz="2200" dirty="0">
                <a:latin typeface="Roboto" panose="02000000000000000000" pitchFamily="2" charset="0"/>
              </a:rPr>
              <a:t> </a:t>
            </a:r>
            <a:r>
              <a:rPr lang="en-GB" sz="2200" dirty="0" err="1">
                <a:latin typeface="Roboto" panose="02000000000000000000" pitchFamily="2" charset="0"/>
              </a:rPr>
              <a:t>vizyonu</a:t>
            </a:r>
            <a:r>
              <a:rPr lang="en-GB" sz="2200" dirty="0">
                <a:latin typeface="Roboto" panose="02000000000000000000" pitchFamily="2" charset="0"/>
              </a:rPr>
              <a:t> </a:t>
            </a:r>
            <a:r>
              <a:rPr lang="en-GB" sz="2200" dirty="0" err="1">
                <a:latin typeface="Roboto" panose="02000000000000000000" pitchFamily="2" charset="0"/>
              </a:rPr>
              <a:t>oluşturmak</a:t>
            </a:r>
            <a:r>
              <a:rPr lang="en-GB" sz="2200" dirty="0">
                <a:latin typeface="Roboto" panose="02000000000000000000" pitchFamily="2" charset="0"/>
              </a:rPr>
              <a:t> </a:t>
            </a:r>
            <a:r>
              <a:rPr lang="en-GB" sz="2200" dirty="0" err="1">
                <a:latin typeface="Roboto" panose="02000000000000000000" pitchFamily="2" charset="0"/>
              </a:rPr>
              <a:t>için</a:t>
            </a:r>
            <a:r>
              <a:rPr lang="en-GB" sz="2200" dirty="0">
                <a:latin typeface="Roboto" panose="02000000000000000000" pitchFamily="2" charset="0"/>
              </a:rPr>
              <a:t>, </a:t>
            </a:r>
            <a:r>
              <a:rPr lang="en-GB" sz="2200" dirty="0" err="1">
                <a:latin typeface="Roboto" panose="02000000000000000000" pitchFamily="2" charset="0"/>
              </a:rPr>
              <a:t>güçlü</a:t>
            </a:r>
            <a:r>
              <a:rPr lang="en-GB" sz="2200" dirty="0">
                <a:latin typeface="Roboto" panose="02000000000000000000" pitchFamily="2" charset="0"/>
              </a:rPr>
              <a:t> </a:t>
            </a:r>
            <a:r>
              <a:rPr lang="en-GB" sz="2200" dirty="0" err="1">
                <a:latin typeface="Roboto" panose="02000000000000000000" pitchFamily="2" charset="0"/>
              </a:rPr>
              <a:t>ve</a:t>
            </a:r>
            <a:r>
              <a:rPr lang="en-GB" sz="2200" dirty="0">
                <a:latin typeface="Roboto" panose="02000000000000000000" pitchFamily="2" charset="0"/>
              </a:rPr>
              <a:t> </a:t>
            </a:r>
            <a:r>
              <a:rPr lang="en-GB" sz="2200" dirty="0" err="1">
                <a:latin typeface="Roboto" panose="02000000000000000000" pitchFamily="2" charset="0"/>
              </a:rPr>
              <a:t>zayıf</a:t>
            </a:r>
            <a:r>
              <a:rPr lang="en-GB" sz="2200" dirty="0">
                <a:latin typeface="Roboto" panose="02000000000000000000" pitchFamily="2" charset="0"/>
              </a:rPr>
              <a:t> </a:t>
            </a:r>
            <a:r>
              <a:rPr lang="en-GB" sz="2200" dirty="0" err="1">
                <a:latin typeface="Roboto" panose="02000000000000000000" pitchFamily="2" charset="0"/>
              </a:rPr>
              <a:t>yönlerinizi</a:t>
            </a:r>
            <a:r>
              <a:rPr lang="en-GB" sz="2200" dirty="0">
                <a:latin typeface="Roboto" panose="02000000000000000000" pitchFamily="2" charset="0"/>
              </a:rPr>
              <a:t> </a:t>
            </a:r>
            <a:r>
              <a:rPr lang="en-GB" sz="2200" dirty="0" err="1">
                <a:latin typeface="Roboto" panose="02000000000000000000" pitchFamily="2" charset="0"/>
              </a:rPr>
              <a:t>değerlendirerek</a:t>
            </a:r>
            <a:r>
              <a:rPr lang="en-GB" sz="2200" dirty="0">
                <a:latin typeface="Roboto" panose="02000000000000000000" pitchFamily="2" charset="0"/>
              </a:rPr>
              <a:t> </a:t>
            </a:r>
            <a:r>
              <a:rPr lang="en-GB" sz="2200" dirty="0" err="1">
                <a:latin typeface="Roboto" panose="02000000000000000000" pitchFamily="2" charset="0"/>
              </a:rPr>
              <a:t>kendinizi</a:t>
            </a:r>
            <a:r>
              <a:rPr lang="en-GB" sz="2200" dirty="0">
                <a:latin typeface="Roboto" panose="02000000000000000000" pitchFamily="2" charset="0"/>
              </a:rPr>
              <a:t> </a:t>
            </a:r>
            <a:r>
              <a:rPr lang="en-GB" sz="2200" dirty="0" err="1">
                <a:latin typeface="Roboto" panose="02000000000000000000" pitchFamily="2" charset="0"/>
              </a:rPr>
              <a:t>tanımanız</a:t>
            </a:r>
            <a:r>
              <a:rPr lang="en-GB" sz="2200" dirty="0">
                <a:latin typeface="Roboto" panose="02000000000000000000" pitchFamily="2" charset="0"/>
              </a:rPr>
              <a:t> </a:t>
            </a:r>
            <a:r>
              <a:rPr lang="en-GB" sz="2200" dirty="0" err="1">
                <a:latin typeface="Roboto" panose="02000000000000000000" pitchFamily="2" charset="0"/>
              </a:rPr>
              <a:t>esastır</a:t>
            </a:r>
            <a:r>
              <a:rPr lang="en-GB" sz="2200" dirty="0">
                <a:latin typeface="Roboto" panose="02000000000000000000" pitchFamily="2" charset="0"/>
              </a:rPr>
              <a:t>.</a:t>
            </a:r>
          </a:p>
          <a:p>
            <a:pPr marL="0" indent="0"/>
            <a:r>
              <a:rPr lang="tr-TR" sz="2200" dirty="0" smtClean="0">
                <a:latin typeface="Roboto" panose="02000000000000000000" pitchFamily="2" charset="0"/>
              </a:rPr>
              <a:t>B</a:t>
            </a:r>
            <a:r>
              <a:rPr lang="en-GB" sz="2200" dirty="0" smtClean="0">
                <a:latin typeface="Roboto" panose="02000000000000000000" pitchFamily="2" charset="0"/>
              </a:rPr>
              <a:t>u </a:t>
            </a:r>
            <a:r>
              <a:rPr lang="en-GB" sz="2200" dirty="0" err="1">
                <a:latin typeface="Roboto" panose="02000000000000000000" pitchFamily="2" charset="0"/>
              </a:rPr>
              <a:t>harika</a:t>
            </a:r>
            <a:r>
              <a:rPr lang="en-GB" sz="2200" dirty="0">
                <a:latin typeface="Roboto" panose="02000000000000000000" pitchFamily="2" charset="0"/>
              </a:rPr>
              <a:t> </a:t>
            </a:r>
            <a:r>
              <a:rPr lang="en-GB" sz="2200" dirty="0" err="1">
                <a:latin typeface="Roboto" panose="02000000000000000000" pitchFamily="2" charset="0"/>
              </a:rPr>
              <a:t>makaleyi</a:t>
            </a:r>
            <a:r>
              <a:rPr lang="en-GB" sz="2200" dirty="0">
                <a:latin typeface="Roboto" panose="02000000000000000000" pitchFamily="2" charset="0"/>
              </a:rPr>
              <a:t> </a:t>
            </a:r>
            <a:r>
              <a:rPr lang="en-GB" sz="2200" dirty="0" err="1">
                <a:latin typeface="Roboto" panose="02000000000000000000" pitchFamily="2" charset="0"/>
              </a:rPr>
              <a:t>okumanızı</a:t>
            </a:r>
            <a:r>
              <a:rPr lang="en-GB" sz="2200" dirty="0">
                <a:latin typeface="Roboto" panose="02000000000000000000" pitchFamily="2" charset="0"/>
              </a:rPr>
              <a:t> </a:t>
            </a:r>
            <a:r>
              <a:rPr lang="en-GB" sz="2200" dirty="0" err="1">
                <a:latin typeface="Roboto" panose="02000000000000000000" pitchFamily="2" charset="0"/>
              </a:rPr>
              <a:t>tavsiye</a:t>
            </a:r>
            <a:r>
              <a:rPr lang="en-GB" sz="2200" dirty="0">
                <a:latin typeface="Roboto" panose="02000000000000000000" pitchFamily="2" charset="0"/>
              </a:rPr>
              <a:t> </a:t>
            </a:r>
            <a:r>
              <a:rPr lang="en-GB" sz="2200" dirty="0" err="1">
                <a:latin typeface="Roboto" panose="02000000000000000000" pitchFamily="2" charset="0"/>
              </a:rPr>
              <a:t>ederiz</a:t>
            </a:r>
            <a:r>
              <a:rPr lang="en-GB" sz="2200" dirty="0" smtClean="0">
                <a:latin typeface="Roboto" panose="02000000000000000000" pitchFamily="2" charset="0"/>
              </a:rPr>
              <a:t>.</a:t>
            </a:r>
            <a:r>
              <a:rPr lang="tr-TR" sz="2200" dirty="0" smtClean="0">
                <a:latin typeface="Roboto" panose="02000000000000000000" pitchFamily="2" charset="0"/>
              </a:rPr>
              <a:t> </a:t>
            </a:r>
            <a:r>
              <a:rPr lang="en-GB" sz="2200" dirty="0" err="1">
                <a:hlinkClick r:id="rId2"/>
              </a:rPr>
              <a:t>Liderlik</a:t>
            </a:r>
            <a:r>
              <a:rPr lang="en-GB" sz="2200" dirty="0">
                <a:hlinkClick r:id="rId2"/>
              </a:rPr>
              <a:t> </a:t>
            </a:r>
            <a:r>
              <a:rPr lang="en-GB" sz="2200" dirty="0" err="1">
                <a:hlinkClick r:id="rId2"/>
              </a:rPr>
              <a:t>Vizyonunun</a:t>
            </a:r>
            <a:r>
              <a:rPr lang="en-GB" sz="2200" dirty="0">
                <a:hlinkClick r:id="rId2"/>
              </a:rPr>
              <a:t> </a:t>
            </a:r>
            <a:r>
              <a:rPr lang="en-GB" sz="2200" dirty="0" err="1">
                <a:hlinkClick r:id="rId2"/>
              </a:rPr>
              <a:t>Önemi</a:t>
            </a:r>
            <a:r>
              <a:rPr lang="en-GB" sz="2200" dirty="0">
                <a:hlinkClick r:id="rId2"/>
              </a:rPr>
              <a:t> – </a:t>
            </a:r>
            <a:r>
              <a:rPr lang="en-GB" sz="2200" dirty="0" err="1">
                <a:hlinkClick r:id="rId2"/>
              </a:rPr>
              <a:t>Liderliğe</a:t>
            </a:r>
            <a:r>
              <a:rPr lang="en-GB" sz="2200" dirty="0">
                <a:hlinkClick r:id="rId2"/>
              </a:rPr>
              <a:t> </a:t>
            </a:r>
            <a:r>
              <a:rPr lang="en-GB" sz="2200" dirty="0" err="1" smtClean="0">
                <a:hlinkClick r:id="rId2"/>
              </a:rPr>
              <a:t>Yolculuk</a:t>
            </a:r>
            <a:r>
              <a:rPr lang="en-GB" sz="2200" dirty="0" smtClean="0">
                <a:hlinkClick r:id="rId2"/>
              </a:rPr>
              <a:t> </a:t>
            </a:r>
            <a:r>
              <a:rPr lang="en-GB" sz="2200" dirty="0">
                <a:hlinkClick r:id="rId2"/>
              </a:rPr>
              <a:t>(journeytoleadershipblog.com)</a:t>
            </a:r>
            <a:endParaRPr lang="en-IE" sz="2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6650FB9-8D44-EF3C-1894-980D00BAD5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5142" y="641091"/>
            <a:ext cx="10594345" cy="582221"/>
          </a:xfrm>
        </p:spPr>
        <p:txBody>
          <a:bodyPr>
            <a:normAutofit lnSpcReduction="10000"/>
          </a:bodyPr>
          <a:lstStyle/>
          <a:p>
            <a:r>
              <a:rPr lang="en-IE" dirty="0" err="1"/>
              <a:t>Liderlik</a:t>
            </a:r>
            <a:r>
              <a:rPr lang="en-IE" dirty="0"/>
              <a:t> </a:t>
            </a:r>
            <a:r>
              <a:rPr lang="en-IE" dirty="0" err="1"/>
              <a:t>Vizyonunuzu</a:t>
            </a:r>
            <a:r>
              <a:rPr lang="en-IE" dirty="0"/>
              <a:t> </a:t>
            </a:r>
            <a:r>
              <a:rPr lang="en-IE" dirty="0" err="1"/>
              <a:t>Oluşturmak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5048C68-2FB0-F74B-CA25-21382911D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3533" y="720287"/>
            <a:ext cx="3743325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0386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4C04E9B6-5796-4D29-B70F-383D5ACCC6C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34713" y="1454728"/>
            <a:ext cx="10594347" cy="4864185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Sorunun</a:t>
            </a:r>
            <a:r>
              <a:rPr lang="en-US" dirty="0" smtClean="0"/>
              <a:t> </a:t>
            </a:r>
            <a:r>
              <a:rPr lang="en-US" dirty="0" err="1" smtClean="0"/>
              <a:t>tanımlanması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üstesinden</a:t>
            </a:r>
            <a:r>
              <a:rPr lang="en-US" dirty="0" smtClean="0"/>
              <a:t> </a:t>
            </a:r>
            <a:r>
              <a:rPr lang="en-US" dirty="0" err="1" smtClean="0"/>
              <a:t>gelmek</a:t>
            </a:r>
            <a:r>
              <a:rPr lang="en-US" dirty="0" smtClean="0"/>
              <a:t> </a:t>
            </a:r>
            <a:r>
              <a:rPr lang="en-US" dirty="0" err="1" smtClean="0"/>
              <a:t>için</a:t>
            </a:r>
            <a:r>
              <a:rPr lang="en-US" dirty="0" smtClean="0"/>
              <a:t> </a:t>
            </a:r>
            <a:r>
              <a:rPr lang="en-US" dirty="0" err="1" smtClean="0"/>
              <a:t>seçenekler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angajman</a:t>
            </a:r>
            <a:r>
              <a:rPr lang="en-US" dirty="0" smtClean="0"/>
              <a:t> </a:t>
            </a:r>
            <a:r>
              <a:rPr lang="en-US" dirty="0" err="1" smtClean="0"/>
              <a:t>yöntemleri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Katılımcılar</a:t>
            </a:r>
            <a:r>
              <a:rPr lang="en-US" dirty="0" smtClean="0"/>
              <a:t> </a:t>
            </a:r>
            <a:r>
              <a:rPr lang="en-US" dirty="0" err="1" smtClean="0"/>
              <a:t>görüşlerini</a:t>
            </a:r>
            <a:r>
              <a:rPr lang="en-US" dirty="0" smtClean="0"/>
              <a:t> </a:t>
            </a:r>
            <a:r>
              <a:rPr lang="en-US" dirty="0" err="1" smtClean="0"/>
              <a:t>açık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dürüst</a:t>
            </a:r>
            <a:r>
              <a:rPr lang="en-US" dirty="0" smtClean="0"/>
              <a:t> </a:t>
            </a:r>
            <a:r>
              <a:rPr lang="en-US" dirty="0" err="1" smtClean="0"/>
              <a:t>bir</a:t>
            </a:r>
            <a:r>
              <a:rPr lang="en-US" dirty="0" smtClean="0"/>
              <a:t> </a:t>
            </a:r>
            <a:r>
              <a:rPr lang="en-US" dirty="0" err="1" smtClean="0"/>
              <a:t>şekilde</a:t>
            </a:r>
            <a:r>
              <a:rPr lang="en-US" dirty="0" smtClean="0"/>
              <a:t> </a:t>
            </a:r>
            <a:r>
              <a:rPr lang="en-US" dirty="0" err="1" smtClean="0"/>
              <a:t>ifade</a:t>
            </a:r>
            <a:r>
              <a:rPr lang="en-US" dirty="0" smtClean="0"/>
              <a:t> </a:t>
            </a:r>
            <a:r>
              <a:rPr lang="en-US" dirty="0" err="1" smtClean="0"/>
              <a:t>eder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Zaman </a:t>
            </a:r>
            <a:r>
              <a:rPr lang="en-US" dirty="0" err="1" smtClean="0"/>
              <a:t>çizelgesi</a:t>
            </a:r>
            <a:r>
              <a:rPr lang="en-US" dirty="0" smtClean="0"/>
              <a:t> </a:t>
            </a:r>
            <a:r>
              <a:rPr lang="en-US" dirty="0" err="1" smtClean="0"/>
              <a:t>oluşturuldu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İhtiyaca</a:t>
            </a:r>
            <a:r>
              <a:rPr lang="en-US" dirty="0" smtClean="0"/>
              <a:t> </a:t>
            </a:r>
            <a:r>
              <a:rPr lang="en-US" dirty="0" err="1" smtClean="0"/>
              <a:t>göre</a:t>
            </a:r>
            <a:r>
              <a:rPr lang="en-US" dirty="0" smtClean="0"/>
              <a:t> </a:t>
            </a:r>
            <a:r>
              <a:rPr lang="en-US" dirty="0" err="1" smtClean="0"/>
              <a:t>katılımın</a:t>
            </a:r>
            <a:r>
              <a:rPr lang="en-US" dirty="0" smtClean="0"/>
              <a:t> </a:t>
            </a:r>
            <a:r>
              <a:rPr lang="en-US" dirty="0" err="1" smtClean="0"/>
              <a:t>amacı</a:t>
            </a:r>
            <a:r>
              <a:rPr lang="en-US" dirty="0" smtClean="0"/>
              <a:t> </a:t>
            </a:r>
            <a:r>
              <a:rPr lang="en-US" dirty="0" err="1" smtClean="0"/>
              <a:t>belirlenir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Belirlenen</a:t>
            </a:r>
            <a:r>
              <a:rPr lang="en-US" dirty="0" smtClean="0"/>
              <a:t> </a:t>
            </a:r>
            <a:r>
              <a:rPr lang="en-US" dirty="0" err="1" smtClean="0"/>
              <a:t>kamu</a:t>
            </a:r>
            <a:r>
              <a:rPr lang="en-US" dirty="0" smtClean="0"/>
              <a:t> </a:t>
            </a:r>
            <a:r>
              <a:rPr lang="en-US" dirty="0" err="1" smtClean="0"/>
              <a:t>politikaları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Tanımlanan</a:t>
            </a:r>
            <a:r>
              <a:rPr lang="en-US" dirty="0" smtClean="0"/>
              <a:t> </a:t>
            </a:r>
            <a:r>
              <a:rPr lang="en-US" dirty="0" err="1" smtClean="0"/>
              <a:t>kaynaklar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Amaçlanan</a:t>
            </a:r>
            <a:r>
              <a:rPr lang="en-US" dirty="0" smtClean="0"/>
              <a:t> </a:t>
            </a:r>
            <a:r>
              <a:rPr lang="en-US" dirty="0" err="1" smtClean="0"/>
              <a:t>sonuçlar</a:t>
            </a:r>
            <a:r>
              <a:rPr lang="en-US" dirty="0" smtClean="0"/>
              <a:t> (</a:t>
            </a:r>
            <a:r>
              <a:rPr lang="en-US" dirty="0" err="1" smtClean="0"/>
              <a:t>ölçülebilir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gerçekçi</a:t>
            </a:r>
            <a:r>
              <a:rPr lang="en-US" dirty="0" smtClean="0"/>
              <a:t>) </a:t>
            </a:r>
            <a:r>
              <a:rPr lang="en-US" dirty="0" err="1" smtClean="0"/>
              <a:t>kabul</a:t>
            </a:r>
            <a:r>
              <a:rPr lang="en-US" dirty="0" smtClean="0"/>
              <a:t> </a:t>
            </a:r>
            <a:r>
              <a:rPr lang="en-US" dirty="0" err="1" smtClean="0"/>
              <a:t>edilir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Kısıtlamalar</a:t>
            </a:r>
            <a:r>
              <a:rPr lang="en-US" dirty="0" smtClean="0"/>
              <a:t>, </a:t>
            </a:r>
            <a:r>
              <a:rPr lang="en-US" dirty="0" err="1" smtClean="0"/>
              <a:t>zorluklar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fırsatlar</a:t>
            </a:r>
            <a:r>
              <a:rPr lang="en-US" dirty="0" smtClean="0"/>
              <a:t> </a:t>
            </a:r>
            <a:r>
              <a:rPr lang="en-US" dirty="0" err="1" smtClean="0"/>
              <a:t>değerlendirilir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Eyleme</a:t>
            </a:r>
            <a:r>
              <a:rPr lang="en-US" dirty="0" smtClean="0"/>
              <a:t> </a:t>
            </a:r>
            <a:r>
              <a:rPr lang="en-US" dirty="0" err="1" smtClean="0"/>
              <a:t>yönelik</a:t>
            </a:r>
            <a:r>
              <a:rPr lang="en-US" dirty="0" smtClean="0"/>
              <a:t> roller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sorumluluklar</a:t>
            </a:r>
            <a:r>
              <a:rPr lang="en-US" dirty="0" smtClean="0"/>
              <a:t> </a:t>
            </a:r>
            <a:r>
              <a:rPr lang="en-US" dirty="0" err="1" smtClean="0"/>
              <a:t>dağıtılır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Performans</a:t>
            </a:r>
            <a:r>
              <a:rPr lang="en-US" dirty="0" smtClean="0"/>
              <a:t> </a:t>
            </a:r>
            <a:r>
              <a:rPr lang="en-US" dirty="0" err="1" smtClean="0"/>
              <a:t>değerlendirmesi</a:t>
            </a:r>
            <a:r>
              <a:rPr lang="en-US" dirty="0" smtClean="0"/>
              <a:t> </a:t>
            </a:r>
            <a:r>
              <a:rPr lang="en-US" dirty="0" err="1" smtClean="0"/>
              <a:t>planlanıyor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50E93AF-93EE-4EC4-B04F-05BA2E4B65F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err="1"/>
              <a:t>Vizyon</a:t>
            </a:r>
            <a:r>
              <a:rPr lang="en-US" dirty="0"/>
              <a:t> </a:t>
            </a:r>
            <a:r>
              <a:rPr lang="en-US" dirty="0" err="1"/>
              <a:t>Eylem</a:t>
            </a:r>
            <a:r>
              <a:rPr lang="en-US" dirty="0"/>
              <a:t> </a:t>
            </a:r>
            <a:r>
              <a:rPr lang="en-US" dirty="0" err="1"/>
              <a:t>Gerektirir</a:t>
            </a:r>
            <a:r>
              <a:rPr lang="en-US" dirty="0"/>
              <a:t> - </a:t>
            </a:r>
            <a:r>
              <a:rPr lang="en-US" dirty="0" err="1"/>
              <a:t>Arabuluculuk</a:t>
            </a:r>
            <a:r>
              <a:rPr lang="en-US" dirty="0"/>
              <a:t> </a:t>
            </a:r>
            <a:r>
              <a:rPr lang="en-US" dirty="0" err="1"/>
              <a:t>Eylem</a:t>
            </a:r>
            <a:r>
              <a:rPr lang="en-US" dirty="0"/>
              <a:t> </a:t>
            </a:r>
            <a:r>
              <a:rPr lang="en-US" dirty="0" err="1"/>
              <a:t>Planındaki</a:t>
            </a:r>
            <a:r>
              <a:rPr lang="en-US" dirty="0"/>
              <a:t> </a:t>
            </a:r>
            <a:r>
              <a:rPr lang="en-US" dirty="0" err="1"/>
              <a:t>önemli</a:t>
            </a:r>
            <a:r>
              <a:rPr lang="en-US" dirty="0"/>
              <a:t> </a:t>
            </a:r>
            <a:r>
              <a:rPr lang="en-US" dirty="0" err="1"/>
              <a:t>adımlar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12EF323-41D8-5A4C-800C-DC15EDBA31E6}"/>
              </a:ext>
            </a:extLst>
          </p:cNvPr>
          <p:cNvSpPr txBox="1"/>
          <p:nvPr/>
        </p:nvSpPr>
        <p:spPr>
          <a:xfrm>
            <a:off x="4740406" y="6409948"/>
            <a:ext cx="74515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 smtClean="0">
                <a:solidFill>
                  <a:srgbClr val="7F7F7F"/>
                </a:solidFill>
              </a:rPr>
              <a:t>Alıntı:  </a:t>
            </a:r>
            <a:r>
              <a:rPr lang="en-GB" sz="1200" dirty="0" smtClean="0">
                <a:solidFill>
                  <a:srgbClr val="7F7F7F"/>
                </a:solidFill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</a:t>
            </a:r>
            <a:r>
              <a:rPr lang="en-GB" sz="1200" dirty="0">
                <a:solidFill>
                  <a:srgbClr val="7F7F7F"/>
                </a:solidFill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://www.scmc.sacro.org.uk/sites/default/files/resource/COMMUNITY%20MEDIATION%206.pdf</a:t>
            </a:r>
            <a:r>
              <a:rPr lang="en-GB" sz="1200" dirty="0">
                <a:solidFill>
                  <a:srgbClr val="7F7F7F"/>
                </a:solidFill>
              </a:rPr>
              <a:t> 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="" xmlns:a16="http://schemas.microsoft.com/office/drawing/2014/main" id="{44010552-DC8A-6D44-8DEE-F8A5A0AB53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0856072"/>
              </p:ext>
            </p:extLst>
          </p:nvPr>
        </p:nvGraphicFramePr>
        <p:xfrm>
          <a:off x="8676781" y="2051394"/>
          <a:ext cx="3193774" cy="3670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896583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7FE10FF-0203-324E-9129-51277E6FCF9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5076" y="914276"/>
            <a:ext cx="6731564" cy="2094099"/>
          </a:xfrm>
        </p:spPr>
        <p:txBody>
          <a:bodyPr>
            <a:normAutofit/>
          </a:bodyPr>
          <a:lstStyle/>
          <a:p>
            <a:r>
              <a:rPr lang="en-US" dirty="0" err="1"/>
              <a:t>Vaka</a:t>
            </a:r>
            <a:r>
              <a:rPr lang="en-US" dirty="0"/>
              <a:t> </a:t>
            </a:r>
            <a:r>
              <a:rPr lang="en-US" dirty="0" err="1"/>
              <a:t>Analizi</a:t>
            </a:r>
            <a:r>
              <a:rPr lang="en-US" dirty="0"/>
              <a:t>:</a:t>
            </a:r>
            <a:endParaRPr lang="hr-BA" dirty="0" smtClean="0"/>
          </a:p>
          <a:p>
            <a:r>
              <a:rPr lang="en-US" dirty="0" smtClean="0"/>
              <a:t> Malala Yousafzai </a:t>
            </a:r>
            <a:r>
              <a:rPr lang="en-US" dirty="0"/>
              <a:t>–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Vizyoner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53A350F-2EF6-41E5-8E82-1BA25402DB9F}"/>
              </a:ext>
            </a:extLst>
          </p:cNvPr>
          <p:cNvSpPr txBox="1"/>
          <p:nvPr/>
        </p:nvSpPr>
        <p:spPr>
          <a:xfrm>
            <a:off x="675076" y="3429000"/>
            <a:ext cx="632922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7F7F7F"/>
                </a:solidFill>
              </a:rPr>
              <a:t>Malala, </a:t>
            </a:r>
            <a:r>
              <a:rPr lang="en-US" sz="2800" dirty="0" err="1">
                <a:solidFill>
                  <a:srgbClr val="7F7F7F"/>
                </a:solidFill>
              </a:rPr>
              <a:t>kadınların</a:t>
            </a:r>
            <a:r>
              <a:rPr lang="en-US" sz="2800" dirty="0">
                <a:solidFill>
                  <a:srgbClr val="7F7F7F"/>
                </a:solidFill>
              </a:rPr>
              <a:t> </a:t>
            </a:r>
            <a:r>
              <a:rPr lang="en-US" sz="2800" dirty="0" err="1">
                <a:solidFill>
                  <a:srgbClr val="7F7F7F"/>
                </a:solidFill>
              </a:rPr>
              <a:t>eğitim</a:t>
            </a:r>
            <a:r>
              <a:rPr lang="en-US" sz="2800" dirty="0">
                <a:solidFill>
                  <a:srgbClr val="7F7F7F"/>
                </a:solidFill>
              </a:rPr>
              <a:t> </a:t>
            </a:r>
            <a:r>
              <a:rPr lang="en-US" sz="2800" dirty="0" err="1">
                <a:solidFill>
                  <a:srgbClr val="7F7F7F"/>
                </a:solidFill>
              </a:rPr>
              <a:t>almasına</a:t>
            </a:r>
            <a:r>
              <a:rPr lang="en-US" sz="2800" dirty="0">
                <a:solidFill>
                  <a:srgbClr val="7F7F7F"/>
                </a:solidFill>
              </a:rPr>
              <a:t> </a:t>
            </a:r>
            <a:r>
              <a:rPr lang="en-US" sz="2800" dirty="0" err="1">
                <a:solidFill>
                  <a:srgbClr val="7F7F7F"/>
                </a:solidFill>
              </a:rPr>
              <a:t>izin</a:t>
            </a:r>
            <a:r>
              <a:rPr lang="en-US" sz="2800" dirty="0">
                <a:solidFill>
                  <a:srgbClr val="7F7F7F"/>
                </a:solidFill>
              </a:rPr>
              <a:t> </a:t>
            </a:r>
            <a:r>
              <a:rPr lang="en-US" sz="2800" dirty="0" err="1">
                <a:solidFill>
                  <a:srgbClr val="7F7F7F"/>
                </a:solidFill>
              </a:rPr>
              <a:t>verilmesi</a:t>
            </a:r>
            <a:r>
              <a:rPr lang="en-US" sz="2800" dirty="0">
                <a:solidFill>
                  <a:srgbClr val="7F7F7F"/>
                </a:solidFill>
              </a:rPr>
              <a:t> </a:t>
            </a:r>
            <a:r>
              <a:rPr lang="en-US" sz="2800" dirty="0" err="1">
                <a:solidFill>
                  <a:srgbClr val="7F7F7F"/>
                </a:solidFill>
              </a:rPr>
              <a:t>ve</a:t>
            </a:r>
            <a:r>
              <a:rPr lang="en-US" sz="2800" dirty="0">
                <a:solidFill>
                  <a:srgbClr val="7F7F7F"/>
                </a:solidFill>
              </a:rPr>
              <a:t> </a:t>
            </a:r>
            <a:r>
              <a:rPr lang="en-US" sz="2800" dirty="0" err="1">
                <a:solidFill>
                  <a:srgbClr val="7F7F7F"/>
                </a:solidFill>
              </a:rPr>
              <a:t>vizyonunun</a:t>
            </a:r>
            <a:r>
              <a:rPr lang="en-US" sz="2800" dirty="0">
                <a:solidFill>
                  <a:srgbClr val="7F7F7F"/>
                </a:solidFill>
              </a:rPr>
              <a:t> </a:t>
            </a:r>
            <a:r>
              <a:rPr lang="en-US" sz="2800" dirty="0" err="1">
                <a:solidFill>
                  <a:srgbClr val="7F7F7F"/>
                </a:solidFill>
              </a:rPr>
              <a:t>gerçekleşmesi</a:t>
            </a:r>
            <a:r>
              <a:rPr lang="en-US" sz="2800" dirty="0">
                <a:solidFill>
                  <a:srgbClr val="7F7F7F"/>
                </a:solidFill>
              </a:rPr>
              <a:t> </a:t>
            </a:r>
            <a:r>
              <a:rPr lang="en-US" sz="2800" dirty="0" err="1">
                <a:solidFill>
                  <a:srgbClr val="7F7F7F"/>
                </a:solidFill>
              </a:rPr>
              <a:t>için</a:t>
            </a:r>
            <a:r>
              <a:rPr lang="en-US" sz="2800" dirty="0">
                <a:solidFill>
                  <a:srgbClr val="7F7F7F"/>
                </a:solidFill>
              </a:rPr>
              <a:t> </a:t>
            </a:r>
            <a:r>
              <a:rPr lang="en-US" sz="2800" dirty="0" err="1">
                <a:solidFill>
                  <a:srgbClr val="7F7F7F"/>
                </a:solidFill>
              </a:rPr>
              <a:t>savaşmaya</a:t>
            </a:r>
            <a:r>
              <a:rPr lang="en-US" sz="2800" dirty="0">
                <a:solidFill>
                  <a:srgbClr val="7F7F7F"/>
                </a:solidFill>
              </a:rPr>
              <a:t> </a:t>
            </a:r>
            <a:r>
              <a:rPr lang="en-US" sz="2800" dirty="0" err="1">
                <a:solidFill>
                  <a:srgbClr val="7F7F7F"/>
                </a:solidFill>
              </a:rPr>
              <a:t>devam</a:t>
            </a:r>
            <a:r>
              <a:rPr lang="en-US" sz="2800" dirty="0">
                <a:solidFill>
                  <a:srgbClr val="7F7F7F"/>
                </a:solidFill>
              </a:rPr>
              <a:t> </a:t>
            </a:r>
            <a:r>
              <a:rPr lang="en-US" sz="2800" dirty="0" err="1">
                <a:solidFill>
                  <a:srgbClr val="7F7F7F"/>
                </a:solidFill>
              </a:rPr>
              <a:t>etmesi</a:t>
            </a:r>
            <a:r>
              <a:rPr lang="en-US" sz="2800" dirty="0">
                <a:solidFill>
                  <a:srgbClr val="7F7F7F"/>
                </a:solidFill>
              </a:rPr>
              <a:t> </a:t>
            </a:r>
            <a:r>
              <a:rPr lang="en-US" sz="2800" dirty="0" err="1">
                <a:solidFill>
                  <a:srgbClr val="7F7F7F"/>
                </a:solidFill>
              </a:rPr>
              <a:t>gerektiğine</a:t>
            </a:r>
            <a:r>
              <a:rPr lang="en-US" sz="2800" dirty="0">
                <a:solidFill>
                  <a:srgbClr val="7F7F7F"/>
                </a:solidFill>
              </a:rPr>
              <a:t> </a:t>
            </a:r>
            <a:r>
              <a:rPr lang="en-US" sz="2800" dirty="0" err="1">
                <a:solidFill>
                  <a:srgbClr val="7F7F7F"/>
                </a:solidFill>
              </a:rPr>
              <a:t>dair</a:t>
            </a:r>
            <a:r>
              <a:rPr lang="en-US" sz="2800" dirty="0">
                <a:solidFill>
                  <a:srgbClr val="7F7F7F"/>
                </a:solidFill>
              </a:rPr>
              <a:t> </a:t>
            </a:r>
            <a:r>
              <a:rPr lang="en-US" sz="2800" dirty="0" err="1">
                <a:solidFill>
                  <a:srgbClr val="7F7F7F"/>
                </a:solidFill>
              </a:rPr>
              <a:t>bir</a:t>
            </a:r>
            <a:r>
              <a:rPr lang="en-US" sz="2800" dirty="0">
                <a:solidFill>
                  <a:srgbClr val="7F7F7F"/>
                </a:solidFill>
              </a:rPr>
              <a:t> </a:t>
            </a:r>
            <a:r>
              <a:rPr lang="en-US" sz="2800" dirty="0" err="1">
                <a:solidFill>
                  <a:srgbClr val="7F7F7F"/>
                </a:solidFill>
              </a:rPr>
              <a:t>vizyona</a:t>
            </a:r>
            <a:r>
              <a:rPr lang="en-US" sz="2800" dirty="0">
                <a:solidFill>
                  <a:srgbClr val="7F7F7F"/>
                </a:solidFill>
              </a:rPr>
              <a:t> </a:t>
            </a:r>
            <a:r>
              <a:rPr lang="en-US" sz="2800" dirty="0" err="1">
                <a:solidFill>
                  <a:srgbClr val="7F7F7F"/>
                </a:solidFill>
              </a:rPr>
              <a:t>sahip</a:t>
            </a:r>
            <a:r>
              <a:rPr lang="en-US" sz="2800" dirty="0">
                <a:solidFill>
                  <a:srgbClr val="7F7F7F"/>
                </a:solidFill>
              </a:rPr>
              <a:t> </a:t>
            </a:r>
            <a:r>
              <a:rPr lang="en-US" sz="2800" dirty="0" err="1">
                <a:solidFill>
                  <a:srgbClr val="7F7F7F"/>
                </a:solidFill>
              </a:rPr>
              <a:t>olduğunda</a:t>
            </a:r>
            <a:r>
              <a:rPr lang="en-US" sz="2800" dirty="0">
                <a:solidFill>
                  <a:srgbClr val="7F7F7F"/>
                </a:solidFill>
              </a:rPr>
              <a:t> </a:t>
            </a:r>
            <a:r>
              <a:rPr lang="en-US" sz="2800" dirty="0" err="1">
                <a:solidFill>
                  <a:srgbClr val="7F7F7F"/>
                </a:solidFill>
              </a:rPr>
              <a:t>bir</a:t>
            </a:r>
            <a:r>
              <a:rPr lang="en-US" sz="2800" dirty="0">
                <a:solidFill>
                  <a:srgbClr val="7F7F7F"/>
                </a:solidFill>
              </a:rPr>
              <a:t> </a:t>
            </a:r>
            <a:r>
              <a:rPr lang="en-US" sz="2800" dirty="0" err="1">
                <a:solidFill>
                  <a:srgbClr val="7F7F7F"/>
                </a:solidFill>
              </a:rPr>
              <a:t>vizyon</a:t>
            </a:r>
            <a:r>
              <a:rPr lang="en-US" sz="2800" dirty="0">
                <a:solidFill>
                  <a:srgbClr val="7F7F7F"/>
                </a:solidFill>
              </a:rPr>
              <a:t> </a:t>
            </a:r>
            <a:r>
              <a:rPr lang="en-US" sz="2800" dirty="0" err="1">
                <a:solidFill>
                  <a:srgbClr val="7F7F7F"/>
                </a:solidFill>
              </a:rPr>
              <a:t>sahibi</a:t>
            </a:r>
            <a:r>
              <a:rPr lang="en-US" sz="2800" dirty="0">
                <a:solidFill>
                  <a:srgbClr val="7F7F7F"/>
                </a:solidFill>
              </a:rPr>
              <a:t> </a:t>
            </a:r>
            <a:r>
              <a:rPr lang="en-US" sz="2800" dirty="0" err="1">
                <a:solidFill>
                  <a:srgbClr val="7F7F7F"/>
                </a:solidFill>
              </a:rPr>
              <a:t>olduğunu</a:t>
            </a:r>
            <a:r>
              <a:rPr lang="en-US" sz="2800" dirty="0">
                <a:solidFill>
                  <a:srgbClr val="7F7F7F"/>
                </a:solidFill>
              </a:rPr>
              <a:t> </a:t>
            </a:r>
            <a:r>
              <a:rPr lang="en-US" sz="2800" dirty="0" err="1">
                <a:solidFill>
                  <a:srgbClr val="7F7F7F"/>
                </a:solidFill>
              </a:rPr>
              <a:t>kanıtladı</a:t>
            </a:r>
            <a:r>
              <a:rPr lang="en-US" sz="2800" dirty="0">
                <a:solidFill>
                  <a:srgbClr val="7F7F7F"/>
                </a:solidFill>
              </a:rPr>
              <a:t>.</a:t>
            </a:r>
            <a:endParaRPr lang="en-US" sz="2800" dirty="0">
              <a:solidFill>
                <a:srgbClr val="7F7F7F"/>
              </a:solidFill>
              <a:highlight>
                <a:srgbClr val="FFFF00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F3BA149-81CC-4DA3-AAD1-35601BADDC1F}"/>
              </a:ext>
            </a:extLst>
          </p:cNvPr>
          <p:cNvSpPr txBox="1"/>
          <p:nvPr/>
        </p:nvSpPr>
        <p:spPr>
          <a:xfrm>
            <a:off x="5905807" y="6332972"/>
            <a:ext cx="60975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208282"/>
                </a:solidFill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https://eduzaurus.com/free-essay-samples/malalas-leadership-style/</a:t>
            </a:r>
            <a:r>
              <a:rPr lang="en-US" sz="1400" dirty="0">
                <a:solidFill>
                  <a:srgbClr val="208282"/>
                </a:solidFill>
              </a:rPr>
              <a:t> 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="" xmlns:a16="http://schemas.microsoft.com/office/drawing/2014/main" id="{2A8A7E32-2FEB-2FAA-379C-F108F910636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663972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4C04E9B6-5796-4D29-B70F-383D5ACCC6C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lnSpcReduction="10000"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dirty="0"/>
              <a:t>Malala </a:t>
            </a:r>
            <a:r>
              <a:rPr lang="en-US" dirty="0" err="1"/>
              <a:t>Vizyoner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Liderdir</a:t>
            </a:r>
            <a:r>
              <a:rPr lang="en-US" dirty="0"/>
              <a:t>. </a:t>
            </a:r>
            <a:r>
              <a:rPr lang="en-US" dirty="0" err="1"/>
              <a:t>Başkalarına</a:t>
            </a:r>
            <a:r>
              <a:rPr lang="en-US" dirty="0"/>
              <a:t>, </a:t>
            </a:r>
            <a:r>
              <a:rPr lang="en-US" dirty="0" err="1"/>
              <a:t>belirlenmiş</a:t>
            </a:r>
            <a:r>
              <a:rPr lang="en-US" dirty="0"/>
              <a:t> </a:t>
            </a:r>
            <a:r>
              <a:rPr lang="en-US" dirty="0" err="1"/>
              <a:t>vizyonlarına</a:t>
            </a:r>
            <a:r>
              <a:rPr lang="en-US" dirty="0"/>
              <a:t> </a:t>
            </a:r>
            <a:r>
              <a:rPr lang="en-US" dirty="0" err="1"/>
              <a:t>bağlılık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söz</a:t>
            </a:r>
            <a:r>
              <a:rPr lang="en-US" dirty="0"/>
              <a:t> </a:t>
            </a:r>
            <a:r>
              <a:rPr lang="en-US" dirty="0" err="1"/>
              <a:t>vererek</a:t>
            </a:r>
            <a:r>
              <a:rPr lang="en-US" dirty="0"/>
              <a:t> </a:t>
            </a:r>
            <a:r>
              <a:rPr lang="en-US" dirty="0" err="1"/>
              <a:t>ilham</a:t>
            </a:r>
            <a:r>
              <a:rPr lang="en-US" dirty="0"/>
              <a:t> </a:t>
            </a:r>
            <a:r>
              <a:rPr lang="en-US" dirty="0" err="1"/>
              <a:t>verir</a:t>
            </a:r>
            <a:r>
              <a:rPr lang="en-US" dirty="0"/>
              <a:t>. </a:t>
            </a:r>
            <a:r>
              <a:rPr lang="en-US" dirty="0" err="1"/>
              <a:t>Başkalarına</a:t>
            </a:r>
            <a:r>
              <a:rPr lang="en-US" dirty="0"/>
              <a:t> </a:t>
            </a:r>
            <a:r>
              <a:rPr lang="en-US" dirty="0" err="1"/>
              <a:t>komuta</a:t>
            </a:r>
            <a:r>
              <a:rPr lang="en-US" dirty="0"/>
              <a:t> </a:t>
            </a:r>
            <a:r>
              <a:rPr lang="en-US" dirty="0" err="1"/>
              <a:t>etmek</a:t>
            </a:r>
            <a:r>
              <a:rPr lang="en-US" dirty="0"/>
              <a:t> </a:t>
            </a:r>
            <a:r>
              <a:rPr lang="en-US" dirty="0" err="1"/>
              <a:t>yerine</a:t>
            </a:r>
            <a:r>
              <a:rPr lang="en-US" dirty="0"/>
              <a:t>, </a:t>
            </a:r>
            <a:r>
              <a:rPr lang="en-US" dirty="0" err="1"/>
              <a:t>vizyoner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lider</a:t>
            </a:r>
            <a:r>
              <a:rPr lang="en-US" dirty="0"/>
              <a:t> </a:t>
            </a:r>
            <a:r>
              <a:rPr lang="en-US" dirty="0" err="1"/>
              <a:t>olarak</a:t>
            </a:r>
            <a:r>
              <a:rPr lang="en-US" dirty="0"/>
              <a:t> Malala, </a:t>
            </a:r>
            <a:r>
              <a:rPr lang="en-US" dirty="0" err="1"/>
              <a:t>grupları</a:t>
            </a:r>
            <a:r>
              <a:rPr lang="en-US" dirty="0"/>
              <a:t> </a:t>
            </a:r>
            <a:r>
              <a:rPr lang="en-US" dirty="0" err="1"/>
              <a:t>ikna</a:t>
            </a:r>
            <a:r>
              <a:rPr lang="en-US" dirty="0"/>
              <a:t> </a:t>
            </a:r>
            <a:r>
              <a:rPr lang="en-US" dirty="0" err="1"/>
              <a:t>ederek</a:t>
            </a:r>
            <a:r>
              <a:rPr lang="en-US" dirty="0"/>
              <a:t> </a:t>
            </a:r>
            <a:r>
              <a:rPr lang="en-US" dirty="0" err="1"/>
              <a:t>onları</a:t>
            </a:r>
            <a:r>
              <a:rPr lang="en-US" dirty="0"/>
              <a:t> </a:t>
            </a:r>
            <a:r>
              <a:rPr lang="en-US" dirty="0" err="1"/>
              <a:t>ulaşılmaz</a:t>
            </a:r>
            <a:r>
              <a:rPr lang="en-US" dirty="0"/>
              <a:t> </a:t>
            </a:r>
            <a:r>
              <a:rPr lang="en-US" dirty="0" err="1"/>
              <a:t>görünenin</a:t>
            </a:r>
            <a:r>
              <a:rPr lang="en-US" dirty="0"/>
              <a:t> </a:t>
            </a:r>
            <a:r>
              <a:rPr lang="en-US" dirty="0" err="1"/>
              <a:t>başarılabileceğine</a:t>
            </a:r>
            <a:r>
              <a:rPr lang="en-US" dirty="0"/>
              <a:t> </a:t>
            </a:r>
            <a:r>
              <a:rPr lang="en-US" dirty="0" err="1"/>
              <a:t>ikna</a:t>
            </a:r>
            <a:r>
              <a:rPr lang="en-US" dirty="0"/>
              <a:t> </a:t>
            </a:r>
            <a:r>
              <a:rPr lang="en-US" dirty="0" err="1"/>
              <a:t>ediyor</a:t>
            </a:r>
            <a:r>
              <a:rPr lang="en-US" dirty="0"/>
              <a:t>. </a:t>
            </a:r>
            <a:endParaRPr lang="en-US" sz="2400" dirty="0" smtClean="0"/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1188A3"/>
                </a:solidFill>
              </a:rPr>
              <a:t>Malala </a:t>
            </a:r>
            <a:r>
              <a:rPr lang="en-US" dirty="0" err="1">
                <a:solidFill>
                  <a:srgbClr val="1188A3"/>
                </a:solidFill>
              </a:rPr>
              <a:t>gibi</a:t>
            </a:r>
            <a:r>
              <a:rPr lang="en-US" dirty="0">
                <a:solidFill>
                  <a:srgbClr val="1188A3"/>
                </a:solidFill>
              </a:rPr>
              <a:t> </a:t>
            </a:r>
            <a:r>
              <a:rPr lang="en-US" dirty="0" err="1">
                <a:solidFill>
                  <a:srgbClr val="1188A3"/>
                </a:solidFill>
              </a:rPr>
              <a:t>vizyoner</a:t>
            </a:r>
            <a:r>
              <a:rPr lang="en-US" dirty="0">
                <a:solidFill>
                  <a:srgbClr val="1188A3"/>
                </a:solidFill>
              </a:rPr>
              <a:t> </a:t>
            </a:r>
            <a:r>
              <a:rPr lang="en-US" dirty="0" err="1">
                <a:solidFill>
                  <a:srgbClr val="1188A3"/>
                </a:solidFill>
              </a:rPr>
              <a:t>liderler</a:t>
            </a:r>
            <a:r>
              <a:rPr lang="en-US" dirty="0">
                <a:solidFill>
                  <a:srgbClr val="1188A3"/>
                </a:solidFill>
              </a:rPr>
              <a:t> </a:t>
            </a:r>
            <a:r>
              <a:rPr lang="en-US" dirty="0" err="1">
                <a:solidFill>
                  <a:srgbClr val="1188A3"/>
                </a:solidFill>
              </a:rPr>
              <a:t>uzun</a:t>
            </a:r>
            <a:r>
              <a:rPr lang="en-US" dirty="0">
                <a:solidFill>
                  <a:srgbClr val="1188A3"/>
                </a:solidFill>
              </a:rPr>
              <a:t> </a:t>
            </a:r>
            <a:r>
              <a:rPr lang="en-US" dirty="0" err="1">
                <a:solidFill>
                  <a:srgbClr val="1188A3"/>
                </a:solidFill>
              </a:rPr>
              <a:t>vadeli</a:t>
            </a:r>
            <a:r>
              <a:rPr lang="en-US" dirty="0">
                <a:solidFill>
                  <a:srgbClr val="1188A3"/>
                </a:solidFill>
              </a:rPr>
              <a:t> </a:t>
            </a:r>
            <a:r>
              <a:rPr lang="en-US" dirty="0" err="1">
                <a:solidFill>
                  <a:srgbClr val="1188A3"/>
                </a:solidFill>
              </a:rPr>
              <a:t>düşünürler</a:t>
            </a:r>
            <a:r>
              <a:rPr lang="en-US" dirty="0">
                <a:solidFill>
                  <a:srgbClr val="1188A3"/>
                </a:solidFill>
              </a:rPr>
              <a:t> </a:t>
            </a:r>
            <a:r>
              <a:rPr lang="en-US" dirty="0" err="1">
                <a:solidFill>
                  <a:srgbClr val="1188A3"/>
                </a:solidFill>
              </a:rPr>
              <a:t>ve</a:t>
            </a:r>
            <a:r>
              <a:rPr lang="en-US" dirty="0">
                <a:solidFill>
                  <a:srgbClr val="1188A3"/>
                </a:solidFill>
              </a:rPr>
              <a:t> </a:t>
            </a:r>
            <a:r>
              <a:rPr lang="en-US" dirty="0" err="1">
                <a:solidFill>
                  <a:srgbClr val="1188A3"/>
                </a:solidFill>
              </a:rPr>
              <a:t>önlerindeki</a:t>
            </a:r>
            <a:r>
              <a:rPr lang="en-US" dirty="0">
                <a:solidFill>
                  <a:srgbClr val="1188A3"/>
                </a:solidFill>
              </a:rPr>
              <a:t> </a:t>
            </a:r>
            <a:r>
              <a:rPr lang="en-US" dirty="0" err="1">
                <a:solidFill>
                  <a:srgbClr val="1188A3"/>
                </a:solidFill>
              </a:rPr>
              <a:t>geleceği</a:t>
            </a:r>
            <a:r>
              <a:rPr lang="en-US" dirty="0">
                <a:solidFill>
                  <a:srgbClr val="1188A3"/>
                </a:solidFill>
              </a:rPr>
              <a:t> </a:t>
            </a:r>
            <a:r>
              <a:rPr lang="en-US" dirty="0" err="1">
                <a:solidFill>
                  <a:srgbClr val="1188A3"/>
                </a:solidFill>
              </a:rPr>
              <a:t>düşünürler</a:t>
            </a:r>
            <a:r>
              <a:rPr lang="en-US" dirty="0">
                <a:solidFill>
                  <a:srgbClr val="1188A3"/>
                </a:solidFill>
              </a:rPr>
              <a:t>; </a:t>
            </a:r>
            <a:r>
              <a:rPr lang="en-US" dirty="0" err="1">
                <a:solidFill>
                  <a:srgbClr val="1188A3"/>
                </a:solidFill>
              </a:rPr>
              <a:t>Başkalarına</a:t>
            </a:r>
            <a:r>
              <a:rPr lang="en-US" dirty="0">
                <a:solidFill>
                  <a:srgbClr val="1188A3"/>
                </a:solidFill>
              </a:rPr>
              <a:t> </a:t>
            </a:r>
            <a:r>
              <a:rPr lang="en-US" dirty="0" err="1">
                <a:solidFill>
                  <a:srgbClr val="1188A3"/>
                </a:solidFill>
              </a:rPr>
              <a:t>ilham</a:t>
            </a:r>
            <a:r>
              <a:rPr lang="en-US" dirty="0">
                <a:solidFill>
                  <a:srgbClr val="1188A3"/>
                </a:solidFill>
              </a:rPr>
              <a:t> </a:t>
            </a:r>
            <a:r>
              <a:rPr lang="en-US" dirty="0" err="1">
                <a:solidFill>
                  <a:srgbClr val="1188A3"/>
                </a:solidFill>
              </a:rPr>
              <a:t>verirken</a:t>
            </a:r>
            <a:r>
              <a:rPr lang="en-US" dirty="0">
                <a:solidFill>
                  <a:srgbClr val="1188A3"/>
                </a:solidFill>
              </a:rPr>
              <a:t> </a:t>
            </a:r>
            <a:r>
              <a:rPr lang="en-US" dirty="0" err="1">
                <a:solidFill>
                  <a:srgbClr val="1188A3"/>
                </a:solidFill>
              </a:rPr>
              <a:t>hayatlarından</a:t>
            </a:r>
            <a:r>
              <a:rPr lang="en-US" dirty="0">
                <a:solidFill>
                  <a:srgbClr val="1188A3"/>
                </a:solidFill>
              </a:rPr>
              <a:t> </a:t>
            </a:r>
            <a:r>
              <a:rPr lang="en-US" dirty="0" err="1">
                <a:solidFill>
                  <a:srgbClr val="1188A3"/>
                </a:solidFill>
              </a:rPr>
              <a:t>bir</a:t>
            </a:r>
            <a:r>
              <a:rPr lang="en-US" dirty="0">
                <a:solidFill>
                  <a:srgbClr val="1188A3"/>
                </a:solidFill>
              </a:rPr>
              <a:t> </a:t>
            </a:r>
            <a:r>
              <a:rPr lang="en-US" dirty="0" err="1">
                <a:solidFill>
                  <a:srgbClr val="1188A3"/>
                </a:solidFill>
              </a:rPr>
              <a:t>şeyler</a:t>
            </a:r>
            <a:r>
              <a:rPr lang="en-US" dirty="0">
                <a:solidFill>
                  <a:srgbClr val="1188A3"/>
                </a:solidFill>
              </a:rPr>
              <a:t> </a:t>
            </a:r>
            <a:r>
              <a:rPr lang="en-US" dirty="0" err="1">
                <a:solidFill>
                  <a:srgbClr val="1188A3"/>
                </a:solidFill>
              </a:rPr>
              <a:t>başarmak</a:t>
            </a:r>
            <a:r>
              <a:rPr lang="en-US" dirty="0">
                <a:solidFill>
                  <a:srgbClr val="1188A3"/>
                </a:solidFill>
              </a:rPr>
              <a:t> </a:t>
            </a:r>
            <a:r>
              <a:rPr lang="en-US" dirty="0" err="1">
                <a:solidFill>
                  <a:srgbClr val="1188A3"/>
                </a:solidFill>
              </a:rPr>
              <a:t>için</a:t>
            </a:r>
            <a:r>
              <a:rPr lang="en-US" dirty="0">
                <a:solidFill>
                  <a:srgbClr val="1188A3"/>
                </a:solidFill>
              </a:rPr>
              <a:t> </a:t>
            </a:r>
            <a:r>
              <a:rPr lang="en-US" dirty="0" err="1">
                <a:solidFill>
                  <a:srgbClr val="1188A3"/>
                </a:solidFill>
              </a:rPr>
              <a:t>çaba</a:t>
            </a:r>
            <a:r>
              <a:rPr lang="en-US" dirty="0">
                <a:solidFill>
                  <a:srgbClr val="1188A3"/>
                </a:solidFill>
              </a:rPr>
              <a:t> </a:t>
            </a:r>
            <a:r>
              <a:rPr lang="en-US" dirty="0" err="1">
                <a:solidFill>
                  <a:srgbClr val="1188A3"/>
                </a:solidFill>
              </a:rPr>
              <a:t>sarf</a:t>
            </a:r>
            <a:r>
              <a:rPr lang="en-US" dirty="0">
                <a:solidFill>
                  <a:srgbClr val="1188A3"/>
                </a:solidFill>
              </a:rPr>
              <a:t> </a:t>
            </a:r>
            <a:r>
              <a:rPr lang="en-US" dirty="0" err="1">
                <a:solidFill>
                  <a:srgbClr val="1188A3"/>
                </a:solidFill>
              </a:rPr>
              <a:t>etmek</a:t>
            </a:r>
            <a:r>
              <a:rPr lang="en-US" dirty="0">
                <a:solidFill>
                  <a:srgbClr val="1188A3"/>
                </a:solidFill>
              </a:rPr>
              <a:t> </a:t>
            </a:r>
            <a:r>
              <a:rPr lang="en-US" dirty="0" err="1">
                <a:solidFill>
                  <a:srgbClr val="1188A3"/>
                </a:solidFill>
              </a:rPr>
              <a:t>ve</a:t>
            </a:r>
            <a:r>
              <a:rPr lang="en-US" dirty="0">
                <a:solidFill>
                  <a:srgbClr val="1188A3"/>
                </a:solidFill>
              </a:rPr>
              <a:t> </a:t>
            </a:r>
            <a:r>
              <a:rPr lang="en-US" dirty="0" err="1">
                <a:solidFill>
                  <a:srgbClr val="1188A3"/>
                </a:solidFill>
              </a:rPr>
              <a:t>fırsatlar</a:t>
            </a:r>
            <a:r>
              <a:rPr lang="en-US" dirty="0">
                <a:solidFill>
                  <a:srgbClr val="1188A3"/>
                </a:solidFill>
              </a:rPr>
              <a:t> </a:t>
            </a:r>
            <a:r>
              <a:rPr lang="en-US" dirty="0" err="1">
                <a:solidFill>
                  <a:srgbClr val="1188A3"/>
                </a:solidFill>
              </a:rPr>
              <a:t>bulmak</a:t>
            </a:r>
            <a:r>
              <a:rPr lang="en-US" dirty="0" smtClean="0">
                <a:solidFill>
                  <a:srgbClr val="1188A3"/>
                </a:solidFill>
              </a:rPr>
              <a:t>. </a:t>
            </a:r>
            <a:endParaRPr lang="en-US" sz="2400" dirty="0" smtClean="0">
              <a:solidFill>
                <a:srgbClr val="1188A3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dirty="0"/>
              <a:t>Malala Yousafzai, </a:t>
            </a:r>
            <a:r>
              <a:rPr lang="en-US" dirty="0" err="1"/>
              <a:t>vizyoner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liderin</a:t>
            </a:r>
            <a:r>
              <a:rPr lang="en-US" dirty="0"/>
              <a:t> </a:t>
            </a:r>
            <a:r>
              <a:rPr lang="en-US" dirty="0" err="1"/>
              <a:t>tüm</a:t>
            </a:r>
            <a:r>
              <a:rPr lang="en-US" dirty="0"/>
              <a:t> </a:t>
            </a:r>
            <a:r>
              <a:rPr lang="en-US" dirty="0" err="1"/>
              <a:t>özelliklerini</a:t>
            </a:r>
            <a:r>
              <a:rPr lang="en-US" dirty="0"/>
              <a:t> </a:t>
            </a:r>
            <a:r>
              <a:rPr lang="en-US" dirty="0" err="1"/>
              <a:t>yansıtıyor</a:t>
            </a:r>
            <a:r>
              <a:rPr lang="en-US" dirty="0"/>
              <a:t>. </a:t>
            </a:r>
            <a:r>
              <a:rPr lang="en-US" dirty="0" err="1"/>
              <a:t>Kafasından</a:t>
            </a:r>
            <a:r>
              <a:rPr lang="en-US" dirty="0"/>
              <a:t> </a:t>
            </a:r>
            <a:r>
              <a:rPr lang="en-US" dirty="0" err="1"/>
              <a:t>vurularak</a:t>
            </a:r>
            <a:r>
              <a:rPr lang="en-US" dirty="0"/>
              <a:t>, </a:t>
            </a:r>
            <a:r>
              <a:rPr lang="en-US" dirty="0" err="1"/>
              <a:t>aylarca</a:t>
            </a:r>
            <a:r>
              <a:rPr lang="en-US" dirty="0"/>
              <a:t> </a:t>
            </a:r>
            <a:r>
              <a:rPr lang="en-US" dirty="0" err="1"/>
              <a:t>komada</a:t>
            </a:r>
            <a:r>
              <a:rPr lang="en-US" dirty="0"/>
              <a:t> </a:t>
            </a:r>
            <a:r>
              <a:rPr lang="en-US" dirty="0" err="1"/>
              <a:t>kalmaya</a:t>
            </a:r>
            <a:r>
              <a:rPr lang="en-US" dirty="0"/>
              <a:t> </a:t>
            </a:r>
            <a:r>
              <a:rPr lang="en-US" dirty="0" err="1"/>
              <a:t>rağmen</a:t>
            </a:r>
            <a:r>
              <a:rPr lang="en-US" dirty="0"/>
              <a:t>, </a:t>
            </a:r>
            <a:r>
              <a:rPr lang="en-US" dirty="0" err="1"/>
              <a:t>hala</a:t>
            </a:r>
            <a:r>
              <a:rPr lang="en-US" dirty="0"/>
              <a:t> </a:t>
            </a:r>
            <a:r>
              <a:rPr lang="en-US" dirty="0" err="1"/>
              <a:t>hayatta</a:t>
            </a:r>
            <a:r>
              <a:rPr lang="en-US" dirty="0"/>
              <a:t> </a:t>
            </a:r>
            <a:r>
              <a:rPr lang="en-US" dirty="0" err="1"/>
              <a:t>kaldı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dünyaya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umut</a:t>
            </a:r>
            <a:r>
              <a:rPr lang="en-US" dirty="0"/>
              <a:t> </a:t>
            </a:r>
            <a:r>
              <a:rPr lang="en-US" dirty="0" err="1"/>
              <a:t>ışığı</a:t>
            </a:r>
            <a:r>
              <a:rPr lang="en-US" dirty="0"/>
              <a:t> </a:t>
            </a:r>
            <a:r>
              <a:rPr lang="en-US" dirty="0" err="1"/>
              <a:t>göstererek</a:t>
            </a:r>
            <a:r>
              <a:rPr lang="en-US" dirty="0"/>
              <a:t> her </a:t>
            </a:r>
            <a:r>
              <a:rPr lang="en-US" dirty="0" err="1"/>
              <a:t>zamankinden</a:t>
            </a:r>
            <a:r>
              <a:rPr lang="en-US" dirty="0"/>
              <a:t> </a:t>
            </a:r>
            <a:r>
              <a:rPr lang="en-US" dirty="0" err="1"/>
              <a:t>daha</a:t>
            </a:r>
            <a:r>
              <a:rPr lang="en-US" dirty="0"/>
              <a:t> </a:t>
            </a:r>
            <a:r>
              <a:rPr lang="en-US" dirty="0" err="1"/>
              <a:t>güçlü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şekilde</a:t>
            </a:r>
            <a:r>
              <a:rPr lang="en-US" dirty="0"/>
              <a:t> </a:t>
            </a:r>
            <a:r>
              <a:rPr lang="en-US" dirty="0" err="1"/>
              <a:t>ayağa</a:t>
            </a:r>
            <a:r>
              <a:rPr lang="en-US" dirty="0"/>
              <a:t> </a:t>
            </a:r>
            <a:r>
              <a:rPr lang="en-US" dirty="0" err="1"/>
              <a:t>kalktı</a:t>
            </a:r>
            <a:r>
              <a:rPr lang="en-US" dirty="0"/>
              <a:t>. </a:t>
            </a:r>
            <a:r>
              <a:rPr lang="en-US" dirty="0" err="1"/>
              <a:t>Kendine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başkalarına</a:t>
            </a:r>
            <a:r>
              <a:rPr lang="en-US" dirty="0"/>
              <a:t> </a:t>
            </a:r>
            <a:r>
              <a:rPr lang="en-US" dirty="0" err="1"/>
              <a:t>ilham</a:t>
            </a:r>
            <a:r>
              <a:rPr lang="en-US" dirty="0"/>
              <a:t> </a:t>
            </a:r>
            <a:r>
              <a:rPr lang="en-US" dirty="0" err="1"/>
              <a:t>verdi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önemlisi</a:t>
            </a:r>
            <a:r>
              <a:rPr lang="en-US" dirty="0"/>
              <a:t> </a:t>
            </a:r>
            <a:r>
              <a:rPr lang="en-US" dirty="0" err="1"/>
              <a:t>vizyonunu</a:t>
            </a:r>
            <a:r>
              <a:rPr lang="en-US" dirty="0"/>
              <a:t> </a:t>
            </a:r>
            <a:r>
              <a:rPr lang="en-US" dirty="0" err="1"/>
              <a:t>gerçekleştirmek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 </a:t>
            </a:r>
            <a:r>
              <a:rPr lang="en-US" dirty="0" err="1"/>
              <a:t>hiçbir</a:t>
            </a:r>
            <a:r>
              <a:rPr lang="en-US" dirty="0"/>
              <a:t> </a:t>
            </a:r>
            <a:r>
              <a:rPr lang="en-US" dirty="0" err="1"/>
              <a:t>şeyden</a:t>
            </a:r>
            <a:r>
              <a:rPr lang="en-US" dirty="0"/>
              <a:t> </a:t>
            </a:r>
            <a:r>
              <a:rPr lang="en-US" dirty="0" err="1"/>
              <a:t>vazgeçmedi</a:t>
            </a:r>
            <a:r>
              <a:rPr lang="en-US" dirty="0" smtClean="0"/>
              <a:t>. </a:t>
            </a:r>
            <a:endParaRPr lang="en-US" sz="2400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50E93AF-93EE-4EC4-B04F-05BA2E4B65F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Malala </a:t>
            </a:r>
            <a:r>
              <a:rPr lang="en-US" dirty="0" err="1"/>
              <a:t>Hedeflerine</a:t>
            </a:r>
            <a:r>
              <a:rPr lang="en-US" dirty="0"/>
              <a:t> </a:t>
            </a:r>
            <a:r>
              <a:rPr lang="en-US" dirty="0" err="1"/>
              <a:t>Nasıl</a:t>
            </a:r>
            <a:r>
              <a:rPr lang="en-US" dirty="0"/>
              <a:t> </a:t>
            </a:r>
            <a:r>
              <a:rPr lang="en-US" dirty="0" err="1"/>
              <a:t>Ulaştı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929386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8BBCFC9-1D07-F947-9DB7-5055F9ACBEE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77500" lnSpcReduction="20000"/>
          </a:bodyPr>
          <a:lstStyle/>
          <a:p>
            <a:r>
              <a:rPr lang="hr-BA" sz="2400" dirty="0"/>
              <a:t>Topluluğun haritasını çıkarın</a:t>
            </a:r>
            <a:endParaRPr lang="en-US" sz="2400" dirty="0"/>
          </a:p>
        </p:txBody>
      </p:sp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A56DA5F2-4137-3042-ACB2-7465E92BE8F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r-BA" dirty="0"/>
              <a:t>ANALİZ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0A3EA67-B519-4B45-AD67-2498950C39F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069574" y="3694013"/>
            <a:ext cx="3024340" cy="740496"/>
          </a:xfrm>
        </p:spPr>
        <p:txBody>
          <a:bodyPr>
            <a:normAutofit lnSpcReduction="10000"/>
          </a:bodyPr>
          <a:lstStyle/>
          <a:p>
            <a:r>
              <a:rPr lang="hr-BA" sz="2400" dirty="0"/>
              <a:t>Kim yardım edebilir? Sorunlar nerede?</a:t>
            </a:r>
            <a:endParaRPr lang="en-US" sz="2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76E690F5-70D0-0144-A3EE-7FDF345AA77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/>
          </a:bodyPr>
          <a:lstStyle/>
          <a:p>
            <a:r>
              <a:rPr lang="hr-BA" sz="2400" dirty="0"/>
              <a:t>Dinleme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FAAEC063-0E22-224A-BEB5-C5894BE565B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r-BA" dirty="0"/>
              <a:t>TOPLUM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609F5FD8-9A45-AB46-874D-E670402059E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852" y="3697108"/>
            <a:ext cx="3024340" cy="882975"/>
          </a:xfrm>
        </p:spPr>
        <p:txBody>
          <a:bodyPr>
            <a:normAutofit/>
          </a:bodyPr>
          <a:lstStyle/>
          <a:p>
            <a:pPr marL="0" indent="0"/>
            <a:r>
              <a:rPr lang="hr-BA" sz="2400" dirty="0" smtClean="0"/>
              <a:t>Anlama</a:t>
            </a:r>
            <a:endParaRPr lang="en-US" sz="2400" dirty="0"/>
          </a:p>
        </p:txBody>
      </p:sp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23991B98-CB7A-6A4F-B4F0-EA000AEBD96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124512" y="2950421"/>
            <a:ext cx="3024340" cy="730276"/>
          </a:xfrm>
        </p:spPr>
        <p:txBody>
          <a:bodyPr>
            <a:normAutofit lnSpcReduction="10000"/>
          </a:bodyPr>
          <a:lstStyle/>
          <a:p>
            <a:pPr marL="0" indent="0"/>
            <a:r>
              <a:rPr lang="hr-BA" sz="2400" dirty="0"/>
              <a:t>Vizyon sahibi bir lider olun</a:t>
            </a:r>
            <a:endParaRPr lang="en-US" sz="2400" dirty="0"/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642B1E1B-9AA2-A84E-AF03-47474770D2E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r-BA" dirty="0"/>
              <a:t>GÖRÜŞ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="" xmlns:a16="http://schemas.microsoft.com/office/drawing/2014/main" id="{399A637F-58D6-FB40-8221-55C17BA9857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139343" y="3680697"/>
            <a:ext cx="3024340" cy="1142591"/>
          </a:xfrm>
        </p:spPr>
        <p:txBody>
          <a:bodyPr>
            <a:normAutofit/>
          </a:bodyPr>
          <a:lstStyle/>
          <a:p>
            <a:pPr marL="0" indent="0"/>
            <a:r>
              <a:rPr lang="hr-BA" sz="2400" dirty="0"/>
              <a:t>Liderlik tarzınızı seçin</a:t>
            </a:r>
            <a:endParaRPr lang="en-US" sz="24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="" xmlns:a16="http://schemas.microsoft.com/office/drawing/2014/main" id="{E72AA411-BE11-5F4B-B557-CB3C51D9694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068790" y="2953517"/>
            <a:ext cx="3024340" cy="740496"/>
          </a:xfrm>
        </p:spPr>
        <p:txBody>
          <a:bodyPr>
            <a:normAutofit lnSpcReduction="10000"/>
          </a:bodyPr>
          <a:lstStyle/>
          <a:p>
            <a:pPr marL="0" indent="0"/>
            <a:r>
              <a:rPr lang="hr-BA" sz="2400" dirty="0"/>
              <a:t>Tüm </a:t>
            </a:r>
            <a:r>
              <a:rPr lang="tr-TR" sz="2400" dirty="0" smtClean="0"/>
              <a:t>taraflar </a:t>
            </a:r>
            <a:r>
              <a:rPr lang="hr-BA" sz="2400" dirty="0" smtClean="0"/>
              <a:t>onlara </a:t>
            </a:r>
            <a:r>
              <a:rPr lang="hr-BA" sz="2400" dirty="0"/>
              <a:t>sahip olabilir</a:t>
            </a:r>
            <a:endParaRPr lang="en-US" sz="2400" dirty="0"/>
          </a:p>
        </p:txBody>
      </p:sp>
      <p:sp>
        <p:nvSpPr>
          <p:cNvPr id="12" name="Text Placeholder 11">
            <a:extLst>
              <a:ext uri="{FF2B5EF4-FFF2-40B4-BE49-F238E27FC236}">
                <a16:creationId xmlns="" xmlns:a16="http://schemas.microsoft.com/office/drawing/2014/main" id="{BD4D635F-2824-C44E-952E-E2D6EFC075E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r-BA" dirty="0"/>
              <a:t>ENGELLER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="" xmlns:a16="http://schemas.microsoft.com/office/drawing/2014/main" id="{F5D7C0AE-723D-5747-AA1E-8F1BEE0AA6F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115003" y="3812849"/>
            <a:ext cx="3024340" cy="882975"/>
          </a:xfrm>
        </p:spPr>
        <p:txBody>
          <a:bodyPr>
            <a:normAutofit/>
          </a:bodyPr>
          <a:lstStyle/>
          <a:p>
            <a:pPr marL="0" indent="0"/>
            <a:r>
              <a:rPr lang="hr-BA" sz="2400" dirty="0"/>
              <a:t>Onları aşmak için </a:t>
            </a:r>
            <a:r>
              <a:rPr lang="hr-BA" sz="2400" dirty="0" smtClean="0"/>
              <a:t>anlayın</a:t>
            </a:r>
            <a:endParaRPr lang="en-US" sz="2400" dirty="0"/>
          </a:p>
        </p:txBody>
      </p:sp>
      <p:sp>
        <p:nvSpPr>
          <p:cNvPr id="14" name="Text Placeholder 13">
            <a:extLst>
              <a:ext uri="{FF2B5EF4-FFF2-40B4-BE49-F238E27FC236}">
                <a16:creationId xmlns="" xmlns:a16="http://schemas.microsoft.com/office/drawing/2014/main" id="{84634E15-2F00-AF49-AD93-9610E37AAC5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>
            <a:normAutofit lnSpcReduction="10000"/>
          </a:bodyPr>
          <a:lstStyle/>
          <a:p>
            <a:r>
              <a:rPr lang="hr-BA" dirty="0"/>
              <a:t>Bu modülün ana sonuçları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5124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0FCEF4F9-6C82-3446-A98B-0FD6857DD0F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458313" y="4505325"/>
            <a:ext cx="3704362" cy="1327755"/>
          </a:xfrm>
        </p:spPr>
        <p:txBody>
          <a:bodyPr>
            <a:normAutofit/>
          </a:bodyPr>
          <a:lstStyle/>
          <a:p>
            <a:r>
              <a:rPr lang="en-US" sz="2400">
                <a:solidFill>
                  <a:srgbClr val="92D050"/>
                </a:solidFill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www.includemeproject.eu</a:t>
            </a:r>
            <a:r>
              <a:rPr lang="hr-BA" sz="2400">
                <a:solidFill>
                  <a:srgbClr val="92D050"/>
                </a:solidFill>
              </a:rPr>
              <a:t> </a:t>
            </a:r>
            <a:endParaRPr lang="en-US" sz="2400">
              <a:solidFill>
                <a:srgbClr val="92D050"/>
              </a:solidFill>
            </a:endParaRPr>
          </a:p>
        </p:txBody>
      </p:sp>
      <p:sp>
        <p:nvSpPr>
          <p:cNvPr id="7" name="Text Placeholder 5">
            <a:extLst>
              <a:ext uri="{FF2B5EF4-FFF2-40B4-BE49-F238E27FC236}">
                <a16:creationId xmlns="" xmlns:a16="http://schemas.microsoft.com/office/drawing/2014/main" id="{FDBB6D7E-0120-4E53-8AA7-3416C0215444}"/>
              </a:ext>
            </a:extLst>
          </p:cNvPr>
          <p:cNvSpPr txBox="1">
            <a:spLocks/>
          </p:cNvSpPr>
          <p:nvPr/>
        </p:nvSpPr>
        <p:spPr>
          <a:xfrm>
            <a:off x="2646076" y="903141"/>
            <a:ext cx="3195485" cy="25939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BA" sz="3200" dirty="0"/>
              <a:t>Modül 2'yi bitirdiğiniz için teşekkür ve tebrikler.</a:t>
            </a:r>
            <a:endParaRPr lang="en-US" sz="3200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CA69071-62F4-4681-8846-B8AAFAC1D308}"/>
              </a:ext>
            </a:extLst>
          </p:cNvPr>
          <p:cNvSpPr txBox="1"/>
          <p:nvPr/>
        </p:nvSpPr>
        <p:spPr>
          <a:xfrm>
            <a:off x="7505700" y="2200096"/>
            <a:ext cx="41437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BA" sz="2800" b="1" i="1" dirty="0">
                <a:solidFill>
                  <a:srgbClr val="1188A3"/>
                </a:solidFill>
              </a:rPr>
              <a:t>Sıradaki:</a:t>
            </a:r>
          </a:p>
          <a:p>
            <a:r>
              <a:rPr lang="hr-BA" sz="2800" dirty="0">
                <a:solidFill>
                  <a:srgbClr val="1188A3"/>
                </a:solidFill>
              </a:rPr>
              <a:t>Bilginizi uygulayın ve arabuluculuğa başlayın, </a:t>
            </a:r>
            <a:endParaRPr lang="tr-TR" sz="2800" smtClean="0">
              <a:solidFill>
                <a:srgbClr val="1188A3"/>
              </a:solidFill>
            </a:endParaRPr>
          </a:p>
          <a:p>
            <a:r>
              <a:rPr lang="hr-BA" sz="2800" smtClean="0">
                <a:solidFill>
                  <a:srgbClr val="1188A3"/>
                </a:solidFill>
              </a:rPr>
              <a:t>iyi </a:t>
            </a:r>
            <a:r>
              <a:rPr lang="hr-BA" sz="2800" dirty="0">
                <a:solidFill>
                  <a:srgbClr val="1188A3"/>
                </a:solidFill>
              </a:rPr>
              <a:t>şanslar!</a:t>
            </a:r>
            <a:r>
              <a:rPr lang="hr-BA" sz="2800" dirty="0" smtClean="0">
                <a:solidFill>
                  <a:srgbClr val="1188A3"/>
                </a:solidFill>
              </a:rPr>
              <a:t> </a:t>
            </a:r>
            <a:endParaRPr lang="en-US" sz="2800" dirty="0">
              <a:solidFill>
                <a:srgbClr val="1188A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6752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A20F4378-C3A4-4405-9C7F-ADC542F2F3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err="1"/>
              <a:t>Topluluklarda</a:t>
            </a:r>
            <a:r>
              <a:rPr lang="en-GB" dirty="0"/>
              <a:t> </a:t>
            </a:r>
            <a:r>
              <a:rPr lang="en-GB" dirty="0" err="1"/>
              <a:t>Arabuluculuk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970D242-C60B-45B6-B217-199584F792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79691" y="2318311"/>
            <a:ext cx="10387558" cy="3245241"/>
          </a:xfrm>
        </p:spPr>
        <p:txBody>
          <a:bodyPr/>
          <a:lstStyle/>
          <a:p>
            <a:r>
              <a:rPr lang="en-GB" dirty="0" err="1"/>
              <a:t>Topluluk</a:t>
            </a:r>
            <a:r>
              <a:rPr lang="en-GB" dirty="0"/>
              <a:t> </a:t>
            </a:r>
            <a:r>
              <a:rPr lang="en-GB" dirty="0" err="1"/>
              <a:t>arabulucuları</a:t>
            </a:r>
            <a:r>
              <a:rPr lang="en-GB" dirty="0"/>
              <a:t>, </a:t>
            </a:r>
            <a:r>
              <a:rPr lang="en-GB" dirty="0" err="1"/>
              <a:t>bireyler</a:t>
            </a:r>
            <a:r>
              <a:rPr lang="en-GB" dirty="0"/>
              <a:t>, </a:t>
            </a:r>
            <a:r>
              <a:rPr lang="en-GB" dirty="0" err="1"/>
              <a:t>gruplar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kuruluşlar</a:t>
            </a:r>
            <a:r>
              <a:rPr lang="en-GB" dirty="0"/>
              <a:t> </a:t>
            </a:r>
            <a:r>
              <a:rPr lang="en-GB" dirty="0" err="1"/>
              <a:t>arasındaki</a:t>
            </a:r>
            <a:r>
              <a:rPr lang="en-GB" dirty="0"/>
              <a:t> </a:t>
            </a:r>
            <a:r>
              <a:rPr lang="en-GB" dirty="0" err="1"/>
              <a:t>farklılıkları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çatışmaları</a:t>
            </a:r>
            <a:r>
              <a:rPr lang="en-GB" dirty="0"/>
              <a:t> </a:t>
            </a:r>
            <a:r>
              <a:rPr lang="en-GB" dirty="0" err="1"/>
              <a:t>çözmek</a:t>
            </a:r>
            <a:r>
              <a:rPr lang="en-GB" dirty="0"/>
              <a:t> </a:t>
            </a:r>
            <a:r>
              <a:rPr lang="en-GB" dirty="0" err="1"/>
              <a:t>için</a:t>
            </a:r>
            <a:r>
              <a:rPr lang="en-GB" dirty="0"/>
              <a:t> </a:t>
            </a:r>
            <a:r>
              <a:rPr lang="en-GB" dirty="0" err="1"/>
              <a:t>yapıcı</a:t>
            </a:r>
            <a:r>
              <a:rPr lang="en-GB" dirty="0"/>
              <a:t> </a:t>
            </a:r>
            <a:r>
              <a:rPr lang="en-GB" dirty="0" err="1"/>
              <a:t>süreçler</a:t>
            </a:r>
            <a:r>
              <a:rPr lang="en-GB" dirty="0"/>
              <a:t> </a:t>
            </a:r>
            <a:r>
              <a:rPr lang="en-GB" dirty="0" err="1"/>
              <a:t>sunar</a:t>
            </a:r>
            <a:r>
              <a:rPr lang="en-GB" dirty="0"/>
              <a:t>. </a:t>
            </a:r>
            <a:r>
              <a:rPr lang="en-GB" dirty="0" err="1"/>
              <a:t>Katılımcılar</a:t>
            </a:r>
            <a:r>
              <a:rPr lang="en-GB" dirty="0"/>
              <a:t> </a:t>
            </a:r>
            <a:r>
              <a:rPr lang="en-GB" dirty="0" err="1"/>
              <a:t>süreci</a:t>
            </a:r>
            <a:r>
              <a:rPr lang="en-GB" dirty="0"/>
              <a:t> </a:t>
            </a:r>
            <a:r>
              <a:rPr lang="en-GB" dirty="0" err="1"/>
              <a:t>kontrol</a:t>
            </a:r>
            <a:r>
              <a:rPr lang="en-GB" dirty="0"/>
              <a:t> </a:t>
            </a:r>
            <a:r>
              <a:rPr lang="en-GB" dirty="0" err="1"/>
              <a:t>eder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kaçınma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yıkıcı</a:t>
            </a:r>
            <a:r>
              <a:rPr lang="en-GB" dirty="0"/>
              <a:t> </a:t>
            </a:r>
            <a:r>
              <a:rPr lang="en-GB" dirty="0" err="1"/>
              <a:t>yüzleşme</a:t>
            </a:r>
            <a:r>
              <a:rPr lang="en-GB" dirty="0"/>
              <a:t> </a:t>
            </a:r>
            <a:r>
              <a:rPr lang="en-GB" dirty="0" err="1"/>
              <a:t>için</a:t>
            </a:r>
            <a:r>
              <a:rPr lang="en-GB" dirty="0"/>
              <a:t> </a:t>
            </a:r>
            <a:r>
              <a:rPr lang="en-GB" dirty="0" err="1"/>
              <a:t>kendi</a:t>
            </a:r>
            <a:r>
              <a:rPr lang="en-GB" dirty="0"/>
              <a:t> </a:t>
            </a:r>
            <a:r>
              <a:rPr lang="en-GB" dirty="0" err="1"/>
              <a:t>alternatiflerini</a:t>
            </a:r>
            <a:r>
              <a:rPr lang="en-GB" dirty="0"/>
              <a:t> </a:t>
            </a:r>
            <a:r>
              <a:rPr lang="en-GB" dirty="0" err="1"/>
              <a:t>yaratır</a:t>
            </a:r>
            <a:r>
              <a:rPr lang="en-GB" dirty="0"/>
              <a:t>. </a:t>
            </a:r>
            <a:r>
              <a:rPr lang="en-GB" dirty="0" err="1"/>
              <a:t>Katılımcıların</a:t>
            </a:r>
            <a:r>
              <a:rPr lang="en-GB" dirty="0"/>
              <a:t> </a:t>
            </a:r>
            <a:r>
              <a:rPr lang="en-GB" dirty="0" err="1"/>
              <a:t>kendilerinin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topluluklarının</a:t>
            </a:r>
            <a:r>
              <a:rPr lang="en-GB" dirty="0"/>
              <a:t> </a:t>
            </a:r>
            <a:r>
              <a:rPr lang="en-GB" dirty="0" err="1"/>
              <a:t>benzersiz</a:t>
            </a:r>
            <a:r>
              <a:rPr lang="en-GB" dirty="0"/>
              <a:t> </a:t>
            </a:r>
            <a:r>
              <a:rPr lang="en-GB" dirty="0" err="1"/>
              <a:t>çatışma</a:t>
            </a:r>
            <a:r>
              <a:rPr lang="en-GB" dirty="0"/>
              <a:t> </a:t>
            </a:r>
            <a:r>
              <a:rPr lang="en-GB" dirty="0" err="1"/>
              <a:t>ihtiyaçlarını</a:t>
            </a:r>
            <a:r>
              <a:rPr lang="en-GB" dirty="0"/>
              <a:t> </a:t>
            </a:r>
            <a:r>
              <a:rPr lang="en-GB" dirty="0" err="1"/>
              <a:t>ele</a:t>
            </a:r>
            <a:r>
              <a:rPr lang="en-GB" dirty="0"/>
              <a:t> </a:t>
            </a:r>
            <a:r>
              <a:rPr lang="en-GB" dirty="0" err="1"/>
              <a:t>almalarını</a:t>
            </a:r>
            <a:r>
              <a:rPr lang="en-GB" dirty="0"/>
              <a:t> </a:t>
            </a:r>
            <a:r>
              <a:rPr lang="en-GB" dirty="0" err="1"/>
              <a:t>desteklerler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 err="1"/>
              <a:t>Topluluğunuzda</a:t>
            </a:r>
            <a:r>
              <a:rPr lang="en-GB" dirty="0"/>
              <a:t> </a:t>
            </a:r>
            <a:r>
              <a:rPr lang="en-GB" dirty="0" err="1"/>
              <a:t>arabulucu</a:t>
            </a:r>
            <a:r>
              <a:rPr lang="en-GB" dirty="0"/>
              <a:t> </a:t>
            </a:r>
            <a:r>
              <a:rPr lang="en-GB" dirty="0" err="1"/>
              <a:t>musunuz</a:t>
            </a:r>
            <a:r>
              <a:rPr lang="en-GB" dirty="0"/>
              <a:t>? </a:t>
            </a:r>
            <a:r>
              <a:rPr lang="en-GB" dirty="0" err="1"/>
              <a:t>biri</a:t>
            </a:r>
            <a:r>
              <a:rPr lang="en-GB" dirty="0"/>
              <a:t> </a:t>
            </a:r>
            <a:r>
              <a:rPr lang="en-GB" dirty="0" err="1"/>
              <a:t>olmakla</a:t>
            </a:r>
            <a:r>
              <a:rPr lang="en-GB" dirty="0"/>
              <a:t> </a:t>
            </a:r>
            <a:r>
              <a:rPr lang="en-GB" dirty="0" err="1"/>
              <a:t>ilgileniyor</a:t>
            </a:r>
            <a:r>
              <a:rPr lang="en-GB" dirty="0"/>
              <a:t> </a:t>
            </a:r>
            <a:r>
              <a:rPr lang="en-GB" dirty="0" err="1"/>
              <a:t>musunuz</a:t>
            </a:r>
            <a:r>
              <a:rPr lang="en-GB" dirty="0"/>
              <a:t>?</a:t>
            </a:r>
          </a:p>
        </p:txBody>
      </p:sp>
      <p:grpSp>
        <p:nvGrpSpPr>
          <p:cNvPr id="11" name="Google Shape;840;p39">
            <a:extLst>
              <a:ext uri="{FF2B5EF4-FFF2-40B4-BE49-F238E27FC236}">
                <a16:creationId xmlns="" xmlns:a16="http://schemas.microsoft.com/office/drawing/2014/main" id="{A51D2A00-5D82-4185-8566-D86BBB76C838}"/>
              </a:ext>
            </a:extLst>
          </p:cNvPr>
          <p:cNvGrpSpPr/>
          <p:nvPr/>
        </p:nvGrpSpPr>
        <p:grpSpPr>
          <a:xfrm>
            <a:off x="621539" y="2593860"/>
            <a:ext cx="572412" cy="714376"/>
            <a:chOff x="2635450" y="4321225"/>
            <a:chExt cx="368400" cy="466425"/>
          </a:xfrm>
          <a:solidFill>
            <a:srgbClr val="92D050"/>
          </a:solidFill>
        </p:grpSpPr>
        <p:sp>
          <p:nvSpPr>
            <p:cNvPr id="12" name="Google Shape;841;p39">
              <a:extLst>
                <a:ext uri="{FF2B5EF4-FFF2-40B4-BE49-F238E27FC236}">
                  <a16:creationId xmlns="" xmlns:a16="http://schemas.microsoft.com/office/drawing/2014/main" id="{14150A68-ADA0-466F-B9EA-4B4087143E8C}"/>
                </a:ext>
              </a:extLst>
            </p:cNvPr>
            <p:cNvSpPr/>
            <p:nvPr/>
          </p:nvSpPr>
          <p:spPr>
            <a:xfrm>
              <a:off x="2635450" y="4653050"/>
              <a:ext cx="368400" cy="134600"/>
            </a:xfrm>
            <a:custGeom>
              <a:avLst/>
              <a:gdLst/>
              <a:ahLst/>
              <a:cxnLst/>
              <a:rect l="l" t="t" r="r" b="b"/>
              <a:pathLst>
                <a:path w="14736" h="5384" fill="none" extrusionOk="0">
                  <a:moveTo>
                    <a:pt x="6723" y="1"/>
                  </a:moveTo>
                  <a:lnTo>
                    <a:pt x="6723" y="1"/>
                  </a:lnTo>
                  <a:lnTo>
                    <a:pt x="6187" y="49"/>
                  </a:lnTo>
                  <a:lnTo>
                    <a:pt x="5651" y="147"/>
                  </a:lnTo>
                  <a:lnTo>
                    <a:pt x="5140" y="269"/>
                  </a:lnTo>
                  <a:lnTo>
                    <a:pt x="4628" y="415"/>
                  </a:lnTo>
                  <a:lnTo>
                    <a:pt x="4141" y="610"/>
                  </a:lnTo>
                  <a:lnTo>
                    <a:pt x="3678" y="829"/>
                  </a:lnTo>
                  <a:lnTo>
                    <a:pt x="3216" y="1072"/>
                  </a:lnTo>
                  <a:lnTo>
                    <a:pt x="2777" y="1340"/>
                  </a:lnTo>
                  <a:lnTo>
                    <a:pt x="2363" y="1633"/>
                  </a:lnTo>
                  <a:lnTo>
                    <a:pt x="1949" y="1949"/>
                  </a:lnTo>
                  <a:lnTo>
                    <a:pt x="1584" y="2290"/>
                  </a:lnTo>
                  <a:lnTo>
                    <a:pt x="1219" y="2655"/>
                  </a:lnTo>
                  <a:lnTo>
                    <a:pt x="878" y="3045"/>
                  </a:lnTo>
                  <a:lnTo>
                    <a:pt x="561" y="3459"/>
                  </a:lnTo>
                  <a:lnTo>
                    <a:pt x="269" y="3873"/>
                  </a:lnTo>
                  <a:lnTo>
                    <a:pt x="1" y="4312"/>
                  </a:lnTo>
                  <a:lnTo>
                    <a:pt x="1" y="4312"/>
                  </a:lnTo>
                  <a:lnTo>
                    <a:pt x="293" y="4433"/>
                  </a:lnTo>
                  <a:lnTo>
                    <a:pt x="610" y="4555"/>
                  </a:lnTo>
                  <a:lnTo>
                    <a:pt x="1316" y="4750"/>
                  </a:lnTo>
                  <a:lnTo>
                    <a:pt x="2120" y="4945"/>
                  </a:lnTo>
                  <a:lnTo>
                    <a:pt x="3045" y="5091"/>
                  </a:lnTo>
                  <a:lnTo>
                    <a:pt x="4019" y="5213"/>
                  </a:lnTo>
                  <a:lnTo>
                    <a:pt x="5091" y="5310"/>
                  </a:lnTo>
                  <a:lnTo>
                    <a:pt x="6211" y="5359"/>
                  </a:lnTo>
                  <a:lnTo>
                    <a:pt x="7356" y="5383"/>
                  </a:lnTo>
                  <a:lnTo>
                    <a:pt x="7356" y="5383"/>
                  </a:lnTo>
                  <a:lnTo>
                    <a:pt x="8525" y="5359"/>
                  </a:lnTo>
                  <a:lnTo>
                    <a:pt x="9645" y="5310"/>
                  </a:lnTo>
                  <a:lnTo>
                    <a:pt x="10717" y="5213"/>
                  </a:lnTo>
                  <a:lnTo>
                    <a:pt x="11691" y="5091"/>
                  </a:lnTo>
                  <a:lnTo>
                    <a:pt x="12617" y="4945"/>
                  </a:lnTo>
                  <a:lnTo>
                    <a:pt x="13420" y="4750"/>
                  </a:lnTo>
                  <a:lnTo>
                    <a:pt x="14127" y="4555"/>
                  </a:lnTo>
                  <a:lnTo>
                    <a:pt x="14443" y="4433"/>
                  </a:lnTo>
                  <a:lnTo>
                    <a:pt x="14736" y="4312"/>
                  </a:lnTo>
                  <a:lnTo>
                    <a:pt x="14736" y="4312"/>
                  </a:lnTo>
                  <a:lnTo>
                    <a:pt x="14468" y="3873"/>
                  </a:lnTo>
                  <a:lnTo>
                    <a:pt x="14175" y="3459"/>
                  </a:lnTo>
                  <a:lnTo>
                    <a:pt x="13859" y="3045"/>
                  </a:lnTo>
                  <a:lnTo>
                    <a:pt x="13518" y="2655"/>
                  </a:lnTo>
                  <a:lnTo>
                    <a:pt x="13153" y="2290"/>
                  </a:lnTo>
                  <a:lnTo>
                    <a:pt x="12787" y="1949"/>
                  </a:lnTo>
                  <a:lnTo>
                    <a:pt x="12373" y="1633"/>
                  </a:lnTo>
                  <a:lnTo>
                    <a:pt x="11959" y="1340"/>
                  </a:lnTo>
                  <a:lnTo>
                    <a:pt x="11521" y="1072"/>
                  </a:lnTo>
                  <a:lnTo>
                    <a:pt x="11058" y="829"/>
                  </a:lnTo>
                  <a:lnTo>
                    <a:pt x="10595" y="610"/>
                  </a:lnTo>
                  <a:lnTo>
                    <a:pt x="10108" y="415"/>
                  </a:lnTo>
                  <a:lnTo>
                    <a:pt x="9597" y="269"/>
                  </a:lnTo>
                  <a:lnTo>
                    <a:pt x="9085" y="147"/>
                  </a:lnTo>
                  <a:lnTo>
                    <a:pt x="8549" y="49"/>
                  </a:lnTo>
                  <a:lnTo>
                    <a:pt x="8014" y="1"/>
                  </a:lnTo>
                </a:path>
              </a:pathLst>
            </a:custGeom>
            <a:grpFill/>
            <a:ln w="28575" cap="rnd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42;p39">
              <a:extLst>
                <a:ext uri="{FF2B5EF4-FFF2-40B4-BE49-F238E27FC236}">
                  <a16:creationId xmlns="" xmlns:a16="http://schemas.microsoft.com/office/drawing/2014/main" id="{F03EB420-F8B9-4EF4-99B3-376E94A9A718}"/>
                </a:ext>
              </a:extLst>
            </p:cNvPr>
            <p:cNvSpPr/>
            <p:nvPr/>
          </p:nvSpPr>
          <p:spPr>
            <a:xfrm>
              <a:off x="2819350" y="4321225"/>
              <a:ext cx="25" cy="347075"/>
            </a:xfrm>
            <a:custGeom>
              <a:avLst/>
              <a:gdLst/>
              <a:ahLst/>
              <a:cxnLst/>
              <a:rect l="l" t="t" r="r" b="b"/>
              <a:pathLst>
                <a:path w="1" h="13883" fill="none" extrusionOk="0">
                  <a:moveTo>
                    <a:pt x="0" y="13883"/>
                  </a:moveTo>
                  <a:lnTo>
                    <a:pt x="0" y="0"/>
                  </a:lnTo>
                </a:path>
              </a:pathLst>
            </a:custGeom>
            <a:grpFill/>
            <a:ln w="28575" cap="rnd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" name="Google Shape;843;p39">
              <a:extLst>
                <a:ext uri="{FF2B5EF4-FFF2-40B4-BE49-F238E27FC236}">
                  <a16:creationId xmlns="" xmlns:a16="http://schemas.microsoft.com/office/drawing/2014/main" id="{648B303B-C707-46D9-A36B-AFEF7E0C055D}"/>
                </a:ext>
              </a:extLst>
            </p:cNvPr>
            <p:cNvSpPr/>
            <p:nvPr/>
          </p:nvSpPr>
          <p:spPr>
            <a:xfrm>
              <a:off x="2835175" y="4328525"/>
              <a:ext cx="114475" cy="114500"/>
            </a:xfrm>
            <a:custGeom>
              <a:avLst/>
              <a:gdLst/>
              <a:ahLst/>
              <a:cxnLst/>
              <a:rect l="l" t="t" r="r" b="b"/>
              <a:pathLst>
                <a:path w="4579" h="4580" fill="none" extrusionOk="0">
                  <a:moveTo>
                    <a:pt x="707" y="4190"/>
                  </a:moveTo>
                  <a:lnTo>
                    <a:pt x="707" y="4190"/>
                  </a:lnTo>
                  <a:lnTo>
                    <a:pt x="853" y="4287"/>
                  </a:lnTo>
                  <a:lnTo>
                    <a:pt x="999" y="4384"/>
                  </a:lnTo>
                  <a:lnTo>
                    <a:pt x="1145" y="4458"/>
                  </a:lnTo>
                  <a:lnTo>
                    <a:pt x="1315" y="4506"/>
                  </a:lnTo>
                  <a:lnTo>
                    <a:pt x="1462" y="4555"/>
                  </a:lnTo>
                  <a:lnTo>
                    <a:pt x="1632" y="4579"/>
                  </a:lnTo>
                  <a:lnTo>
                    <a:pt x="1803" y="4579"/>
                  </a:lnTo>
                  <a:lnTo>
                    <a:pt x="1973" y="4579"/>
                  </a:lnTo>
                  <a:lnTo>
                    <a:pt x="2143" y="4579"/>
                  </a:lnTo>
                  <a:lnTo>
                    <a:pt x="2290" y="4531"/>
                  </a:lnTo>
                  <a:lnTo>
                    <a:pt x="2460" y="4506"/>
                  </a:lnTo>
                  <a:lnTo>
                    <a:pt x="2606" y="4433"/>
                  </a:lnTo>
                  <a:lnTo>
                    <a:pt x="2777" y="4360"/>
                  </a:lnTo>
                  <a:lnTo>
                    <a:pt x="2923" y="4263"/>
                  </a:lnTo>
                  <a:lnTo>
                    <a:pt x="3069" y="4165"/>
                  </a:lnTo>
                  <a:lnTo>
                    <a:pt x="3191" y="4043"/>
                  </a:lnTo>
                  <a:lnTo>
                    <a:pt x="3191" y="4043"/>
                  </a:lnTo>
                  <a:lnTo>
                    <a:pt x="3337" y="3873"/>
                  </a:lnTo>
                  <a:lnTo>
                    <a:pt x="3459" y="3678"/>
                  </a:lnTo>
                  <a:lnTo>
                    <a:pt x="3605" y="3410"/>
                  </a:lnTo>
                  <a:lnTo>
                    <a:pt x="3727" y="3142"/>
                  </a:lnTo>
                  <a:lnTo>
                    <a:pt x="3994" y="2485"/>
                  </a:lnTo>
                  <a:lnTo>
                    <a:pt x="4214" y="1827"/>
                  </a:lnTo>
                  <a:lnTo>
                    <a:pt x="4384" y="1170"/>
                  </a:lnTo>
                  <a:lnTo>
                    <a:pt x="4506" y="634"/>
                  </a:lnTo>
                  <a:lnTo>
                    <a:pt x="4579" y="220"/>
                  </a:lnTo>
                  <a:lnTo>
                    <a:pt x="4579" y="98"/>
                  </a:lnTo>
                  <a:lnTo>
                    <a:pt x="4555" y="25"/>
                  </a:lnTo>
                  <a:lnTo>
                    <a:pt x="4555" y="25"/>
                  </a:lnTo>
                  <a:lnTo>
                    <a:pt x="4482" y="1"/>
                  </a:lnTo>
                  <a:lnTo>
                    <a:pt x="4360" y="25"/>
                  </a:lnTo>
                  <a:lnTo>
                    <a:pt x="3970" y="74"/>
                  </a:lnTo>
                  <a:lnTo>
                    <a:pt x="3410" y="195"/>
                  </a:lnTo>
                  <a:lnTo>
                    <a:pt x="2752" y="390"/>
                  </a:lnTo>
                  <a:lnTo>
                    <a:pt x="2095" y="609"/>
                  </a:lnTo>
                  <a:lnTo>
                    <a:pt x="1462" y="853"/>
                  </a:lnTo>
                  <a:lnTo>
                    <a:pt x="1169" y="975"/>
                  </a:lnTo>
                  <a:lnTo>
                    <a:pt x="926" y="1121"/>
                  </a:lnTo>
                  <a:lnTo>
                    <a:pt x="707" y="1267"/>
                  </a:lnTo>
                  <a:lnTo>
                    <a:pt x="536" y="1389"/>
                  </a:lnTo>
                  <a:lnTo>
                    <a:pt x="536" y="1389"/>
                  </a:lnTo>
                  <a:lnTo>
                    <a:pt x="414" y="1535"/>
                  </a:lnTo>
                  <a:lnTo>
                    <a:pt x="317" y="1657"/>
                  </a:lnTo>
                  <a:lnTo>
                    <a:pt x="219" y="1803"/>
                  </a:lnTo>
                  <a:lnTo>
                    <a:pt x="146" y="1973"/>
                  </a:lnTo>
                  <a:lnTo>
                    <a:pt x="98" y="2119"/>
                  </a:lnTo>
                  <a:lnTo>
                    <a:pt x="49" y="2290"/>
                  </a:lnTo>
                  <a:lnTo>
                    <a:pt x="0" y="2460"/>
                  </a:lnTo>
                  <a:lnTo>
                    <a:pt x="0" y="2607"/>
                  </a:lnTo>
                  <a:lnTo>
                    <a:pt x="0" y="2777"/>
                  </a:lnTo>
                  <a:lnTo>
                    <a:pt x="0" y="2948"/>
                  </a:lnTo>
                  <a:lnTo>
                    <a:pt x="25" y="3118"/>
                  </a:lnTo>
                  <a:lnTo>
                    <a:pt x="73" y="3264"/>
                  </a:lnTo>
                  <a:lnTo>
                    <a:pt x="146" y="3435"/>
                  </a:lnTo>
                  <a:lnTo>
                    <a:pt x="195" y="3581"/>
                  </a:lnTo>
                  <a:lnTo>
                    <a:pt x="293" y="3727"/>
                  </a:lnTo>
                  <a:lnTo>
                    <a:pt x="390" y="3873"/>
                  </a:lnTo>
                  <a:lnTo>
                    <a:pt x="707" y="4190"/>
                  </a:lnTo>
                  <a:close/>
                </a:path>
              </a:pathLst>
            </a:custGeom>
            <a:grpFill/>
            <a:ln w="28575" cap="rnd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44;p39">
              <a:extLst>
                <a:ext uri="{FF2B5EF4-FFF2-40B4-BE49-F238E27FC236}">
                  <a16:creationId xmlns="" xmlns:a16="http://schemas.microsoft.com/office/drawing/2014/main" id="{C044F82E-CAC9-444B-A465-B4AEFBAAAEE6}"/>
                </a:ext>
              </a:extLst>
            </p:cNvPr>
            <p:cNvSpPr/>
            <p:nvPr/>
          </p:nvSpPr>
          <p:spPr>
            <a:xfrm>
              <a:off x="2850400" y="4372975"/>
              <a:ext cx="54825" cy="54825"/>
            </a:xfrm>
            <a:custGeom>
              <a:avLst/>
              <a:gdLst/>
              <a:ahLst/>
              <a:cxnLst/>
              <a:rect l="l" t="t" r="r" b="b"/>
              <a:pathLst>
                <a:path w="2193" h="2193" fill="none" extrusionOk="0">
                  <a:moveTo>
                    <a:pt x="2192" y="0"/>
                  </a:moveTo>
                  <a:lnTo>
                    <a:pt x="0" y="2192"/>
                  </a:lnTo>
                </a:path>
              </a:pathLst>
            </a:custGeom>
            <a:grpFill/>
            <a:ln w="28575" cap="rnd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45;p39">
              <a:extLst>
                <a:ext uri="{FF2B5EF4-FFF2-40B4-BE49-F238E27FC236}">
                  <a16:creationId xmlns="" xmlns:a16="http://schemas.microsoft.com/office/drawing/2014/main" id="{35D8F2DE-BCBC-46DD-B3E5-E33C0F260E1D}"/>
                </a:ext>
              </a:extLst>
            </p:cNvPr>
            <p:cNvSpPr/>
            <p:nvPr/>
          </p:nvSpPr>
          <p:spPr>
            <a:xfrm>
              <a:off x="2646425" y="4429600"/>
              <a:ext cx="156500" cy="156500"/>
            </a:xfrm>
            <a:custGeom>
              <a:avLst/>
              <a:gdLst/>
              <a:ahLst/>
              <a:cxnLst/>
              <a:rect l="l" t="t" r="r" b="b"/>
              <a:pathLst>
                <a:path w="6260" h="6260" fill="none" extrusionOk="0">
                  <a:moveTo>
                    <a:pt x="5675" y="5334"/>
                  </a:moveTo>
                  <a:lnTo>
                    <a:pt x="5675" y="5334"/>
                  </a:lnTo>
                  <a:lnTo>
                    <a:pt x="5821" y="5139"/>
                  </a:lnTo>
                  <a:lnTo>
                    <a:pt x="5943" y="4945"/>
                  </a:lnTo>
                  <a:lnTo>
                    <a:pt x="6040" y="4725"/>
                  </a:lnTo>
                  <a:lnTo>
                    <a:pt x="6138" y="4506"/>
                  </a:lnTo>
                  <a:lnTo>
                    <a:pt x="6186" y="4287"/>
                  </a:lnTo>
                  <a:lnTo>
                    <a:pt x="6235" y="4043"/>
                  </a:lnTo>
                  <a:lnTo>
                    <a:pt x="6259" y="3824"/>
                  </a:lnTo>
                  <a:lnTo>
                    <a:pt x="6259" y="3581"/>
                  </a:lnTo>
                  <a:lnTo>
                    <a:pt x="6235" y="3361"/>
                  </a:lnTo>
                  <a:lnTo>
                    <a:pt x="6186" y="3118"/>
                  </a:lnTo>
                  <a:lnTo>
                    <a:pt x="6138" y="2899"/>
                  </a:lnTo>
                  <a:lnTo>
                    <a:pt x="6040" y="2680"/>
                  </a:lnTo>
                  <a:lnTo>
                    <a:pt x="5943" y="2460"/>
                  </a:lnTo>
                  <a:lnTo>
                    <a:pt x="5821" y="2266"/>
                  </a:lnTo>
                  <a:lnTo>
                    <a:pt x="5675" y="2071"/>
                  </a:lnTo>
                  <a:lnTo>
                    <a:pt x="5504" y="1900"/>
                  </a:lnTo>
                  <a:lnTo>
                    <a:pt x="5504" y="1900"/>
                  </a:lnTo>
                  <a:lnTo>
                    <a:pt x="5285" y="1705"/>
                  </a:lnTo>
                  <a:lnTo>
                    <a:pt x="4993" y="1510"/>
                  </a:lnTo>
                  <a:lnTo>
                    <a:pt x="4652" y="1316"/>
                  </a:lnTo>
                  <a:lnTo>
                    <a:pt x="4262" y="1145"/>
                  </a:lnTo>
                  <a:lnTo>
                    <a:pt x="3848" y="975"/>
                  </a:lnTo>
                  <a:lnTo>
                    <a:pt x="3410" y="804"/>
                  </a:lnTo>
                  <a:lnTo>
                    <a:pt x="2484" y="488"/>
                  </a:lnTo>
                  <a:lnTo>
                    <a:pt x="1608" y="244"/>
                  </a:lnTo>
                  <a:lnTo>
                    <a:pt x="853" y="74"/>
                  </a:lnTo>
                  <a:lnTo>
                    <a:pt x="536" y="25"/>
                  </a:lnTo>
                  <a:lnTo>
                    <a:pt x="292" y="0"/>
                  </a:lnTo>
                  <a:lnTo>
                    <a:pt x="122" y="0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0" y="122"/>
                  </a:lnTo>
                  <a:lnTo>
                    <a:pt x="0" y="293"/>
                  </a:lnTo>
                  <a:lnTo>
                    <a:pt x="25" y="536"/>
                  </a:lnTo>
                  <a:lnTo>
                    <a:pt x="73" y="853"/>
                  </a:lnTo>
                  <a:lnTo>
                    <a:pt x="244" y="1608"/>
                  </a:lnTo>
                  <a:lnTo>
                    <a:pt x="487" y="2485"/>
                  </a:lnTo>
                  <a:lnTo>
                    <a:pt x="804" y="3410"/>
                  </a:lnTo>
                  <a:lnTo>
                    <a:pt x="974" y="3849"/>
                  </a:lnTo>
                  <a:lnTo>
                    <a:pt x="1145" y="4263"/>
                  </a:lnTo>
                  <a:lnTo>
                    <a:pt x="1315" y="4652"/>
                  </a:lnTo>
                  <a:lnTo>
                    <a:pt x="1510" y="4993"/>
                  </a:lnTo>
                  <a:lnTo>
                    <a:pt x="1705" y="5286"/>
                  </a:lnTo>
                  <a:lnTo>
                    <a:pt x="1900" y="5505"/>
                  </a:lnTo>
                  <a:lnTo>
                    <a:pt x="1900" y="5505"/>
                  </a:lnTo>
                  <a:lnTo>
                    <a:pt x="2070" y="5675"/>
                  </a:lnTo>
                  <a:lnTo>
                    <a:pt x="2265" y="5821"/>
                  </a:lnTo>
                  <a:lnTo>
                    <a:pt x="2460" y="5943"/>
                  </a:lnTo>
                  <a:lnTo>
                    <a:pt x="2679" y="6041"/>
                  </a:lnTo>
                  <a:lnTo>
                    <a:pt x="2898" y="6138"/>
                  </a:lnTo>
                  <a:lnTo>
                    <a:pt x="3118" y="6187"/>
                  </a:lnTo>
                  <a:lnTo>
                    <a:pt x="3361" y="6235"/>
                  </a:lnTo>
                  <a:lnTo>
                    <a:pt x="3580" y="6260"/>
                  </a:lnTo>
                  <a:lnTo>
                    <a:pt x="3824" y="6260"/>
                  </a:lnTo>
                  <a:lnTo>
                    <a:pt x="4043" y="6235"/>
                  </a:lnTo>
                  <a:lnTo>
                    <a:pt x="4287" y="6187"/>
                  </a:lnTo>
                  <a:lnTo>
                    <a:pt x="4506" y="6138"/>
                  </a:lnTo>
                  <a:lnTo>
                    <a:pt x="4725" y="6041"/>
                  </a:lnTo>
                  <a:lnTo>
                    <a:pt x="4944" y="5943"/>
                  </a:lnTo>
                  <a:lnTo>
                    <a:pt x="5139" y="5821"/>
                  </a:lnTo>
                  <a:lnTo>
                    <a:pt x="5334" y="5675"/>
                  </a:lnTo>
                  <a:lnTo>
                    <a:pt x="5675" y="5334"/>
                  </a:lnTo>
                  <a:close/>
                </a:path>
              </a:pathLst>
            </a:custGeom>
            <a:grpFill/>
            <a:ln w="28575" cap="rnd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46;p39">
              <a:extLst>
                <a:ext uri="{FF2B5EF4-FFF2-40B4-BE49-F238E27FC236}">
                  <a16:creationId xmlns="" xmlns:a16="http://schemas.microsoft.com/office/drawing/2014/main" id="{0F58FA57-6F2C-46AD-A84D-B19F90F06AD2}"/>
                </a:ext>
              </a:extLst>
            </p:cNvPr>
            <p:cNvSpPr/>
            <p:nvPr/>
          </p:nvSpPr>
          <p:spPr>
            <a:xfrm>
              <a:off x="2696350" y="4479525"/>
              <a:ext cx="87100" cy="87100"/>
            </a:xfrm>
            <a:custGeom>
              <a:avLst/>
              <a:gdLst/>
              <a:ahLst/>
              <a:cxnLst/>
              <a:rect l="l" t="t" r="r" b="b"/>
              <a:pathLst>
                <a:path w="3484" h="3484" fill="none" extrusionOk="0">
                  <a:moveTo>
                    <a:pt x="0" y="1"/>
                  </a:moveTo>
                  <a:lnTo>
                    <a:pt x="3483" y="3483"/>
                  </a:lnTo>
                </a:path>
              </a:pathLst>
            </a:custGeom>
            <a:grpFill/>
            <a:ln w="28575" cap="rnd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" name="Graphic 22" descr="Question mark with solid fill">
            <a:extLst>
              <a:ext uri="{FF2B5EF4-FFF2-40B4-BE49-F238E27FC236}">
                <a16:creationId xmlns="" xmlns:a16="http://schemas.microsoft.com/office/drawing/2014/main" id="{306F2352-6EE1-4A14-862F-DEF1DA0359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4558" y="4129035"/>
            <a:ext cx="914400" cy="9144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8CB4D7C4-6CCE-4A1B-9BA7-3715ACFCA50A}"/>
              </a:ext>
            </a:extLst>
          </p:cNvPr>
          <p:cNvSpPr/>
          <p:nvPr/>
        </p:nvSpPr>
        <p:spPr>
          <a:xfrm>
            <a:off x="0" y="5066881"/>
            <a:ext cx="12192000" cy="1517363"/>
          </a:xfrm>
          <a:prstGeom prst="rect">
            <a:avLst/>
          </a:prstGeom>
          <a:solidFill>
            <a:srgbClr val="28AF95"/>
          </a:solidFill>
          <a:ln>
            <a:solidFill>
              <a:srgbClr val="28AF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DD7E6E08-7815-47EA-8FAD-69B20F59D493}"/>
              </a:ext>
            </a:extLst>
          </p:cNvPr>
          <p:cNvSpPr txBox="1"/>
          <p:nvPr/>
        </p:nvSpPr>
        <p:spPr>
          <a:xfrm>
            <a:off x="2807970" y="5024997"/>
            <a:ext cx="6103620" cy="507831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b="1" u="sng" dirty="0" smtClean="0">
                <a:solidFill>
                  <a:schemeClr val="bg1"/>
                </a:solidFill>
              </a:rPr>
              <a:t>İLGİNÇ BİR MAKALE</a:t>
            </a:r>
            <a:endParaRPr lang="en-GB" b="1" u="sng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E6267ABD-762B-43E4-85D2-8C10E63092D3}"/>
              </a:ext>
            </a:extLst>
          </p:cNvPr>
          <p:cNvSpPr txBox="1"/>
          <p:nvPr/>
        </p:nvSpPr>
        <p:spPr>
          <a:xfrm>
            <a:off x="-144966" y="5563390"/>
            <a:ext cx="125562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 err="1">
                <a:hlinkClick r:id="rId4"/>
              </a:rPr>
              <a:t>Topluluk</a:t>
            </a:r>
            <a:r>
              <a:rPr lang="en-GB" sz="2800" dirty="0">
                <a:hlinkClick r:id="rId4"/>
              </a:rPr>
              <a:t> </a:t>
            </a:r>
            <a:r>
              <a:rPr lang="en-GB" sz="2800" dirty="0" err="1">
                <a:hlinkClick r:id="rId4"/>
              </a:rPr>
              <a:t>Arabuluculuk</a:t>
            </a:r>
            <a:r>
              <a:rPr lang="en-GB" sz="2800" dirty="0">
                <a:hlinkClick r:id="rId4"/>
              </a:rPr>
              <a:t> </a:t>
            </a:r>
            <a:r>
              <a:rPr lang="en-GB" sz="2800" dirty="0" err="1">
                <a:hlinkClick r:id="rId4"/>
              </a:rPr>
              <a:t>Temelleri</a:t>
            </a:r>
            <a:r>
              <a:rPr lang="en-GB" sz="2800" dirty="0">
                <a:hlinkClick r:id="rId4"/>
              </a:rPr>
              <a:t> | </a:t>
            </a:r>
            <a:r>
              <a:rPr lang="en-GB" sz="2800" dirty="0" smtClean="0">
                <a:hlinkClick r:id="rId4"/>
              </a:rPr>
              <a:t>RSI</a:t>
            </a:r>
            <a:r>
              <a:rPr lang="tr-TR" sz="2800" dirty="0" smtClean="0">
                <a:hlinkClick r:id="rId4"/>
              </a:rPr>
              <a:t> </a:t>
            </a:r>
            <a:r>
              <a:rPr lang="en-GB" sz="2800" dirty="0" smtClean="0">
                <a:hlinkClick r:id="rId4"/>
              </a:rPr>
              <a:t>(</a:t>
            </a:r>
            <a:r>
              <a:rPr lang="en-GB" sz="2800" dirty="0">
                <a:hlinkClick r:id="rId4"/>
              </a:rPr>
              <a:t>aboutrsi.org)</a:t>
            </a:r>
            <a:endParaRPr lang="en-GB" sz="28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482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4C04E9B6-5796-4D29-B70F-383D5ACCC6C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8826" y="1879675"/>
            <a:ext cx="10594346" cy="386770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 err="1" smtClean="0">
                <a:solidFill>
                  <a:srgbClr val="1188A3"/>
                </a:solidFill>
              </a:rPr>
              <a:t>Kişisel</a:t>
            </a:r>
            <a:r>
              <a:rPr lang="en-GB" b="1" dirty="0" smtClean="0">
                <a:solidFill>
                  <a:srgbClr val="1188A3"/>
                </a:solidFill>
              </a:rPr>
              <a:t> </a:t>
            </a:r>
            <a:r>
              <a:rPr lang="en-GB" b="1" dirty="0" err="1">
                <a:solidFill>
                  <a:srgbClr val="1188A3"/>
                </a:solidFill>
              </a:rPr>
              <a:t>güçlendirme</a:t>
            </a:r>
            <a:r>
              <a:rPr lang="en-GB" b="1" dirty="0">
                <a:solidFill>
                  <a:srgbClr val="1188A3"/>
                </a:solidFill>
              </a:rPr>
              <a:t> </a:t>
            </a:r>
            <a:r>
              <a:rPr lang="en-GB" dirty="0"/>
              <a:t>- </a:t>
            </a:r>
            <a:r>
              <a:rPr lang="en-GB" dirty="0" err="1"/>
              <a:t>bireysel</a:t>
            </a:r>
            <a:r>
              <a:rPr lang="en-GB" dirty="0"/>
              <a:t> </a:t>
            </a:r>
            <a:r>
              <a:rPr lang="en-GB" dirty="0" err="1"/>
              <a:t>öğrenme</a:t>
            </a:r>
            <a:r>
              <a:rPr lang="en-GB" dirty="0"/>
              <a:t>, </a:t>
            </a:r>
            <a:r>
              <a:rPr lang="en-GB" dirty="0" err="1"/>
              <a:t>bilgi</a:t>
            </a:r>
            <a:r>
              <a:rPr lang="en-GB" dirty="0"/>
              <a:t>, </a:t>
            </a:r>
            <a:r>
              <a:rPr lang="en-GB" dirty="0" err="1"/>
              <a:t>güven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beceri</a:t>
            </a: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 err="1">
                <a:solidFill>
                  <a:srgbClr val="1188A3"/>
                </a:solidFill>
              </a:rPr>
              <a:t>Olumlu</a:t>
            </a:r>
            <a:r>
              <a:rPr lang="en-GB" b="1" dirty="0">
                <a:solidFill>
                  <a:srgbClr val="1188A3"/>
                </a:solidFill>
              </a:rPr>
              <a:t> </a:t>
            </a:r>
            <a:r>
              <a:rPr lang="en-GB" b="1" dirty="0" err="1">
                <a:solidFill>
                  <a:srgbClr val="1188A3"/>
                </a:solidFill>
              </a:rPr>
              <a:t>eylem</a:t>
            </a:r>
            <a:r>
              <a:rPr lang="en-GB" b="1" dirty="0">
                <a:solidFill>
                  <a:srgbClr val="1188A3"/>
                </a:solidFill>
              </a:rPr>
              <a:t> </a:t>
            </a:r>
            <a:r>
              <a:rPr lang="en-GB" dirty="0"/>
              <a:t>- </a:t>
            </a:r>
            <a:r>
              <a:rPr lang="en-GB" dirty="0" err="1"/>
              <a:t>yoksulluk</a:t>
            </a:r>
            <a:r>
              <a:rPr lang="en-GB" dirty="0"/>
              <a:t>, </a:t>
            </a:r>
            <a:r>
              <a:rPr lang="en-GB" dirty="0" err="1"/>
              <a:t>sağlık</a:t>
            </a:r>
            <a:r>
              <a:rPr lang="en-GB" dirty="0"/>
              <a:t>, ırk, </a:t>
            </a:r>
            <a:r>
              <a:rPr lang="en-GB" dirty="0" err="1"/>
              <a:t>cinsiyet</a:t>
            </a:r>
            <a:r>
              <a:rPr lang="en-GB" dirty="0"/>
              <a:t> </a:t>
            </a:r>
            <a:r>
              <a:rPr lang="en-GB" dirty="0" err="1"/>
              <a:t>veya</a:t>
            </a:r>
            <a:r>
              <a:rPr lang="en-GB" dirty="0"/>
              <a:t> </a:t>
            </a:r>
            <a:r>
              <a:rPr lang="en-GB" dirty="0" err="1"/>
              <a:t>engellilik</a:t>
            </a:r>
            <a:r>
              <a:rPr lang="en-GB" dirty="0"/>
              <a:t> </a:t>
            </a:r>
            <a:r>
              <a:rPr lang="en-GB" dirty="0" err="1"/>
              <a:t>nedeniyle</a:t>
            </a:r>
            <a:r>
              <a:rPr lang="en-GB" dirty="0"/>
              <a:t> </a:t>
            </a:r>
            <a:r>
              <a:rPr lang="en-GB" dirty="0" err="1"/>
              <a:t>dışlanan</a:t>
            </a:r>
            <a:r>
              <a:rPr lang="en-GB" dirty="0"/>
              <a:t> </a:t>
            </a:r>
            <a:r>
              <a:rPr lang="en-GB" dirty="0" err="1"/>
              <a:t>grupları</a:t>
            </a:r>
            <a:r>
              <a:rPr lang="en-GB" dirty="0"/>
              <a:t> </a:t>
            </a:r>
            <a:r>
              <a:rPr lang="en-GB" dirty="0" err="1"/>
              <a:t>belirleyin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dahil</a:t>
            </a:r>
            <a:r>
              <a:rPr lang="en-GB" dirty="0"/>
              <a:t> </a:t>
            </a:r>
            <a:r>
              <a:rPr lang="en-GB" dirty="0" err="1"/>
              <a:t>edin</a:t>
            </a: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 err="1">
                <a:solidFill>
                  <a:srgbClr val="1188A3"/>
                </a:solidFill>
              </a:rPr>
              <a:t>Topluluk</a:t>
            </a:r>
            <a:r>
              <a:rPr lang="en-GB" b="1" dirty="0">
                <a:solidFill>
                  <a:srgbClr val="1188A3"/>
                </a:solidFill>
              </a:rPr>
              <a:t> </a:t>
            </a:r>
            <a:r>
              <a:rPr lang="en-GB" b="1" dirty="0" err="1">
                <a:solidFill>
                  <a:srgbClr val="1188A3"/>
                </a:solidFill>
              </a:rPr>
              <a:t>organizasyonu</a:t>
            </a:r>
            <a:r>
              <a:rPr lang="en-GB" b="1" dirty="0">
                <a:solidFill>
                  <a:srgbClr val="1188A3"/>
                </a:solidFill>
              </a:rPr>
              <a:t> </a:t>
            </a:r>
            <a:r>
              <a:rPr lang="en-GB" dirty="0"/>
              <a:t>- </a:t>
            </a:r>
            <a:r>
              <a:rPr lang="en-GB" dirty="0" err="1"/>
              <a:t>topluluk</a:t>
            </a:r>
            <a:r>
              <a:rPr lang="en-GB" dirty="0"/>
              <a:t> </a:t>
            </a:r>
            <a:r>
              <a:rPr lang="en-GB" dirty="0" err="1"/>
              <a:t>temelli</a:t>
            </a:r>
            <a:r>
              <a:rPr lang="en-GB" dirty="0"/>
              <a:t> </a:t>
            </a:r>
            <a:r>
              <a:rPr lang="en-GB" dirty="0" err="1"/>
              <a:t>grupların</a:t>
            </a:r>
            <a:r>
              <a:rPr lang="en-GB" dirty="0"/>
              <a:t> </a:t>
            </a:r>
            <a:r>
              <a:rPr lang="en-GB" dirty="0" err="1"/>
              <a:t>kapsamı</a:t>
            </a:r>
            <a:r>
              <a:rPr lang="en-GB" dirty="0"/>
              <a:t>, </a:t>
            </a:r>
            <a:r>
              <a:rPr lang="en-GB" dirty="0" err="1"/>
              <a:t>kalitesi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etkinliği</a:t>
            </a: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 err="1">
                <a:solidFill>
                  <a:srgbClr val="1188A3"/>
                </a:solidFill>
              </a:rPr>
              <a:t>Katılım</a:t>
            </a:r>
            <a:r>
              <a:rPr lang="en-GB" b="1" dirty="0">
                <a:solidFill>
                  <a:srgbClr val="1188A3"/>
                </a:solidFill>
              </a:rPr>
              <a:t> </a:t>
            </a:r>
            <a:r>
              <a:rPr lang="en-GB" b="1" dirty="0" err="1">
                <a:solidFill>
                  <a:srgbClr val="1188A3"/>
                </a:solidFill>
              </a:rPr>
              <a:t>ve</a:t>
            </a:r>
            <a:r>
              <a:rPr lang="en-GB" b="1" dirty="0">
                <a:solidFill>
                  <a:srgbClr val="1188A3"/>
                </a:solidFill>
              </a:rPr>
              <a:t> </a:t>
            </a:r>
            <a:r>
              <a:rPr lang="en-GB" b="1" dirty="0" err="1">
                <a:solidFill>
                  <a:srgbClr val="1188A3"/>
                </a:solidFill>
              </a:rPr>
              <a:t>etki</a:t>
            </a:r>
            <a:r>
              <a:rPr lang="en-GB" b="1" dirty="0">
                <a:solidFill>
                  <a:srgbClr val="1188A3"/>
                </a:solidFill>
              </a:rPr>
              <a:t> </a:t>
            </a:r>
            <a:r>
              <a:rPr lang="en-GB" dirty="0"/>
              <a:t>- ait </a:t>
            </a:r>
            <a:r>
              <a:rPr lang="en-GB" dirty="0" err="1"/>
              <a:t>olma</a:t>
            </a:r>
            <a:r>
              <a:rPr lang="en-GB" dirty="0"/>
              <a:t> </a:t>
            </a:r>
            <a:r>
              <a:rPr lang="en-GB" dirty="0" err="1"/>
              <a:t>duygusu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50E93AF-93EE-4EC4-B04F-05BA2E4B65F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98826" y="110727"/>
            <a:ext cx="11144130" cy="1283175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120000"/>
              </a:lnSpc>
            </a:pPr>
            <a:r>
              <a:rPr lang="en-GB" sz="9000" dirty="0" err="1">
                <a:solidFill>
                  <a:srgbClr val="1188A3"/>
                </a:solidFill>
              </a:rPr>
              <a:t>Arabuluculuk</a:t>
            </a:r>
            <a:r>
              <a:rPr lang="en-GB" sz="9000" dirty="0">
                <a:solidFill>
                  <a:srgbClr val="1188A3"/>
                </a:solidFill>
              </a:rPr>
              <a:t> </a:t>
            </a:r>
            <a:r>
              <a:rPr lang="en-GB" sz="9000" dirty="0" err="1">
                <a:solidFill>
                  <a:srgbClr val="1188A3"/>
                </a:solidFill>
              </a:rPr>
              <a:t>bir</a:t>
            </a:r>
            <a:r>
              <a:rPr lang="en-GB" sz="9000" dirty="0">
                <a:solidFill>
                  <a:srgbClr val="1188A3"/>
                </a:solidFill>
              </a:rPr>
              <a:t> </a:t>
            </a:r>
            <a:r>
              <a:rPr lang="en-GB" sz="9000" dirty="0" err="1">
                <a:solidFill>
                  <a:srgbClr val="1188A3"/>
                </a:solidFill>
              </a:rPr>
              <a:t>topluluğu</a:t>
            </a:r>
            <a:r>
              <a:rPr lang="en-GB" sz="9000" dirty="0">
                <a:solidFill>
                  <a:srgbClr val="1188A3"/>
                </a:solidFill>
              </a:rPr>
              <a:t> </a:t>
            </a:r>
            <a:r>
              <a:rPr lang="en-GB" sz="9000" dirty="0" err="1">
                <a:solidFill>
                  <a:srgbClr val="1188A3"/>
                </a:solidFill>
              </a:rPr>
              <a:t>ve</a:t>
            </a:r>
            <a:r>
              <a:rPr lang="en-GB" sz="9000" dirty="0">
                <a:solidFill>
                  <a:srgbClr val="1188A3"/>
                </a:solidFill>
              </a:rPr>
              <a:t> o </a:t>
            </a:r>
            <a:r>
              <a:rPr lang="en-GB" sz="9000" dirty="0" err="1">
                <a:solidFill>
                  <a:srgbClr val="1188A3"/>
                </a:solidFill>
              </a:rPr>
              <a:t>topluluğun</a:t>
            </a:r>
            <a:r>
              <a:rPr lang="en-GB" sz="9000" dirty="0">
                <a:solidFill>
                  <a:srgbClr val="1188A3"/>
                </a:solidFill>
              </a:rPr>
              <a:t> </a:t>
            </a:r>
            <a:r>
              <a:rPr lang="en-GB" sz="9000" dirty="0" err="1">
                <a:solidFill>
                  <a:srgbClr val="1188A3"/>
                </a:solidFill>
              </a:rPr>
              <a:t>üyelerini</a:t>
            </a:r>
            <a:r>
              <a:rPr lang="en-GB" sz="9000" dirty="0">
                <a:solidFill>
                  <a:srgbClr val="1188A3"/>
                </a:solidFill>
              </a:rPr>
              <a:t> </a:t>
            </a:r>
            <a:r>
              <a:rPr lang="en-GB" sz="9000" dirty="0" err="1">
                <a:solidFill>
                  <a:srgbClr val="1188A3"/>
                </a:solidFill>
              </a:rPr>
              <a:t>nasıl</a:t>
            </a:r>
            <a:r>
              <a:rPr lang="en-GB" sz="9000" dirty="0">
                <a:solidFill>
                  <a:srgbClr val="1188A3"/>
                </a:solidFill>
              </a:rPr>
              <a:t> </a:t>
            </a:r>
            <a:r>
              <a:rPr lang="en-GB" sz="9000" dirty="0" err="1">
                <a:solidFill>
                  <a:srgbClr val="1188A3"/>
                </a:solidFill>
              </a:rPr>
              <a:t>etkileyebilir</a:t>
            </a:r>
            <a:r>
              <a:rPr lang="en-GB" sz="9000" dirty="0">
                <a:solidFill>
                  <a:srgbClr val="1188A3"/>
                </a:solidFill>
              </a:rPr>
              <a:t>?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5C691DA-9EA1-0A46-BB6E-11E1FD35CE46}"/>
              </a:ext>
            </a:extLst>
          </p:cNvPr>
          <p:cNvSpPr txBox="1"/>
          <p:nvPr/>
        </p:nvSpPr>
        <p:spPr>
          <a:xfrm>
            <a:off x="1237013" y="5845696"/>
            <a:ext cx="113290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 smtClean="0">
                <a:solidFill>
                  <a:srgbClr val="7F7F7F"/>
                </a:solidFill>
              </a:rPr>
              <a:t>Alıntı: </a:t>
            </a:r>
            <a:r>
              <a:rPr lang="en-GB" sz="1600" dirty="0" smtClean="0">
                <a:solidFill>
                  <a:srgbClr val="7F7F7F"/>
                </a:solidFill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</a:t>
            </a:r>
            <a:r>
              <a:rPr lang="en-GB" sz="1600" dirty="0">
                <a:solidFill>
                  <a:srgbClr val="7F7F7F"/>
                </a:solidFill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://www.scmc.sacro.org.uk/sites/default/files/resource/COMMUNITY%20MEDIATION%206.pdf</a:t>
            </a:r>
            <a:r>
              <a:rPr lang="en-GB" sz="1600" dirty="0">
                <a:solidFill>
                  <a:srgbClr val="7F7F7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2723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4C04E9B6-5796-4D29-B70F-383D5ACCC6C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32946" y="1594624"/>
            <a:ext cx="7283015" cy="5004007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lphaLcParenR"/>
            </a:pPr>
            <a:r>
              <a:rPr lang="en-GB" b="1" dirty="0" err="1" smtClean="0">
                <a:solidFill>
                  <a:srgbClr val="1188A3"/>
                </a:solidFill>
              </a:rPr>
              <a:t>Bağlamda</a:t>
            </a:r>
            <a:r>
              <a:rPr lang="en-GB" b="1" dirty="0" smtClean="0">
                <a:solidFill>
                  <a:srgbClr val="1188A3"/>
                </a:solidFill>
              </a:rPr>
              <a:t> </a:t>
            </a:r>
            <a:r>
              <a:rPr lang="en-GB" b="1" dirty="0" err="1">
                <a:solidFill>
                  <a:srgbClr val="1188A3"/>
                </a:solidFill>
              </a:rPr>
              <a:t>Ustalaşmak</a:t>
            </a:r>
            <a:r>
              <a:rPr lang="en-GB" b="1" dirty="0">
                <a:solidFill>
                  <a:srgbClr val="1188A3"/>
                </a:solidFill>
              </a:rPr>
              <a:t>: </a:t>
            </a:r>
            <a:r>
              <a:rPr lang="en-GB" dirty="0" err="1"/>
              <a:t>Büyük</a:t>
            </a:r>
            <a:r>
              <a:rPr lang="en-GB" dirty="0"/>
              <a:t> </a:t>
            </a:r>
            <a:r>
              <a:rPr lang="en-GB" dirty="0" err="1"/>
              <a:t>resmi</a:t>
            </a:r>
            <a:r>
              <a:rPr lang="en-GB" dirty="0"/>
              <a:t> </a:t>
            </a:r>
            <a:r>
              <a:rPr lang="en-GB" dirty="0" err="1"/>
              <a:t>anlamak</a:t>
            </a:r>
            <a:endParaRPr lang="en-GB" dirty="0"/>
          </a:p>
          <a:p>
            <a:pPr marL="457200" indent="-457200">
              <a:buFont typeface="+mj-lt"/>
              <a:buAutoNum type="alphaLcParenR"/>
            </a:pPr>
            <a:r>
              <a:rPr lang="en-GB" b="1" dirty="0" err="1">
                <a:solidFill>
                  <a:srgbClr val="1188A3"/>
                </a:solidFill>
              </a:rPr>
              <a:t>Kendimizi</a:t>
            </a:r>
            <a:r>
              <a:rPr lang="en-GB" b="1" dirty="0">
                <a:solidFill>
                  <a:srgbClr val="1188A3"/>
                </a:solidFill>
              </a:rPr>
              <a:t> </a:t>
            </a:r>
            <a:r>
              <a:rPr lang="en-GB" b="1" dirty="0" err="1">
                <a:solidFill>
                  <a:srgbClr val="1188A3"/>
                </a:solidFill>
              </a:rPr>
              <a:t>Tanımak</a:t>
            </a:r>
            <a:r>
              <a:rPr lang="en-GB" b="1" dirty="0">
                <a:solidFill>
                  <a:srgbClr val="1188A3"/>
                </a:solidFill>
              </a:rPr>
              <a:t>: </a:t>
            </a:r>
            <a:r>
              <a:rPr lang="en-GB" dirty="0" err="1"/>
              <a:t>Sınırlarımızı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becerilerimizi</a:t>
            </a:r>
            <a:r>
              <a:rPr lang="en-GB" dirty="0"/>
              <a:t> </a:t>
            </a:r>
            <a:r>
              <a:rPr lang="en-GB" dirty="0" err="1"/>
              <a:t>anlamak</a:t>
            </a:r>
            <a:endParaRPr lang="en-GB" dirty="0"/>
          </a:p>
          <a:p>
            <a:pPr marL="457200" indent="-457200">
              <a:buFont typeface="+mj-lt"/>
              <a:buAutoNum type="alphaLcParenR"/>
            </a:pPr>
            <a:r>
              <a:rPr lang="en-GB" b="1" dirty="0" err="1">
                <a:solidFill>
                  <a:srgbClr val="1188A3"/>
                </a:solidFill>
              </a:rPr>
              <a:t>Vizyon</a:t>
            </a:r>
            <a:r>
              <a:rPr lang="en-GB" b="1" dirty="0">
                <a:solidFill>
                  <a:srgbClr val="1188A3"/>
                </a:solidFill>
              </a:rPr>
              <a:t> </a:t>
            </a:r>
            <a:r>
              <a:rPr lang="en-GB" b="1" dirty="0" err="1">
                <a:solidFill>
                  <a:srgbClr val="1188A3"/>
                </a:solidFill>
              </a:rPr>
              <a:t>Yaratmak</a:t>
            </a:r>
            <a:r>
              <a:rPr lang="en-GB" b="1" dirty="0">
                <a:solidFill>
                  <a:srgbClr val="1188A3"/>
                </a:solidFill>
              </a:rPr>
              <a:t> </a:t>
            </a:r>
            <a:r>
              <a:rPr lang="en-GB" b="1" dirty="0" err="1">
                <a:solidFill>
                  <a:srgbClr val="1188A3"/>
                </a:solidFill>
              </a:rPr>
              <a:t>ve</a:t>
            </a:r>
            <a:r>
              <a:rPr lang="en-GB" b="1" dirty="0">
                <a:solidFill>
                  <a:srgbClr val="1188A3"/>
                </a:solidFill>
              </a:rPr>
              <a:t> </a:t>
            </a:r>
            <a:r>
              <a:rPr lang="en-GB" b="1" dirty="0" err="1">
                <a:solidFill>
                  <a:srgbClr val="1188A3"/>
                </a:solidFill>
              </a:rPr>
              <a:t>Anlamlı</a:t>
            </a:r>
            <a:r>
              <a:rPr lang="en-GB" b="1" dirty="0">
                <a:solidFill>
                  <a:srgbClr val="1188A3"/>
                </a:solidFill>
              </a:rPr>
              <a:t> </a:t>
            </a:r>
            <a:r>
              <a:rPr lang="en-GB" b="1" dirty="0" err="1">
                <a:solidFill>
                  <a:srgbClr val="1188A3"/>
                </a:solidFill>
              </a:rPr>
              <a:t>İletişim</a:t>
            </a:r>
            <a:r>
              <a:rPr lang="en-GB" b="1" dirty="0">
                <a:solidFill>
                  <a:srgbClr val="1188A3"/>
                </a:solidFill>
              </a:rPr>
              <a:t> </a:t>
            </a:r>
            <a:r>
              <a:rPr lang="en-GB" b="1" dirty="0" err="1">
                <a:solidFill>
                  <a:srgbClr val="1188A3"/>
                </a:solidFill>
              </a:rPr>
              <a:t>Kurmak</a:t>
            </a:r>
            <a:r>
              <a:rPr lang="en-GB" b="1" dirty="0">
                <a:solidFill>
                  <a:srgbClr val="1188A3"/>
                </a:solidFill>
              </a:rPr>
              <a:t>: </a:t>
            </a:r>
            <a:r>
              <a:rPr lang="en-GB" dirty="0" err="1"/>
              <a:t>İlham</a:t>
            </a:r>
            <a:r>
              <a:rPr lang="en-GB" dirty="0"/>
              <a:t> </a:t>
            </a:r>
            <a:r>
              <a:rPr lang="en-GB" dirty="0" err="1"/>
              <a:t>veren</a:t>
            </a:r>
            <a:r>
              <a:rPr lang="en-GB" dirty="0"/>
              <a:t> </a:t>
            </a:r>
            <a:r>
              <a:rPr lang="en-GB" dirty="0" err="1"/>
              <a:t>bir</a:t>
            </a:r>
            <a:r>
              <a:rPr lang="en-GB" dirty="0"/>
              <a:t> </a:t>
            </a:r>
            <a:r>
              <a:rPr lang="en-GB" dirty="0" err="1"/>
              <a:t>vizyona</a:t>
            </a:r>
            <a:r>
              <a:rPr lang="en-GB" dirty="0"/>
              <a:t> </a:t>
            </a:r>
            <a:r>
              <a:rPr lang="en-GB" dirty="0" err="1"/>
              <a:t>sahip</a:t>
            </a:r>
            <a:r>
              <a:rPr lang="en-GB" dirty="0"/>
              <a:t> </a:t>
            </a:r>
            <a:r>
              <a:rPr lang="en-GB" dirty="0" err="1"/>
              <a:t>olmak</a:t>
            </a:r>
            <a:endParaRPr lang="en-GB" dirty="0"/>
          </a:p>
          <a:p>
            <a:pPr marL="457200" indent="-457200">
              <a:buFont typeface="+mj-lt"/>
              <a:buAutoNum type="alphaLcParenR"/>
            </a:pPr>
            <a:r>
              <a:rPr lang="en-GB" b="1" dirty="0" err="1">
                <a:solidFill>
                  <a:srgbClr val="1188A3"/>
                </a:solidFill>
              </a:rPr>
              <a:t>Empati</a:t>
            </a:r>
            <a:r>
              <a:rPr lang="en-GB" b="1" dirty="0">
                <a:solidFill>
                  <a:srgbClr val="1188A3"/>
                </a:solidFill>
              </a:rPr>
              <a:t>, </a:t>
            </a:r>
            <a:r>
              <a:rPr lang="en-GB" b="1" dirty="0" err="1">
                <a:solidFill>
                  <a:srgbClr val="1188A3"/>
                </a:solidFill>
              </a:rPr>
              <a:t>Dürüstlük</a:t>
            </a:r>
            <a:r>
              <a:rPr lang="en-GB" b="1" dirty="0">
                <a:solidFill>
                  <a:srgbClr val="1188A3"/>
                </a:solidFill>
              </a:rPr>
              <a:t> </a:t>
            </a:r>
            <a:r>
              <a:rPr lang="en-GB" b="1" dirty="0" err="1">
                <a:solidFill>
                  <a:srgbClr val="1188A3"/>
                </a:solidFill>
              </a:rPr>
              <a:t>ve</a:t>
            </a:r>
            <a:r>
              <a:rPr lang="en-GB" b="1" dirty="0">
                <a:solidFill>
                  <a:srgbClr val="1188A3"/>
                </a:solidFill>
              </a:rPr>
              <a:t> </a:t>
            </a:r>
            <a:r>
              <a:rPr lang="en-GB" b="1" dirty="0" err="1">
                <a:solidFill>
                  <a:srgbClr val="1188A3"/>
                </a:solidFill>
              </a:rPr>
              <a:t>Tutarlılık</a:t>
            </a:r>
            <a:r>
              <a:rPr lang="en-GB" b="1" dirty="0">
                <a:solidFill>
                  <a:srgbClr val="1188A3"/>
                </a:solidFill>
              </a:rPr>
              <a:t> </a:t>
            </a:r>
            <a:r>
              <a:rPr lang="en-GB" b="1" dirty="0" err="1">
                <a:solidFill>
                  <a:srgbClr val="1188A3"/>
                </a:solidFill>
              </a:rPr>
              <a:t>Yoluyla</a:t>
            </a:r>
            <a:r>
              <a:rPr lang="en-GB" b="1" dirty="0">
                <a:solidFill>
                  <a:srgbClr val="1188A3"/>
                </a:solidFill>
              </a:rPr>
              <a:t> </a:t>
            </a:r>
            <a:r>
              <a:rPr lang="en-GB" b="1" dirty="0" err="1">
                <a:solidFill>
                  <a:srgbClr val="1188A3"/>
                </a:solidFill>
              </a:rPr>
              <a:t>Başkalarını</a:t>
            </a:r>
            <a:r>
              <a:rPr lang="en-GB" b="1" dirty="0">
                <a:solidFill>
                  <a:srgbClr val="1188A3"/>
                </a:solidFill>
              </a:rPr>
              <a:t> </a:t>
            </a:r>
            <a:r>
              <a:rPr lang="en-GB" b="1" dirty="0" err="1">
                <a:solidFill>
                  <a:srgbClr val="1188A3"/>
                </a:solidFill>
              </a:rPr>
              <a:t>Güçlendirmek</a:t>
            </a:r>
            <a:r>
              <a:rPr lang="en-GB" b="1" dirty="0">
                <a:solidFill>
                  <a:srgbClr val="1188A3"/>
                </a:solidFill>
              </a:rPr>
              <a:t>: </a:t>
            </a:r>
            <a:r>
              <a:rPr lang="en-GB" dirty="0" err="1"/>
              <a:t>Güven</a:t>
            </a:r>
            <a:r>
              <a:rPr lang="en-GB" dirty="0"/>
              <a:t> </a:t>
            </a:r>
            <a:r>
              <a:rPr lang="en-GB" dirty="0" err="1"/>
              <a:t>Oluşturmak</a:t>
            </a:r>
            <a:endParaRPr lang="en-GB" dirty="0"/>
          </a:p>
          <a:p>
            <a:pPr marL="457200" indent="-457200">
              <a:buFont typeface="+mj-lt"/>
              <a:buAutoNum type="alphaLcParenR"/>
            </a:pPr>
            <a:r>
              <a:rPr lang="en-GB" b="1" dirty="0" err="1">
                <a:solidFill>
                  <a:srgbClr val="1188A3"/>
                </a:solidFill>
              </a:rPr>
              <a:t>Eylem</a:t>
            </a:r>
            <a:r>
              <a:rPr lang="en-GB" b="1" dirty="0">
                <a:solidFill>
                  <a:srgbClr val="1188A3"/>
                </a:solidFill>
              </a:rPr>
              <a:t> </a:t>
            </a:r>
            <a:r>
              <a:rPr lang="en-GB" b="1" dirty="0" err="1">
                <a:solidFill>
                  <a:srgbClr val="1188A3"/>
                </a:solidFill>
              </a:rPr>
              <a:t>Yoluyla</a:t>
            </a:r>
            <a:r>
              <a:rPr lang="en-GB" b="1" dirty="0">
                <a:solidFill>
                  <a:srgbClr val="1188A3"/>
                </a:solidFill>
              </a:rPr>
              <a:t> </a:t>
            </a:r>
            <a:r>
              <a:rPr lang="en-GB" b="1" dirty="0" err="1">
                <a:solidFill>
                  <a:srgbClr val="1188A3"/>
                </a:solidFill>
              </a:rPr>
              <a:t>Niyetleri</a:t>
            </a:r>
            <a:r>
              <a:rPr lang="en-GB" b="1" dirty="0">
                <a:solidFill>
                  <a:srgbClr val="1188A3"/>
                </a:solidFill>
              </a:rPr>
              <a:t> </a:t>
            </a:r>
            <a:r>
              <a:rPr lang="en-GB" b="1" dirty="0" err="1">
                <a:solidFill>
                  <a:srgbClr val="1188A3"/>
                </a:solidFill>
              </a:rPr>
              <a:t>Gerçekleştirmek</a:t>
            </a:r>
            <a:r>
              <a:rPr lang="en-GB" b="1" dirty="0">
                <a:solidFill>
                  <a:srgbClr val="1188A3"/>
                </a:solidFill>
              </a:rPr>
              <a:t>: </a:t>
            </a:r>
            <a:r>
              <a:rPr lang="en-GB" dirty="0" err="1"/>
              <a:t>Vizyonu</a:t>
            </a:r>
            <a:r>
              <a:rPr lang="en-GB" dirty="0"/>
              <a:t> </a:t>
            </a:r>
            <a:r>
              <a:rPr lang="en-GB" dirty="0" err="1"/>
              <a:t>pratik</a:t>
            </a:r>
            <a:r>
              <a:rPr lang="en-GB" dirty="0"/>
              <a:t> </a:t>
            </a:r>
            <a:r>
              <a:rPr lang="en-GB" dirty="0" err="1"/>
              <a:t>çözümlere</a:t>
            </a:r>
            <a:r>
              <a:rPr lang="en-GB" dirty="0"/>
              <a:t> </a:t>
            </a:r>
            <a:r>
              <a:rPr lang="en-GB" dirty="0" err="1"/>
              <a:t>dönüştürmek</a:t>
            </a:r>
            <a:endParaRPr lang="en-GB" dirty="0"/>
          </a:p>
          <a:p>
            <a:pPr marL="457200" indent="-457200">
              <a:buFont typeface="+mj-lt"/>
              <a:buAutoNum type="alphaLcParenR"/>
            </a:pPr>
            <a:r>
              <a:rPr lang="en-GB" b="1" dirty="0" err="1">
                <a:solidFill>
                  <a:srgbClr val="1188A3"/>
                </a:solidFill>
              </a:rPr>
              <a:t>İşbirliği</a:t>
            </a:r>
            <a:r>
              <a:rPr lang="en-GB" b="1" dirty="0">
                <a:solidFill>
                  <a:srgbClr val="1188A3"/>
                </a:solidFill>
              </a:rPr>
              <a:t> </a:t>
            </a:r>
            <a:r>
              <a:rPr lang="en-GB" b="1" dirty="0" err="1">
                <a:solidFill>
                  <a:srgbClr val="1188A3"/>
                </a:solidFill>
              </a:rPr>
              <a:t>Yoluyla</a:t>
            </a:r>
            <a:r>
              <a:rPr lang="en-GB" b="1" dirty="0">
                <a:solidFill>
                  <a:srgbClr val="1188A3"/>
                </a:solidFill>
              </a:rPr>
              <a:t> </a:t>
            </a:r>
            <a:r>
              <a:rPr lang="en-GB" b="1" dirty="0" err="1">
                <a:solidFill>
                  <a:srgbClr val="1188A3"/>
                </a:solidFill>
              </a:rPr>
              <a:t>Çatışmaları</a:t>
            </a:r>
            <a:r>
              <a:rPr lang="en-GB" b="1" dirty="0">
                <a:solidFill>
                  <a:srgbClr val="1188A3"/>
                </a:solidFill>
              </a:rPr>
              <a:t> </a:t>
            </a:r>
            <a:r>
              <a:rPr lang="en-GB" b="1" dirty="0" err="1">
                <a:solidFill>
                  <a:srgbClr val="1188A3"/>
                </a:solidFill>
              </a:rPr>
              <a:t>Önleme</a:t>
            </a:r>
            <a:r>
              <a:rPr lang="en-GB" b="1" dirty="0">
                <a:solidFill>
                  <a:srgbClr val="1188A3"/>
                </a:solidFill>
              </a:rPr>
              <a:t> </a:t>
            </a:r>
            <a:r>
              <a:rPr lang="en-GB" b="1" dirty="0" err="1">
                <a:solidFill>
                  <a:srgbClr val="1188A3"/>
                </a:solidFill>
              </a:rPr>
              <a:t>ve</a:t>
            </a:r>
            <a:r>
              <a:rPr lang="en-GB" b="1" dirty="0">
                <a:solidFill>
                  <a:srgbClr val="1188A3"/>
                </a:solidFill>
              </a:rPr>
              <a:t> </a:t>
            </a:r>
            <a:r>
              <a:rPr lang="en-GB" b="1" dirty="0" err="1">
                <a:solidFill>
                  <a:srgbClr val="1188A3"/>
                </a:solidFill>
              </a:rPr>
              <a:t>Çözme</a:t>
            </a:r>
            <a:r>
              <a:rPr lang="en-GB" b="1" dirty="0">
                <a:solidFill>
                  <a:srgbClr val="1188A3"/>
                </a:solidFill>
              </a:rPr>
              <a:t>: </a:t>
            </a:r>
            <a:r>
              <a:rPr lang="en-GB" dirty="0" err="1"/>
              <a:t>Arabuluculuk</a:t>
            </a:r>
            <a:r>
              <a:rPr lang="en-GB" dirty="0"/>
              <a:t> </a:t>
            </a:r>
            <a:r>
              <a:rPr lang="en-GB" dirty="0" err="1"/>
              <a:t>kullanarak</a:t>
            </a:r>
            <a:r>
              <a:rPr lang="en-GB" dirty="0"/>
              <a:t> </a:t>
            </a:r>
            <a:r>
              <a:rPr lang="en-GB" dirty="0" err="1"/>
              <a:t>beceri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kapasite</a:t>
            </a:r>
            <a:r>
              <a:rPr lang="en-GB" dirty="0"/>
              <a:t> </a:t>
            </a:r>
            <a:r>
              <a:rPr lang="en-GB" dirty="0" err="1"/>
              <a:t>geliştirme</a:t>
            </a:r>
            <a:r>
              <a:rPr lang="en-GB" dirty="0"/>
              <a:t> </a:t>
            </a:r>
            <a:r>
              <a:rPr lang="en-GB" dirty="0" err="1"/>
              <a:t>yoluyla</a:t>
            </a:r>
            <a:r>
              <a:rPr lang="en-GB" dirty="0"/>
              <a:t> </a:t>
            </a:r>
            <a:r>
              <a:rPr lang="en-GB" dirty="0" err="1"/>
              <a:t>düşmanca</a:t>
            </a:r>
            <a:r>
              <a:rPr lang="en-GB" dirty="0"/>
              <a:t> </a:t>
            </a:r>
            <a:r>
              <a:rPr lang="en-GB" dirty="0" err="1"/>
              <a:t>çatışmaları</a:t>
            </a:r>
            <a:r>
              <a:rPr lang="en-GB" dirty="0"/>
              <a:t> </a:t>
            </a:r>
            <a:r>
              <a:rPr lang="en-GB" dirty="0" err="1"/>
              <a:t>önleme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50E93AF-93EE-4EC4-B04F-05BA2E4B65F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8234" y="447439"/>
            <a:ext cx="10594345" cy="582221"/>
          </a:xfrm>
        </p:spPr>
        <p:txBody>
          <a:bodyPr>
            <a:normAutofit lnSpcReduction="10000"/>
          </a:bodyPr>
          <a:lstStyle/>
          <a:p>
            <a:r>
              <a:rPr lang="en-GB" dirty="0" err="1"/>
              <a:t>Arabuluculuk</a:t>
            </a:r>
            <a:r>
              <a:rPr lang="en-GB" dirty="0"/>
              <a:t> </a:t>
            </a:r>
            <a:r>
              <a:rPr lang="en-GB" dirty="0" err="1"/>
              <a:t>Liderliğinin</a:t>
            </a:r>
            <a:r>
              <a:rPr lang="en-GB" dirty="0"/>
              <a:t> </a:t>
            </a:r>
            <a:r>
              <a:rPr lang="en-GB" dirty="0" err="1"/>
              <a:t>Temel</a:t>
            </a:r>
            <a:r>
              <a:rPr lang="en-GB" dirty="0"/>
              <a:t> </a:t>
            </a:r>
            <a:r>
              <a:rPr lang="en-GB" dirty="0" err="1"/>
              <a:t>Yetkinlikleri</a:t>
            </a:r>
            <a:endParaRPr lang="en-US" dirty="0"/>
          </a:p>
        </p:txBody>
      </p:sp>
      <p:pic>
        <p:nvPicPr>
          <p:cNvPr id="5" name="Picture 4" descr="Business meeting in modern office">
            <a:extLst>
              <a:ext uri="{FF2B5EF4-FFF2-40B4-BE49-F238E27FC236}">
                <a16:creationId xmlns="" xmlns:a16="http://schemas.microsoft.com/office/drawing/2014/main" id="{285CD79A-EC7E-E597-A3BA-8FB1DF40BC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600" y="2276147"/>
            <a:ext cx="4676040" cy="312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776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9A64E8DA-6BA2-4FDC-92BC-554EE1E68A0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34713" y="1426463"/>
            <a:ext cx="5658149" cy="3852563"/>
          </a:xfrm>
        </p:spPr>
        <p:txBody>
          <a:bodyPr>
            <a:normAutofit/>
          </a:bodyPr>
          <a:lstStyle/>
          <a:p>
            <a:pPr marL="0" indent="0"/>
            <a:r>
              <a:rPr lang="en-US" sz="2200" dirty="0"/>
              <a:t>Click to Maria </a:t>
            </a:r>
            <a:r>
              <a:rPr lang="en-US" sz="2200" dirty="0" err="1"/>
              <a:t>Simpson'ın</a:t>
            </a:r>
            <a:r>
              <a:rPr lang="en-US" sz="2200" dirty="0"/>
              <a:t> </a:t>
            </a:r>
            <a:r>
              <a:rPr lang="en-US" sz="2200" dirty="0" smtClean="0"/>
              <a:t>“</a:t>
            </a:r>
            <a:r>
              <a:rPr lang="en-US" sz="2200" dirty="0">
                <a:hlinkClick r:id="rId2"/>
              </a:rPr>
              <a:t>“</a:t>
            </a:r>
            <a:r>
              <a:rPr lang="en-US" sz="2200" dirty="0" err="1">
                <a:hlinkClick r:id="rId2"/>
              </a:rPr>
              <a:t>İyi</a:t>
            </a:r>
            <a:r>
              <a:rPr lang="en-US" sz="2200" dirty="0">
                <a:hlinkClick r:id="rId2"/>
              </a:rPr>
              <a:t> </a:t>
            </a:r>
            <a:r>
              <a:rPr lang="en-US" sz="2200" dirty="0" err="1">
                <a:hlinkClick r:id="rId2"/>
              </a:rPr>
              <a:t>Liderler</a:t>
            </a:r>
            <a:r>
              <a:rPr lang="en-US" sz="2200" dirty="0">
                <a:hlinkClick r:id="rId2"/>
              </a:rPr>
              <a:t> </a:t>
            </a:r>
            <a:r>
              <a:rPr lang="en-US" sz="2200" dirty="0" err="1">
                <a:hlinkClick r:id="rId2"/>
              </a:rPr>
              <a:t>İyi</a:t>
            </a:r>
            <a:r>
              <a:rPr lang="en-US" sz="2200" dirty="0">
                <a:hlinkClick r:id="rId2"/>
              </a:rPr>
              <a:t> </a:t>
            </a:r>
            <a:r>
              <a:rPr lang="en-US" sz="2200" dirty="0" err="1" smtClean="0">
                <a:hlinkClick r:id="rId2"/>
              </a:rPr>
              <a:t>Arabuluculardır</a:t>
            </a:r>
            <a:r>
              <a:rPr lang="en-US" sz="2200" dirty="0" smtClean="0">
                <a:hlinkClick r:id="rId2"/>
              </a:rPr>
              <a:t>”</a:t>
            </a:r>
            <a:r>
              <a:rPr lang="en-US" sz="2200" dirty="0" smtClean="0"/>
              <a:t>” </a:t>
            </a:r>
            <a:r>
              <a:rPr lang="en-US" sz="2200" dirty="0" err="1"/>
              <a:t>kitabını</a:t>
            </a:r>
            <a:r>
              <a:rPr lang="en-US" sz="2200" dirty="0"/>
              <a:t> </a:t>
            </a:r>
            <a:r>
              <a:rPr lang="en-US" sz="2200" dirty="0" err="1"/>
              <a:t>okumak</a:t>
            </a:r>
            <a:r>
              <a:rPr lang="en-US" sz="2200" dirty="0"/>
              <a:t> </a:t>
            </a:r>
            <a:r>
              <a:rPr lang="en-US" sz="2200" dirty="0" err="1"/>
              <a:t>için</a:t>
            </a:r>
            <a:r>
              <a:rPr lang="en-US" sz="2200" dirty="0"/>
              <a:t> </a:t>
            </a:r>
            <a:r>
              <a:rPr lang="en-US" sz="2200" dirty="0" err="1" smtClean="0"/>
              <a:t>tıklayın</a:t>
            </a:r>
            <a:r>
              <a:rPr lang="tr-TR" sz="2200" dirty="0" smtClean="0"/>
              <a:t>.</a:t>
            </a:r>
            <a:endParaRPr lang="en-US" sz="2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38E5E9-70A0-486C-B308-2FCB9C578C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hr-BA" dirty="0"/>
              <a:t>Oku ve öğren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152D083-8BC4-C12C-6360-E6C3ACA76038}"/>
              </a:ext>
            </a:extLst>
          </p:cNvPr>
          <p:cNvSpPr txBox="1"/>
          <p:nvPr/>
        </p:nvSpPr>
        <p:spPr>
          <a:xfrm>
            <a:off x="734714" y="2199025"/>
            <a:ext cx="543748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</a:rPr>
              <a:t>Bir</a:t>
            </a:r>
            <a:r>
              <a:rPr lang="en-US" sz="2000" dirty="0">
                <a:solidFill>
                  <a:schemeClr val="bg1"/>
                </a:solidFill>
              </a:rPr>
              <a:t> ABD </a:t>
            </a:r>
            <a:r>
              <a:rPr lang="en-US" sz="2000" dirty="0" err="1">
                <a:solidFill>
                  <a:schemeClr val="bg1"/>
                </a:solidFill>
              </a:rPr>
              <a:t>vaka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çalışması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olsa</a:t>
            </a:r>
            <a:r>
              <a:rPr lang="en-US" sz="2000" dirty="0">
                <a:solidFill>
                  <a:schemeClr val="bg1"/>
                </a:solidFill>
              </a:rPr>
              <a:t> da, </a:t>
            </a:r>
            <a:r>
              <a:rPr lang="en-US" sz="2000" dirty="0" err="1">
                <a:solidFill>
                  <a:schemeClr val="bg1"/>
                </a:solidFill>
              </a:rPr>
              <a:t>öğrenme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AB'ye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aktarılabilir</a:t>
            </a:r>
            <a:r>
              <a:rPr lang="en-US" sz="2000" dirty="0">
                <a:solidFill>
                  <a:schemeClr val="bg1"/>
                </a:solidFill>
              </a:rPr>
              <a:t>. Maria, California </a:t>
            </a:r>
            <a:r>
              <a:rPr lang="en-US" sz="2000" dirty="0" err="1">
                <a:solidFill>
                  <a:schemeClr val="bg1"/>
                </a:solidFill>
              </a:rPr>
              <a:t>Eyalet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Üniversitesi</a:t>
            </a:r>
            <a:r>
              <a:rPr lang="en-US" sz="2000" dirty="0">
                <a:solidFill>
                  <a:schemeClr val="bg1"/>
                </a:solidFill>
              </a:rPr>
              <a:t> Dominguez </a:t>
            </a:r>
            <a:r>
              <a:rPr lang="en-US" sz="2000" dirty="0" err="1">
                <a:solidFill>
                  <a:schemeClr val="bg1"/>
                </a:solidFill>
              </a:rPr>
              <a:t>Hills'de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Müzakere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dirty="0" err="1">
                <a:solidFill>
                  <a:schemeClr val="bg1"/>
                </a:solidFill>
              </a:rPr>
              <a:t>Uyuşmazlık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Çözümü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ve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Barış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İnşası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üzerine</a:t>
            </a:r>
            <a:r>
              <a:rPr lang="en-US" sz="2000" dirty="0">
                <a:solidFill>
                  <a:schemeClr val="bg1"/>
                </a:solidFill>
              </a:rPr>
              <a:t> on </a:t>
            </a:r>
            <a:r>
              <a:rPr lang="en-US" sz="2000" dirty="0" err="1">
                <a:solidFill>
                  <a:schemeClr val="bg1"/>
                </a:solidFill>
              </a:rPr>
              <a:t>yıldan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fazla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bir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süre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yüksek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lisans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programında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ders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verdi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ve</a:t>
            </a:r>
            <a:r>
              <a:rPr lang="en-US" sz="2000" dirty="0">
                <a:solidFill>
                  <a:schemeClr val="bg1"/>
                </a:solidFill>
              </a:rPr>
              <a:t> 15 </a:t>
            </a:r>
            <a:r>
              <a:rPr lang="en-US" sz="2000" dirty="0" err="1">
                <a:solidFill>
                  <a:schemeClr val="bg1"/>
                </a:solidFill>
              </a:rPr>
              <a:t>yılı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aşkın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bir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süredir</a:t>
            </a:r>
            <a:r>
              <a:rPr lang="en-US" sz="2000" dirty="0">
                <a:solidFill>
                  <a:schemeClr val="bg1"/>
                </a:solidFill>
              </a:rPr>
              <a:t> Los Angeles County </a:t>
            </a:r>
            <a:r>
              <a:rPr lang="en-US" sz="2000" dirty="0" err="1">
                <a:solidFill>
                  <a:schemeClr val="bg1"/>
                </a:solidFill>
              </a:rPr>
              <a:t>Yüksek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Mahkemesinde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arabuluculuk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yaptı</a:t>
            </a:r>
            <a:r>
              <a:rPr lang="en-US" sz="2000" dirty="0">
                <a:solidFill>
                  <a:schemeClr val="bg1"/>
                </a:solidFill>
              </a:rPr>
              <a:t>. </a:t>
            </a:r>
            <a:r>
              <a:rPr lang="en-US" sz="2000" dirty="0" err="1">
                <a:solidFill>
                  <a:schemeClr val="bg1"/>
                </a:solidFill>
              </a:rPr>
              <a:t>Ayrıca</a:t>
            </a:r>
            <a:r>
              <a:rPr lang="en-US" sz="2000" dirty="0">
                <a:solidFill>
                  <a:schemeClr val="bg1"/>
                </a:solidFill>
              </a:rPr>
              <a:t> Santa Barbara Antakya </a:t>
            </a:r>
            <a:r>
              <a:rPr lang="en-US" sz="2000" dirty="0" err="1">
                <a:solidFill>
                  <a:schemeClr val="bg1"/>
                </a:solidFill>
              </a:rPr>
              <a:t>Üniversitesi'nde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iletişim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ve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liderlik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ve</a:t>
            </a:r>
            <a:r>
              <a:rPr lang="en-US" sz="2000" dirty="0">
                <a:solidFill>
                  <a:schemeClr val="bg1"/>
                </a:solidFill>
              </a:rPr>
              <a:t> California Santa Barbara </a:t>
            </a:r>
            <a:r>
              <a:rPr lang="en-US" sz="2000" dirty="0" err="1">
                <a:solidFill>
                  <a:schemeClr val="bg1"/>
                </a:solidFill>
              </a:rPr>
              <a:t>Üniversitesi'nde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arabuluculuk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sertifika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programında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uyuşmazlık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çözümü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dersleri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vermiştir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7" name="Picture Placeholder 7" descr="A group of people sitting around a table with food on it&#10;&#10;Description automatically generated with medium confidence">
            <a:hlinkClick r:id="rId3"/>
            <a:extLst>
              <a:ext uri="{FF2B5EF4-FFF2-40B4-BE49-F238E27FC236}">
                <a16:creationId xmlns="" xmlns:a16="http://schemas.microsoft.com/office/drawing/2014/main" id="{0A61D205-56E6-F005-CF6E-73362A9C62C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92863" y="228600"/>
            <a:ext cx="5564187" cy="5448300"/>
          </a:xfrm>
        </p:spPr>
      </p:pic>
    </p:spTree>
    <p:extLst>
      <p:ext uri="{BB962C8B-B14F-4D97-AF65-F5344CB8AC3E}">
        <p14:creationId xmlns:p14="http://schemas.microsoft.com/office/powerpoint/2010/main" val="4790923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F4055BFBAA2854DB89008A8E0909E44" ma:contentTypeVersion="15" ma:contentTypeDescription="Create a new document." ma:contentTypeScope="" ma:versionID="0681a7f2dba7248d5ccd6dac3e7efe3e">
  <xsd:schema xmlns:xsd="http://www.w3.org/2001/XMLSchema" xmlns:xs="http://www.w3.org/2001/XMLSchema" xmlns:p="http://schemas.microsoft.com/office/2006/metadata/properties" xmlns:ns2="38045295-bd74-4cd3-a7d9-71d48166439b" xmlns:ns3="df8808f8-a511-4eb5-9e86-f68bebd3f88c" xmlns:ns4="7fcfe124-09e9-4f3d-944d-b45948808bd7" targetNamespace="http://schemas.microsoft.com/office/2006/metadata/properties" ma:root="true" ma:fieldsID="c1ca9305f151dcab0599f568dac880df" ns2:_="" ns3:_="" ns4:_="">
    <xsd:import namespace="38045295-bd74-4cd3-a7d9-71d48166439b"/>
    <xsd:import namespace="df8808f8-a511-4eb5-9e86-f68bebd3f88c"/>
    <xsd:import namespace="7fcfe124-09e9-4f3d-944d-b45948808bd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4:SharedWithUsers" minOccurs="0"/>
                <xsd:element ref="ns4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045295-bd74-4cd3-a7d9-71d4816643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74c7f1cd-3441-4252-b5a9-d6dec0dca5c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8808f8-a511-4eb5-9e86-f68bebd3f88c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4c7337a9-40b0-4365-a291-d6faa0bd03df}" ma:internalName="TaxCatchAll" ma:showField="CatchAllData" ma:web="7fcfe124-09e9-4f3d-944d-b45948808bd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cfe124-09e9-4f3d-944d-b45948808bd7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f8808f8-a511-4eb5-9e86-f68bebd3f88c" xsi:nil="true"/>
    <lcf76f155ced4ddcb4097134ff3c332f xmlns="38045295-bd74-4cd3-a7d9-71d48166439b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12CA7DD-5F27-434E-9F70-9192021C86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8045295-bd74-4cd3-a7d9-71d48166439b"/>
    <ds:schemaRef ds:uri="df8808f8-a511-4eb5-9e86-f68bebd3f88c"/>
    <ds:schemaRef ds:uri="7fcfe124-09e9-4f3d-944d-b45948808bd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6DA209D-83F4-4F42-BE8E-50DA7C86EC09}">
  <ds:schemaRefs>
    <ds:schemaRef ds:uri="http://purl.org/dc/dcmitype/"/>
    <ds:schemaRef ds:uri="http://purl.org/dc/elements/1.1/"/>
    <ds:schemaRef ds:uri="http://www.w3.org/XML/1998/namespace"/>
    <ds:schemaRef ds:uri="38045295-bd74-4cd3-a7d9-71d48166439b"/>
    <ds:schemaRef ds:uri="http://schemas.microsoft.com/office/2006/documentManagement/types"/>
    <ds:schemaRef ds:uri="http://schemas.microsoft.com/office/2006/metadata/properties"/>
    <ds:schemaRef ds:uri="7fcfe124-09e9-4f3d-944d-b45948808bd7"/>
    <ds:schemaRef ds:uri="http://schemas.openxmlformats.org/package/2006/metadata/core-properties"/>
    <ds:schemaRef ds:uri="http://schemas.microsoft.com/office/infopath/2007/PartnerControls"/>
    <ds:schemaRef ds:uri="df8808f8-a511-4eb5-9e86-f68bebd3f88c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D385541A-3AF2-4153-BCF3-2E17BC45E02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605</TotalTime>
  <Words>3227</Words>
  <Application>Microsoft Office PowerPoint</Application>
  <PresentationFormat>Geniş ekran</PresentationFormat>
  <Paragraphs>370</Paragraphs>
  <Slides>56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15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56</vt:i4>
      </vt:variant>
    </vt:vector>
  </HeadingPairs>
  <TitlesOfParts>
    <vt:vector size="73" baseType="lpstr">
      <vt:lpstr>Arial Unicode MS</vt:lpstr>
      <vt:lpstr>Arial</vt:lpstr>
      <vt:lpstr>Calibri</vt:lpstr>
      <vt:lpstr>Calibri Light</vt:lpstr>
      <vt:lpstr>Lato Medium</vt:lpstr>
      <vt:lpstr>Lato Regular</vt:lpstr>
      <vt:lpstr>Montserrat</vt:lpstr>
      <vt:lpstr>Montserrat Light</vt:lpstr>
      <vt:lpstr>MuseoSans</vt:lpstr>
      <vt:lpstr>Noto Sans</vt:lpstr>
      <vt:lpstr>Poppins</vt:lpstr>
      <vt:lpstr>Roboto</vt:lpstr>
      <vt:lpstr>Symbol</vt:lpstr>
      <vt:lpstr>Times New Roman</vt:lpstr>
      <vt:lpstr>Wingdings</vt:lpstr>
      <vt:lpstr>Office Theme</vt:lpstr>
      <vt:lpstr>1_Office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hasan habes</dc:creator>
  <cp:lastModifiedBy>Asus-Pc</cp:lastModifiedBy>
  <cp:revision>68</cp:revision>
  <dcterms:created xsi:type="dcterms:W3CDTF">2021-09-01T06:56:32Z</dcterms:created>
  <dcterms:modified xsi:type="dcterms:W3CDTF">2022-11-04T09:11:15Z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0x0101008F4055BFBAA2854DB89008A8E0909E44</vt:lpwstr>
  </property>
</Properties>
</file>